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3" r:id="rId3"/>
    <p:sldMasterId id="2147483704" r:id="rId4"/>
    <p:sldMasterId id="214748370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Patrick Hand"/>
      <p:regular r:id="rId28"/>
    </p:embeddedFont>
    <p:embeddedFont>
      <p:font typeface="Architects Daughter"/>
      <p:regular r:id="rId29"/>
    </p:embeddedFont>
    <p:embeddedFont>
      <p:font typeface="Barlow Condensed"/>
      <p:regular r:id="rId30"/>
      <p:bold r:id="rId31"/>
      <p:italic r:id="rId32"/>
      <p:boldItalic r:id="rId33"/>
    </p:embeddedFont>
    <p:embeddedFont>
      <p:font typeface="Dela Gothic One"/>
      <p:regular r:id="rId34"/>
    </p:embeddedFont>
    <p:embeddedFont>
      <p:font typeface="Lilita One"/>
      <p:regular r:id="rId35"/>
    </p:embeddedFont>
    <p:embeddedFont>
      <p:font typeface="Crete Round"/>
      <p:regular r:id="rId36"/>
      <p:italic r:id="rId37"/>
    </p:embeddedFont>
    <p:embeddedFont>
      <p:font typeface="Alfa Slab One"/>
      <p:regular r:id="rId38"/>
    </p:embeddedFont>
    <p:embeddedFont>
      <p:font typeface="Heebo"/>
      <p:regular r:id="rId39"/>
      <p:bold r:id="rId40"/>
    </p:embeddedFont>
    <p:embeddedFont>
      <p:font typeface="Poppins"/>
      <p:regular r:id="rId41"/>
      <p:bold r:id="rId42"/>
      <p:italic r:id="rId43"/>
      <p:boldItalic r:id="rId44"/>
    </p:embeddedFont>
    <p:embeddedFont>
      <p:font typeface="Montserrat"/>
      <p:regular r:id="rId45"/>
      <p:bold r:id="rId46"/>
      <p:italic r:id="rId47"/>
      <p:boldItalic r:id="rId48"/>
    </p:embeddedFont>
    <p:embeddedFont>
      <p:font typeface="Cabin"/>
      <p:regular r:id="rId49"/>
      <p:bold r:id="rId50"/>
      <p:italic r:id="rId51"/>
      <p:boldItalic r:id="rId52"/>
    </p:embeddedFont>
    <p:embeddedFont>
      <p:font typeface="Noto Sans"/>
      <p:regular r:id="rId53"/>
      <p:bold r:id="rId54"/>
      <p:italic r:id="rId55"/>
      <p:boldItalic r:id="rId56"/>
    </p:embeddedFont>
    <p:embeddedFont>
      <p:font typeface="Bebas Neue"/>
      <p:regular r:id="rId57"/>
    </p:embeddedFont>
    <p:embeddedFont>
      <p:font typeface="Actor"/>
      <p:regular r:id="rId58"/>
    </p:embeddedFont>
    <p:embeddedFont>
      <p:font typeface="Capriola"/>
      <p:regular r:id="rId59"/>
    </p:embeddedFont>
    <p:embeddedFont>
      <p:font typeface="Changa One"/>
      <p:regular r:id="rId60"/>
      <p:italic r:id="rId61"/>
    </p:embeddedFont>
    <p:embeddedFont>
      <p:font typeface="Bowlby One SC"/>
      <p:regular r:id="rId62"/>
    </p:embeddedFont>
    <p:embeddedFont>
      <p:font typeface="Homemade Apple"/>
      <p:regular r:id="rId63"/>
    </p:embeddedFont>
    <p:embeddedFont>
      <p:font typeface="Aldrich"/>
      <p:regular r:id="rId64"/>
    </p:embeddedFont>
    <p:embeddedFont>
      <p:font typeface="Bad Script"/>
      <p:regular r:id="rId65"/>
    </p:embeddedFont>
    <p:embeddedFont>
      <p:font typeface="Nunito"/>
      <p:regular r:id="rId66"/>
      <p:bold r:id="rId67"/>
      <p:italic r:id="rId68"/>
      <p:boldItalic r:id="rId69"/>
    </p:embeddedFont>
    <p:embeddedFont>
      <p:font typeface="Abril Fatface"/>
      <p:regular r:id="rId70"/>
    </p:embeddedFont>
    <p:embeddedFont>
      <p:font typeface="Heebo SemiBold"/>
      <p:regular r:id="rId71"/>
      <p:bold r:id="rId72"/>
    </p:embeddedFont>
    <p:embeddedFont>
      <p:font typeface="Pacifico"/>
      <p:regular r:id="rId73"/>
    </p:embeddedFont>
    <p:embeddedFont>
      <p:font typeface="Bellota Text"/>
      <p:regular r:id="rId74"/>
      <p:bold r:id="rId75"/>
      <p:italic r:id="rId76"/>
      <p:boldItalic r:id="rId77"/>
    </p:embeddedFont>
    <p:embeddedFont>
      <p:font typeface="Boogaloo"/>
      <p:regular r:id="rId78"/>
    </p:embeddedFont>
    <p:embeddedFont>
      <p:font typeface="Days One"/>
      <p:regular r:id="rId79"/>
    </p:embeddedFont>
    <p:embeddedFont>
      <p:font typeface="Albert Sans"/>
      <p:regular r:id="rId80"/>
      <p:bold r:id="rId81"/>
      <p:italic r:id="rId82"/>
      <p:boldItalic r:id="rId8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Heebo-bold.fntdata"/><Relationship Id="rId83" Type="http://schemas.openxmlformats.org/officeDocument/2006/relationships/font" Target="fonts/AlbertSans-boldItalic.fntdata"/><Relationship Id="rId42" Type="http://schemas.openxmlformats.org/officeDocument/2006/relationships/font" Target="fonts/Poppins-bold.fntdata"/><Relationship Id="rId41" Type="http://schemas.openxmlformats.org/officeDocument/2006/relationships/font" Target="fonts/Poppins-regular.fntdata"/><Relationship Id="rId44" Type="http://schemas.openxmlformats.org/officeDocument/2006/relationships/font" Target="fonts/Poppins-boldItalic.fntdata"/><Relationship Id="rId43" Type="http://schemas.openxmlformats.org/officeDocument/2006/relationships/font" Target="fonts/Poppins-italic.fntdata"/><Relationship Id="rId46" Type="http://schemas.openxmlformats.org/officeDocument/2006/relationships/font" Target="fonts/Montserrat-bold.fntdata"/><Relationship Id="rId45" Type="http://schemas.openxmlformats.org/officeDocument/2006/relationships/font" Target="fonts/Montserrat-regular.fntdata"/><Relationship Id="rId80" Type="http://schemas.openxmlformats.org/officeDocument/2006/relationships/font" Target="fonts/AlbertSans-regular.fntdata"/><Relationship Id="rId82" Type="http://schemas.openxmlformats.org/officeDocument/2006/relationships/font" Target="fonts/AlbertSans-italic.fntdata"/><Relationship Id="rId81" Type="http://schemas.openxmlformats.org/officeDocument/2006/relationships/font" Target="fonts/AlbertSans-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48" Type="http://schemas.openxmlformats.org/officeDocument/2006/relationships/font" Target="fonts/Montserrat-boldItalic.fntdata"/><Relationship Id="rId47" Type="http://schemas.openxmlformats.org/officeDocument/2006/relationships/font" Target="fonts/Montserrat-italic.fntdata"/><Relationship Id="rId49" Type="http://schemas.openxmlformats.org/officeDocument/2006/relationships/font" Target="fonts/Cabin-regular.fntdata"/><Relationship Id="rId5" Type="http://schemas.openxmlformats.org/officeDocument/2006/relationships/slideMaster" Target="slideMasters/slideMaster3.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Pacifico-regular.fntdata"/><Relationship Id="rId72" Type="http://schemas.openxmlformats.org/officeDocument/2006/relationships/font" Target="fonts/HeeboSemiBold-bold.fntdata"/><Relationship Id="rId31" Type="http://schemas.openxmlformats.org/officeDocument/2006/relationships/font" Target="fonts/BarlowCondensed-bold.fntdata"/><Relationship Id="rId75" Type="http://schemas.openxmlformats.org/officeDocument/2006/relationships/font" Target="fonts/BellotaText-bold.fntdata"/><Relationship Id="rId30" Type="http://schemas.openxmlformats.org/officeDocument/2006/relationships/font" Target="fonts/BarlowCondensed-regular.fntdata"/><Relationship Id="rId74" Type="http://schemas.openxmlformats.org/officeDocument/2006/relationships/font" Target="fonts/BellotaText-regular.fntdata"/><Relationship Id="rId33" Type="http://schemas.openxmlformats.org/officeDocument/2006/relationships/font" Target="fonts/BarlowCondensed-boldItalic.fntdata"/><Relationship Id="rId77" Type="http://schemas.openxmlformats.org/officeDocument/2006/relationships/font" Target="fonts/BellotaText-boldItalic.fntdata"/><Relationship Id="rId32" Type="http://schemas.openxmlformats.org/officeDocument/2006/relationships/font" Target="fonts/BarlowCondensed-italic.fntdata"/><Relationship Id="rId76" Type="http://schemas.openxmlformats.org/officeDocument/2006/relationships/font" Target="fonts/BellotaText-italic.fntdata"/><Relationship Id="rId35" Type="http://schemas.openxmlformats.org/officeDocument/2006/relationships/font" Target="fonts/LilitaOne-regular.fntdata"/><Relationship Id="rId79" Type="http://schemas.openxmlformats.org/officeDocument/2006/relationships/font" Target="fonts/DaysOne-regular.fntdata"/><Relationship Id="rId34" Type="http://schemas.openxmlformats.org/officeDocument/2006/relationships/font" Target="fonts/DelaGothicOne-regular.fntdata"/><Relationship Id="rId78" Type="http://schemas.openxmlformats.org/officeDocument/2006/relationships/font" Target="fonts/Boogaloo-regular.fntdata"/><Relationship Id="rId71" Type="http://schemas.openxmlformats.org/officeDocument/2006/relationships/font" Target="fonts/HeeboSemiBold-regular.fntdata"/><Relationship Id="rId70" Type="http://schemas.openxmlformats.org/officeDocument/2006/relationships/font" Target="fonts/AbrilFatface-regular.fntdata"/><Relationship Id="rId37" Type="http://schemas.openxmlformats.org/officeDocument/2006/relationships/font" Target="fonts/CreteRound-italic.fntdata"/><Relationship Id="rId36" Type="http://schemas.openxmlformats.org/officeDocument/2006/relationships/font" Target="fonts/CreteRound-regular.fntdata"/><Relationship Id="rId39" Type="http://schemas.openxmlformats.org/officeDocument/2006/relationships/font" Target="fonts/Heebo-regular.fntdata"/><Relationship Id="rId38" Type="http://schemas.openxmlformats.org/officeDocument/2006/relationships/font" Target="fonts/AlfaSlabOne-regular.fntdata"/><Relationship Id="rId62" Type="http://schemas.openxmlformats.org/officeDocument/2006/relationships/font" Target="fonts/BowlbyOneSC-regular.fntdata"/><Relationship Id="rId61" Type="http://schemas.openxmlformats.org/officeDocument/2006/relationships/font" Target="fonts/ChangaOne-italic.fntdata"/><Relationship Id="rId20" Type="http://schemas.openxmlformats.org/officeDocument/2006/relationships/slide" Target="slides/slide14.xml"/><Relationship Id="rId64" Type="http://schemas.openxmlformats.org/officeDocument/2006/relationships/font" Target="fonts/Aldrich-regular.fntdata"/><Relationship Id="rId63" Type="http://schemas.openxmlformats.org/officeDocument/2006/relationships/font" Target="fonts/HomemadeApple-regular.fntdata"/><Relationship Id="rId22" Type="http://schemas.openxmlformats.org/officeDocument/2006/relationships/slide" Target="slides/slide16.xml"/><Relationship Id="rId66" Type="http://schemas.openxmlformats.org/officeDocument/2006/relationships/font" Target="fonts/Nunito-regular.fntdata"/><Relationship Id="rId21" Type="http://schemas.openxmlformats.org/officeDocument/2006/relationships/slide" Target="slides/slide15.xml"/><Relationship Id="rId65" Type="http://schemas.openxmlformats.org/officeDocument/2006/relationships/font" Target="fonts/BadScript-regular.fntdata"/><Relationship Id="rId24" Type="http://schemas.openxmlformats.org/officeDocument/2006/relationships/slide" Target="slides/slide18.xml"/><Relationship Id="rId68" Type="http://schemas.openxmlformats.org/officeDocument/2006/relationships/font" Target="fonts/Nunito-italic.fntdata"/><Relationship Id="rId23" Type="http://schemas.openxmlformats.org/officeDocument/2006/relationships/slide" Target="slides/slide17.xml"/><Relationship Id="rId67" Type="http://schemas.openxmlformats.org/officeDocument/2006/relationships/font" Target="fonts/Nunito-bold.fntdata"/><Relationship Id="rId60" Type="http://schemas.openxmlformats.org/officeDocument/2006/relationships/font" Target="fonts/ChangaOne-regular.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Nunito-boldItalic.fntdata"/><Relationship Id="rId28" Type="http://schemas.openxmlformats.org/officeDocument/2006/relationships/font" Target="fonts/PatrickHand-regular.fntdata"/><Relationship Id="rId27" Type="http://schemas.openxmlformats.org/officeDocument/2006/relationships/slide" Target="slides/slide21.xml"/><Relationship Id="rId29" Type="http://schemas.openxmlformats.org/officeDocument/2006/relationships/font" Target="fonts/ArchitectsDaughter-regular.fntdata"/><Relationship Id="rId51" Type="http://schemas.openxmlformats.org/officeDocument/2006/relationships/font" Target="fonts/Cabin-italic.fntdata"/><Relationship Id="rId50" Type="http://schemas.openxmlformats.org/officeDocument/2006/relationships/font" Target="fonts/Cabin-bold.fntdata"/><Relationship Id="rId53" Type="http://schemas.openxmlformats.org/officeDocument/2006/relationships/font" Target="fonts/NotoSans-regular.fntdata"/><Relationship Id="rId52" Type="http://schemas.openxmlformats.org/officeDocument/2006/relationships/font" Target="fonts/Cabin-boldItalic.fntdata"/><Relationship Id="rId11" Type="http://schemas.openxmlformats.org/officeDocument/2006/relationships/slide" Target="slides/slide5.xml"/><Relationship Id="rId55" Type="http://schemas.openxmlformats.org/officeDocument/2006/relationships/font" Target="fonts/NotoSans-italic.fntdata"/><Relationship Id="rId10" Type="http://schemas.openxmlformats.org/officeDocument/2006/relationships/slide" Target="slides/slide4.xml"/><Relationship Id="rId54" Type="http://schemas.openxmlformats.org/officeDocument/2006/relationships/font" Target="fonts/NotoSans-bold.fntdata"/><Relationship Id="rId13" Type="http://schemas.openxmlformats.org/officeDocument/2006/relationships/slide" Target="slides/slide7.xml"/><Relationship Id="rId57" Type="http://schemas.openxmlformats.org/officeDocument/2006/relationships/font" Target="fonts/BebasNeue-regular.fntdata"/><Relationship Id="rId12" Type="http://schemas.openxmlformats.org/officeDocument/2006/relationships/slide" Target="slides/slide6.xml"/><Relationship Id="rId56" Type="http://schemas.openxmlformats.org/officeDocument/2006/relationships/font" Target="fonts/NotoSans-boldItalic.fntdata"/><Relationship Id="rId15" Type="http://schemas.openxmlformats.org/officeDocument/2006/relationships/slide" Target="slides/slide9.xml"/><Relationship Id="rId59" Type="http://schemas.openxmlformats.org/officeDocument/2006/relationships/font" Target="fonts/Capriola-regular.fntdata"/><Relationship Id="rId14" Type="http://schemas.openxmlformats.org/officeDocument/2006/relationships/slide" Target="slides/slide8.xml"/><Relationship Id="rId58" Type="http://schemas.openxmlformats.org/officeDocument/2006/relationships/font" Target="fonts/Actor-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9" name="Shape 1939"/>
        <p:cNvGrpSpPr/>
        <p:nvPr/>
      </p:nvGrpSpPr>
      <p:grpSpPr>
        <a:xfrm>
          <a:off x="0" y="0"/>
          <a:ext cx="0" cy="0"/>
          <a:chOff x="0" y="0"/>
          <a:chExt cx="0" cy="0"/>
        </a:xfrm>
      </p:grpSpPr>
      <p:sp>
        <p:nvSpPr>
          <p:cNvPr id="1940" name="Google Shape;1940;g1d0da14d907_0_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1" name="Google Shape;1941;g1d0da14d907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3" name="Shape 2003"/>
        <p:cNvGrpSpPr/>
        <p:nvPr/>
      </p:nvGrpSpPr>
      <p:grpSpPr>
        <a:xfrm>
          <a:off x="0" y="0"/>
          <a:ext cx="0" cy="0"/>
          <a:chOff x="0" y="0"/>
          <a:chExt cx="0" cy="0"/>
        </a:xfrm>
      </p:grpSpPr>
      <p:sp>
        <p:nvSpPr>
          <p:cNvPr id="2004" name="Google Shape;2004;g133f6155f6d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5" name="Google Shape;2005;g133f6155f6d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4" name="Shape 2024"/>
        <p:cNvGrpSpPr/>
        <p:nvPr/>
      </p:nvGrpSpPr>
      <p:grpSpPr>
        <a:xfrm>
          <a:off x="0" y="0"/>
          <a:ext cx="0" cy="0"/>
          <a:chOff x="0" y="0"/>
          <a:chExt cx="0" cy="0"/>
        </a:xfrm>
      </p:grpSpPr>
      <p:sp>
        <p:nvSpPr>
          <p:cNvPr id="2025" name="Google Shape;2025;g1d5399b9a7d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6" name="Google Shape;2026;g1d5399b9a7d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9" name="Shape 2039"/>
        <p:cNvGrpSpPr/>
        <p:nvPr/>
      </p:nvGrpSpPr>
      <p:grpSpPr>
        <a:xfrm>
          <a:off x="0" y="0"/>
          <a:ext cx="0" cy="0"/>
          <a:chOff x="0" y="0"/>
          <a:chExt cx="0" cy="0"/>
        </a:xfrm>
      </p:grpSpPr>
      <p:sp>
        <p:nvSpPr>
          <p:cNvPr id="2040" name="Google Shape;2040;g32691371ac7_0_14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1" name="Google Shape;2041;g32691371ac7_0_14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5" name="Shape 2065"/>
        <p:cNvGrpSpPr/>
        <p:nvPr/>
      </p:nvGrpSpPr>
      <p:grpSpPr>
        <a:xfrm>
          <a:off x="0" y="0"/>
          <a:ext cx="0" cy="0"/>
          <a:chOff x="0" y="0"/>
          <a:chExt cx="0" cy="0"/>
        </a:xfrm>
      </p:grpSpPr>
      <p:sp>
        <p:nvSpPr>
          <p:cNvPr id="2066" name="Google Shape;2066;gd431007ba2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7" name="Google Shape;2067;gd431007ba2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4" name="Shape 2144"/>
        <p:cNvGrpSpPr/>
        <p:nvPr/>
      </p:nvGrpSpPr>
      <p:grpSpPr>
        <a:xfrm>
          <a:off x="0" y="0"/>
          <a:ext cx="0" cy="0"/>
          <a:chOff x="0" y="0"/>
          <a:chExt cx="0" cy="0"/>
        </a:xfrm>
      </p:grpSpPr>
      <p:sp>
        <p:nvSpPr>
          <p:cNvPr id="2145" name="Google Shape;2145;g32e41a5a218_0_1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6" name="Google Shape;2146;g32e41a5a218_0_1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7" name="Shape 2177"/>
        <p:cNvGrpSpPr/>
        <p:nvPr/>
      </p:nvGrpSpPr>
      <p:grpSpPr>
        <a:xfrm>
          <a:off x="0" y="0"/>
          <a:ext cx="0" cy="0"/>
          <a:chOff x="0" y="0"/>
          <a:chExt cx="0" cy="0"/>
        </a:xfrm>
      </p:grpSpPr>
      <p:sp>
        <p:nvSpPr>
          <p:cNvPr id="2178" name="Google Shape;2178;g32691371ac7_0_15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9" name="Google Shape;2179;g32691371ac7_0_15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5" name="Shape 2205"/>
        <p:cNvGrpSpPr/>
        <p:nvPr/>
      </p:nvGrpSpPr>
      <p:grpSpPr>
        <a:xfrm>
          <a:off x="0" y="0"/>
          <a:ext cx="0" cy="0"/>
          <a:chOff x="0" y="0"/>
          <a:chExt cx="0" cy="0"/>
        </a:xfrm>
      </p:grpSpPr>
      <p:sp>
        <p:nvSpPr>
          <p:cNvPr id="2206" name="Google Shape;2206;g2d83eff29d4_0_6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7" name="Google Shape;2207;g2d83eff29d4_0_6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9" name="Shape 2219"/>
        <p:cNvGrpSpPr/>
        <p:nvPr/>
      </p:nvGrpSpPr>
      <p:grpSpPr>
        <a:xfrm>
          <a:off x="0" y="0"/>
          <a:ext cx="0" cy="0"/>
          <a:chOff x="0" y="0"/>
          <a:chExt cx="0" cy="0"/>
        </a:xfrm>
      </p:grpSpPr>
      <p:sp>
        <p:nvSpPr>
          <p:cNvPr id="2220" name="Google Shape;2220;g2d83eff29d4_0_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1" name="Google Shape;2221;g2d83eff29d4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6" name="Shape 2226"/>
        <p:cNvGrpSpPr/>
        <p:nvPr/>
      </p:nvGrpSpPr>
      <p:grpSpPr>
        <a:xfrm>
          <a:off x="0" y="0"/>
          <a:ext cx="0" cy="0"/>
          <a:chOff x="0" y="0"/>
          <a:chExt cx="0" cy="0"/>
        </a:xfrm>
      </p:grpSpPr>
      <p:sp>
        <p:nvSpPr>
          <p:cNvPr id="2227" name="Google Shape;2227;g2d83eff29d4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8" name="Google Shape;2228;g2d83eff29d4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8" name="Shape 2238"/>
        <p:cNvGrpSpPr/>
        <p:nvPr/>
      </p:nvGrpSpPr>
      <p:grpSpPr>
        <a:xfrm>
          <a:off x="0" y="0"/>
          <a:ext cx="0" cy="0"/>
          <a:chOff x="0" y="0"/>
          <a:chExt cx="0" cy="0"/>
        </a:xfrm>
      </p:grpSpPr>
      <p:sp>
        <p:nvSpPr>
          <p:cNvPr id="2239" name="Google Shape;2239;g32944b3156f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0" name="Google Shape;2240;g32944b3156f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9" name="Shape 2249"/>
        <p:cNvGrpSpPr/>
        <p:nvPr/>
      </p:nvGrpSpPr>
      <p:grpSpPr>
        <a:xfrm>
          <a:off x="0" y="0"/>
          <a:ext cx="0" cy="0"/>
          <a:chOff x="0" y="0"/>
          <a:chExt cx="0" cy="0"/>
        </a:xfrm>
      </p:grpSpPr>
      <p:sp>
        <p:nvSpPr>
          <p:cNvPr id="2250" name="Google Shape;2250;g2d83eff29d4_0_7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1" name="Google Shape;2251;g2d83eff29d4_0_7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0" name="Shape 2260"/>
        <p:cNvGrpSpPr/>
        <p:nvPr/>
      </p:nvGrpSpPr>
      <p:grpSpPr>
        <a:xfrm>
          <a:off x="0" y="0"/>
          <a:ext cx="0" cy="0"/>
          <a:chOff x="0" y="0"/>
          <a:chExt cx="0" cy="0"/>
        </a:xfrm>
      </p:grpSpPr>
      <p:sp>
        <p:nvSpPr>
          <p:cNvPr id="2261" name="Google Shape;2261;g2d83eff29d4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2" name="Google Shape;2262;g2d83eff29d4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sz="1400">
                <a:solidFill>
                  <a:schemeClr val="dk1"/>
                </a:solidFill>
              </a:rPr>
              <a:t>Es la situación en la que hay algo que no se sabe, pero se puede averiguar. </a:t>
            </a:r>
            <a:endParaRPr sz="1400">
              <a:solidFill>
                <a:schemeClr val="dk1"/>
              </a:solidFill>
            </a:endParaRPr>
          </a:p>
          <a:p>
            <a:pPr indent="0" lvl="0" marL="0" rtl="0" algn="just">
              <a:spcBef>
                <a:spcPts val="0"/>
              </a:spcBef>
              <a:spcAft>
                <a:spcPts val="0"/>
              </a:spcAft>
              <a:buClr>
                <a:schemeClr val="dk1"/>
              </a:buClr>
              <a:buSzPts val="1100"/>
              <a:buFont typeface="Arial"/>
              <a:buNone/>
            </a:pPr>
            <a:r>
              <a:rPr lang="en" sz="1400">
                <a:solidFill>
                  <a:schemeClr val="dk1"/>
                </a:solidFill>
              </a:rPr>
              <a:t>No se dispone de la solución, pero se cuenta con herramientas que permitan imaginar y emprender acciones para resolverlo.</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3" name="Shape 2273"/>
        <p:cNvGrpSpPr/>
        <p:nvPr/>
      </p:nvGrpSpPr>
      <p:grpSpPr>
        <a:xfrm>
          <a:off x="0" y="0"/>
          <a:ext cx="0" cy="0"/>
          <a:chOff x="0" y="0"/>
          <a:chExt cx="0" cy="0"/>
        </a:xfrm>
      </p:grpSpPr>
      <p:sp>
        <p:nvSpPr>
          <p:cNvPr id="2274" name="Google Shape;2274;g2d83eff29d4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5" name="Google Shape;2275;g2d83eff29d4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3" name="Shape 2283"/>
        <p:cNvGrpSpPr/>
        <p:nvPr/>
      </p:nvGrpSpPr>
      <p:grpSpPr>
        <a:xfrm>
          <a:off x="0" y="0"/>
          <a:ext cx="0" cy="0"/>
          <a:chOff x="0" y="0"/>
          <a:chExt cx="0" cy="0"/>
        </a:xfrm>
      </p:grpSpPr>
      <p:sp>
        <p:nvSpPr>
          <p:cNvPr id="2284" name="Google Shape;2284;g32944b3156f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5" name="Google Shape;2285;g32944b3156f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6" name="Shape 2296"/>
        <p:cNvGrpSpPr/>
        <p:nvPr/>
      </p:nvGrpSpPr>
      <p:grpSpPr>
        <a:xfrm>
          <a:off x="0" y="0"/>
          <a:ext cx="0" cy="0"/>
          <a:chOff x="0" y="0"/>
          <a:chExt cx="0" cy="0"/>
        </a:xfrm>
      </p:grpSpPr>
      <p:sp>
        <p:nvSpPr>
          <p:cNvPr id="2297" name="Google Shape;2297;g1d660d945eb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8" name="Google Shape;2298;g1d660d945eb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2" name="Shape 2462"/>
        <p:cNvGrpSpPr/>
        <p:nvPr/>
      </p:nvGrpSpPr>
      <p:grpSpPr>
        <a:xfrm>
          <a:off x="0" y="0"/>
          <a:ext cx="0" cy="0"/>
          <a:chOff x="0" y="0"/>
          <a:chExt cx="0" cy="0"/>
        </a:xfrm>
      </p:grpSpPr>
      <p:sp>
        <p:nvSpPr>
          <p:cNvPr id="2463" name="Google Shape;2463;g1d6b0231b52_1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4" name="Google Shape;2464;g1d6b0231b52_1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0" name="Shape 2590"/>
        <p:cNvGrpSpPr/>
        <p:nvPr/>
      </p:nvGrpSpPr>
      <p:grpSpPr>
        <a:xfrm>
          <a:off x="0" y="0"/>
          <a:ext cx="0" cy="0"/>
          <a:chOff x="0" y="0"/>
          <a:chExt cx="0" cy="0"/>
        </a:xfrm>
      </p:grpSpPr>
      <p:sp>
        <p:nvSpPr>
          <p:cNvPr id="2591" name="Google Shape;2591;g133f6155f6d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2" name="Google Shape;2592;g133f6155f6d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7" name="Shape 2767"/>
        <p:cNvGrpSpPr/>
        <p:nvPr/>
      </p:nvGrpSpPr>
      <p:grpSpPr>
        <a:xfrm>
          <a:off x="0" y="0"/>
          <a:ext cx="0" cy="0"/>
          <a:chOff x="0" y="0"/>
          <a:chExt cx="0" cy="0"/>
        </a:xfrm>
      </p:grpSpPr>
      <p:sp>
        <p:nvSpPr>
          <p:cNvPr id="2768" name="Google Shape;2768;g32944b3156f_2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9" name="Google Shape;2769;g32944b3156f_2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6" name="Shape 2776"/>
        <p:cNvGrpSpPr/>
        <p:nvPr/>
      </p:nvGrpSpPr>
      <p:grpSpPr>
        <a:xfrm>
          <a:off x="0" y="0"/>
          <a:ext cx="0" cy="0"/>
          <a:chOff x="0" y="0"/>
          <a:chExt cx="0" cy="0"/>
        </a:xfrm>
      </p:grpSpPr>
      <p:sp>
        <p:nvSpPr>
          <p:cNvPr id="2777" name="Google Shape;2777;ged9256fe6f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8" name="Google Shape;2778;ged9256fe6f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7" name="Shape 2897"/>
        <p:cNvGrpSpPr/>
        <p:nvPr/>
      </p:nvGrpSpPr>
      <p:grpSpPr>
        <a:xfrm>
          <a:off x="0" y="0"/>
          <a:ext cx="0" cy="0"/>
          <a:chOff x="0" y="0"/>
          <a:chExt cx="0" cy="0"/>
        </a:xfrm>
      </p:grpSpPr>
      <p:sp>
        <p:nvSpPr>
          <p:cNvPr id="2898" name="Google Shape;2898;g1d660d945eb_0_4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9" name="Google Shape;2899;g1d660d945eb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9.png"/><Relationship Id="rId11" Type="http://schemas.openxmlformats.org/officeDocument/2006/relationships/image" Target="../media/image4.png"/><Relationship Id="rId10" Type="http://schemas.openxmlformats.org/officeDocument/2006/relationships/image" Target="../media/image6.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7.png"/><Relationship Id="rId7" Type="http://schemas.openxmlformats.org/officeDocument/2006/relationships/hyperlink" Target="https://www.pinterest.com/slidesmania/" TargetMode="External"/><Relationship Id="rId8" Type="http://schemas.openxmlformats.org/officeDocument/2006/relationships/image" Target="../media/image1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slide" Target="/ppt/slides/slide9.xml"/><Relationship Id="rId3"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s://slidesmania.com/" TargetMode="External"/><Relationship Id="rId3" Type="http://schemas.openxmlformats.org/officeDocument/2006/relationships/image" Target="../media/image16.png"/><Relationship Id="rId4" Type="http://schemas.openxmlformats.org/officeDocument/2006/relationships/hyperlink" Target="https://slidesmania.com/questions-powerpoint-google-slides/can-i-use-these-templates/" TargetMode="External"/><Relationship Id="rId11" Type="http://schemas.openxmlformats.org/officeDocument/2006/relationships/hyperlink" Target="https://www.instagram.com/slidesmania/" TargetMode="External"/><Relationship Id="rId10" Type="http://schemas.openxmlformats.org/officeDocument/2006/relationships/image" Target="../media/image11.png"/><Relationship Id="rId12" Type="http://schemas.openxmlformats.org/officeDocument/2006/relationships/image" Target="../media/image6.png"/><Relationship Id="rId9" Type="http://schemas.openxmlformats.org/officeDocument/2006/relationships/hyperlink" Target="https://www.pinterest.com/slidesmania/" TargetMode="External"/><Relationship Id="rId5" Type="http://schemas.openxmlformats.org/officeDocument/2006/relationships/hyperlink" Target="https://www.facebook.com/SlidesManiaSM/" TargetMode="External"/><Relationship Id="rId6" Type="http://schemas.openxmlformats.org/officeDocument/2006/relationships/image" Target="../media/image9.png"/><Relationship Id="rId7" Type="http://schemas.openxmlformats.org/officeDocument/2006/relationships/hyperlink" Target="https://twitter.com/SlidesManiaSM/" TargetMode="External"/><Relationship Id="rId8"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10" name="Google Shape;10;p2"/>
          <p:cNvSpPr txBox="1"/>
          <p:nvPr>
            <p:ph type="ctrTitle"/>
          </p:nvPr>
        </p:nvSpPr>
        <p:spPr>
          <a:xfrm>
            <a:off x="713225" y="761638"/>
            <a:ext cx="4503900" cy="3085200"/>
          </a:xfrm>
          <a:prstGeom prst="rect">
            <a:avLst/>
          </a:prstGeom>
        </p:spPr>
        <p:txBody>
          <a:bodyPr anchorCtr="0" anchor="b" bIns="91425" lIns="91425" spcFirstLastPara="1" rIns="91425" wrap="square" tIns="91425">
            <a:noAutofit/>
          </a:bodyPr>
          <a:lstStyle>
            <a:lvl1pPr lvl="0" algn="l">
              <a:lnSpc>
                <a:spcPct val="115000"/>
              </a:lnSpc>
              <a:spcBef>
                <a:spcPts val="0"/>
              </a:spcBef>
              <a:spcAft>
                <a:spcPts val="0"/>
              </a:spcAft>
              <a:buSzPts val="5200"/>
              <a:buNone/>
              <a:defRPr b="0" sz="4000">
                <a:latin typeface="Dela Gothic One"/>
                <a:ea typeface="Dela Gothic One"/>
                <a:cs typeface="Dela Gothic One"/>
                <a:sym typeface="Dela Gothic One"/>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713225" y="3906063"/>
            <a:ext cx="4503900" cy="4758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1400"/>
              <a:buNone/>
              <a:defRPr sz="1600">
                <a:solidFill>
                  <a:schemeClr val="accent5"/>
                </a:solidFill>
                <a:latin typeface="Heebo"/>
                <a:ea typeface="Heebo"/>
                <a:cs typeface="Heebo"/>
                <a:sym typeface="Heebo"/>
              </a:defRPr>
            </a:lvl1pPr>
            <a:lvl2pPr lvl="1" algn="ctr">
              <a:lnSpc>
                <a:spcPct val="100000"/>
              </a:lnSpc>
              <a:spcBef>
                <a:spcPts val="0"/>
              </a:spcBef>
              <a:spcAft>
                <a:spcPts val="0"/>
              </a:spcAft>
              <a:buClr>
                <a:schemeClr val="dk1"/>
              </a:buClr>
              <a:buSzPts val="1800"/>
              <a:buNone/>
              <a:defRPr sz="1800">
                <a:solidFill>
                  <a:schemeClr val="dk1"/>
                </a:solidFill>
              </a:defRPr>
            </a:lvl2pPr>
            <a:lvl3pPr lvl="2" algn="ctr">
              <a:lnSpc>
                <a:spcPct val="100000"/>
              </a:lnSpc>
              <a:spcBef>
                <a:spcPts val="0"/>
              </a:spcBef>
              <a:spcAft>
                <a:spcPts val="0"/>
              </a:spcAft>
              <a:buClr>
                <a:schemeClr val="dk1"/>
              </a:buClr>
              <a:buSzPts val="1800"/>
              <a:buNone/>
              <a:defRPr sz="1800">
                <a:solidFill>
                  <a:schemeClr val="dk1"/>
                </a:solidFill>
              </a:defRPr>
            </a:lvl3pPr>
            <a:lvl4pPr lvl="3" algn="ctr">
              <a:lnSpc>
                <a:spcPct val="100000"/>
              </a:lnSpc>
              <a:spcBef>
                <a:spcPts val="0"/>
              </a:spcBef>
              <a:spcAft>
                <a:spcPts val="0"/>
              </a:spcAft>
              <a:buClr>
                <a:schemeClr val="dk1"/>
              </a:buClr>
              <a:buSzPts val="1800"/>
              <a:buNone/>
              <a:defRPr sz="1800">
                <a:solidFill>
                  <a:schemeClr val="dk1"/>
                </a:solidFill>
              </a:defRPr>
            </a:lvl4pPr>
            <a:lvl5pPr lvl="4" algn="ctr">
              <a:lnSpc>
                <a:spcPct val="100000"/>
              </a:lnSpc>
              <a:spcBef>
                <a:spcPts val="0"/>
              </a:spcBef>
              <a:spcAft>
                <a:spcPts val="0"/>
              </a:spcAft>
              <a:buClr>
                <a:schemeClr val="dk1"/>
              </a:buClr>
              <a:buSzPts val="1800"/>
              <a:buNone/>
              <a:defRPr sz="1800">
                <a:solidFill>
                  <a:schemeClr val="dk1"/>
                </a:solidFill>
              </a:defRPr>
            </a:lvl5pPr>
            <a:lvl6pPr lvl="5" algn="ctr">
              <a:lnSpc>
                <a:spcPct val="100000"/>
              </a:lnSpc>
              <a:spcBef>
                <a:spcPts val="0"/>
              </a:spcBef>
              <a:spcAft>
                <a:spcPts val="0"/>
              </a:spcAft>
              <a:buClr>
                <a:schemeClr val="dk1"/>
              </a:buClr>
              <a:buSzPts val="1800"/>
              <a:buNone/>
              <a:defRPr sz="1800">
                <a:solidFill>
                  <a:schemeClr val="dk1"/>
                </a:solidFill>
              </a:defRPr>
            </a:lvl6pPr>
            <a:lvl7pPr lvl="6" algn="ctr">
              <a:lnSpc>
                <a:spcPct val="100000"/>
              </a:lnSpc>
              <a:spcBef>
                <a:spcPts val="0"/>
              </a:spcBef>
              <a:spcAft>
                <a:spcPts val="0"/>
              </a:spcAft>
              <a:buClr>
                <a:schemeClr val="dk1"/>
              </a:buClr>
              <a:buSzPts val="1800"/>
              <a:buNone/>
              <a:defRPr sz="1800">
                <a:solidFill>
                  <a:schemeClr val="dk1"/>
                </a:solidFill>
              </a:defRPr>
            </a:lvl7pPr>
            <a:lvl8pPr lvl="7" algn="ctr">
              <a:lnSpc>
                <a:spcPct val="100000"/>
              </a:lnSpc>
              <a:spcBef>
                <a:spcPts val="0"/>
              </a:spcBef>
              <a:spcAft>
                <a:spcPts val="0"/>
              </a:spcAft>
              <a:buClr>
                <a:schemeClr val="dk1"/>
              </a:buClr>
              <a:buSzPts val="1800"/>
              <a:buNone/>
              <a:defRPr sz="1800">
                <a:solidFill>
                  <a:schemeClr val="dk1"/>
                </a:solidFill>
              </a:defRPr>
            </a:lvl8pPr>
            <a:lvl9pPr lvl="8" algn="ctr">
              <a:lnSpc>
                <a:spcPct val="100000"/>
              </a:lnSpc>
              <a:spcBef>
                <a:spcPts val="0"/>
              </a:spcBef>
              <a:spcAft>
                <a:spcPts val="0"/>
              </a:spcAft>
              <a:buClr>
                <a:schemeClr val="dk1"/>
              </a:buClr>
              <a:buSzPts val="1800"/>
              <a:buNone/>
              <a:defRPr sz="1800">
                <a:solidFill>
                  <a:schemeClr val="dk1"/>
                </a:solidFill>
              </a:defRPr>
            </a:lvl9pPr>
          </a:lstStyle>
          <a:p/>
        </p:txBody>
      </p:sp>
      <p:pic>
        <p:nvPicPr>
          <p:cNvPr id="12" name="Google Shape;12;p2"/>
          <p:cNvPicPr preferRelativeResize="0"/>
          <p:nvPr/>
        </p:nvPicPr>
        <p:blipFill rotWithShape="1">
          <a:blip r:embed="rId3">
            <a:alphaModFix/>
          </a:blip>
          <a:srcRect b="0" l="33457" r="0" t="0"/>
          <a:stretch/>
        </p:blipFill>
        <p:spPr>
          <a:xfrm>
            <a:off x="1115850" y="282912"/>
            <a:ext cx="1793290" cy="736125"/>
          </a:xfrm>
          <a:prstGeom prst="rect">
            <a:avLst/>
          </a:prstGeom>
          <a:noFill/>
          <a:ln>
            <a:noFill/>
          </a:ln>
        </p:spPr>
      </p:pic>
      <p:pic>
        <p:nvPicPr>
          <p:cNvPr id="13" name="Google Shape;13;p2"/>
          <p:cNvPicPr preferRelativeResize="0"/>
          <p:nvPr/>
        </p:nvPicPr>
        <p:blipFill>
          <a:blip r:embed="rId4">
            <a:alphaModFix/>
          </a:blip>
          <a:stretch>
            <a:fillRect/>
          </a:stretch>
        </p:blipFill>
        <p:spPr>
          <a:xfrm>
            <a:off x="252575" y="188543"/>
            <a:ext cx="822200" cy="84843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pic>
        <p:nvPicPr>
          <p:cNvPr id="15" name="Google Shape;15;p3"/>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16" name="Google Shape;16;p3"/>
          <p:cNvSpPr txBox="1"/>
          <p:nvPr>
            <p:ph type="title"/>
          </p:nvPr>
        </p:nvSpPr>
        <p:spPr>
          <a:xfrm>
            <a:off x="713225" y="1984965"/>
            <a:ext cx="4310700" cy="16725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 name="Google Shape;17;p3"/>
          <p:cNvSpPr txBox="1"/>
          <p:nvPr>
            <p:ph hasCustomPrompt="1" idx="2" type="title"/>
          </p:nvPr>
        </p:nvSpPr>
        <p:spPr>
          <a:xfrm>
            <a:off x="2040875" y="869451"/>
            <a:ext cx="1655400" cy="1066500"/>
          </a:xfrm>
          <a:prstGeom prst="rect">
            <a:avLst/>
          </a:pr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lvl1pPr lvl="0" rtl="0">
              <a:spcBef>
                <a:spcPts val="0"/>
              </a:spcBef>
              <a:spcAft>
                <a:spcPts val="0"/>
              </a:spcAft>
              <a:buSzPts val="6000"/>
              <a:buNone/>
              <a:defRPr sz="6000">
                <a:solidFill>
                  <a:schemeClr val="accent5"/>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8" name="Google Shape;18;p3"/>
          <p:cNvSpPr txBox="1"/>
          <p:nvPr>
            <p:ph idx="1" type="subTitle"/>
          </p:nvPr>
        </p:nvSpPr>
        <p:spPr>
          <a:xfrm>
            <a:off x="713225" y="3828849"/>
            <a:ext cx="4310700" cy="4452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400"/>
              <a:buNone/>
              <a:defRPr sz="1600">
                <a:solidFill>
                  <a:schemeClr val="dk1"/>
                </a:solidFill>
              </a:defRPr>
            </a:lvl1pPr>
            <a:lvl2pPr lvl="1" rtl="0" algn="ctr">
              <a:lnSpc>
                <a:spcPct val="100000"/>
              </a:lnSpc>
              <a:spcBef>
                <a:spcPts val="1600"/>
              </a:spcBef>
              <a:spcAft>
                <a:spcPts val="0"/>
              </a:spcAft>
              <a:buClr>
                <a:schemeClr val="dk1"/>
              </a:buClr>
              <a:buSzPts val="1400"/>
              <a:buNone/>
              <a:defRPr>
                <a:solidFill>
                  <a:schemeClr val="dk1"/>
                </a:solidFill>
              </a:defRPr>
            </a:lvl2pPr>
            <a:lvl3pPr lvl="2" rtl="0" algn="ctr">
              <a:lnSpc>
                <a:spcPct val="100000"/>
              </a:lnSpc>
              <a:spcBef>
                <a:spcPts val="1600"/>
              </a:spcBef>
              <a:spcAft>
                <a:spcPts val="0"/>
              </a:spcAft>
              <a:buClr>
                <a:schemeClr val="dk1"/>
              </a:buClr>
              <a:buSzPts val="1400"/>
              <a:buNone/>
              <a:defRPr>
                <a:solidFill>
                  <a:schemeClr val="dk1"/>
                </a:solidFill>
              </a:defRPr>
            </a:lvl3pPr>
            <a:lvl4pPr lvl="3" rtl="0" algn="ctr">
              <a:lnSpc>
                <a:spcPct val="100000"/>
              </a:lnSpc>
              <a:spcBef>
                <a:spcPts val="1600"/>
              </a:spcBef>
              <a:spcAft>
                <a:spcPts val="0"/>
              </a:spcAft>
              <a:buClr>
                <a:schemeClr val="dk1"/>
              </a:buClr>
              <a:buSzPts val="1400"/>
              <a:buNone/>
              <a:defRPr>
                <a:solidFill>
                  <a:schemeClr val="dk1"/>
                </a:solidFill>
              </a:defRPr>
            </a:lvl4pPr>
            <a:lvl5pPr lvl="4" rtl="0" algn="ctr">
              <a:lnSpc>
                <a:spcPct val="100000"/>
              </a:lnSpc>
              <a:spcBef>
                <a:spcPts val="1600"/>
              </a:spcBef>
              <a:spcAft>
                <a:spcPts val="0"/>
              </a:spcAft>
              <a:buClr>
                <a:schemeClr val="dk1"/>
              </a:buClr>
              <a:buSzPts val="1400"/>
              <a:buNone/>
              <a:defRPr>
                <a:solidFill>
                  <a:schemeClr val="dk1"/>
                </a:solidFill>
              </a:defRPr>
            </a:lvl5pPr>
            <a:lvl6pPr lvl="5" rtl="0" algn="ctr">
              <a:lnSpc>
                <a:spcPct val="100000"/>
              </a:lnSpc>
              <a:spcBef>
                <a:spcPts val="1600"/>
              </a:spcBef>
              <a:spcAft>
                <a:spcPts val="0"/>
              </a:spcAft>
              <a:buClr>
                <a:schemeClr val="dk1"/>
              </a:buClr>
              <a:buSzPts val="1400"/>
              <a:buNone/>
              <a:defRPr>
                <a:solidFill>
                  <a:schemeClr val="dk1"/>
                </a:solidFill>
              </a:defRPr>
            </a:lvl6pPr>
            <a:lvl7pPr lvl="6" rtl="0" algn="ctr">
              <a:lnSpc>
                <a:spcPct val="100000"/>
              </a:lnSpc>
              <a:spcBef>
                <a:spcPts val="1600"/>
              </a:spcBef>
              <a:spcAft>
                <a:spcPts val="0"/>
              </a:spcAft>
              <a:buClr>
                <a:schemeClr val="dk1"/>
              </a:buClr>
              <a:buSzPts val="1400"/>
              <a:buNone/>
              <a:defRPr>
                <a:solidFill>
                  <a:schemeClr val="dk1"/>
                </a:solidFill>
              </a:defRPr>
            </a:lvl7pPr>
            <a:lvl8pPr lvl="7" rtl="0" algn="ctr">
              <a:lnSpc>
                <a:spcPct val="100000"/>
              </a:lnSpc>
              <a:spcBef>
                <a:spcPts val="1600"/>
              </a:spcBef>
              <a:spcAft>
                <a:spcPts val="0"/>
              </a:spcAft>
              <a:buClr>
                <a:schemeClr val="dk1"/>
              </a:buClr>
              <a:buSzPts val="1400"/>
              <a:buNone/>
              <a:defRPr>
                <a:solidFill>
                  <a:schemeClr val="dk1"/>
                </a:solidFill>
              </a:defRPr>
            </a:lvl8pPr>
            <a:lvl9pPr lvl="8" rtl="0" algn="ctr">
              <a:lnSpc>
                <a:spcPct val="100000"/>
              </a:lnSpc>
              <a:spcBef>
                <a:spcPts val="1600"/>
              </a:spcBef>
              <a:spcAft>
                <a:spcPts val="1600"/>
              </a:spcAft>
              <a:buClr>
                <a:schemeClr val="dk1"/>
              </a:buClr>
              <a:buSzPts val="1400"/>
              <a:buNone/>
              <a:defRPr>
                <a:solidFill>
                  <a:schemeClr val="dk1"/>
                </a:solidFill>
              </a:defRPr>
            </a:lvl9pPr>
          </a:lstStyle>
          <a:p/>
        </p:txBody>
      </p:sp>
      <p:sp>
        <p:nvSpPr>
          <p:cNvPr id="19" name="Google Shape;19;p3"/>
          <p:cNvSpPr/>
          <p:nvPr/>
        </p:nvSpPr>
        <p:spPr>
          <a:xfrm flipH="1" rot="1319639">
            <a:off x="5516598" y="4571207"/>
            <a:ext cx="585460" cy="409040"/>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240250" y="4198663"/>
            <a:ext cx="846025" cy="819800"/>
          </a:xfrm>
          <a:custGeom>
            <a:rect b="b" l="l" r="r" t="t"/>
            <a:pathLst>
              <a:path extrusionOk="0" h="32792" w="33841">
                <a:moveTo>
                  <a:pt x="17208" y="1"/>
                </a:moveTo>
                <a:cubicBezTo>
                  <a:pt x="15383" y="1"/>
                  <a:pt x="13556" y="717"/>
                  <a:pt x="12164" y="2150"/>
                </a:cubicBezTo>
                <a:lnTo>
                  <a:pt x="3917" y="10638"/>
                </a:lnTo>
                <a:cubicBezTo>
                  <a:pt x="270" y="14390"/>
                  <a:pt x="1" y="20506"/>
                  <a:pt x="3516" y="24390"/>
                </a:cubicBezTo>
                <a:cubicBezTo>
                  <a:pt x="3571" y="24450"/>
                  <a:pt x="3625" y="24508"/>
                  <a:pt x="3680" y="24566"/>
                </a:cubicBezTo>
                <a:cubicBezTo>
                  <a:pt x="3699" y="24585"/>
                  <a:pt x="3718" y="24604"/>
                  <a:pt x="3734" y="24623"/>
                </a:cubicBezTo>
                <a:cubicBezTo>
                  <a:pt x="3773" y="24662"/>
                  <a:pt x="3811" y="24700"/>
                  <a:pt x="3849" y="24739"/>
                </a:cubicBezTo>
                <a:cubicBezTo>
                  <a:pt x="3872" y="24761"/>
                  <a:pt x="3891" y="24783"/>
                  <a:pt x="3913" y="24806"/>
                </a:cubicBezTo>
                <a:cubicBezTo>
                  <a:pt x="3949" y="24838"/>
                  <a:pt x="3984" y="24873"/>
                  <a:pt x="4019" y="24908"/>
                </a:cubicBezTo>
                <a:cubicBezTo>
                  <a:pt x="4045" y="24931"/>
                  <a:pt x="4067" y="24950"/>
                  <a:pt x="4093" y="24972"/>
                </a:cubicBezTo>
                <a:cubicBezTo>
                  <a:pt x="4125" y="25008"/>
                  <a:pt x="4160" y="25040"/>
                  <a:pt x="4195" y="25072"/>
                </a:cubicBezTo>
                <a:cubicBezTo>
                  <a:pt x="4221" y="25091"/>
                  <a:pt x="4243" y="25113"/>
                  <a:pt x="4269" y="25136"/>
                </a:cubicBezTo>
                <a:cubicBezTo>
                  <a:pt x="4304" y="25168"/>
                  <a:pt x="4342" y="25200"/>
                  <a:pt x="4378" y="25232"/>
                </a:cubicBezTo>
                <a:cubicBezTo>
                  <a:pt x="4400" y="25251"/>
                  <a:pt x="4422" y="25270"/>
                  <a:pt x="4448" y="25289"/>
                </a:cubicBezTo>
                <a:cubicBezTo>
                  <a:pt x="4487" y="25324"/>
                  <a:pt x="4525" y="25357"/>
                  <a:pt x="4567" y="25389"/>
                </a:cubicBezTo>
                <a:cubicBezTo>
                  <a:pt x="4586" y="25405"/>
                  <a:pt x="4608" y="25424"/>
                  <a:pt x="4627" y="25440"/>
                </a:cubicBezTo>
                <a:cubicBezTo>
                  <a:pt x="4682" y="25485"/>
                  <a:pt x="4736" y="25526"/>
                  <a:pt x="4787" y="25568"/>
                </a:cubicBezTo>
                <a:cubicBezTo>
                  <a:pt x="4797" y="25571"/>
                  <a:pt x="4803" y="25577"/>
                  <a:pt x="4813" y="25584"/>
                </a:cubicBezTo>
                <a:cubicBezTo>
                  <a:pt x="4874" y="25632"/>
                  <a:pt x="4935" y="25677"/>
                  <a:pt x="4999" y="25725"/>
                </a:cubicBezTo>
                <a:cubicBezTo>
                  <a:pt x="5018" y="25738"/>
                  <a:pt x="5037" y="25754"/>
                  <a:pt x="5060" y="25766"/>
                </a:cubicBezTo>
                <a:cubicBezTo>
                  <a:pt x="5101" y="25798"/>
                  <a:pt x="5143" y="25827"/>
                  <a:pt x="5188" y="25856"/>
                </a:cubicBezTo>
                <a:cubicBezTo>
                  <a:pt x="5210" y="25875"/>
                  <a:pt x="5236" y="25891"/>
                  <a:pt x="5261" y="25907"/>
                </a:cubicBezTo>
                <a:cubicBezTo>
                  <a:pt x="5300" y="25933"/>
                  <a:pt x="5338" y="25962"/>
                  <a:pt x="5377" y="25987"/>
                </a:cubicBezTo>
                <a:cubicBezTo>
                  <a:pt x="5405" y="26003"/>
                  <a:pt x="5431" y="26019"/>
                  <a:pt x="5457" y="26039"/>
                </a:cubicBezTo>
                <a:cubicBezTo>
                  <a:pt x="5495" y="26061"/>
                  <a:pt x="5534" y="26087"/>
                  <a:pt x="5572" y="26109"/>
                </a:cubicBezTo>
                <a:cubicBezTo>
                  <a:pt x="5601" y="26128"/>
                  <a:pt x="5626" y="26144"/>
                  <a:pt x="5655" y="26160"/>
                </a:cubicBezTo>
                <a:cubicBezTo>
                  <a:pt x="5694" y="26183"/>
                  <a:pt x="5732" y="26205"/>
                  <a:pt x="5770" y="26231"/>
                </a:cubicBezTo>
                <a:cubicBezTo>
                  <a:pt x="5796" y="26247"/>
                  <a:pt x="5825" y="26263"/>
                  <a:pt x="5850" y="26275"/>
                </a:cubicBezTo>
                <a:cubicBezTo>
                  <a:pt x="5892" y="26301"/>
                  <a:pt x="5934" y="26323"/>
                  <a:pt x="5975" y="26346"/>
                </a:cubicBezTo>
                <a:cubicBezTo>
                  <a:pt x="6001" y="26359"/>
                  <a:pt x="6023" y="26375"/>
                  <a:pt x="6049" y="26388"/>
                </a:cubicBezTo>
                <a:cubicBezTo>
                  <a:pt x="6100" y="26416"/>
                  <a:pt x="6151" y="26442"/>
                  <a:pt x="6203" y="26468"/>
                </a:cubicBezTo>
                <a:cubicBezTo>
                  <a:pt x="6219" y="26477"/>
                  <a:pt x="6235" y="26487"/>
                  <a:pt x="6251" y="26493"/>
                </a:cubicBezTo>
                <a:cubicBezTo>
                  <a:pt x="6318" y="26528"/>
                  <a:pt x="6382" y="26560"/>
                  <a:pt x="6449" y="26592"/>
                </a:cubicBezTo>
                <a:cubicBezTo>
                  <a:pt x="6472" y="26602"/>
                  <a:pt x="6497" y="26615"/>
                  <a:pt x="6520" y="26624"/>
                </a:cubicBezTo>
                <a:cubicBezTo>
                  <a:pt x="6564" y="26647"/>
                  <a:pt x="6609" y="26666"/>
                  <a:pt x="6654" y="26688"/>
                </a:cubicBezTo>
                <a:cubicBezTo>
                  <a:pt x="6683" y="26701"/>
                  <a:pt x="6712" y="26714"/>
                  <a:pt x="6737" y="26724"/>
                </a:cubicBezTo>
                <a:cubicBezTo>
                  <a:pt x="6779" y="26743"/>
                  <a:pt x="6821" y="26759"/>
                  <a:pt x="6859" y="26778"/>
                </a:cubicBezTo>
                <a:cubicBezTo>
                  <a:pt x="6891" y="26791"/>
                  <a:pt x="6920" y="26804"/>
                  <a:pt x="6952" y="26817"/>
                </a:cubicBezTo>
                <a:cubicBezTo>
                  <a:pt x="6990" y="26833"/>
                  <a:pt x="7029" y="26845"/>
                  <a:pt x="7067" y="26861"/>
                </a:cubicBezTo>
                <a:cubicBezTo>
                  <a:pt x="7099" y="26874"/>
                  <a:pt x="7131" y="26887"/>
                  <a:pt x="7160" y="26900"/>
                </a:cubicBezTo>
                <a:cubicBezTo>
                  <a:pt x="7202" y="26913"/>
                  <a:pt x="7240" y="26929"/>
                  <a:pt x="7279" y="26941"/>
                </a:cubicBezTo>
                <a:cubicBezTo>
                  <a:pt x="7311" y="26954"/>
                  <a:pt x="7339" y="26964"/>
                  <a:pt x="7371" y="26977"/>
                </a:cubicBezTo>
                <a:cubicBezTo>
                  <a:pt x="7413" y="26989"/>
                  <a:pt x="7451" y="27005"/>
                  <a:pt x="7493" y="27018"/>
                </a:cubicBezTo>
                <a:cubicBezTo>
                  <a:pt x="7522" y="27028"/>
                  <a:pt x="7554" y="27037"/>
                  <a:pt x="7583" y="27047"/>
                </a:cubicBezTo>
                <a:cubicBezTo>
                  <a:pt x="7628" y="27063"/>
                  <a:pt x="7672" y="27076"/>
                  <a:pt x="7717" y="27092"/>
                </a:cubicBezTo>
                <a:cubicBezTo>
                  <a:pt x="7743" y="27098"/>
                  <a:pt x="7768" y="27108"/>
                  <a:pt x="7794" y="27114"/>
                </a:cubicBezTo>
                <a:cubicBezTo>
                  <a:pt x="7861" y="27137"/>
                  <a:pt x="7932" y="27156"/>
                  <a:pt x="7999" y="27175"/>
                </a:cubicBezTo>
                <a:cubicBezTo>
                  <a:pt x="8028" y="27182"/>
                  <a:pt x="8057" y="27191"/>
                  <a:pt x="8085" y="27198"/>
                </a:cubicBezTo>
                <a:cubicBezTo>
                  <a:pt x="8130" y="27207"/>
                  <a:pt x="8172" y="27220"/>
                  <a:pt x="8213" y="27230"/>
                </a:cubicBezTo>
                <a:cubicBezTo>
                  <a:pt x="8245" y="27239"/>
                  <a:pt x="8281" y="27246"/>
                  <a:pt x="8313" y="27255"/>
                </a:cubicBezTo>
                <a:cubicBezTo>
                  <a:pt x="8351" y="27265"/>
                  <a:pt x="8390" y="27274"/>
                  <a:pt x="8428" y="27281"/>
                </a:cubicBezTo>
                <a:cubicBezTo>
                  <a:pt x="8463" y="27290"/>
                  <a:pt x="8498" y="27297"/>
                  <a:pt x="8534" y="27303"/>
                </a:cubicBezTo>
                <a:cubicBezTo>
                  <a:pt x="8569" y="27313"/>
                  <a:pt x="8607" y="27319"/>
                  <a:pt x="8642" y="27329"/>
                </a:cubicBezTo>
                <a:cubicBezTo>
                  <a:pt x="8678" y="27335"/>
                  <a:pt x="8713" y="27342"/>
                  <a:pt x="8751" y="27348"/>
                </a:cubicBezTo>
                <a:cubicBezTo>
                  <a:pt x="8787" y="27354"/>
                  <a:pt x="8822" y="27361"/>
                  <a:pt x="8860" y="27367"/>
                </a:cubicBezTo>
                <a:cubicBezTo>
                  <a:pt x="8895" y="27374"/>
                  <a:pt x="8931" y="27380"/>
                  <a:pt x="8969" y="27386"/>
                </a:cubicBezTo>
                <a:cubicBezTo>
                  <a:pt x="9004" y="27393"/>
                  <a:pt x="9040" y="27399"/>
                  <a:pt x="9078" y="27406"/>
                </a:cubicBezTo>
                <a:cubicBezTo>
                  <a:pt x="9113" y="27409"/>
                  <a:pt x="9148" y="27415"/>
                  <a:pt x="9187" y="27422"/>
                </a:cubicBezTo>
                <a:cubicBezTo>
                  <a:pt x="9222" y="27425"/>
                  <a:pt x="9257" y="27431"/>
                  <a:pt x="9296" y="27434"/>
                </a:cubicBezTo>
                <a:cubicBezTo>
                  <a:pt x="9331" y="27441"/>
                  <a:pt x="9366" y="27444"/>
                  <a:pt x="9405" y="27451"/>
                </a:cubicBezTo>
                <a:cubicBezTo>
                  <a:pt x="9449" y="27454"/>
                  <a:pt x="9494" y="27460"/>
                  <a:pt x="9542" y="27463"/>
                </a:cubicBezTo>
                <a:cubicBezTo>
                  <a:pt x="9603" y="27470"/>
                  <a:pt x="9664" y="27476"/>
                  <a:pt x="9725" y="27479"/>
                </a:cubicBezTo>
                <a:cubicBezTo>
                  <a:pt x="9760" y="27483"/>
                  <a:pt x="9792" y="27486"/>
                  <a:pt x="9827" y="27489"/>
                </a:cubicBezTo>
                <a:cubicBezTo>
                  <a:pt x="9866" y="27492"/>
                  <a:pt x="9907" y="27492"/>
                  <a:pt x="9946" y="27495"/>
                </a:cubicBezTo>
                <a:cubicBezTo>
                  <a:pt x="9978" y="27499"/>
                  <a:pt x="10013" y="27499"/>
                  <a:pt x="10045" y="27502"/>
                </a:cubicBezTo>
                <a:cubicBezTo>
                  <a:pt x="10083" y="27505"/>
                  <a:pt x="10125" y="27505"/>
                  <a:pt x="10163" y="27505"/>
                </a:cubicBezTo>
                <a:cubicBezTo>
                  <a:pt x="10199" y="27508"/>
                  <a:pt x="10231" y="27508"/>
                  <a:pt x="10263" y="27508"/>
                </a:cubicBezTo>
                <a:cubicBezTo>
                  <a:pt x="10301" y="27511"/>
                  <a:pt x="10343" y="27511"/>
                  <a:pt x="10384" y="27511"/>
                </a:cubicBezTo>
                <a:lnTo>
                  <a:pt x="10602" y="27511"/>
                </a:lnTo>
                <a:cubicBezTo>
                  <a:pt x="10634" y="27511"/>
                  <a:pt x="10663" y="27508"/>
                  <a:pt x="10695" y="27508"/>
                </a:cubicBezTo>
                <a:cubicBezTo>
                  <a:pt x="10736" y="27508"/>
                  <a:pt x="10778" y="27508"/>
                  <a:pt x="10823" y="27505"/>
                </a:cubicBezTo>
                <a:cubicBezTo>
                  <a:pt x="10849" y="27505"/>
                  <a:pt x="10877" y="27502"/>
                  <a:pt x="10903" y="27502"/>
                </a:cubicBezTo>
                <a:cubicBezTo>
                  <a:pt x="11069" y="27492"/>
                  <a:pt x="11233" y="27483"/>
                  <a:pt x="11396" y="27467"/>
                </a:cubicBezTo>
                <a:cubicBezTo>
                  <a:pt x="11415" y="27463"/>
                  <a:pt x="11434" y="27463"/>
                  <a:pt x="11457" y="27460"/>
                </a:cubicBezTo>
                <a:cubicBezTo>
                  <a:pt x="11502" y="27457"/>
                  <a:pt x="11547" y="27451"/>
                  <a:pt x="11595" y="27444"/>
                </a:cubicBezTo>
                <a:cubicBezTo>
                  <a:pt x="11620" y="27441"/>
                  <a:pt x="11646" y="27438"/>
                  <a:pt x="11671" y="27434"/>
                </a:cubicBezTo>
                <a:cubicBezTo>
                  <a:pt x="11716" y="27428"/>
                  <a:pt x="11761" y="27422"/>
                  <a:pt x="11806" y="27415"/>
                </a:cubicBezTo>
                <a:cubicBezTo>
                  <a:pt x="11831" y="27412"/>
                  <a:pt x="11860" y="27409"/>
                  <a:pt x="11886" y="27406"/>
                </a:cubicBezTo>
                <a:cubicBezTo>
                  <a:pt x="11931" y="27396"/>
                  <a:pt x="11976" y="27390"/>
                  <a:pt x="12020" y="27383"/>
                </a:cubicBezTo>
                <a:cubicBezTo>
                  <a:pt x="12046" y="27377"/>
                  <a:pt x="12075" y="27374"/>
                  <a:pt x="12100" y="27370"/>
                </a:cubicBezTo>
                <a:cubicBezTo>
                  <a:pt x="12145" y="27361"/>
                  <a:pt x="12190" y="27351"/>
                  <a:pt x="12235" y="27345"/>
                </a:cubicBezTo>
                <a:cubicBezTo>
                  <a:pt x="12261" y="27338"/>
                  <a:pt x="12286" y="27335"/>
                  <a:pt x="12309" y="27329"/>
                </a:cubicBezTo>
                <a:cubicBezTo>
                  <a:pt x="12357" y="27319"/>
                  <a:pt x="12405" y="27310"/>
                  <a:pt x="12449" y="27300"/>
                </a:cubicBezTo>
                <a:cubicBezTo>
                  <a:pt x="12469" y="27297"/>
                  <a:pt x="12491" y="27290"/>
                  <a:pt x="12510" y="27287"/>
                </a:cubicBezTo>
                <a:cubicBezTo>
                  <a:pt x="12693" y="27246"/>
                  <a:pt x="12872" y="27201"/>
                  <a:pt x="13051" y="27150"/>
                </a:cubicBezTo>
                <a:cubicBezTo>
                  <a:pt x="13055" y="27146"/>
                  <a:pt x="13058" y="27146"/>
                  <a:pt x="13061" y="27146"/>
                </a:cubicBezTo>
                <a:cubicBezTo>
                  <a:pt x="13112" y="27130"/>
                  <a:pt x="13163" y="27114"/>
                  <a:pt x="13215" y="27098"/>
                </a:cubicBezTo>
                <a:cubicBezTo>
                  <a:pt x="13234" y="27095"/>
                  <a:pt x="13253" y="27089"/>
                  <a:pt x="13272" y="27082"/>
                </a:cubicBezTo>
                <a:cubicBezTo>
                  <a:pt x="13320" y="27066"/>
                  <a:pt x="13368" y="27050"/>
                  <a:pt x="13413" y="27037"/>
                </a:cubicBezTo>
                <a:lnTo>
                  <a:pt x="13480" y="27015"/>
                </a:lnTo>
                <a:cubicBezTo>
                  <a:pt x="13525" y="26999"/>
                  <a:pt x="13573" y="26983"/>
                  <a:pt x="13618" y="26967"/>
                </a:cubicBezTo>
                <a:cubicBezTo>
                  <a:pt x="13641" y="26957"/>
                  <a:pt x="13663" y="26951"/>
                  <a:pt x="13685" y="26941"/>
                </a:cubicBezTo>
                <a:cubicBezTo>
                  <a:pt x="13730" y="26925"/>
                  <a:pt x="13778" y="26906"/>
                  <a:pt x="13823" y="26890"/>
                </a:cubicBezTo>
                <a:cubicBezTo>
                  <a:pt x="13845" y="26881"/>
                  <a:pt x="13865" y="26874"/>
                  <a:pt x="13884" y="26865"/>
                </a:cubicBezTo>
                <a:cubicBezTo>
                  <a:pt x="13932" y="26845"/>
                  <a:pt x="13980" y="26826"/>
                  <a:pt x="14028" y="26807"/>
                </a:cubicBezTo>
                <a:cubicBezTo>
                  <a:pt x="14044" y="26801"/>
                  <a:pt x="14060" y="26794"/>
                  <a:pt x="14076" y="26788"/>
                </a:cubicBezTo>
                <a:cubicBezTo>
                  <a:pt x="14310" y="26688"/>
                  <a:pt x="14540" y="26583"/>
                  <a:pt x="14764" y="26464"/>
                </a:cubicBezTo>
                <a:cubicBezTo>
                  <a:pt x="14780" y="26458"/>
                  <a:pt x="14793" y="26452"/>
                  <a:pt x="14806" y="26445"/>
                </a:cubicBezTo>
                <a:cubicBezTo>
                  <a:pt x="14854" y="26420"/>
                  <a:pt x="14902" y="26394"/>
                  <a:pt x="14947" y="26368"/>
                </a:cubicBezTo>
                <a:cubicBezTo>
                  <a:pt x="14966" y="26359"/>
                  <a:pt x="14985" y="26349"/>
                  <a:pt x="15001" y="26336"/>
                </a:cubicBezTo>
                <a:cubicBezTo>
                  <a:pt x="15049" y="26311"/>
                  <a:pt x="15094" y="26285"/>
                  <a:pt x="15139" y="26259"/>
                </a:cubicBezTo>
                <a:lnTo>
                  <a:pt x="15197" y="26227"/>
                </a:lnTo>
                <a:cubicBezTo>
                  <a:pt x="15241" y="26202"/>
                  <a:pt x="15286" y="26173"/>
                  <a:pt x="15328" y="26147"/>
                </a:cubicBezTo>
                <a:cubicBezTo>
                  <a:pt x="15347" y="26135"/>
                  <a:pt x="15366" y="26125"/>
                  <a:pt x="15386" y="26112"/>
                </a:cubicBezTo>
                <a:cubicBezTo>
                  <a:pt x="15430" y="26083"/>
                  <a:pt x="15475" y="26058"/>
                  <a:pt x="15520" y="26026"/>
                </a:cubicBezTo>
                <a:cubicBezTo>
                  <a:pt x="15536" y="26016"/>
                  <a:pt x="15549" y="26006"/>
                  <a:pt x="15565" y="25997"/>
                </a:cubicBezTo>
                <a:cubicBezTo>
                  <a:pt x="15613" y="25968"/>
                  <a:pt x="15661" y="25936"/>
                  <a:pt x="15709" y="25901"/>
                </a:cubicBezTo>
                <a:lnTo>
                  <a:pt x="15709" y="25901"/>
                </a:lnTo>
                <a:lnTo>
                  <a:pt x="12546" y="29909"/>
                </a:lnTo>
                <a:cubicBezTo>
                  <a:pt x="11627" y="31075"/>
                  <a:pt x="12456" y="32791"/>
                  <a:pt x="13945" y="32791"/>
                </a:cubicBezTo>
                <a:lnTo>
                  <a:pt x="20470" y="32791"/>
                </a:lnTo>
                <a:cubicBezTo>
                  <a:pt x="21956" y="32791"/>
                  <a:pt x="22788" y="31075"/>
                  <a:pt x="21866" y="29909"/>
                </a:cubicBezTo>
                <a:lnTo>
                  <a:pt x="18706" y="25901"/>
                </a:lnTo>
                <a:lnTo>
                  <a:pt x="18706" y="25901"/>
                </a:lnTo>
                <a:cubicBezTo>
                  <a:pt x="18751" y="25933"/>
                  <a:pt x="18799" y="25965"/>
                  <a:pt x="18847" y="25997"/>
                </a:cubicBezTo>
                <a:cubicBezTo>
                  <a:pt x="18863" y="26006"/>
                  <a:pt x="18879" y="26016"/>
                  <a:pt x="18895" y="26026"/>
                </a:cubicBezTo>
                <a:cubicBezTo>
                  <a:pt x="18940" y="26055"/>
                  <a:pt x="18984" y="26083"/>
                  <a:pt x="19026" y="26112"/>
                </a:cubicBezTo>
                <a:cubicBezTo>
                  <a:pt x="19045" y="26122"/>
                  <a:pt x="19064" y="26135"/>
                  <a:pt x="19084" y="26147"/>
                </a:cubicBezTo>
                <a:cubicBezTo>
                  <a:pt x="19128" y="26173"/>
                  <a:pt x="19173" y="26199"/>
                  <a:pt x="19215" y="26224"/>
                </a:cubicBezTo>
                <a:lnTo>
                  <a:pt x="19276" y="26259"/>
                </a:lnTo>
                <a:cubicBezTo>
                  <a:pt x="19321" y="26285"/>
                  <a:pt x="19365" y="26311"/>
                  <a:pt x="19410" y="26336"/>
                </a:cubicBezTo>
                <a:cubicBezTo>
                  <a:pt x="19429" y="26346"/>
                  <a:pt x="19449" y="26355"/>
                  <a:pt x="19468" y="26368"/>
                </a:cubicBezTo>
                <a:cubicBezTo>
                  <a:pt x="19513" y="26394"/>
                  <a:pt x="19561" y="26416"/>
                  <a:pt x="19606" y="26442"/>
                </a:cubicBezTo>
                <a:cubicBezTo>
                  <a:pt x="19622" y="26448"/>
                  <a:pt x="19638" y="26458"/>
                  <a:pt x="19650" y="26464"/>
                </a:cubicBezTo>
                <a:cubicBezTo>
                  <a:pt x="19874" y="26583"/>
                  <a:pt x="20105" y="26688"/>
                  <a:pt x="20336" y="26785"/>
                </a:cubicBezTo>
                <a:cubicBezTo>
                  <a:pt x="20352" y="26791"/>
                  <a:pt x="20368" y="26801"/>
                  <a:pt x="20387" y="26807"/>
                </a:cubicBezTo>
                <a:cubicBezTo>
                  <a:pt x="20432" y="26826"/>
                  <a:pt x="20480" y="26845"/>
                  <a:pt x="20528" y="26865"/>
                </a:cubicBezTo>
                <a:cubicBezTo>
                  <a:pt x="20547" y="26871"/>
                  <a:pt x="20569" y="26881"/>
                  <a:pt x="20592" y="26887"/>
                </a:cubicBezTo>
                <a:cubicBezTo>
                  <a:pt x="20637" y="26906"/>
                  <a:pt x="20681" y="26922"/>
                  <a:pt x="20729" y="26938"/>
                </a:cubicBezTo>
                <a:cubicBezTo>
                  <a:pt x="20752" y="26948"/>
                  <a:pt x="20774" y="26957"/>
                  <a:pt x="20797" y="26964"/>
                </a:cubicBezTo>
                <a:cubicBezTo>
                  <a:pt x="20841" y="26980"/>
                  <a:pt x="20886" y="26996"/>
                  <a:pt x="20934" y="27012"/>
                </a:cubicBezTo>
                <a:cubicBezTo>
                  <a:pt x="20957" y="27021"/>
                  <a:pt x="20979" y="27028"/>
                  <a:pt x="21002" y="27034"/>
                </a:cubicBezTo>
                <a:cubicBezTo>
                  <a:pt x="21050" y="27050"/>
                  <a:pt x="21094" y="27066"/>
                  <a:pt x="21142" y="27082"/>
                </a:cubicBezTo>
                <a:cubicBezTo>
                  <a:pt x="21162" y="27089"/>
                  <a:pt x="21181" y="27092"/>
                  <a:pt x="21200" y="27098"/>
                </a:cubicBezTo>
                <a:cubicBezTo>
                  <a:pt x="21251" y="27114"/>
                  <a:pt x="21302" y="27130"/>
                  <a:pt x="21351" y="27143"/>
                </a:cubicBezTo>
                <a:cubicBezTo>
                  <a:pt x="21357" y="27146"/>
                  <a:pt x="21360" y="27146"/>
                  <a:pt x="21367" y="27150"/>
                </a:cubicBezTo>
                <a:cubicBezTo>
                  <a:pt x="21543" y="27201"/>
                  <a:pt x="21722" y="27246"/>
                  <a:pt x="21901" y="27284"/>
                </a:cubicBezTo>
                <a:lnTo>
                  <a:pt x="21965" y="27300"/>
                </a:lnTo>
                <a:cubicBezTo>
                  <a:pt x="22010" y="27310"/>
                  <a:pt x="22055" y="27319"/>
                  <a:pt x="22103" y="27329"/>
                </a:cubicBezTo>
                <a:cubicBezTo>
                  <a:pt x="22129" y="27332"/>
                  <a:pt x="22154" y="27338"/>
                  <a:pt x="22180" y="27345"/>
                </a:cubicBezTo>
                <a:cubicBezTo>
                  <a:pt x="22225" y="27351"/>
                  <a:pt x="22266" y="27361"/>
                  <a:pt x="22311" y="27367"/>
                </a:cubicBezTo>
                <a:cubicBezTo>
                  <a:pt x="22340" y="27374"/>
                  <a:pt x="22365" y="27377"/>
                  <a:pt x="22394" y="27383"/>
                </a:cubicBezTo>
                <a:cubicBezTo>
                  <a:pt x="22439" y="27390"/>
                  <a:pt x="22481" y="27396"/>
                  <a:pt x="22526" y="27402"/>
                </a:cubicBezTo>
                <a:cubicBezTo>
                  <a:pt x="22554" y="27409"/>
                  <a:pt x="22580" y="27412"/>
                  <a:pt x="22609" y="27415"/>
                </a:cubicBezTo>
                <a:cubicBezTo>
                  <a:pt x="22654" y="27422"/>
                  <a:pt x="22695" y="27428"/>
                  <a:pt x="22740" y="27434"/>
                </a:cubicBezTo>
                <a:cubicBezTo>
                  <a:pt x="22769" y="27438"/>
                  <a:pt x="22795" y="27441"/>
                  <a:pt x="22823" y="27444"/>
                </a:cubicBezTo>
                <a:cubicBezTo>
                  <a:pt x="22868" y="27451"/>
                  <a:pt x="22913" y="27454"/>
                  <a:pt x="22958" y="27460"/>
                </a:cubicBezTo>
                <a:cubicBezTo>
                  <a:pt x="22980" y="27463"/>
                  <a:pt x="23003" y="27463"/>
                  <a:pt x="23025" y="27467"/>
                </a:cubicBezTo>
                <a:cubicBezTo>
                  <a:pt x="23134" y="27476"/>
                  <a:pt x="23243" y="27486"/>
                  <a:pt x="23352" y="27492"/>
                </a:cubicBezTo>
                <a:lnTo>
                  <a:pt x="23374" y="27492"/>
                </a:lnTo>
                <a:cubicBezTo>
                  <a:pt x="23416" y="27495"/>
                  <a:pt x="23461" y="27499"/>
                  <a:pt x="23505" y="27499"/>
                </a:cubicBezTo>
                <a:cubicBezTo>
                  <a:pt x="23534" y="27502"/>
                  <a:pt x="23563" y="27502"/>
                  <a:pt x="23592" y="27505"/>
                </a:cubicBezTo>
                <a:cubicBezTo>
                  <a:pt x="23633" y="27505"/>
                  <a:pt x="23675" y="27505"/>
                  <a:pt x="23717" y="27508"/>
                </a:cubicBezTo>
                <a:lnTo>
                  <a:pt x="23810" y="27508"/>
                </a:lnTo>
                <a:cubicBezTo>
                  <a:pt x="23851" y="27511"/>
                  <a:pt x="23893" y="27511"/>
                  <a:pt x="23931" y="27511"/>
                </a:cubicBezTo>
                <a:cubicBezTo>
                  <a:pt x="23963" y="27511"/>
                  <a:pt x="23998" y="27511"/>
                  <a:pt x="24030" y="27508"/>
                </a:cubicBezTo>
                <a:lnTo>
                  <a:pt x="24149" y="27508"/>
                </a:lnTo>
                <a:cubicBezTo>
                  <a:pt x="24184" y="27508"/>
                  <a:pt x="24216" y="27505"/>
                  <a:pt x="24248" y="27505"/>
                </a:cubicBezTo>
                <a:cubicBezTo>
                  <a:pt x="24290" y="27505"/>
                  <a:pt x="24328" y="27502"/>
                  <a:pt x="24367" y="27502"/>
                </a:cubicBezTo>
                <a:cubicBezTo>
                  <a:pt x="24402" y="27499"/>
                  <a:pt x="24437" y="27495"/>
                  <a:pt x="24469" y="27495"/>
                </a:cubicBezTo>
                <a:cubicBezTo>
                  <a:pt x="24508" y="27492"/>
                  <a:pt x="24546" y="27489"/>
                  <a:pt x="24584" y="27489"/>
                </a:cubicBezTo>
                <a:cubicBezTo>
                  <a:pt x="24620" y="27486"/>
                  <a:pt x="24658" y="27483"/>
                  <a:pt x="24693" y="27479"/>
                </a:cubicBezTo>
                <a:cubicBezTo>
                  <a:pt x="24732" y="27476"/>
                  <a:pt x="24770" y="27473"/>
                  <a:pt x="24808" y="27470"/>
                </a:cubicBezTo>
                <a:cubicBezTo>
                  <a:pt x="24876" y="27463"/>
                  <a:pt x="24943" y="27457"/>
                  <a:pt x="25010" y="27447"/>
                </a:cubicBezTo>
                <a:cubicBezTo>
                  <a:pt x="25042" y="27444"/>
                  <a:pt x="25077" y="27441"/>
                  <a:pt x="25113" y="27434"/>
                </a:cubicBezTo>
                <a:cubicBezTo>
                  <a:pt x="25151" y="27431"/>
                  <a:pt x="25190" y="27425"/>
                  <a:pt x="25228" y="27422"/>
                </a:cubicBezTo>
                <a:cubicBezTo>
                  <a:pt x="25263" y="27415"/>
                  <a:pt x="25298" y="27409"/>
                  <a:pt x="25334" y="27406"/>
                </a:cubicBezTo>
                <a:cubicBezTo>
                  <a:pt x="25369" y="27399"/>
                  <a:pt x="25407" y="27393"/>
                  <a:pt x="25446" y="27386"/>
                </a:cubicBezTo>
                <a:cubicBezTo>
                  <a:pt x="25481" y="27380"/>
                  <a:pt x="25516" y="27374"/>
                  <a:pt x="25551" y="27370"/>
                </a:cubicBezTo>
                <a:cubicBezTo>
                  <a:pt x="25590" y="27361"/>
                  <a:pt x="25625" y="27354"/>
                  <a:pt x="25663" y="27348"/>
                </a:cubicBezTo>
                <a:cubicBezTo>
                  <a:pt x="25699" y="27342"/>
                  <a:pt x="25734" y="27335"/>
                  <a:pt x="25766" y="27329"/>
                </a:cubicBezTo>
                <a:cubicBezTo>
                  <a:pt x="25804" y="27319"/>
                  <a:pt x="25843" y="27313"/>
                  <a:pt x="25881" y="27303"/>
                </a:cubicBezTo>
                <a:cubicBezTo>
                  <a:pt x="25916" y="27297"/>
                  <a:pt x="25948" y="27290"/>
                  <a:pt x="25984" y="27281"/>
                </a:cubicBezTo>
                <a:cubicBezTo>
                  <a:pt x="26022" y="27271"/>
                  <a:pt x="26064" y="27265"/>
                  <a:pt x="26102" y="27255"/>
                </a:cubicBezTo>
                <a:cubicBezTo>
                  <a:pt x="26134" y="27246"/>
                  <a:pt x="26166" y="27239"/>
                  <a:pt x="26198" y="27230"/>
                </a:cubicBezTo>
                <a:cubicBezTo>
                  <a:pt x="26243" y="27220"/>
                  <a:pt x="26288" y="27207"/>
                  <a:pt x="26333" y="27194"/>
                </a:cubicBezTo>
                <a:cubicBezTo>
                  <a:pt x="26358" y="27188"/>
                  <a:pt x="26384" y="27182"/>
                  <a:pt x="26413" y="27175"/>
                </a:cubicBezTo>
                <a:cubicBezTo>
                  <a:pt x="26480" y="27156"/>
                  <a:pt x="26550" y="27137"/>
                  <a:pt x="26621" y="27114"/>
                </a:cubicBezTo>
                <a:cubicBezTo>
                  <a:pt x="26643" y="27108"/>
                  <a:pt x="26666" y="27102"/>
                  <a:pt x="26688" y="27092"/>
                </a:cubicBezTo>
                <a:cubicBezTo>
                  <a:pt x="26736" y="27079"/>
                  <a:pt x="26784" y="27063"/>
                  <a:pt x="26832" y="27047"/>
                </a:cubicBezTo>
                <a:cubicBezTo>
                  <a:pt x="26861" y="27037"/>
                  <a:pt x="26890" y="27028"/>
                  <a:pt x="26918" y="27018"/>
                </a:cubicBezTo>
                <a:cubicBezTo>
                  <a:pt x="26960" y="27005"/>
                  <a:pt x="27002" y="26989"/>
                  <a:pt x="27043" y="26977"/>
                </a:cubicBezTo>
                <a:cubicBezTo>
                  <a:pt x="27072" y="26964"/>
                  <a:pt x="27104" y="26954"/>
                  <a:pt x="27133" y="26941"/>
                </a:cubicBezTo>
                <a:cubicBezTo>
                  <a:pt x="27175" y="26929"/>
                  <a:pt x="27213" y="26913"/>
                  <a:pt x="27255" y="26897"/>
                </a:cubicBezTo>
                <a:cubicBezTo>
                  <a:pt x="27284" y="26887"/>
                  <a:pt x="27312" y="26874"/>
                  <a:pt x="27344" y="26861"/>
                </a:cubicBezTo>
                <a:cubicBezTo>
                  <a:pt x="27383" y="26845"/>
                  <a:pt x="27424" y="26829"/>
                  <a:pt x="27466" y="26813"/>
                </a:cubicBezTo>
                <a:cubicBezTo>
                  <a:pt x="27495" y="26801"/>
                  <a:pt x="27524" y="26791"/>
                  <a:pt x="27552" y="26778"/>
                </a:cubicBezTo>
                <a:cubicBezTo>
                  <a:pt x="27594" y="26759"/>
                  <a:pt x="27636" y="26743"/>
                  <a:pt x="27677" y="26724"/>
                </a:cubicBezTo>
                <a:cubicBezTo>
                  <a:pt x="27703" y="26711"/>
                  <a:pt x="27732" y="26701"/>
                  <a:pt x="27757" y="26688"/>
                </a:cubicBezTo>
                <a:cubicBezTo>
                  <a:pt x="27805" y="26666"/>
                  <a:pt x="27853" y="26644"/>
                  <a:pt x="27898" y="26621"/>
                </a:cubicBezTo>
                <a:cubicBezTo>
                  <a:pt x="27921" y="26612"/>
                  <a:pt x="27943" y="26602"/>
                  <a:pt x="27962" y="26592"/>
                </a:cubicBezTo>
                <a:cubicBezTo>
                  <a:pt x="28030" y="26560"/>
                  <a:pt x="28097" y="26528"/>
                  <a:pt x="28164" y="26493"/>
                </a:cubicBezTo>
                <a:cubicBezTo>
                  <a:pt x="28177" y="26487"/>
                  <a:pt x="28190" y="26480"/>
                  <a:pt x="28202" y="26474"/>
                </a:cubicBezTo>
                <a:cubicBezTo>
                  <a:pt x="28257" y="26445"/>
                  <a:pt x="28311" y="26416"/>
                  <a:pt x="28366" y="26388"/>
                </a:cubicBezTo>
                <a:cubicBezTo>
                  <a:pt x="28388" y="26375"/>
                  <a:pt x="28411" y="26362"/>
                  <a:pt x="28436" y="26349"/>
                </a:cubicBezTo>
                <a:cubicBezTo>
                  <a:pt x="28478" y="26323"/>
                  <a:pt x="28523" y="26301"/>
                  <a:pt x="28564" y="26275"/>
                </a:cubicBezTo>
                <a:cubicBezTo>
                  <a:pt x="28590" y="26263"/>
                  <a:pt x="28615" y="26247"/>
                  <a:pt x="28641" y="26231"/>
                </a:cubicBezTo>
                <a:cubicBezTo>
                  <a:pt x="28683" y="26208"/>
                  <a:pt x="28721" y="26183"/>
                  <a:pt x="28763" y="26160"/>
                </a:cubicBezTo>
                <a:cubicBezTo>
                  <a:pt x="28788" y="26144"/>
                  <a:pt x="28814" y="26128"/>
                  <a:pt x="28840" y="26112"/>
                </a:cubicBezTo>
                <a:cubicBezTo>
                  <a:pt x="28881" y="26087"/>
                  <a:pt x="28920" y="26061"/>
                  <a:pt x="28958" y="26035"/>
                </a:cubicBezTo>
                <a:cubicBezTo>
                  <a:pt x="28984" y="26019"/>
                  <a:pt x="29009" y="26003"/>
                  <a:pt x="29035" y="25987"/>
                </a:cubicBezTo>
                <a:cubicBezTo>
                  <a:pt x="29077" y="25962"/>
                  <a:pt x="29115" y="25933"/>
                  <a:pt x="29157" y="25907"/>
                </a:cubicBezTo>
                <a:cubicBezTo>
                  <a:pt x="29179" y="25891"/>
                  <a:pt x="29205" y="25875"/>
                  <a:pt x="29227" y="25859"/>
                </a:cubicBezTo>
                <a:cubicBezTo>
                  <a:pt x="29272" y="25827"/>
                  <a:pt x="29317" y="25795"/>
                  <a:pt x="29361" y="25763"/>
                </a:cubicBezTo>
                <a:cubicBezTo>
                  <a:pt x="29381" y="25750"/>
                  <a:pt x="29397" y="25738"/>
                  <a:pt x="29416" y="25725"/>
                </a:cubicBezTo>
                <a:cubicBezTo>
                  <a:pt x="29480" y="25680"/>
                  <a:pt x="29541" y="25632"/>
                  <a:pt x="29605" y="25584"/>
                </a:cubicBezTo>
                <a:cubicBezTo>
                  <a:pt x="29608" y="25581"/>
                  <a:pt x="29614" y="25577"/>
                  <a:pt x="29618" y="25571"/>
                </a:cubicBezTo>
                <a:cubicBezTo>
                  <a:pt x="29675" y="25529"/>
                  <a:pt x="29730" y="25485"/>
                  <a:pt x="29787" y="25440"/>
                </a:cubicBezTo>
                <a:cubicBezTo>
                  <a:pt x="29807" y="25424"/>
                  <a:pt x="29826" y="25408"/>
                  <a:pt x="29848" y="25392"/>
                </a:cubicBezTo>
                <a:cubicBezTo>
                  <a:pt x="29887" y="25357"/>
                  <a:pt x="29928" y="25324"/>
                  <a:pt x="29970" y="25289"/>
                </a:cubicBezTo>
                <a:cubicBezTo>
                  <a:pt x="29992" y="25270"/>
                  <a:pt x="30015" y="25251"/>
                  <a:pt x="30037" y="25232"/>
                </a:cubicBezTo>
                <a:cubicBezTo>
                  <a:pt x="30072" y="25200"/>
                  <a:pt x="30111" y="25168"/>
                  <a:pt x="30149" y="25136"/>
                </a:cubicBezTo>
                <a:cubicBezTo>
                  <a:pt x="30172" y="25113"/>
                  <a:pt x="30194" y="25091"/>
                  <a:pt x="30216" y="25072"/>
                </a:cubicBezTo>
                <a:cubicBezTo>
                  <a:pt x="30255" y="25040"/>
                  <a:pt x="30290" y="25004"/>
                  <a:pt x="30325" y="24972"/>
                </a:cubicBezTo>
                <a:cubicBezTo>
                  <a:pt x="30348" y="24950"/>
                  <a:pt x="30370" y="24931"/>
                  <a:pt x="30392" y="24908"/>
                </a:cubicBezTo>
                <a:cubicBezTo>
                  <a:pt x="30431" y="24873"/>
                  <a:pt x="30466" y="24838"/>
                  <a:pt x="30501" y="24803"/>
                </a:cubicBezTo>
                <a:cubicBezTo>
                  <a:pt x="30524" y="24783"/>
                  <a:pt x="30543" y="24761"/>
                  <a:pt x="30565" y="24739"/>
                </a:cubicBezTo>
                <a:cubicBezTo>
                  <a:pt x="30604" y="24700"/>
                  <a:pt x="30642" y="24662"/>
                  <a:pt x="30681" y="24623"/>
                </a:cubicBezTo>
                <a:cubicBezTo>
                  <a:pt x="30700" y="24604"/>
                  <a:pt x="30716" y="24585"/>
                  <a:pt x="30735" y="24566"/>
                </a:cubicBezTo>
                <a:cubicBezTo>
                  <a:pt x="30790" y="24508"/>
                  <a:pt x="30847" y="24450"/>
                  <a:pt x="30902" y="24390"/>
                </a:cubicBezTo>
                <a:cubicBezTo>
                  <a:pt x="31017" y="24258"/>
                  <a:pt x="31129" y="24127"/>
                  <a:pt x="31238" y="23993"/>
                </a:cubicBezTo>
                <a:cubicBezTo>
                  <a:pt x="33271" y="21486"/>
                  <a:pt x="33841" y="18168"/>
                  <a:pt x="33047" y="15159"/>
                </a:cubicBezTo>
                <a:cubicBezTo>
                  <a:pt x="32608" y="13497"/>
                  <a:pt x="31753" y="11928"/>
                  <a:pt x="30498" y="10638"/>
                </a:cubicBezTo>
                <a:cubicBezTo>
                  <a:pt x="25945" y="5950"/>
                  <a:pt x="23787" y="3696"/>
                  <a:pt x="22612" y="2521"/>
                </a:cubicBezTo>
                <a:lnTo>
                  <a:pt x="22253" y="2150"/>
                </a:lnTo>
                <a:cubicBezTo>
                  <a:pt x="22033" y="1926"/>
                  <a:pt x="21802" y="1718"/>
                  <a:pt x="21562" y="1525"/>
                </a:cubicBezTo>
                <a:cubicBezTo>
                  <a:pt x="21226" y="1244"/>
                  <a:pt x="21018" y="1122"/>
                  <a:pt x="20691" y="933"/>
                </a:cubicBezTo>
                <a:cubicBezTo>
                  <a:pt x="19613" y="311"/>
                  <a:pt x="18411" y="1"/>
                  <a:pt x="17208"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 name="Google Shape;21;p3"/>
          <p:cNvGrpSpPr/>
          <p:nvPr/>
        </p:nvGrpSpPr>
        <p:grpSpPr>
          <a:xfrm rot="-963759">
            <a:off x="8770473" y="220766"/>
            <a:ext cx="382437" cy="637456"/>
            <a:chOff x="3834143" y="4115408"/>
            <a:chExt cx="382421" cy="637429"/>
          </a:xfrm>
        </p:grpSpPr>
        <p:sp>
          <p:nvSpPr>
            <p:cNvPr id="22" name="Google Shape;22;p3"/>
            <p:cNvSpPr/>
            <p:nvPr/>
          </p:nvSpPr>
          <p:spPr>
            <a:xfrm>
              <a:off x="3834143" y="4115408"/>
              <a:ext cx="382421" cy="637429"/>
            </a:xfrm>
            <a:custGeom>
              <a:rect b="b" l="l" r="r" t="t"/>
              <a:pathLst>
                <a:path extrusionOk="0" h="10596" w="6357">
                  <a:moveTo>
                    <a:pt x="456" y="1"/>
                  </a:moveTo>
                  <a:cubicBezTo>
                    <a:pt x="206" y="1"/>
                    <a:pt x="1" y="206"/>
                    <a:pt x="1" y="456"/>
                  </a:cubicBezTo>
                  <a:lnTo>
                    <a:pt x="1" y="10141"/>
                  </a:lnTo>
                  <a:cubicBezTo>
                    <a:pt x="1" y="10391"/>
                    <a:pt x="206" y="10596"/>
                    <a:pt x="456" y="10596"/>
                  </a:cubicBezTo>
                  <a:lnTo>
                    <a:pt x="5902" y="10596"/>
                  </a:lnTo>
                  <a:cubicBezTo>
                    <a:pt x="6155" y="10596"/>
                    <a:pt x="6357" y="10391"/>
                    <a:pt x="6357" y="10141"/>
                  </a:cubicBezTo>
                  <a:lnTo>
                    <a:pt x="6357" y="456"/>
                  </a:lnTo>
                  <a:cubicBezTo>
                    <a:pt x="6357" y="203"/>
                    <a:pt x="6155" y="1"/>
                    <a:pt x="5902"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a:off x="4000419" y="4560754"/>
              <a:ext cx="64549" cy="56428"/>
            </a:xfrm>
            <a:custGeom>
              <a:rect b="b" l="l" r="r" t="t"/>
              <a:pathLst>
                <a:path extrusionOk="0" h="938" w="1073">
                  <a:moveTo>
                    <a:pt x="535" y="0"/>
                  </a:moveTo>
                  <a:cubicBezTo>
                    <a:pt x="453" y="0"/>
                    <a:pt x="370" y="22"/>
                    <a:pt x="295" y="68"/>
                  </a:cubicBezTo>
                  <a:cubicBezTo>
                    <a:pt x="74" y="199"/>
                    <a:pt x="0" y="487"/>
                    <a:pt x="135" y="711"/>
                  </a:cubicBezTo>
                  <a:cubicBezTo>
                    <a:pt x="223" y="857"/>
                    <a:pt x="378" y="937"/>
                    <a:pt x="537" y="937"/>
                  </a:cubicBezTo>
                  <a:cubicBezTo>
                    <a:pt x="619" y="937"/>
                    <a:pt x="702" y="916"/>
                    <a:pt x="778" y="871"/>
                  </a:cubicBezTo>
                  <a:cubicBezTo>
                    <a:pt x="999" y="737"/>
                    <a:pt x="1073" y="449"/>
                    <a:pt x="938"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a:off x="3872885" y="4428047"/>
              <a:ext cx="305179" cy="12212"/>
            </a:xfrm>
            <a:custGeom>
              <a:rect b="b" l="l" r="r" t="t"/>
              <a:pathLst>
                <a:path extrusionOk="0" h="203" w="5073">
                  <a:moveTo>
                    <a:pt x="100" y="0"/>
                  </a:moveTo>
                  <a:cubicBezTo>
                    <a:pt x="45" y="0"/>
                    <a:pt x="0" y="45"/>
                    <a:pt x="0" y="100"/>
                  </a:cubicBezTo>
                  <a:cubicBezTo>
                    <a:pt x="0" y="157"/>
                    <a:pt x="45" y="202"/>
                    <a:pt x="100" y="202"/>
                  </a:cubicBezTo>
                  <a:lnTo>
                    <a:pt x="4970" y="202"/>
                  </a:lnTo>
                  <a:cubicBezTo>
                    <a:pt x="5027" y="202"/>
                    <a:pt x="5072" y="157"/>
                    <a:pt x="5072" y="100"/>
                  </a:cubicBezTo>
                  <a:cubicBezTo>
                    <a:pt x="5072" y="45"/>
                    <a:pt x="5024" y="0"/>
                    <a:pt x="497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a:off x="4101904" y="4637395"/>
              <a:ext cx="56488" cy="56488"/>
            </a:xfrm>
            <a:custGeom>
              <a:rect b="b" l="l" r="r" t="t"/>
              <a:pathLst>
                <a:path extrusionOk="0" h="939" w="939">
                  <a:moveTo>
                    <a:pt x="468" y="1"/>
                  </a:moveTo>
                  <a:cubicBezTo>
                    <a:pt x="209" y="1"/>
                    <a:pt x="0" y="212"/>
                    <a:pt x="0" y="472"/>
                  </a:cubicBezTo>
                  <a:cubicBezTo>
                    <a:pt x="0" y="731"/>
                    <a:pt x="209" y="939"/>
                    <a:pt x="468" y="939"/>
                  </a:cubicBezTo>
                  <a:cubicBezTo>
                    <a:pt x="727" y="939"/>
                    <a:pt x="939" y="731"/>
                    <a:pt x="939" y="472"/>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a:off x="3892556" y="4637395"/>
              <a:ext cx="56488" cy="56488"/>
            </a:xfrm>
            <a:custGeom>
              <a:rect b="b" l="l" r="r" t="t"/>
              <a:pathLst>
                <a:path extrusionOk="0" h="939" w="939">
                  <a:moveTo>
                    <a:pt x="468" y="1"/>
                  </a:moveTo>
                  <a:cubicBezTo>
                    <a:pt x="208" y="1"/>
                    <a:pt x="0" y="212"/>
                    <a:pt x="0" y="472"/>
                  </a:cubicBezTo>
                  <a:cubicBezTo>
                    <a:pt x="0" y="731"/>
                    <a:pt x="208" y="939"/>
                    <a:pt x="468" y="939"/>
                  </a:cubicBezTo>
                  <a:cubicBezTo>
                    <a:pt x="727" y="939"/>
                    <a:pt x="938" y="731"/>
                    <a:pt x="938" y="472"/>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a:off x="4101904" y="4500837"/>
              <a:ext cx="56488" cy="56307"/>
            </a:xfrm>
            <a:custGeom>
              <a:rect b="b" l="l" r="r" t="t"/>
              <a:pathLst>
                <a:path extrusionOk="0" h="936" w="939">
                  <a:moveTo>
                    <a:pt x="468" y="1"/>
                  </a:moveTo>
                  <a:cubicBezTo>
                    <a:pt x="209" y="1"/>
                    <a:pt x="0" y="209"/>
                    <a:pt x="0" y="468"/>
                  </a:cubicBezTo>
                  <a:cubicBezTo>
                    <a:pt x="0" y="728"/>
                    <a:pt x="209" y="936"/>
                    <a:pt x="468" y="936"/>
                  </a:cubicBezTo>
                  <a:cubicBezTo>
                    <a:pt x="727" y="936"/>
                    <a:pt x="939" y="728"/>
                    <a:pt x="939" y="468"/>
                  </a:cubicBezTo>
                  <a:cubicBezTo>
                    <a:pt x="939"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a:off x="3892556" y="4500837"/>
              <a:ext cx="56488" cy="56307"/>
            </a:xfrm>
            <a:custGeom>
              <a:rect b="b" l="l" r="r" t="t"/>
              <a:pathLst>
                <a:path extrusionOk="0" h="936" w="939">
                  <a:moveTo>
                    <a:pt x="468" y="1"/>
                  </a:moveTo>
                  <a:cubicBezTo>
                    <a:pt x="208" y="1"/>
                    <a:pt x="0" y="209"/>
                    <a:pt x="0" y="468"/>
                  </a:cubicBezTo>
                  <a:cubicBezTo>
                    <a:pt x="0" y="726"/>
                    <a:pt x="205" y="936"/>
                    <a:pt x="462" y="936"/>
                  </a:cubicBezTo>
                  <a:cubicBezTo>
                    <a:pt x="464" y="936"/>
                    <a:pt x="466" y="936"/>
                    <a:pt x="468" y="936"/>
                  </a:cubicBezTo>
                  <a:cubicBezTo>
                    <a:pt x="727" y="936"/>
                    <a:pt x="938" y="728"/>
                    <a:pt x="938" y="468"/>
                  </a:cubicBezTo>
                  <a:cubicBezTo>
                    <a:pt x="938"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a:off x="4000419" y="4235302"/>
              <a:ext cx="64549" cy="56428"/>
            </a:xfrm>
            <a:custGeom>
              <a:rect b="b" l="l" r="r" t="t"/>
              <a:pathLst>
                <a:path extrusionOk="0" h="938" w="1073">
                  <a:moveTo>
                    <a:pt x="535" y="1"/>
                  </a:moveTo>
                  <a:cubicBezTo>
                    <a:pt x="453" y="1"/>
                    <a:pt x="370" y="22"/>
                    <a:pt x="295" y="67"/>
                  </a:cubicBezTo>
                  <a:cubicBezTo>
                    <a:pt x="74" y="201"/>
                    <a:pt x="0" y="489"/>
                    <a:pt x="135" y="710"/>
                  </a:cubicBezTo>
                  <a:cubicBezTo>
                    <a:pt x="223" y="856"/>
                    <a:pt x="378" y="938"/>
                    <a:pt x="537" y="938"/>
                  </a:cubicBezTo>
                  <a:cubicBezTo>
                    <a:pt x="619" y="938"/>
                    <a:pt x="702" y="916"/>
                    <a:pt x="778" y="870"/>
                  </a:cubicBezTo>
                  <a:cubicBezTo>
                    <a:pt x="999" y="739"/>
                    <a:pt x="1073" y="451"/>
                    <a:pt x="938" y="227"/>
                  </a:cubicBezTo>
                  <a:cubicBezTo>
                    <a:pt x="849" y="81"/>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a:off x="4101904" y="4310379"/>
              <a:ext cx="56488" cy="56488"/>
            </a:xfrm>
            <a:custGeom>
              <a:rect b="b" l="l" r="r" t="t"/>
              <a:pathLst>
                <a:path extrusionOk="0" h="939" w="939">
                  <a:moveTo>
                    <a:pt x="468" y="0"/>
                  </a:moveTo>
                  <a:cubicBezTo>
                    <a:pt x="209" y="0"/>
                    <a:pt x="0" y="212"/>
                    <a:pt x="0" y="471"/>
                  </a:cubicBezTo>
                  <a:cubicBezTo>
                    <a:pt x="0" y="730"/>
                    <a:pt x="209" y="938"/>
                    <a:pt x="468" y="938"/>
                  </a:cubicBezTo>
                  <a:cubicBezTo>
                    <a:pt x="727" y="938"/>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a:off x="3892556" y="4310379"/>
              <a:ext cx="56488" cy="56488"/>
            </a:xfrm>
            <a:custGeom>
              <a:rect b="b" l="l" r="r" t="t"/>
              <a:pathLst>
                <a:path extrusionOk="0" h="939" w="939">
                  <a:moveTo>
                    <a:pt x="468" y="0"/>
                  </a:moveTo>
                  <a:cubicBezTo>
                    <a:pt x="208" y="0"/>
                    <a:pt x="0" y="212"/>
                    <a:pt x="0" y="471"/>
                  </a:cubicBezTo>
                  <a:cubicBezTo>
                    <a:pt x="0" y="730"/>
                    <a:pt x="208" y="938"/>
                    <a:pt x="468" y="938"/>
                  </a:cubicBezTo>
                  <a:cubicBezTo>
                    <a:pt x="727" y="938"/>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a:off x="4101904" y="4173821"/>
              <a:ext cx="56488" cy="56307"/>
            </a:xfrm>
            <a:custGeom>
              <a:rect b="b" l="l" r="r" t="t"/>
              <a:pathLst>
                <a:path extrusionOk="0" h="936" w="939">
                  <a:moveTo>
                    <a:pt x="468" y="0"/>
                  </a:moveTo>
                  <a:cubicBezTo>
                    <a:pt x="209" y="0"/>
                    <a:pt x="0" y="208"/>
                    <a:pt x="0" y="468"/>
                  </a:cubicBezTo>
                  <a:cubicBezTo>
                    <a:pt x="0" y="727"/>
                    <a:pt x="209" y="935"/>
                    <a:pt x="468" y="935"/>
                  </a:cubicBezTo>
                  <a:cubicBezTo>
                    <a:pt x="727" y="935"/>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a:off x="3892556" y="4173821"/>
              <a:ext cx="56488" cy="56307"/>
            </a:xfrm>
            <a:custGeom>
              <a:rect b="b" l="l" r="r" t="t"/>
              <a:pathLst>
                <a:path extrusionOk="0" h="936" w="939">
                  <a:moveTo>
                    <a:pt x="468" y="0"/>
                  </a:moveTo>
                  <a:cubicBezTo>
                    <a:pt x="208" y="0"/>
                    <a:pt x="0" y="208"/>
                    <a:pt x="0" y="468"/>
                  </a:cubicBezTo>
                  <a:cubicBezTo>
                    <a:pt x="0" y="725"/>
                    <a:pt x="205"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 name="Google Shape;34;p3"/>
          <p:cNvGrpSpPr/>
          <p:nvPr/>
        </p:nvGrpSpPr>
        <p:grpSpPr>
          <a:xfrm rot="-2155399">
            <a:off x="-236654" y="3494287"/>
            <a:ext cx="637427" cy="382360"/>
            <a:chOff x="4215542" y="4377214"/>
            <a:chExt cx="637429" cy="382361"/>
          </a:xfrm>
        </p:grpSpPr>
        <p:sp>
          <p:nvSpPr>
            <p:cNvPr id="35" name="Google Shape;35;p3"/>
            <p:cNvSpPr/>
            <p:nvPr/>
          </p:nvSpPr>
          <p:spPr>
            <a:xfrm>
              <a:off x="4215542" y="4377214"/>
              <a:ext cx="637429" cy="382361"/>
            </a:xfrm>
            <a:custGeom>
              <a:rect b="b" l="l" r="r" t="t"/>
              <a:pathLst>
                <a:path extrusionOk="0" h="6356" w="10596">
                  <a:moveTo>
                    <a:pt x="455" y="0"/>
                  </a:moveTo>
                  <a:cubicBezTo>
                    <a:pt x="202" y="0"/>
                    <a:pt x="1" y="202"/>
                    <a:pt x="1" y="455"/>
                  </a:cubicBezTo>
                  <a:lnTo>
                    <a:pt x="1" y="5901"/>
                  </a:lnTo>
                  <a:cubicBezTo>
                    <a:pt x="1" y="6151"/>
                    <a:pt x="202" y="6356"/>
                    <a:pt x="455" y="6356"/>
                  </a:cubicBezTo>
                  <a:lnTo>
                    <a:pt x="10141" y="6356"/>
                  </a:lnTo>
                  <a:cubicBezTo>
                    <a:pt x="10390" y="6356"/>
                    <a:pt x="10595" y="6151"/>
                    <a:pt x="10595" y="5901"/>
                  </a:cubicBezTo>
                  <a:lnTo>
                    <a:pt x="10595" y="455"/>
                  </a:lnTo>
                  <a:cubicBezTo>
                    <a:pt x="10595" y="202"/>
                    <a:pt x="10390" y="0"/>
                    <a:pt x="10141"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a:off x="4528181" y="4415714"/>
              <a:ext cx="12152" cy="305179"/>
            </a:xfrm>
            <a:custGeom>
              <a:rect b="b" l="l" r="r" t="t"/>
              <a:pathLst>
                <a:path extrusionOk="0" h="5073" w="202">
                  <a:moveTo>
                    <a:pt x="99" y="1"/>
                  </a:moveTo>
                  <a:cubicBezTo>
                    <a:pt x="45" y="1"/>
                    <a:pt x="0" y="45"/>
                    <a:pt x="0" y="103"/>
                  </a:cubicBezTo>
                  <a:lnTo>
                    <a:pt x="0" y="4973"/>
                  </a:lnTo>
                  <a:cubicBezTo>
                    <a:pt x="0" y="5027"/>
                    <a:pt x="45" y="5072"/>
                    <a:pt x="99" y="5072"/>
                  </a:cubicBezTo>
                  <a:cubicBezTo>
                    <a:pt x="157" y="5072"/>
                    <a:pt x="202" y="5027"/>
                    <a:pt x="202" y="4973"/>
                  </a:cubicBezTo>
                  <a:lnTo>
                    <a:pt x="202" y="103"/>
                  </a:lnTo>
                  <a:cubicBezTo>
                    <a:pt x="202" y="49"/>
                    <a:pt x="157" y="1"/>
                    <a:pt x="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a:off x="4737529" y="4435386"/>
              <a:ext cx="56488" cy="56488"/>
            </a:xfrm>
            <a:custGeom>
              <a:rect b="b" l="l" r="r" t="t"/>
              <a:pathLst>
                <a:path extrusionOk="0" h="939" w="939">
                  <a:moveTo>
                    <a:pt x="471" y="0"/>
                  </a:moveTo>
                  <a:cubicBezTo>
                    <a:pt x="212" y="0"/>
                    <a:pt x="0" y="211"/>
                    <a:pt x="0" y="471"/>
                  </a:cubicBezTo>
                  <a:cubicBezTo>
                    <a:pt x="0" y="730"/>
                    <a:pt x="212" y="938"/>
                    <a:pt x="471" y="938"/>
                  </a:cubicBezTo>
                  <a:cubicBezTo>
                    <a:pt x="727" y="938"/>
                    <a:pt x="939" y="730"/>
                    <a:pt x="939" y="471"/>
                  </a:cubicBezTo>
                  <a:cubicBezTo>
                    <a:pt x="939" y="211"/>
                    <a:pt x="727"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a:off x="4737529" y="4644734"/>
              <a:ext cx="56488" cy="56488"/>
            </a:xfrm>
            <a:custGeom>
              <a:rect b="b" l="l" r="r" t="t"/>
              <a:pathLst>
                <a:path extrusionOk="0" h="939" w="939">
                  <a:moveTo>
                    <a:pt x="471" y="1"/>
                  </a:moveTo>
                  <a:cubicBezTo>
                    <a:pt x="212" y="1"/>
                    <a:pt x="0" y="212"/>
                    <a:pt x="0" y="471"/>
                  </a:cubicBezTo>
                  <a:cubicBezTo>
                    <a:pt x="0" y="731"/>
                    <a:pt x="212" y="939"/>
                    <a:pt x="471" y="939"/>
                  </a:cubicBezTo>
                  <a:cubicBezTo>
                    <a:pt x="727" y="939"/>
                    <a:pt x="939" y="731"/>
                    <a:pt x="939" y="471"/>
                  </a:cubicBezTo>
                  <a:cubicBezTo>
                    <a:pt x="939" y="212"/>
                    <a:pt x="727"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a:off x="4600791" y="4435386"/>
              <a:ext cx="56488" cy="56488"/>
            </a:xfrm>
            <a:custGeom>
              <a:rect b="b" l="l" r="r" t="t"/>
              <a:pathLst>
                <a:path extrusionOk="0" h="939" w="939">
                  <a:moveTo>
                    <a:pt x="471" y="0"/>
                  </a:moveTo>
                  <a:cubicBezTo>
                    <a:pt x="211" y="0"/>
                    <a:pt x="0" y="211"/>
                    <a:pt x="0" y="471"/>
                  </a:cubicBezTo>
                  <a:cubicBezTo>
                    <a:pt x="0" y="730"/>
                    <a:pt x="211" y="938"/>
                    <a:pt x="471" y="938"/>
                  </a:cubicBezTo>
                  <a:cubicBezTo>
                    <a:pt x="730" y="938"/>
                    <a:pt x="938" y="730"/>
                    <a:pt x="938" y="471"/>
                  </a:cubicBezTo>
                  <a:cubicBezTo>
                    <a:pt x="938" y="211"/>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p:nvPr/>
          </p:nvSpPr>
          <p:spPr>
            <a:xfrm>
              <a:off x="4600791" y="4644734"/>
              <a:ext cx="56488" cy="56488"/>
            </a:xfrm>
            <a:custGeom>
              <a:rect b="b" l="l" r="r" t="t"/>
              <a:pathLst>
                <a:path extrusionOk="0" h="939" w="939">
                  <a:moveTo>
                    <a:pt x="471" y="1"/>
                  </a:moveTo>
                  <a:cubicBezTo>
                    <a:pt x="211" y="1"/>
                    <a:pt x="0" y="212"/>
                    <a:pt x="0" y="471"/>
                  </a:cubicBezTo>
                  <a:cubicBezTo>
                    <a:pt x="0" y="731"/>
                    <a:pt x="211" y="939"/>
                    <a:pt x="471" y="939"/>
                  </a:cubicBezTo>
                  <a:cubicBezTo>
                    <a:pt x="730" y="939"/>
                    <a:pt x="938" y="731"/>
                    <a:pt x="938" y="471"/>
                  </a:cubicBezTo>
                  <a:cubicBezTo>
                    <a:pt x="938" y="212"/>
                    <a:pt x="730"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4347889" y="4551430"/>
              <a:ext cx="64549" cy="56428"/>
            </a:xfrm>
            <a:custGeom>
              <a:rect b="b" l="l" r="r" t="t"/>
              <a:pathLst>
                <a:path extrusionOk="0" h="938" w="1073">
                  <a:moveTo>
                    <a:pt x="534" y="0"/>
                  </a:moveTo>
                  <a:cubicBezTo>
                    <a:pt x="452" y="0"/>
                    <a:pt x="370" y="21"/>
                    <a:pt x="295" y="66"/>
                  </a:cubicBezTo>
                  <a:cubicBezTo>
                    <a:pt x="74" y="200"/>
                    <a:pt x="0" y="489"/>
                    <a:pt x="135" y="709"/>
                  </a:cubicBezTo>
                  <a:cubicBezTo>
                    <a:pt x="223" y="857"/>
                    <a:pt x="378" y="938"/>
                    <a:pt x="536" y="938"/>
                  </a:cubicBezTo>
                  <a:cubicBezTo>
                    <a:pt x="619" y="938"/>
                    <a:pt x="702" y="916"/>
                    <a:pt x="778" y="870"/>
                  </a:cubicBezTo>
                  <a:cubicBezTo>
                    <a:pt x="999" y="738"/>
                    <a:pt x="1073" y="450"/>
                    <a:pt x="938" y="229"/>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4276782" y="4648765"/>
              <a:ext cx="56488" cy="56488"/>
            </a:xfrm>
            <a:custGeom>
              <a:rect b="b" l="l" r="r" t="t"/>
              <a:pathLst>
                <a:path extrusionOk="0" h="939" w="939">
                  <a:moveTo>
                    <a:pt x="468" y="1"/>
                  </a:moveTo>
                  <a:cubicBezTo>
                    <a:pt x="212" y="1"/>
                    <a:pt x="1" y="212"/>
                    <a:pt x="1" y="471"/>
                  </a:cubicBezTo>
                  <a:cubicBezTo>
                    <a:pt x="1" y="731"/>
                    <a:pt x="212" y="939"/>
                    <a:pt x="468" y="939"/>
                  </a:cubicBezTo>
                  <a:cubicBezTo>
                    <a:pt x="728" y="939"/>
                    <a:pt x="939" y="731"/>
                    <a:pt x="939" y="471"/>
                  </a:cubicBezTo>
                  <a:cubicBezTo>
                    <a:pt x="939"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3"/>
            <p:cNvSpPr/>
            <p:nvPr/>
          </p:nvSpPr>
          <p:spPr>
            <a:xfrm>
              <a:off x="4276782" y="4439417"/>
              <a:ext cx="56488" cy="56488"/>
            </a:xfrm>
            <a:custGeom>
              <a:rect b="b" l="l" r="r" t="t"/>
              <a:pathLst>
                <a:path extrusionOk="0" h="939" w="939">
                  <a:moveTo>
                    <a:pt x="468" y="0"/>
                  </a:moveTo>
                  <a:cubicBezTo>
                    <a:pt x="212" y="0"/>
                    <a:pt x="1" y="212"/>
                    <a:pt x="1" y="471"/>
                  </a:cubicBezTo>
                  <a:cubicBezTo>
                    <a:pt x="1" y="730"/>
                    <a:pt x="212" y="939"/>
                    <a:pt x="468" y="939"/>
                  </a:cubicBezTo>
                  <a:cubicBezTo>
                    <a:pt x="728" y="939"/>
                    <a:pt x="939" y="730"/>
                    <a:pt x="939" y="471"/>
                  </a:cubicBezTo>
                  <a:cubicBezTo>
                    <a:pt x="939"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3"/>
            <p:cNvSpPr/>
            <p:nvPr/>
          </p:nvSpPr>
          <p:spPr>
            <a:xfrm>
              <a:off x="4413520" y="4648765"/>
              <a:ext cx="56307" cy="56488"/>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4413520" y="4439417"/>
              <a:ext cx="56307" cy="56488"/>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p3"/>
          <p:cNvSpPr/>
          <p:nvPr/>
        </p:nvSpPr>
        <p:spPr>
          <a:xfrm rot="2205800">
            <a:off x="4988109" y="46729"/>
            <a:ext cx="585464" cy="409043"/>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 name="Google Shape;47;p3"/>
          <p:cNvGrpSpPr/>
          <p:nvPr/>
        </p:nvGrpSpPr>
        <p:grpSpPr>
          <a:xfrm>
            <a:off x="713223" y="4608579"/>
            <a:ext cx="425228" cy="425228"/>
            <a:chOff x="7879273" y="4810679"/>
            <a:chExt cx="425228" cy="425228"/>
          </a:xfrm>
        </p:grpSpPr>
        <p:sp>
          <p:nvSpPr>
            <p:cNvPr id="48" name="Google Shape;48;p3"/>
            <p:cNvSpPr/>
            <p:nvPr/>
          </p:nvSpPr>
          <p:spPr>
            <a:xfrm rot="-1596938">
              <a:off x="7933461" y="4864866"/>
              <a:ext cx="316853" cy="316853"/>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3"/>
            <p:cNvSpPr/>
            <p:nvPr/>
          </p:nvSpPr>
          <p:spPr>
            <a:xfrm rot="-1596938">
              <a:off x="7943566" y="4907588"/>
              <a:ext cx="126135" cy="316853"/>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3"/>
            <p:cNvSpPr/>
            <p:nvPr/>
          </p:nvSpPr>
          <p:spPr>
            <a:xfrm rot="-1596938">
              <a:off x="8084615" y="4989440"/>
              <a:ext cx="47643"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51" name="Google Shape;51;p3"/>
          <p:cNvPicPr preferRelativeResize="0"/>
          <p:nvPr/>
        </p:nvPicPr>
        <p:blipFill>
          <a:blip r:embed="rId3">
            <a:alphaModFix/>
          </a:blip>
          <a:stretch>
            <a:fillRect/>
          </a:stretch>
        </p:blipFill>
        <p:spPr>
          <a:xfrm>
            <a:off x="8061750" y="250650"/>
            <a:ext cx="628000" cy="64802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2" name="Shape 52"/>
        <p:cNvGrpSpPr/>
        <p:nvPr/>
      </p:nvGrpSpPr>
      <p:grpSpPr>
        <a:xfrm>
          <a:off x="0" y="0"/>
          <a:ext cx="0" cy="0"/>
          <a:chOff x="0" y="0"/>
          <a:chExt cx="0" cy="0"/>
        </a:xfrm>
      </p:grpSpPr>
      <p:pic>
        <p:nvPicPr>
          <p:cNvPr id="53" name="Google Shape;53;p4"/>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54" name="Google Shape;54;p4"/>
          <p:cNvSpPr txBox="1"/>
          <p:nvPr>
            <p:ph idx="1" type="body"/>
          </p:nvPr>
        </p:nvSpPr>
        <p:spPr>
          <a:xfrm>
            <a:off x="720000" y="1215750"/>
            <a:ext cx="7704000" cy="397500"/>
          </a:xfrm>
          <a:prstGeom prst="rect">
            <a:avLst/>
          </a:prstGeom>
        </p:spPr>
        <p:txBody>
          <a:bodyPr anchorCtr="0" anchor="t" bIns="91425" lIns="91425" spcFirstLastPara="1" rIns="91425" wrap="square" tIns="91425">
            <a:noAutofit/>
          </a:bodyPr>
          <a:lstStyle>
            <a:lvl1pPr indent="-279400" lvl="0" marL="457200" rtl="0" algn="ctr">
              <a:spcBef>
                <a:spcPts val="0"/>
              </a:spcBef>
              <a:spcAft>
                <a:spcPts val="0"/>
              </a:spcAft>
              <a:buSzPts val="800"/>
              <a:buFont typeface="Nunito Light"/>
              <a:buChar char="●"/>
              <a:defRPr/>
            </a:lvl1pPr>
            <a:lvl2pPr indent="-304800" lvl="1" marL="914400" rtl="0">
              <a:spcBef>
                <a:spcPts val="0"/>
              </a:spcBef>
              <a:spcAft>
                <a:spcPts val="0"/>
              </a:spcAft>
              <a:buSzPts val="1200"/>
              <a:buFont typeface="Nunito Light"/>
              <a:buChar char="○"/>
              <a:defRPr/>
            </a:lvl2pPr>
            <a:lvl3pPr indent="-304800" lvl="2" marL="1371600" rtl="0">
              <a:lnSpc>
                <a:spcPct val="115000"/>
              </a:lnSpc>
              <a:spcBef>
                <a:spcPts val="0"/>
              </a:spcBef>
              <a:spcAft>
                <a:spcPts val="0"/>
              </a:spcAft>
              <a:buClr>
                <a:srgbClr val="FFC800"/>
              </a:buClr>
              <a:buSzPts val="1200"/>
              <a:buFont typeface="Nunito Light"/>
              <a:buChar char="■"/>
              <a:defRPr/>
            </a:lvl3pPr>
            <a:lvl4pPr indent="-304800" lvl="3" marL="1828800" rtl="0">
              <a:lnSpc>
                <a:spcPct val="115000"/>
              </a:lnSpc>
              <a:spcBef>
                <a:spcPts val="1600"/>
              </a:spcBef>
              <a:spcAft>
                <a:spcPts val="0"/>
              </a:spcAft>
              <a:buClr>
                <a:srgbClr val="FFC800"/>
              </a:buClr>
              <a:buSzPts val="1200"/>
              <a:buFont typeface="Nunito Light"/>
              <a:buChar char="●"/>
              <a:defRPr/>
            </a:lvl4pPr>
            <a:lvl5pPr indent="-304800" lvl="4" marL="2286000" rtl="0">
              <a:lnSpc>
                <a:spcPct val="115000"/>
              </a:lnSpc>
              <a:spcBef>
                <a:spcPts val="1600"/>
              </a:spcBef>
              <a:spcAft>
                <a:spcPts val="0"/>
              </a:spcAft>
              <a:buClr>
                <a:srgbClr val="434343"/>
              </a:buClr>
              <a:buSzPts val="1200"/>
              <a:buFont typeface="Nunito Light"/>
              <a:buChar char="○"/>
              <a:defRPr/>
            </a:lvl5pPr>
            <a:lvl6pPr indent="-304800" lvl="5" marL="2743200" rtl="0">
              <a:lnSpc>
                <a:spcPct val="115000"/>
              </a:lnSpc>
              <a:spcBef>
                <a:spcPts val="1600"/>
              </a:spcBef>
              <a:spcAft>
                <a:spcPts val="0"/>
              </a:spcAft>
              <a:buClr>
                <a:srgbClr val="434343"/>
              </a:buClr>
              <a:buSzPts val="1200"/>
              <a:buFont typeface="Nunito Light"/>
              <a:buChar char="■"/>
              <a:defRPr/>
            </a:lvl6pPr>
            <a:lvl7pPr indent="-304800" lvl="6" marL="3200400" rtl="0">
              <a:lnSpc>
                <a:spcPct val="115000"/>
              </a:lnSpc>
              <a:spcBef>
                <a:spcPts val="1600"/>
              </a:spcBef>
              <a:spcAft>
                <a:spcPts val="0"/>
              </a:spcAft>
              <a:buClr>
                <a:srgbClr val="434343"/>
              </a:buClr>
              <a:buSzPts val="1200"/>
              <a:buFont typeface="Nunito Light"/>
              <a:buChar char="●"/>
              <a:defRPr/>
            </a:lvl7pPr>
            <a:lvl8pPr indent="-304800" lvl="7" marL="3657600" rtl="0">
              <a:lnSpc>
                <a:spcPct val="115000"/>
              </a:lnSpc>
              <a:spcBef>
                <a:spcPts val="1600"/>
              </a:spcBef>
              <a:spcAft>
                <a:spcPts val="0"/>
              </a:spcAft>
              <a:buClr>
                <a:srgbClr val="434343"/>
              </a:buClr>
              <a:buSzPts val="1200"/>
              <a:buFont typeface="Nunito Light"/>
              <a:buChar char="○"/>
              <a:defRPr/>
            </a:lvl8pPr>
            <a:lvl9pPr indent="-304800" lvl="8" marL="4114800" rtl="0">
              <a:lnSpc>
                <a:spcPct val="115000"/>
              </a:lnSpc>
              <a:spcBef>
                <a:spcPts val="1600"/>
              </a:spcBef>
              <a:spcAft>
                <a:spcPts val="1600"/>
              </a:spcAft>
              <a:buClr>
                <a:srgbClr val="434343"/>
              </a:buClr>
              <a:buSzPts val="1200"/>
              <a:buFont typeface="Nunito Light"/>
              <a:buChar char="■"/>
              <a:defRPr/>
            </a:lvl9pPr>
          </a:lstStyle>
          <a:p/>
        </p:txBody>
      </p:sp>
      <p:grpSp>
        <p:nvGrpSpPr>
          <p:cNvPr id="55" name="Google Shape;55;p4"/>
          <p:cNvGrpSpPr/>
          <p:nvPr/>
        </p:nvGrpSpPr>
        <p:grpSpPr>
          <a:xfrm rot="-5400000">
            <a:off x="946604" y="-24371"/>
            <a:ext cx="460379" cy="460273"/>
            <a:chOff x="8054400" y="3195525"/>
            <a:chExt cx="327975" cy="327900"/>
          </a:xfrm>
        </p:grpSpPr>
        <p:sp>
          <p:nvSpPr>
            <p:cNvPr id="56" name="Google Shape;56;p4"/>
            <p:cNvSpPr/>
            <p:nvPr/>
          </p:nvSpPr>
          <p:spPr>
            <a:xfrm>
              <a:off x="8054400" y="3195525"/>
              <a:ext cx="164025" cy="163975"/>
            </a:xfrm>
            <a:custGeom>
              <a:rect b="b" l="l" r="r" t="t"/>
              <a:pathLst>
                <a:path extrusionOk="0" h="6559" w="6561">
                  <a:moveTo>
                    <a:pt x="1127" y="1"/>
                  </a:moveTo>
                  <a:cubicBezTo>
                    <a:pt x="506" y="1"/>
                    <a:pt x="0" y="504"/>
                    <a:pt x="0" y="1125"/>
                  </a:cubicBezTo>
                  <a:lnTo>
                    <a:pt x="0" y="5434"/>
                  </a:lnTo>
                  <a:cubicBezTo>
                    <a:pt x="0" y="6056"/>
                    <a:pt x="503" y="6558"/>
                    <a:pt x="1127" y="6558"/>
                  </a:cubicBezTo>
                  <a:lnTo>
                    <a:pt x="5434" y="6558"/>
                  </a:lnTo>
                  <a:cubicBezTo>
                    <a:pt x="6055" y="6558"/>
                    <a:pt x="6561" y="6056"/>
                    <a:pt x="6561" y="5434"/>
                  </a:cubicBezTo>
                  <a:lnTo>
                    <a:pt x="6561" y="1125"/>
                  </a:lnTo>
                  <a:cubicBezTo>
                    <a:pt x="6558" y="504"/>
                    <a:pt x="6055" y="1"/>
                    <a:pt x="5434"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4"/>
            <p:cNvSpPr/>
            <p:nvPr/>
          </p:nvSpPr>
          <p:spPr>
            <a:xfrm>
              <a:off x="8054400" y="3359475"/>
              <a:ext cx="164025" cy="163950"/>
            </a:xfrm>
            <a:custGeom>
              <a:rect b="b" l="l" r="r" t="t"/>
              <a:pathLst>
                <a:path extrusionOk="0" h="6558" w="6561">
                  <a:moveTo>
                    <a:pt x="1127" y="0"/>
                  </a:moveTo>
                  <a:cubicBezTo>
                    <a:pt x="506" y="0"/>
                    <a:pt x="0" y="503"/>
                    <a:pt x="0" y="1124"/>
                  </a:cubicBezTo>
                  <a:lnTo>
                    <a:pt x="0" y="5434"/>
                  </a:lnTo>
                  <a:cubicBezTo>
                    <a:pt x="0" y="6055"/>
                    <a:pt x="503" y="6558"/>
                    <a:pt x="1127" y="6558"/>
                  </a:cubicBezTo>
                  <a:lnTo>
                    <a:pt x="5434" y="6558"/>
                  </a:lnTo>
                  <a:cubicBezTo>
                    <a:pt x="6055" y="6558"/>
                    <a:pt x="6561" y="6055"/>
                    <a:pt x="6561" y="5434"/>
                  </a:cubicBezTo>
                  <a:lnTo>
                    <a:pt x="6561" y="1124"/>
                  </a:lnTo>
                  <a:cubicBezTo>
                    <a:pt x="6558" y="503"/>
                    <a:pt x="6055" y="0"/>
                    <a:pt x="543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4"/>
            <p:cNvSpPr/>
            <p:nvPr/>
          </p:nvSpPr>
          <p:spPr>
            <a:xfrm>
              <a:off x="8218400" y="3359475"/>
              <a:ext cx="163975" cy="163950"/>
            </a:xfrm>
            <a:custGeom>
              <a:rect b="b" l="l" r="r" t="t"/>
              <a:pathLst>
                <a:path extrusionOk="0" h="6558" w="6559">
                  <a:moveTo>
                    <a:pt x="1125" y="0"/>
                  </a:moveTo>
                  <a:cubicBezTo>
                    <a:pt x="504" y="0"/>
                    <a:pt x="1" y="503"/>
                    <a:pt x="1" y="1124"/>
                  </a:cubicBezTo>
                  <a:lnTo>
                    <a:pt x="1" y="5434"/>
                  </a:lnTo>
                  <a:cubicBezTo>
                    <a:pt x="1" y="6055"/>
                    <a:pt x="504" y="6558"/>
                    <a:pt x="1125" y="6558"/>
                  </a:cubicBezTo>
                  <a:lnTo>
                    <a:pt x="5434" y="6558"/>
                  </a:lnTo>
                  <a:cubicBezTo>
                    <a:pt x="6056" y="6558"/>
                    <a:pt x="6558" y="6055"/>
                    <a:pt x="6558" y="5434"/>
                  </a:cubicBezTo>
                  <a:lnTo>
                    <a:pt x="6558" y="1124"/>
                  </a:lnTo>
                  <a:cubicBezTo>
                    <a:pt x="6558" y="503"/>
                    <a:pt x="6056" y="0"/>
                    <a:pt x="543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4"/>
            <p:cNvSpPr/>
            <p:nvPr/>
          </p:nvSpPr>
          <p:spPr>
            <a:xfrm>
              <a:off x="8218400" y="3195525"/>
              <a:ext cx="163975" cy="163975"/>
            </a:xfrm>
            <a:custGeom>
              <a:rect b="b" l="l" r="r" t="t"/>
              <a:pathLst>
                <a:path extrusionOk="0" h="6559" w="6559">
                  <a:moveTo>
                    <a:pt x="1125" y="1"/>
                  </a:moveTo>
                  <a:cubicBezTo>
                    <a:pt x="504" y="1"/>
                    <a:pt x="1" y="504"/>
                    <a:pt x="1" y="1125"/>
                  </a:cubicBezTo>
                  <a:lnTo>
                    <a:pt x="1" y="5434"/>
                  </a:lnTo>
                  <a:cubicBezTo>
                    <a:pt x="1" y="6056"/>
                    <a:pt x="504" y="6558"/>
                    <a:pt x="1125" y="6558"/>
                  </a:cubicBezTo>
                  <a:lnTo>
                    <a:pt x="5434" y="6558"/>
                  </a:lnTo>
                  <a:cubicBezTo>
                    <a:pt x="6056" y="6558"/>
                    <a:pt x="6558" y="6056"/>
                    <a:pt x="6558" y="5434"/>
                  </a:cubicBezTo>
                  <a:lnTo>
                    <a:pt x="6558" y="1125"/>
                  </a:lnTo>
                  <a:cubicBezTo>
                    <a:pt x="6558" y="504"/>
                    <a:pt x="6056" y="1"/>
                    <a:pt x="5434"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 name="Google Shape;60;p4"/>
          <p:cNvGrpSpPr/>
          <p:nvPr/>
        </p:nvGrpSpPr>
        <p:grpSpPr>
          <a:xfrm>
            <a:off x="-75425" y="28488"/>
            <a:ext cx="1022064" cy="1022013"/>
            <a:chOff x="38575" y="132850"/>
            <a:chExt cx="1022064" cy="1022013"/>
          </a:xfrm>
        </p:grpSpPr>
        <p:sp>
          <p:nvSpPr>
            <p:cNvPr id="61" name="Google Shape;61;p4"/>
            <p:cNvSpPr/>
            <p:nvPr/>
          </p:nvSpPr>
          <p:spPr>
            <a:xfrm>
              <a:off x="38575" y="132850"/>
              <a:ext cx="1022064" cy="1022013"/>
            </a:xfrm>
            <a:custGeom>
              <a:rect b="b" l="l" r="r" t="t"/>
              <a:pathLst>
                <a:path extrusionOk="0" h="32791" w="32790">
                  <a:moveTo>
                    <a:pt x="16397" y="1"/>
                  </a:moveTo>
                  <a:cubicBezTo>
                    <a:pt x="12045" y="1"/>
                    <a:pt x="7877" y="1726"/>
                    <a:pt x="4800" y="4800"/>
                  </a:cubicBezTo>
                  <a:cubicBezTo>
                    <a:pt x="1726" y="7877"/>
                    <a:pt x="0" y="12046"/>
                    <a:pt x="0" y="16397"/>
                  </a:cubicBezTo>
                  <a:cubicBezTo>
                    <a:pt x="0" y="20745"/>
                    <a:pt x="1726" y="24914"/>
                    <a:pt x="4800" y="27991"/>
                  </a:cubicBezTo>
                  <a:cubicBezTo>
                    <a:pt x="7877" y="31065"/>
                    <a:pt x="12045" y="32790"/>
                    <a:pt x="16397" y="32790"/>
                  </a:cubicBezTo>
                  <a:cubicBezTo>
                    <a:pt x="20745" y="32790"/>
                    <a:pt x="24913" y="31065"/>
                    <a:pt x="27990" y="27991"/>
                  </a:cubicBezTo>
                  <a:cubicBezTo>
                    <a:pt x="31064" y="24914"/>
                    <a:pt x="32790" y="20745"/>
                    <a:pt x="32790" y="16397"/>
                  </a:cubicBezTo>
                  <a:cubicBezTo>
                    <a:pt x="32790" y="12046"/>
                    <a:pt x="31064" y="7877"/>
                    <a:pt x="27990" y="4800"/>
                  </a:cubicBezTo>
                  <a:cubicBezTo>
                    <a:pt x="24913" y="1726"/>
                    <a:pt x="20745" y="1"/>
                    <a:pt x="16397" y="1"/>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4"/>
            <p:cNvSpPr/>
            <p:nvPr/>
          </p:nvSpPr>
          <p:spPr>
            <a:xfrm>
              <a:off x="38575" y="132850"/>
              <a:ext cx="534347" cy="1022013"/>
            </a:xfrm>
            <a:custGeom>
              <a:rect b="b" l="l" r="r" t="t"/>
              <a:pathLst>
                <a:path extrusionOk="0" h="32791" w="17143">
                  <a:moveTo>
                    <a:pt x="16397" y="1"/>
                  </a:moveTo>
                  <a:cubicBezTo>
                    <a:pt x="7339" y="1"/>
                    <a:pt x="0" y="7339"/>
                    <a:pt x="0" y="16397"/>
                  </a:cubicBezTo>
                  <a:cubicBezTo>
                    <a:pt x="0" y="25452"/>
                    <a:pt x="7339" y="32790"/>
                    <a:pt x="16397" y="32790"/>
                  </a:cubicBezTo>
                  <a:cubicBezTo>
                    <a:pt x="16646" y="32790"/>
                    <a:pt x="16893" y="32787"/>
                    <a:pt x="17143" y="32774"/>
                  </a:cubicBezTo>
                  <a:cubicBezTo>
                    <a:pt x="8434" y="32384"/>
                    <a:pt x="1492" y="25202"/>
                    <a:pt x="1492" y="16397"/>
                  </a:cubicBezTo>
                  <a:cubicBezTo>
                    <a:pt x="1492" y="7592"/>
                    <a:pt x="8431" y="407"/>
                    <a:pt x="17143" y="17"/>
                  </a:cubicBezTo>
                  <a:cubicBezTo>
                    <a:pt x="16893" y="4"/>
                    <a:pt x="16646" y="1"/>
                    <a:pt x="16397"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4"/>
            <p:cNvSpPr/>
            <p:nvPr/>
          </p:nvSpPr>
          <p:spPr>
            <a:xfrm>
              <a:off x="117713" y="211894"/>
              <a:ext cx="863908" cy="863932"/>
            </a:xfrm>
            <a:custGeom>
              <a:rect b="b" l="l" r="r" t="t"/>
              <a:pathLst>
                <a:path extrusionOk="0" h="27719" w="27716">
                  <a:moveTo>
                    <a:pt x="13858" y="0"/>
                  </a:moveTo>
                  <a:cubicBezTo>
                    <a:pt x="12907" y="0"/>
                    <a:pt x="11978" y="1829"/>
                    <a:pt x="11082" y="2011"/>
                  </a:cubicBezTo>
                  <a:cubicBezTo>
                    <a:pt x="10909" y="2046"/>
                    <a:pt x="10737" y="2061"/>
                    <a:pt x="10567" y="2061"/>
                  </a:cubicBezTo>
                  <a:cubicBezTo>
                    <a:pt x="9629" y="2061"/>
                    <a:pt x="8729" y="1613"/>
                    <a:pt x="7877" y="1613"/>
                  </a:cubicBezTo>
                  <a:cubicBezTo>
                    <a:pt x="7553" y="1613"/>
                    <a:pt x="7235" y="1678"/>
                    <a:pt x="6926" y="1857"/>
                  </a:cubicBezTo>
                  <a:cubicBezTo>
                    <a:pt x="4825" y="3074"/>
                    <a:pt x="3071" y="4826"/>
                    <a:pt x="1854" y="6929"/>
                  </a:cubicBezTo>
                  <a:cubicBezTo>
                    <a:pt x="1306" y="7874"/>
                    <a:pt x="2504" y="9721"/>
                    <a:pt x="2190" y="10787"/>
                  </a:cubicBezTo>
                  <a:cubicBezTo>
                    <a:pt x="1825" y="12026"/>
                    <a:pt x="0" y="12504"/>
                    <a:pt x="0" y="13861"/>
                  </a:cubicBezTo>
                  <a:cubicBezTo>
                    <a:pt x="0" y="16384"/>
                    <a:pt x="673" y="18750"/>
                    <a:pt x="1854" y="20790"/>
                  </a:cubicBezTo>
                  <a:cubicBezTo>
                    <a:pt x="2568" y="22026"/>
                    <a:pt x="4300" y="21504"/>
                    <a:pt x="5350" y="22461"/>
                  </a:cubicBezTo>
                  <a:cubicBezTo>
                    <a:pt x="6084" y="23130"/>
                    <a:pt x="6061" y="25362"/>
                    <a:pt x="6926" y="25861"/>
                  </a:cubicBezTo>
                  <a:cubicBezTo>
                    <a:pt x="8965" y="27043"/>
                    <a:pt x="11331" y="27719"/>
                    <a:pt x="13858" y="27719"/>
                  </a:cubicBezTo>
                  <a:cubicBezTo>
                    <a:pt x="15500" y="27719"/>
                    <a:pt x="15279" y="25634"/>
                    <a:pt x="16742" y="25109"/>
                  </a:cubicBezTo>
                  <a:cubicBezTo>
                    <a:pt x="16813" y="25084"/>
                    <a:pt x="16898" y="25072"/>
                    <a:pt x="16994" y="25072"/>
                  </a:cubicBezTo>
                  <a:cubicBezTo>
                    <a:pt x="17835" y="25072"/>
                    <a:pt x="19560" y="25936"/>
                    <a:pt x="20436" y="25936"/>
                  </a:cubicBezTo>
                  <a:cubicBezTo>
                    <a:pt x="20577" y="25936"/>
                    <a:pt x="20697" y="25914"/>
                    <a:pt x="20786" y="25861"/>
                  </a:cubicBezTo>
                  <a:cubicBezTo>
                    <a:pt x="22890" y="24645"/>
                    <a:pt x="24645" y="22893"/>
                    <a:pt x="25861" y="20790"/>
                  </a:cubicBezTo>
                  <a:cubicBezTo>
                    <a:pt x="26450" y="19772"/>
                    <a:pt x="24955" y="18004"/>
                    <a:pt x="25272" y="16842"/>
                  </a:cubicBezTo>
                  <a:cubicBezTo>
                    <a:pt x="25589" y="15680"/>
                    <a:pt x="27715" y="15123"/>
                    <a:pt x="27715" y="13861"/>
                  </a:cubicBezTo>
                  <a:cubicBezTo>
                    <a:pt x="27715" y="11335"/>
                    <a:pt x="27040" y="8969"/>
                    <a:pt x="25861" y="6929"/>
                  </a:cubicBezTo>
                  <a:cubicBezTo>
                    <a:pt x="25253" y="5879"/>
                    <a:pt x="22832" y="6593"/>
                    <a:pt x="21977" y="5738"/>
                  </a:cubicBezTo>
                  <a:cubicBezTo>
                    <a:pt x="21126" y="4886"/>
                    <a:pt x="21837" y="2466"/>
                    <a:pt x="20786" y="1857"/>
                  </a:cubicBezTo>
                  <a:cubicBezTo>
                    <a:pt x="18747" y="676"/>
                    <a:pt x="16381" y="0"/>
                    <a:pt x="13858"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4"/>
            <p:cNvSpPr/>
            <p:nvPr/>
          </p:nvSpPr>
          <p:spPr>
            <a:xfrm>
              <a:off x="333557" y="211894"/>
              <a:ext cx="216102" cy="432044"/>
            </a:xfrm>
            <a:custGeom>
              <a:rect b="b" l="l" r="r" t="t"/>
              <a:pathLst>
                <a:path extrusionOk="0" h="13862" w="6933">
                  <a:moveTo>
                    <a:pt x="6933" y="0"/>
                  </a:moveTo>
                  <a:cubicBezTo>
                    <a:pt x="4406" y="0"/>
                    <a:pt x="2040" y="676"/>
                    <a:pt x="1" y="1857"/>
                  </a:cubicBezTo>
                  <a:lnTo>
                    <a:pt x="1557" y="4553"/>
                  </a:lnTo>
                  <a:lnTo>
                    <a:pt x="6929" y="13861"/>
                  </a:lnTo>
                  <a:lnTo>
                    <a:pt x="6933" y="13861"/>
                  </a:lnTo>
                  <a:lnTo>
                    <a:pt x="6933"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4"/>
            <p:cNvSpPr/>
            <p:nvPr/>
          </p:nvSpPr>
          <p:spPr>
            <a:xfrm>
              <a:off x="549619" y="269774"/>
              <a:ext cx="374102" cy="374166"/>
            </a:xfrm>
            <a:custGeom>
              <a:rect b="b" l="l" r="r" t="t"/>
              <a:pathLst>
                <a:path extrusionOk="0" h="12005" w="12002">
                  <a:moveTo>
                    <a:pt x="6929" y="0"/>
                  </a:moveTo>
                  <a:lnTo>
                    <a:pt x="5373" y="2693"/>
                  </a:lnTo>
                  <a:lnTo>
                    <a:pt x="1" y="12001"/>
                  </a:lnTo>
                  <a:lnTo>
                    <a:pt x="1" y="12004"/>
                  </a:lnTo>
                  <a:lnTo>
                    <a:pt x="9308" y="6628"/>
                  </a:lnTo>
                  <a:lnTo>
                    <a:pt x="12001" y="5072"/>
                  </a:lnTo>
                  <a:cubicBezTo>
                    <a:pt x="10788" y="2969"/>
                    <a:pt x="9033" y="1217"/>
                    <a:pt x="6929"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4"/>
            <p:cNvSpPr/>
            <p:nvPr/>
          </p:nvSpPr>
          <p:spPr>
            <a:xfrm>
              <a:off x="549619" y="643922"/>
              <a:ext cx="431985" cy="215960"/>
            </a:xfrm>
            <a:custGeom>
              <a:rect b="b" l="l" r="r" t="t"/>
              <a:pathLst>
                <a:path extrusionOk="0" h="6929" w="13859">
                  <a:moveTo>
                    <a:pt x="1" y="0"/>
                  </a:moveTo>
                  <a:lnTo>
                    <a:pt x="9308" y="5373"/>
                  </a:lnTo>
                  <a:lnTo>
                    <a:pt x="12001" y="6929"/>
                  </a:lnTo>
                  <a:cubicBezTo>
                    <a:pt x="13183" y="4889"/>
                    <a:pt x="13858" y="2523"/>
                    <a:pt x="13858"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4"/>
            <p:cNvSpPr/>
            <p:nvPr/>
          </p:nvSpPr>
          <p:spPr>
            <a:xfrm>
              <a:off x="549619" y="643922"/>
              <a:ext cx="216008" cy="431919"/>
            </a:xfrm>
            <a:custGeom>
              <a:rect b="b" l="l" r="r" t="t"/>
              <a:pathLst>
                <a:path extrusionOk="0" h="13858" w="6930">
                  <a:moveTo>
                    <a:pt x="1" y="0"/>
                  </a:moveTo>
                  <a:lnTo>
                    <a:pt x="1" y="13858"/>
                  </a:lnTo>
                  <a:cubicBezTo>
                    <a:pt x="2524" y="13858"/>
                    <a:pt x="4890" y="13182"/>
                    <a:pt x="6929" y="12000"/>
                  </a:cubicBezTo>
                  <a:lnTo>
                    <a:pt x="5373" y="9308"/>
                  </a:lnTo>
                  <a:lnTo>
                    <a:pt x="1"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4"/>
            <p:cNvSpPr/>
            <p:nvPr/>
          </p:nvSpPr>
          <p:spPr>
            <a:xfrm>
              <a:off x="175500" y="643922"/>
              <a:ext cx="374071" cy="374041"/>
            </a:xfrm>
            <a:custGeom>
              <a:rect b="b" l="l" r="r" t="t"/>
              <a:pathLst>
                <a:path extrusionOk="0" h="12001" w="12001">
                  <a:moveTo>
                    <a:pt x="12000" y="0"/>
                  </a:moveTo>
                  <a:lnTo>
                    <a:pt x="2696" y="5373"/>
                  </a:lnTo>
                  <a:lnTo>
                    <a:pt x="0" y="6929"/>
                  </a:lnTo>
                  <a:cubicBezTo>
                    <a:pt x="1217" y="9032"/>
                    <a:pt x="2971" y="10784"/>
                    <a:pt x="5072" y="12000"/>
                  </a:cubicBezTo>
                  <a:lnTo>
                    <a:pt x="6628" y="9308"/>
                  </a:lnTo>
                  <a:lnTo>
                    <a:pt x="12000"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4"/>
            <p:cNvSpPr/>
            <p:nvPr/>
          </p:nvSpPr>
          <p:spPr>
            <a:xfrm>
              <a:off x="117588" y="427861"/>
              <a:ext cx="431985" cy="216084"/>
            </a:xfrm>
            <a:custGeom>
              <a:rect b="b" l="l" r="r" t="t"/>
              <a:pathLst>
                <a:path extrusionOk="0" h="6933" w="13859">
                  <a:moveTo>
                    <a:pt x="1858" y="0"/>
                  </a:moveTo>
                  <a:cubicBezTo>
                    <a:pt x="677" y="2040"/>
                    <a:pt x="1" y="4406"/>
                    <a:pt x="1" y="6932"/>
                  </a:cubicBezTo>
                  <a:lnTo>
                    <a:pt x="13858" y="6932"/>
                  </a:lnTo>
                  <a:lnTo>
                    <a:pt x="4551" y="1556"/>
                  </a:lnTo>
                  <a:lnTo>
                    <a:pt x="1858"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4"/>
            <p:cNvSpPr/>
            <p:nvPr/>
          </p:nvSpPr>
          <p:spPr>
            <a:xfrm>
              <a:off x="250429" y="344734"/>
              <a:ext cx="598339" cy="598260"/>
            </a:xfrm>
            <a:custGeom>
              <a:rect b="b" l="l" r="r" t="t"/>
              <a:pathLst>
                <a:path extrusionOk="0" h="19195" w="19196">
                  <a:moveTo>
                    <a:pt x="9600" y="0"/>
                  </a:moveTo>
                  <a:cubicBezTo>
                    <a:pt x="4297" y="0"/>
                    <a:pt x="1" y="4297"/>
                    <a:pt x="1" y="9599"/>
                  </a:cubicBezTo>
                  <a:cubicBezTo>
                    <a:pt x="1" y="14898"/>
                    <a:pt x="4297" y="19195"/>
                    <a:pt x="9600" y="19195"/>
                  </a:cubicBezTo>
                  <a:cubicBezTo>
                    <a:pt x="14899" y="19195"/>
                    <a:pt x="19196" y="14898"/>
                    <a:pt x="19196" y="9599"/>
                  </a:cubicBezTo>
                  <a:cubicBezTo>
                    <a:pt x="19196" y="4297"/>
                    <a:pt x="14899" y="0"/>
                    <a:pt x="9600"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4"/>
            <p:cNvSpPr/>
            <p:nvPr/>
          </p:nvSpPr>
          <p:spPr>
            <a:xfrm>
              <a:off x="250523" y="344734"/>
              <a:ext cx="325103" cy="598260"/>
            </a:xfrm>
            <a:custGeom>
              <a:rect b="b" l="l" r="r" t="t"/>
              <a:pathLst>
                <a:path extrusionOk="0" h="19195" w="10430">
                  <a:moveTo>
                    <a:pt x="9597" y="0"/>
                  </a:moveTo>
                  <a:cubicBezTo>
                    <a:pt x="4298" y="0"/>
                    <a:pt x="1" y="4297"/>
                    <a:pt x="1" y="9599"/>
                  </a:cubicBezTo>
                  <a:cubicBezTo>
                    <a:pt x="1" y="14898"/>
                    <a:pt x="4298" y="19195"/>
                    <a:pt x="9597" y="19195"/>
                  </a:cubicBezTo>
                  <a:cubicBezTo>
                    <a:pt x="9875" y="19195"/>
                    <a:pt x="10154" y="19182"/>
                    <a:pt x="10429" y="19156"/>
                  </a:cubicBezTo>
                  <a:cubicBezTo>
                    <a:pt x="5521" y="18737"/>
                    <a:pt x="1666" y="14616"/>
                    <a:pt x="1666" y="9599"/>
                  </a:cubicBezTo>
                  <a:cubicBezTo>
                    <a:pt x="1666" y="4579"/>
                    <a:pt x="5521" y="458"/>
                    <a:pt x="10429" y="38"/>
                  </a:cubicBezTo>
                  <a:cubicBezTo>
                    <a:pt x="10154" y="13"/>
                    <a:pt x="9875" y="0"/>
                    <a:pt x="9597"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4"/>
            <p:cNvSpPr/>
            <p:nvPr/>
          </p:nvSpPr>
          <p:spPr>
            <a:xfrm>
              <a:off x="501619" y="416578"/>
              <a:ext cx="95941" cy="454578"/>
            </a:xfrm>
            <a:custGeom>
              <a:rect b="b" l="l" r="r" t="t"/>
              <a:pathLst>
                <a:path extrusionOk="0" h="14585" w="3078">
                  <a:moveTo>
                    <a:pt x="1541" y="0"/>
                  </a:moveTo>
                  <a:cubicBezTo>
                    <a:pt x="689" y="0"/>
                    <a:pt x="1" y="689"/>
                    <a:pt x="1" y="1540"/>
                  </a:cubicBezTo>
                  <a:cubicBezTo>
                    <a:pt x="1" y="2117"/>
                    <a:pt x="318" y="2619"/>
                    <a:pt x="785" y="2882"/>
                  </a:cubicBezTo>
                  <a:lnTo>
                    <a:pt x="785" y="11703"/>
                  </a:lnTo>
                  <a:cubicBezTo>
                    <a:pt x="318" y="11966"/>
                    <a:pt x="1" y="12468"/>
                    <a:pt x="1" y="13045"/>
                  </a:cubicBezTo>
                  <a:cubicBezTo>
                    <a:pt x="1" y="13896"/>
                    <a:pt x="689" y="14585"/>
                    <a:pt x="1541" y="14585"/>
                  </a:cubicBezTo>
                  <a:cubicBezTo>
                    <a:pt x="2389" y="14585"/>
                    <a:pt x="3078" y="13896"/>
                    <a:pt x="3078" y="13045"/>
                  </a:cubicBezTo>
                  <a:cubicBezTo>
                    <a:pt x="3078" y="12468"/>
                    <a:pt x="2761" y="11966"/>
                    <a:pt x="2293" y="11703"/>
                  </a:cubicBezTo>
                  <a:lnTo>
                    <a:pt x="2293" y="2882"/>
                  </a:lnTo>
                  <a:cubicBezTo>
                    <a:pt x="2761" y="2619"/>
                    <a:pt x="3078" y="2117"/>
                    <a:pt x="3078" y="1540"/>
                  </a:cubicBezTo>
                  <a:cubicBezTo>
                    <a:pt x="3078" y="689"/>
                    <a:pt x="2389" y="0"/>
                    <a:pt x="1541"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4"/>
            <p:cNvSpPr/>
            <p:nvPr/>
          </p:nvSpPr>
          <p:spPr>
            <a:xfrm>
              <a:off x="322273" y="595922"/>
              <a:ext cx="454646" cy="95902"/>
            </a:xfrm>
            <a:custGeom>
              <a:rect b="b" l="l" r="r" t="t"/>
              <a:pathLst>
                <a:path extrusionOk="0" h="3077" w="14586">
                  <a:moveTo>
                    <a:pt x="1541" y="0"/>
                  </a:moveTo>
                  <a:cubicBezTo>
                    <a:pt x="689" y="0"/>
                    <a:pt x="1" y="688"/>
                    <a:pt x="1" y="1540"/>
                  </a:cubicBezTo>
                  <a:cubicBezTo>
                    <a:pt x="1" y="2389"/>
                    <a:pt x="689" y="3077"/>
                    <a:pt x="1541" y="3077"/>
                  </a:cubicBezTo>
                  <a:cubicBezTo>
                    <a:pt x="2117" y="3077"/>
                    <a:pt x="2620" y="2760"/>
                    <a:pt x="2883" y="2293"/>
                  </a:cubicBezTo>
                  <a:lnTo>
                    <a:pt x="11704" y="2293"/>
                  </a:lnTo>
                  <a:cubicBezTo>
                    <a:pt x="11969" y="2760"/>
                    <a:pt x="12469" y="3077"/>
                    <a:pt x="13045" y="3077"/>
                  </a:cubicBezTo>
                  <a:cubicBezTo>
                    <a:pt x="13897" y="3077"/>
                    <a:pt x="14585" y="2389"/>
                    <a:pt x="14585" y="1540"/>
                  </a:cubicBezTo>
                  <a:cubicBezTo>
                    <a:pt x="14585" y="688"/>
                    <a:pt x="13897" y="0"/>
                    <a:pt x="13045" y="0"/>
                  </a:cubicBezTo>
                  <a:cubicBezTo>
                    <a:pt x="12469" y="0"/>
                    <a:pt x="11969" y="317"/>
                    <a:pt x="11704" y="784"/>
                  </a:cubicBezTo>
                  <a:lnTo>
                    <a:pt x="2883" y="784"/>
                  </a:lnTo>
                  <a:cubicBezTo>
                    <a:pt x="2620" y="317"/>
                    <a:pt x="2117" y="0"/>
                    <a:pt x="1541"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4"/>
            <p:cNvSpPr/>
            <p:nvPr/>
          </p:nvSpPr>
          <p:spPr>
            <a:xfrm>
              <a:off x="480362" y="574665"/>
              <a:ext cx="138457" cy="138415"/>
            </a:xfrm>
            <a:custGeom>
              <a:rect b="b" l="l" r="r" t="t"/>
              <a:pathLst>
                <a:path extrusionOk="0" h="4441" w="4442">
                  <a:moveTo>
                    <a:pt x="2223" y="0"/>
                  </a:moveTo>
                  <a:cubicBezTo>
                    <a:pt x="993" y="0"/>
                    <a:pt x="1" y="993"/>
                    <a:pt x="1" y="2222"/>
                  </a:cubicBezTo>
                  <a:cubicBezTo>
                    <a:pt x="1" y="3448"/>
                    <a:pt x="993" y="4441"/>
                    <a:pt x="2223" y="4441"/>
                  </a:cubicBezTo>
                  <a:cubicBezTo>
                    <a:pt x="3449" y="4441"/>
                    <a:pt x="4442" y="3448"/>
                    <a:pt x="4442" y="2222"/>
                  </a:cubicBezTo>
                  <a:cubicBezTo>
                    <a:pt x="4442" y="993"/>
                    <a:pt x="3449" y="0"/>
                    <a:pt x="2223"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 name="Google Shape;75;p4"/>
          <p:cNvGrpSpPr/>
          <p:nvPr/>
        </p:nvGrpSpPr>
        <p:grpSpPr>
          <a:xfrm rot="787227">
            <a:off x="-153304" y="963082"/>
            <a:ext cx="781029" cy="902855"/>
            <a:chOff x="159100" y="4149425"/>
            <a:chExt cx="781025" cy="902850"/>
          </a:xfrm>
        </p:grpSpPr>
        <p:sp>
          <p:nvSpPr>
            <p:cNvPr id="76" name="Google Shape;76;p4"/>
            <p:cNvSpPr/>
            <p:nvPr/>
          </p:nvSpPr>
          <p:spPr>
            <a:xfrm>
              <a:off x="159100" y="4149425"/>
              <a:ext cx="781025" cy="902850"/>
            </a:xfrm>
            <a:custGeom>
              <a:rect b="b" l="l" r="r" t="t"/>
              <a:pathLst>
                <a:path extrusionOk="0" h="36114" w="31241">
                  <a:moveTo>
                    <a:pt x="1" y="1"/>
                  </a:moveTo>
                  <a:lnTo>
                    <a:pt x="1" y="36114"/>
                  </a:lnTo>
                  <a:lnTo>
                    <a:pt x="31241" y="36114"/>
                  </a:lnTo>
                  <a:lnTo>
                    <a:pt x="31241" y="1"/>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4"/>
            <p:cNvSpPr/>
            <p:nvPr/>
          </p:nvSpPr>
          <p:spPr>
            <a:xfrm>
              <a:off x="202825" y="4197525"/>
              <a:ext cx="693525" cy="806725"/>
            </a:xfrm>
            <a:custGeom>
              <a:rect b="b" l="l" r="r" t="t"/>
              <a:pathLst>
                <a:path extrusionOk="0" h="32269" w="27741">
                  <a:moveTo>
                    <a:pt x="0" y="1"/>
                  </a:moveTo>
                  <a:lnTo>
                    <a:pt x="0" y="32269"/>
                  </a:lnTo>
                  <a:lnTo>
                    <a:pt x="27741" y="32269"/>
                  </a:lnTo>
                  <a:lnTo>
                    <a:pt x="27741" y="1"/>
                  </a:ln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4"/>
            <p:cNvSpPr/>
            <p:nvPr/>
          </p:nvSpPr>
          <p:spPr>
            <a:xfrm>
              <a:off x="307100" y="4233000"/>
              <a:ext cx="86175" cy="101750"/>
            </a:xfrm>
            <a:custGeom>
              <a:rect b="b" l="l" r="r" t="t"/>
              <a:pathLst>
                <a:path extrusionOk="0" h="4070" w="3447">
                  <a:moveTo>
                    <a:pt x="1800" y="756"/>
                  </a:moveTo>
                  <a:cubicBezTo>
                    <a:pt x="1957" y="756"/>
                    <a:pt x="2076" y="794"/>
                    <a:pt x="2156" y="871"/>
                  </a:cubicBezTo>
                  <a:cubicBezTo>
                    <a:pt x="2236" y="948"/>
                    <a:pt x="2277" y="1054"/>
                    <a:pt x="2277" y="1179"/>
                  </a:cubicBezTo>
                  <a:cubicBezTo>
                    <a:pt x="2277" y="1313"/>
                    <a:pt x="2236" y="1415"/>
                    <a:pt x="2156" y="1495"/>
                  </a:cubicBezTo>
                  <a:cubicBezTo>
                    <a:pt x="2073" y="1576"/>
                    <a:pt x="1957" y="1617"/>
                    <a:pt x="1800" y="1617"/>
                  </a:cubicBezTo>
                  <a:lnTo>
                    <a:pt x="1045" y="1617"/>
                  </a:lnTo>
                  <a:lnTo>
                    <a:pt x="1045" y="756"/>
                  </a:lnTo>
                  <a:close/>
                  <a:moveTo>
                    <a:pt x="1852" y="2354"/>
                  </a:moveTo>
                  <a:cubicBezTo>
                    <a:pt x="2012" y="2354"/>
                    <a:pt x="2137" y="2398"/>
                    <a:pt x="2226" y="2491"/>
                  </a:cubicBezTo>
                  <a:cubicBezTo>
                    <a:pt x="2316" y="2581"/>
                    <a:pt x="2358" y="2696"/>
                    <a:pt x="2358" y="2837"/>
                  </a:cubicBezTo>
                  <a:cubicBezTo>
                    <a:pt x="2358" y="2968"/>
                    <a:pt x="2313" y="3080"/>
                    <a:pt x="2226" y="3173"/>
                  </a:cubicBezTo>
                  <a:cubicBezTo>
                    <a:pt x="2137" y="3266"/>
                    <a:pt x="2012" y="3311"/>
                    <a:pt x="1852" y="3311"/>
                  </a:cubicBezTo>
                  <a:lnTo>
                    <a:pt x="1045" y="3311"/>
                  </a:lnTo>
                  <a:lnTo>
                    <a:pt x="1045" y="2354"/>
                  </a:lnTo>
                  <a:close/>
                  <a:moveTo>
                    <a:pt x="145" y="0"/>
                  </a:moveTo>
                  <a:cubicBezTo>
                    <a:pt x="107" y="0"/>
                    <a:pt x="71" y="13"/>
                    <a:pt x="43" y="42"/>
                  </a:cubicBezTo>
                  <a:cubicBezTo>
                    <a:pt x="14" y="67"/>
                    <a:pt x="1" y="103"/>
                    <a:pt x="1" y="144"/>
                  </a:cubicBezTo>
                  <a:lnTo>
                    <a:pt x="1" y="3922"/>
                  </a:lnTo>
                  <a:cubicBezTo>
                    <a:pt x="1" y="3961"/>
                    <a:pt x="14" y="3996"/>
                    <a:pt x="43" y="4025"/>
                  </a:cubicBezTo>
                  <a:cubicBezTo>
                    <a:pt x="71" y="4054"/>
                    <a:pt x="107" y="4067"/>
                    <a:pt x="145" y="4070"/>
                  </a:cubicBezTo>
                  <a:lnTo>
                    <a:pt x="1970" y="4070"/>
                  </a:lnTo>
                  <a:cubicBezTo>
                    <a:pt x="2441" y="4070"/>
                    <a:pt x="2806" y="3961"/>
                    <a:pt x="3062" y="3743"/>
                  </a:cubicBezTo>
                  <a:cubicBezTo>
                    <a:pt x="3318" y="3525"/>
                    <a:pt x="3446" y="3224"/>
                    <a:pt x="3446" y="2837"/>
                  </a:cubicBezTo>
                  <a:cubicBezTo>
                    <a:pt x="3446" y="2635"/>
                    <a:pt x="3392" y="2453"/>
                    <a:pt x="3283" y="2290"/>
                  </a:cubicBezTo>
                  <a:cubicBezTo>
                    <a:pt x="3174" y="2126"/>
                    <a:pt x="3040" y="2008"/>
                    <a:pt x="2883" y="1934"/>
                  </a:cubicBezTo>
                  <a:cubicBezTo>
                    <a:pt x="3007" y="1873"/>
                    <a:pt x="3116" y="1777"/>
                    <a:pt x="3216" y="1643"/>
                  </a:cubicBezTo>
                  <a:cubicBezTo>
                    <a:pt x="3315" y="1508"/>
                    <a:pt x="3363" y="1345"/>
                    <a:pt x="3363" y="1150"/>
                  </a:cubicBezTo>
                  <a:cubicBezTo>
                    <a:pt x="3363" y="785"/>
                    <a:pt x="3244" y="500"/>
                    <a:pt x="3007" y="301"/>
                  </a:cubicBezTo>
                  <a:cubicBezTo>
                    <a:pt x="2767" y="99"/>
                    <a:pt x="2406" y="0"/>
                    <a:pt x="1919"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4"/>
            <p:cNvSpPr/>
            <p:nvPr/>
          </p:nvSpPr>
          <p:spPr>
            <a:xfrm>
              <a:off x="418050" y="4233000"/>
              <a:ext cx="26925" cy="101675"/>
            </a:xfrm>
            <a:custGeom>
              <a:rect b="b" l="l" r="r" t="t"/>
              <a:pathLst>
                <a:path extrusionOk="0" h="4067" w="1077">
                  <a:moveTo>
                    <a:pt x="148" y="0"/>
                  </a:moveTo>
                  <a:cubicBezTo>
                    <a:pt x="106" y="0"/>
                    <a:pt x="74" y="13"/>
                    <a:pt x="46" y="42"/>
                  </a:cubicBezTo>
                  <a:cubicBezTo>
                    <a:pt x="17" y="67"/>
                    <a:pt x="1" y="103"/>
                    <a:pt x="1" y="144"/>
                  </a:cubicBezTo>
                  <a:lnTo>
                    <a:pt x="1" y="3922"/>
                  </a:lnTo>
                  <a:cubicBezTo>
                    <a:pt x="1" y="3961"/>
                    <a:pt x="17" y="3996"/>
                    <a:pt x="46" y="4025"/>
                  </a:cubicBezTo>
                  <a:cubicBezTo>
                    <a:pt x="74" y="4054"/>
                    <a:pt x="106" y="4067"/>
                    <a:pt x="148" y="4067"/>
                  </a:cubicBezTo>
                  <a:lnTo>
                    <a:pt x="926" y="4067"/>
                  </a:lnTo>
                  <a:cubicBezTo>
                    <a:pt x="968" y="4067"/>
                    <a:pt x="1003" y="4054"/>
                    <a:pt x="1032" y="4028"/>
                  </a:cubicBezTo>
                  <a:cubicBezTo>
                    <a:pt x="1061" y="3999"/>
                    <a:pt x="1077" y="3964"/>
                    <a:pt x="1077" y="3922"/>
                  </a:cubicBezTo>
                  <a:lnTo>
                    <a:pt x="1077" y="144"/>
                  </a:lnTo>
                  <a:cubicBezTo>
                    <a:pt x="1077" y="103"/>
                    <a:pt x="1061" y="67"/>
                    <a:pt x="1032" y="42"/>
                  </a:cubicBezTo>
                  <a:cubicBezTo>
                    <a:pt x="1003" y="13"/>
                    <a:pt x="968" y="0"/>
                    <a:pt x="926"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4"/>
            <p:cNvSpPr/>
            <p:nvPr/>
          </p:nvSpPr>
          <p:spPr>
            <a:xfrm>
              <a:off x="473850" y="4233000"/>
              <a:ext cx="84150" cy="101750"/>
            </a:xfrm>
            <a:custGeom>
              <a:rect b="b" l="l" r="r" t="t"/>
              <a:pathLst>
                <a:path extrusionOk="0" h="4070" w="3366">
                  <a:moveTo>
                    <a:pt x="144" y="0"/>
                  </a:moveTo>
                  <a:cubicBezTo>
                    <a:pt x="106" y="0"/>
                    <a:pt x="74" y="13"/>
                    <a:pt x="45" y="42"/>
                  </a:cubicBezTo>
                  <a:cubicBezTo>
                    <a:pt x="16" y="67"/>
                    <a:pt x="0" y="103"/>
                    <a:pt x="0" y="144"/>
                  </a:cubicBezTo>
                  <a:lnTo>
                    <a:pt x="0" y="3922"/>
                  </a:lnTo>
                  <a:cubicBezTo>
                    <a:pt x="0" y="3961"/>
                    <a:pt x="16" y="3996"/>
                    <a:pt x="45" y="4025"/>
                  </a:cubicBezTo>
                  <a:cubicBezTo>
                    <a:pt x="74" y="4054"/>
                    <a:pt x="106" y="4067"/>
                    <a:pt x="148" y="4070"/>
                  </a:cubicBezTo>
                  <a:lnTo>
                    <a:pt x="842" y="4070"/>
                  </a:lnTo>
                  <a:cubicBezTo>
                    <a:pt x="887" y="4070"/>
                    <a:pt x="919" y="4054"/>
                    <a:pt x="948" y="4025"/>
                  </a:cubicBezTo>
                  <a:cubicBezTo>
                    <a:pt x="974" y="3996"/>
                    <a:pt x="990" y="3961"/>
                    <a:pt x="990" y="3922"/>
                  </a:cubicBezTo>
                  <a:lnTo>
                    <a:pt x="990" y="1809"/>
                  </a:lnTo>
                  <a:lnTo>
                    <a:pt x="2408" y="3958"/>
                  </a:lnTo>
                  <a:cubicBezTo>
                    <a:pt x="2450" y="4031"/>
                    <a:pt x="2514" y="4070"/>
                    <a:pt x="2597" y="4070"/>
                  </a:cubicBezTo>
                  <a:lnTo>
                    <a:pt x="3221" y="4070"/>
                  </a:lnTo>
                  <a:cubicBezTo>
                    <a:pt x="3263" y="4070"/>
                    <a:pt x="3298" y="4054"/>
                    <a:pt x="3324" y="4025"/>
                  </a:cubicBezTo>
                  <a:cubicBezTo>
                    <a:pt x="3353" y="3996"/>
                    <a:pt x="3365" y="3961"/>
                    <a:pt x="3365" y="3916"/>
                  </a:cubicBezTo>
                  <a:lnTo>
                    <a:pt x="3365" y="144"/>
                  </a:lnTo>
                  <a:cubicBezTo>
                    <a:pt x="3365" y="103"/>
                    <a:pt x="3353" y="67"/>
                    <a:pt x="3324" y="42"/>
                  </a:cubicBezTo>
                  <a:cubicBezTo>
                    <a:pt x="3298" y="13"/>
                    <a:pt x="3263" y="0"/>
                    <a:pt x="3221" y="0"/>
                  </a:cubicBezTo>
                  <a:lnTo>
                    <a:pt x="2523" y="0"/>
                  </a:lnTo>
                  <a:cubicBezTo>
                    <a:pt x="2485" y="0"/>
                    <a:pt x="2450" y="13"/>
                    <a:pt x="2421" y="42"/>
                  </a:cubicBezTo>
                  <a:cubicBezTo>
                    <a:pt x="2392" y="67"/>
                    <a:pt x="2376" y="103"/>
                    <a:pt x="2376" y="144"/>
                  </a:cubicBezTo>
                  <a:lnTo>
                    <a:pt x="2376" y="2341"/>
                  </a:lnTo>
                  <a:lnTo>
                    <a:pt x="961" y="112"/>
                  </a:lnTo>
                  <a:cubicBezTo>
                    <a:pt x="926" y="39"/>
                    <a:pt x="858" y="0"/>
                    <a:pt x="762"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4"/>
            <p:cNvSpPr/>
            <p:nvPr/>
          </p:nvSpPr>
          <p:spPr>
            <a:xfrm>
              <a:off x="583675" y="4231550"/>
              <a:ext cx="91275" cy="104575"/>
            </a:xfrm>
            <a:custGeom>
              <a:rect b="b" l="l" r="r" t="t"/>
              <a:pathLst>
                <a:path extrusionOk="0" h="4183" w="3651">
                  <a:moveTo>
                    <a:pt x="1813" y="1"/>
                  </a:moveTo>
                  <a:cubicBezTo>
                    <a:pt x="1268" y="1"/>
                    <a:pt x="836" y="132"/>
                    <a:pt x="516" y="401"/>
                  </a:cubicBezTo>
                  <a:cubicBezTo>
                    <a:pt x="196" y="667"/>
                    <a:pt x="26" y="1048"/>
                    <a:pt x="7" y="1541"/>
                  </a:cubicBezTo>
                  <a:cubicBezTo>
                    <a:pt x="3" y="1653"/>
                    <a:pt x="0" y="1829"/>
                    <a:pt x="0" y="2075"/>
                  </a:cubicBezTo>
                  <a:cubicBezTo>
                    <a:pt x="0" y="2319"/>
                    <a:pt x="3" y="2498"/>
                    <a:pt x="7" y="2610"/>
                  </a:cubicBezTo>
                  <a:cubicBezTo>
                    <a:pt x="26" y="3113"/>
                    <a:pt x="192" y="3500"/>
                    <a:pt x="506" y="3776"/>
                  </a:cubicBezTo>
                  <a:cubicBezTo>
                    <a:pt x="816" y="4045"/>
                    <a:pt x="1246" y="4182"/>
                    <a:pt x="1794" y="4182"/>
                  </a:cubicBezTo>
                  <a:cubicBezTo>
                    <a:pt x="1800" y="4182"/>
                    <a:pt x="1806" y="4182"/>
                    <a:pt x="1813" y="4182"/>
                  </a:cubicBezTo>
                  <a:cubicBezTo>
                    <a:pt x="2181" y="4182"/>
                    <a:pt x="2504" y="4118"/>
                    <a:pt x="2783" y="3993"/>
                  </a:cubicBezTo>
                  <a:cubicBezTo>
                    <a:pt x="3058" y="3868"/>
                    <a:pt x="3273" y="3686"/>
                    <a:pt x="3423" y="3446"/>
                  </a:cubicBezTo>
                  <a:cubicBezTo>
                    <a:pt x="3574" y="3209"/>
                    <a:pt x="3650" y="2924"/>
                    <a:pt x="3650" y="2597"/>
                  </a:cubicBezTo>
                  <a:lnTo>
                    <a:pt x="3650" y="1934"/>
                  </a:lnTo>
                  <a:cubicBezTo>
                    <a:pt x="3650" y="1890"/>
                    <a:pt x="3638" y="1854"/>
                    <a:pt x="3609" y="1826"/>
                  </a:cubicBezTo>
                  <a:cubicBezTo>
                    <a:pt x="3583" y="1797"/>
                    <a:pt x="3548" y="1781"/>
                    <a:pt x="3503" y="1781"/>
                  </a:cubicBezTo>
                  <a:lnTo>
                    <a:pt x="2040" y="1781"/>
                  </a:lnTo>
                  <a:cubicBezTo>
                    <a:pt x="1998" y="1781"/>
                    <a:pt x="1963" y="1797"/>
                    <a:pt x="1934" y="1826"/>
                  </a:cubicBezTo>
                  <a:cubicBezTo>
                    <a:pt x="1909" y="1854"/>
                    <a:pt x="1896" y="1890"/>
                    <a:pt x="1896" y="1934"/>
                  </a:cubicBezTo>
                  <a:lnTo>
                    <a:pt x="1896" y="2364"/>
                  </a:lnTo>
                  <a:cubicBezTo>
                    <a:pt x="1896" y="2405"/>
                    <a:pt x="1909" y="2440"/>
                    <a:pt x="1934" y="2472"/>
                  </a:cubicBezTo>
                  <a:cubicBezTo>
                    <a:pt x="1963" y="2501"/>
                    <a:pt x="1998" y="2514"/>
                    <a:pt x="2040" y="2514"/>
                  </a:cubicBezTo>
                  <a:lnTo>
                    <a:pt x="2587" y="2514"/>
                  </a:lnTo>
                  <a:lnTo>
                    <a:pt x="2587" y="2626"/>
                  </a:lnTo>
                  <a:cubicBezTo>
                    <a:pt x="2587" y="2869"/>
                    <a:pt x="2517" y="3049"/>
                    <a:pt x="2379" y="3167"/>
                  </a:cubicBezTo>
                  <a:cubicBezTo>
                    <a:pt x="2242" y="3286"/>
                    <a:pt x="2059" y="3346"/>
                    <a:pt x="1832" y="3346"/>
                  </a:cubicBezTo>
                  <a:cubicBezTo>
                    <a:pt x="1358" y="3346"/>
                    <a:pt x="1111" y="3090"/>
                    <a:pt x="1089" y="2578"/>
                  </a:cubicBezTo>
                  <a:cubicBezTo>
                    <a:pt x="1082" y="2466"/>
                    <a:pt x="1082" y="2300"/>
                    <a:pt x="1082" y="2072"/>
                  </a:cubicBezTo>
                  <a:cubicBezTo>
                    <a:pt x="1082" y="1845"/>
                    <a:pt x="1082" y="1675"/>
                    <a:pt x="1089" y="1566"/>
                  </a:cubicBezTo>
                  <a:cubicBezTo>
                    <a:pt x="1111" y="1080"/>
                    <a:pt x="1351" y="836"/>
                    <a:pt x="1813" y="836"/>
                  </a:cubicBezTo>
                  <a:cubicBezTo>
                    <a:pt x="2008" y="836"/>
                    <a:pt x="2158" y="878"/>
                    <a:pt x="2267" y="961"/>
                  </a:cubicBezTo>
                  <a:cubicBezTo>
                    <a:pt x="2376" y="1044"/>
                    <a:pt x="2456" y="1140"/>
                    <a:pt x="2504" y="1253"/>
                  </a:cubicBezTo>
                  <a:cubicBezTo>
                    <a:pt x="2520" y="1285"/>
                    <a:pt x="2539" y="1307"/>
                    <a:pt x="2562" y="1317"/>
                  </a:cubicBezTo>
                  <a:cubicBezTo>
                    <a:pt x="2587" y="1329"/>
                    <a:pt x="2616" y="1336"/>
                    <a:pt x="2655" y="1336"/>
                  </a:cubicBezTo>
                  <a:lnTo>
                    <a:pt x="3503" y="1336"/>
                  </a:lnTo>
                  <a:cubicBezTo>
                    <a:pt x="3538" y="1336"/>
                    <a:pt x="3570" y="1323"/>
                    <a:pt x="3596" y="1301"/>
                  </a:cubicBezTo>
                  <a:cubicBezTo>
                    <a:pt x="3618" y="1278"/>
                    <a:pt x="3631" y="1249"/>
                    <a:pt x="3631" y="1214"/>
                  </a:cubicBezTo>
                  <a:cubicBezTo>
                    <a:pt x="3625" y="1016"/>
                    <a:pt x="3548" y="823"/>
                    <a:pt x="3404" y="638"/>
                  </a:cubicBezTo>
                  <a:cubicBezTo>
                    <a:pt x="3257" y="452"/>
                    <a:pt x="3048" y="298"/>
                    <a:pt x="2776" y="180"/>
                  </a:cubicBezTo>
                  <a:cubicBezTo>
                    <a:pt x="2501" y="58"/>
                    <a:pt x="2181" y="1"/>
                    <a:pt x="1813"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4"/>
            <p:cNvSpPr/>
            <p:nvPr/>
          </p:nvSpPr>
          <p:spPr>
            <a:xfrm>
              <a:off x="696925" y="4231550"/>
              <a:ext cx="90000" cy="104650"/>
            </a:xfrm>
            <a:custGeom>
              <a:rect b="b" l="l" r="r" t="t"/>
              <a:pathLst>
                <a:path extrusionOk="0" h="4186" w="3600">
                  <a:moveTo>
                    <a:pt x="1797" y="836"/>
                  </a:moveTo>
                  <a:cubicBezTo>
                    <a:pt x="2008" y="836"/>
                    <a:pt x="2175" y="900"/>
                    <a:pt x="2303" y="1028"/>
                  </a:cubicBezTo>
                  <a:cubicBezTo>
                    <a:pt x="2431" y="1156"/>
                    <a:pt x="2498" y="1352"/>
                    <a:pt x="2508" y="1614"/>
                  </a:cubicBezTo>
                  <a:cubicBezTo>
                    <a:pt x="2514" y="1832"/>
                    <a:pt x="2517" y="1992"/>
                    <a:pt x="2517" y="2091"/>
                  </a:cubicBezTo>
                  <a:cubicBezTo>
                    <a:pt x="2517" y="2184"/>
                    <a:pt x="2514" y="2344"/>
                    <a:pt x="2508" y="2568"/>
                  </a:cubicBezTo>
                  <a:cubicBezTo>
                    <a:pt x="2498" y="2831"/>
                    <a:pt x="2431" y="3026"/>
                    <a:pt x="2306" y="3154"/>
                  </a:cubicBezTo>
                  <a:cubicBezTo>
                    <a:pt x="2181" y="3282"/>
                    <a:pt x="2012" y="3346"/>
                    <a:pt x="1797" y="3346"/>
                  </a:cubicBezTo>
                  <a:cubicBezTo>
                    <a:pt x="1586" y="3346"/>
                    <a:pt x="1416" y="3282"/>
                    <a:pt x="1291" y="3154"/>
                  </a:cubicBezTo>
                  <a:cubicBezTo>
                    <a:pt x="1170" y="3026"/>
                    <a:pt x="1102" y="2831"/>
                    <a:pt x="1089" y="2568"/>
                  </a:cubicBezTo>
                  <a:cubicBezTo>
                    <a:pt x="1086" y="2456"/>
                    <a:pt x="1083" y="2296"/>
                    <a:pt x="1083" y="2091"/>
                  </a:cubicBezTo>
                  <a:cubicBezTo>
                    <a:pt x="1083" y="1883"/>
                    <a:pt x="1086" y="1723"/>
                    <a:pt x="1089" y="1614"/>
                  </a:cubicBezTo>
                  <a:cubicBezTo>
                    <a:pt x="1099" y="1352"/>
                    <a:pt x="1170" y="1156"/>
                    <a:pt x="1294" y="1028"/>
                  </a:cubicBezTo>
                  <a:cubicBezTo>
                    <a:pt x="1422" y="900"/>
                    <a:pt x="1589" y="836"/>
                    <a:pt x="1797" y="836"/>
                  </a:cubicBezTo>
                  <a:close/>
                  <a:moveTo>
                    <a:pt x="1797" y="1"/>
                  </a:moveTo>
                  <a:cubicBezTo>
                    <a:pt x="1262" y="1"/>
                    <a:pt x="837" y="138"/>
                    <a:pt x="516" y="417"/>
                  </a:cubicBezTo>
                  <a:cubicBezTo>
                    <a:pt x="196" y="692"/>
                    <a:pt x="26" y="1086"/>
                    <a:pt x="7" y="1598"/>
                  </a:cubicBezTo>
                  <a:cubicBezTo>
                    <a:pt x="4" y="1710"/>
                    <a:pt x="1" y="1880"/>
                    <a:pt x="1" y="2104"/>
                  </a:cubicBezTo>
                  <a:cubicBezTo>
                    <a:pt x="1" y="2325"/>
                    <a:pt x="4" y="2492"/>
                    <a:pt x="7" y="2604"/>
                  </a:cubicBezTo>
                  <a:cubicBezTo>
                    <a:pt x="26" y="3122"/>
                    <a:pt x="193" y="3516"/>
                    <a:pt x="507" y="3782"/>
                  </a:cubicBezTo>
                  <a:cubicBezTo>
                    <a:pt x="821" y="4051"/>
                    <a:pt x="1253" y="4185"/>
                    <a:pt x="1797" y="4185"/>
                  </a:cubicBezTo>
                  <a:cubicBezTo>
                    <a:pt x="2345" y="4185"/>
                    <a:pt x="2774" y="4051"/>
                    <a:pt x="3087" y="3782"/>
                  </a:cubicBezTo>
                  <a:cubicBezTo>
                    <a:pt x="3401" y="3516"/>
                    <a:pt x="3568" y="3122"/>
                    <a:pt x="3587" y="2604"/>
                  </a:cubicBezTo>
                  <a:cubicBezTo>
                    <a:pt x="3597" y="2380"/>
                    <a:pt x="3600" y="2213"/>
                    <a:pt x="3600" y="2104"/>
                  </a:cubicBezTo>
                  <a:cubicBezTo>
                    <a:pt x="3600" y="1992"/>
                    <a:pt x="3597" y="1822"/>
                    <a:pt x="3587" y="1598"/>
                  </a:cubicBezTo>
                  <a:cubicBezTo>
                    <a:pt x="3571" y="1086"/>
                    <a:pt x="3404" y="692"/>
                    <a:pt x="3081" y="417"/>
                  </a:cubicBezTo>
                  <a:cubicBezTo>
                    <a:pt x="2761" y="138"/>
                    <a:pt x="2332" y="1"/>
                    <a:pt x="1797"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4"/>
            <p:cNvSpPr/>
            <p:nvPr/>
          </p:nvSpPr>
          <p:spPr>
            <a:xfrm>
              <a:off x="259075" y="4397975"/>
              <a:ext cx="87450" cy="87425"/>
            </a:xfrm>
            <a:custGeom>
              <a:rect b="b" l="l" r="r" t="t"/>
              <a:pathLst>
                <a:path extrusionOk="0" h="3497" w="3498">
                  <a:moveTo>
                    <a:pt x="1" y="0"/>
                  </a:moveTo>
                  <a:lnTo>
                    <a:pt x="1" y="3497"/>
                  </a:lnTo>
                  <a:lnTo>
                    <a:pt x="3497" y="3497"/>
                  </a:lnTo>
                  <a:lnTo>
                    <a:pt x="3497"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4"/>
            <p:cNvSpPr/>
            <p:nvPr/>
          </p:nvSpPr>
          <p:spPr>
            <a:xfrm>
              <a:off x="380925" y="4397975"/>
              <a:ext cx="87425" cy="87425"/>
            </a:xfrm>
            <a:custGeom>
              <a:rect b="b" l="l" r="r" t="t"/>
              <a:pathLst>
                <a:path extrusionOk="0" h="3497" w="3497">
                  <a:moveTo>
                    <a:pt x="0" y="0"/>
                  </a:moveTo>
                  <a:lnTo>
                    <a:pt x="0" y="3497"/>
                  </a:lnTo>
                  <a:lnTo>
                    <a:pt x="3496" y="3497"/>
                  </a:lnTo>
                  <a:lnTo>
                    <a:pt x="3496"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4"/>
            <p:cNvSpPr/>
            <p:nvPr/>
          </p:nvSpPr>
          <p:spPr>
            <a:xfrm>
              <a:off x="502750" y="4397975"/>
              <a:ext cx="87500" cy="87425"/>
            </a:xfrm>
            <a:custGeom>
              <a:rect b="b" l="l" r="r" t="t"/>
              <a:pathLst>
                <a:path extrusionOk="0" h="3497" w="3500">
                  <a:moveTo>
                    <a:pt x="0" y="0"/>
                  </a:moveTo>
                  <a:lnTo>
                    <a:pt x="0" y="3497"/>
                  </a:lnTo>
                  <a:lnTo>
                    <a:pt x="3500" y="3497"/>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4"/>
            <p:cNvSpPr/>
            <p:nvPr/>
          </p:nvSpPr>
          <p:spPr>
            <a:xfrm>
              <a:off x="624575" y="4397975"/>
              <a:ext cx="87500" cy="87425"/>
            </a:xfrm>
            <a:custGeom>
              <a:rect b="b" l="l" r="r" t="t"/>
              <a:pathLst>
                <a:path extrusionOk="0" h="3497" w="3500">
                  <a:moveTo>
                    <a:pt x="0" y="0"/>
                  </a:moveTo>
                  <a:lnTo>
                    <a:pt x="0" y="3497"/>
                  </a:lnTo>
                  <a:lnTo>
                    <a:pt x="3500" y="3497"/>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a:off x="746400" y="4397975"/>
              <a:ext cx="87525" cy="87425"/>
            </a:xfrm>
            <a:custGeom>
              <a:rect b="b" l="l" r="r" t="t"/>
              <a:pathLst>
                <a:path extrusionOk="0" h="3497" w="3501">
                  <a:moveTo>
                    <a:pt x="1" y="0"/>
                  </a:moveTo>
                  <a:lnTo>
                    <a:pt x="1" y="3497"/>
                  </a:lnTo>
                  <a:lnTo>
                    <a:pt x="3500" y="3497"/>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4"/>
            <p:cNvSpPr/>
            <p:nvPr/>
          </p:nvSpPr>
          <p:spPr>
            <a:xfrm>
              <a:off x="259075" y="4514350"/>
              <a:ext cx="87450" cy="87425"/>
            </a:xfrm>
            <a:custGeom>
              <a:rect b="b" l="l" r="r" t="t"/>
              <a:pathLst>
                <a:path extrusionOk="0" h="3497" w="3498">
                  <a:moveTo>
                    <a:pt x="1" y="1"/>
                  </a:moveTo>
                  <a:lnTo>
                    <a:pt x="1" y="3497"/>
                  </a:lnTo>
                  <a:lnTo>
                    <a:pt x="3497" y="3497"/>
                  </a:lnTo>
                  <a:lnTo>
                    <a:pt x="3497"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4"/>
            <p:cNvSpPr/>
            <p:nvPr/>
          </p:nvSpPr>
          <p:spPr>
            <a:xfrm>
              <a:off x="380925" y="4514350"/>
              <a:ext cx="87425" cy="87425"/>
            </a:xfrm>
            <a:custGeom>
              <a:rect b="b" l="l" r="r" t="t"/>
              <a:pathLst>
                <a:path extrusionOk="0" h="3497" w="3497">
                  <a:moveTo>
                    <a:pt x="0" y="1"/>
                  </a:moveTo>
                  <a:lnTo>
                    <a:pt x="0" y="3497"/>
                  </a:lnTo>
                  <a:lnTo>
                    <a:pt x="3496" y="3497"/>
                  </a:lnTo>
                  <a:lnTo>
                    <a:pt x="3496"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4"/>
            <p:cNvSpPr/>
            <p:nvPr/>
          </p:nvSpPr>
          <p:spPr>
            <a:xfrm>
              <a:off x="502750" y="4514350"/>
              <a:ext cx="87500" cy="87425"/>
            </a:xfrm>
            <a:custGeom>
              <a:rect b="b" l="l" r="r" t="t"/>
              <a:pathLst>
                <a:path extrusionOk="0" h="3497" w="3500">
                  <a:moveTo>
                    <a:pt x="0" y="1"/>
                  </a:moveTo>
                  <a:lnTo>
                    <a:pt x="0" y="3497"/>
                  </a:lnTo>
                  <a:lnTo>
                    <a:pt x="3500" y="3497"/>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4"/>
            <p:cNvSpPr/>
            <p:nvPr/>
          </p:nvSpPr>
          <p:spPr>
            <a:xfrm>
              <a:off x="624575" y="4514350"/>
              <a:ext cx="87500" cy="87425"/>
            </a:xfrm>
            <a:custGeom>
              <a:rect b="b" l="l" r="r" t="t"/>
              <a:pathLst>
                <a:path extrusionOk="0" h="3497" w="3500">
                  <a:moveTo>
                    <a:pt x="0" y="1"/>
                  </a:moveTo>
                  <a:lnTo>
                    <a:pt x="0" y="3497"/>
                  </a:lnTo>
                  <a:lnTo>
                    <a:pt x="3500" y="3497"/>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4"/>
            <p:cNvSpPr/>
            <p:nvPr/>
          </p:nvSpPr>
          <p:spPr>
            <a:xfrm>
              <a:off x="746400" y="4514350"/>
              <a:ext cx="87525" cy="87425"/>
            </a:xfrm>
            <a:custGeom>
              <a:rect b="b" l="l" r="r" t="t"/>
              <a:pathLst>
                <a:path extrusionOk="0" h="3497" w="3501">
                  <a:moveTo>
                    <a:pt x="1" y="1"/>
                  </a:moveTo>
                  <a:lnTo>
                    <a:pt x="1" y="3497"/>
                  </a:lnTo>
                  <a:lnTo>
                    <a:pt x="3500" y="3497"/>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4"/>
            <p:cNvSpPr/>
            <p:nvPr/>
          </p:nvSpPr>
          <p:spPr>
            <a:xfrm>
              <a:off x="259075" y="4630650"/>
              <a:ext cx="87450" cy="87525"/>
            </a:xfrm>
            <a:custGeom>
              <a:rect b="b" l="l" r="r" t="t"/>
              <a:pathLst>
                <a:path extrusionOk="0" h="3501" w="3498">
                  <a:moveTo>
                    <a:pt x="1" y="1"/>
                  </a:moveTo>
                  <a:lnTo>
                    <a:pt x="1" y="3500"/>
                  </a:lnTo>
                  <a:lnTo>
                    <a:pt x="3497" y="3500"/>
                  </a:lnTo>
                  <a:lnTo>
                    <a:pt x="3497"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4"/>
            <p:cNvSpPr/>
            <p:nvPr/>
          </p:nvSpPr>
          <p:spPr>
            <a:xfrm>
              <a:off x="380925" y="4630650"/>
              <a:ext cx="87425" cy="87525"/>
            </a:xfrm>
            <a:custGeom>
              <a:rect b="b" l="l" r="r" t="t"/>
              <a:pathLst>
                <a:path extrusionOk="0" h="3501" w="3497">
                  <a:moveTo>
                    <a:pt x="0" y="1"/>
                  </a:moveTo>
                  <a:lnTo>
                    <a:pt x="0" y="3500"/>
                  </a:lnTo>
                  <a:lnTo>
                    <a:pt x="3496" y="3500"/>
                  </a:lnTo>
                  <a:lnTo>
                    <a:pt x="3496"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4"/>
            <p:cNvSpPr/>
            <p:nvPr/>
          </p:nvSpPr>
          <p:spPr>
            <a:xfrm>
              <a:off x="502750" y="4630650"/>
              <a:ext cx="87500" cy="87525"/>
            </a:xfrm>
            <a:custGeom>
              <a:rect b="b" l="l" r="r" t="t"/>
              <a:pathLst>
                <a:path extrusionOk="0" h="3501" w="3500">
                  <a:moveTo>
                    <a:pt x="0" y="1"/>
                  </a:moveTo>
                  <a:lnTo>
                    <a:pt x="0"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4"/>
            <p:cNvSpPr/>
            <p:nvPr/>
          </p:nvSpPr>
          <p:spPr>
            <a:xfrm>
              <a:off x="624575" y="4630650"/>
              <a:ext cx="87500" cy="87525"/>
            </a:xfrm>
            <a:custGeom>
              <a:rect b="b" l="l" r="r" t="t"/>
              <a:pathLst>
                <a:path extrusionOk="0" h="3501" w="3500">
                  <a:moveTo>
                    <a:pt x="0" y="1"/>
                  </a:moveTo>
                  <a:lnTo>
                    <a:pt x="0"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4"/>
            <p:cNvSpPr/>
            <p:nvPr/>
          </p:nvSpPr>
          <p:spPr>
            <a:xfrm>
              <a:off x="746400" y="4630650"/>
              <a:ext cx="87525" cy="87525"/>
            </a:xfrm>
            <a:custGeom>
              <a:rect b="b" l="l" r="r" t="t"/>
              <a:pathLst>
                <a:path extrusionOk="0" h="3501" w="3501">
                  <a:moveTo>
                    <a:pt x="1" y="1"/>
                  </a:moveTo>
                  <a:lnTo>
                    <a:pt x="1"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4"/>
            <p:cNvSpPr/>
            <p:nvPr/>
          </p:nvSpPr>
          <p:spPr>
            <a:xfrm>
              <a:off x="259075" y="4863425"/>
              <a:ext cx="87450" cy="87525"/>
            </a:xfrm>
            <a:custGeom>
              <a:rect b="b" l="l" r="r" t="t"/>
              <a:pathLst>
                <a:path extrusionOk="0" h="3501" w="3498">
                  <a:moveTo>
                    <a:pt x="1" y="1"/>
                  </a:moveTo>
                  <a:lnTo>
                    <a:pt x="1" y="3500"/>
                  </a:lnTo>
                  <a:lnTo>
                    <a:pt x="3497" y="3500"/>
                  </a:lnTo>
                  <a:lnTo>
                    <a:pt x="3497"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4"/>
            <p:cNvSpPr/>
            <p:nvPr/>
          </p:nvSpPr>
          <p:spPr>
            <a:xfrm>
              <a:off x="380925" y="4863425"/>
              <a:ext cx="87425" cy="87525"/>
            </a:xfrm>
            <a:custGeom>
              <a:rect b="b" l="l" r="r" t="t"/>
              <a:pathLst>
                <a:path extrusionOk="0" h="3501" w="3497">
                  <a:moveTo>
                    <a:pt x="0" y="1"/>
                  </a:moveTo>
                  <a:lnTo>
                    <a:pt x="0" y="3500"/>
                  </a:lnTo>
                  <a:lnTo>
                    <a:pt x="3496" y="3500"/>
                  </a:lnTo>
                  <a:lnTo>
                    <a:pt x="3496"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4"/>
            <p:cNvSpPr/>
            <p:nvPr/>
          </p:nvSpPr>
          <p:spPr>
            <a:xfrm>
              <a:off x="502750" y="4863425"/>
              <a:ext cx="87500" cy="87525"/>
            </a:xfrm>
            <a:custGeom>
              <a:rect b="b" l="l" r="r" t="t"/>
              <a:pathLst>
                <a:path extrusionOk="0" h="3501" w="3500">
                  <a:moveTo>
                    <a:pt x="0" y="1"/>
                  </a:moveTo>
                  <a:lnTo>
                    <a:pt x="0"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4"/>
            <p:cNvSpPr/>
            <p:nvPr/>
          </p:nvSpPr>
          <p:spPr>
            <a:xfrm>
              <a:off x="624575" y="4863425"/>
              <a:ext cx="87500" cy="87525"/>
            </a:xfrm>
            <a:custGeom>
              <a:rect b="b" l="l" r="r" t="t"/>
              <a:pathLst>
                <a:path extrusionOk="0" h="3501" w="3500">
                  <a:moveTo>
                    <a:pt x="0" y="1"/>
                  </a:moveTo>
                  <a:lnTo>
                    <a:pt x="0"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4"/>
            <p:cNvSpPr/>
            <p:nvPr/>
          </p:nvSpPr>
          <p:spPr>
            <a:xfrm>
              <a:off x="746400" y="4863425"/>
              <a:ext cx="87525" cy="87525"/>
            </a:xfrm>
            <a:custGeom>
              <a:rect b="b" l="l" r="r" t="t"/>
              <a:pathLst>
                <a:path extrusionOk="0" h="3501" w="3501">
                  <a:moveTo>
                    <a:pt x="1" y="1"/>
                  </a:moveTo>
                  <a:lnTo>
                    <a:pt x="1"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4"/>
            <p:cNvSpPr/>
            <p:nvPr/>
          </p:nvSpPr>
          <p:spPr>
            <a:xfrm>
              <a:off x="259075" y="4747050"/>
              <a:ext cx="87450" cy="87500"/>
            </a:xfrm>
            <a:custGeom>
              <a:rect b="b" l="l" r="r" t="t"/>
              <a:pathLst>
                <a:path extrusionOk="0" h="3500" w="3498">
                  <a:moveTo>
                    <a:pt x="1" y="0"/>
                  </a:moveTo>
                  <a:lnTo>
                    <a:pt x="1" y="3500"/>
                  </a:lnTo>
                  <a:lnTo>
                    <a:pt x="3497" y="3500"/>
                  </a:lnTo>
                  <a:lnTo>
                    <a:pt x="3497"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4"/>
            <p:cNvSpPr/>
            <p:nvPr/>
          </p:nvSpPr>
          <p:spPr>
            <a:xfrm>
              <a:off x="380925" y="4747050"/>
              <a:ext cx="87425" cy="87500"/>
            </a:xfrm>
            <a:custGeom>
              <a:rect b="b" l="l" r="r" t="t"/>
              <a:pathLst>
                <a:path extrusionOk="0" h="3500" w="3497">
                  <a:moveTo>
                    <a:pt x="0" y="0"/>
                  </a:moveTo>
                  <a:lnTo>
                    <a:pt x="0" y="3500"/>
                  </a:lnTo>
                  <a:lnTo>
                    <a:pt x="3496" y="3500"/>
                  </a:lnTo>
                  <a:lnTo>
                    <a:pt x="3496"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4"/>
            <p:cNvSpPr/>
            <p:nvPr/>
          </p:nvSpPr>
          <p:spPr>
            <a:xfrm>
              <a:off x="502750" y="4747050"/>
              <a:ext cx="87500" cy="87500"/>
            </a:xfrm>
            <a:custGeom>
              <a:rect b="b" l="l" r="r" t="t"/>
              <a:pathLst>
                <a:path extrusionOk="0" h="3500" w="3500">
                  <a:moveTo>
                    <a:pt x="0" y="0"/>
                  </a:moveTo>
                  <a:lnTo>
                    <a:pt x="0" y="3500"/>
                  </a:lnTo>
                  <a:lnTo>
                    <a:pt x="3500" y="3500"/>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4"/>
            <p:cNvSpPr/>
            <p:nvPr/>
          </p:nvSpPr>
          <p:spPr>
            <a:xfrm>
              <a:off x="624575" y="4747050"/>
              <a:ext cx="87500" cy="87500"/>
            </a:xfrm>
            <a:custGeom>
              <a:rect b="b" l="l" r="r" t="t"/>
              <a:pathLst>
                <a:path extrusionOk="0" h="3500" w="3500">
                  <a:moveTo>
                    <a:pt x="0" y="0"/>
                  </a:moveTo>
                  <a:lnTo>
                    <a:pt x="0" y="3500"/>
                  </a:lnTo>
                  <a:lnTo>
                    <a:pt x="3500" y="3500"/>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4"/>
            <p:cNvSpPr/>
            <p:nvPr/>
          </p:nvSpPr>
          <p:spPr>
            <a:xfrm>
              <a:off x="746400" y="4747050"/>
              <a:ext cx="87525" cy="87500"/>
            </a:xfrm>
            <a:custGeom>
              <a:rect b="b" l="l" r="r" t="t"/>
              <a:pathLst>
                <a:path extrusionOk="0" h="3500" w="3501">
                  <a:moveTo>
                    <a:pt x="1" y="0"/>
                  </a:moveTo>
                  <a:lnTo>
                    <a:pt x="1" y="3500"/>
                  </a:lnTo>
                  <a:lnTo>
                    <a:pt x="3500" y="3500"/>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8" name="Google Shape;108;p4"/>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1pPr>
            <a:lvl2pPr lvl="1"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2pPr>
            <a:lvl3pPr lvl="2"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3pPr>
            <a:lvl4pPr lvl="3"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4pPr>
            <a:lvl5pPr lvl="4"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5pPr>
            <a:lvl6pPr lvl="5"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6pPr>
            <a:lvl7pPr lvl="6"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7pPr>
            <a:lvl8pPr lvl="7"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8pPr>
            <a:lvl9pPr lvl="8"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9pPr>
          </a:lstStyle>
          <a:p/>
        </p:txBody>
      </p:sp>
      <p:pic>
        <p:nvPicPr>
          <p:cNvPr id="109" name="Google Shape;109;p4"/>
          <p:cNvPicPr preferRelativeResize="0"/>
          <p:nvPr/>
        </p:nvPicPr>
        <p:blipFill>
          <a:blip r:embed="rId3">
            <a:alphaModFix/>
          </a:blip>
          <a:stretch>
            <a:fillRect/>
          </a:stretch>
        </p:blipFill>
        <p:spPr>
          <a:xfrm>
            <a:off x="8225150" y="115280"/>
            <a:ext cx="822200" cy="84843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0" name="Shape 110"/>
        <p:cNvGrpSpPr/>
        <p:nvPr/>
      </p:nvGrpSpPr>
      <p:grpSpPr>
        <a:xfrm>
          <a:off x="0" y="0"/>
          <a:ext cx="0" cy="0"/>
          <a:chOff x="0" y="0"/>
          <a:chExt cx="0" cy="0"/>
        </a:xfrm>
      </p:grpSpPr>
      <p:pic>
        <p:nvPicPr>
          <p:cNvPr id="111" name="Google Shape;111;p5"/>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112" name="Google Shape;112;p5"/>
          <p:cNvSpPr txBox="1"/>
          <p:nvPr>
            <p:ph idx="1" type="subTitle"/>
          </p:nvPr>
        </p:nvSpPr>
        <p:spPr>
          <a:xfrm>
            <a:off x="1358692" y="3020977"/>
            <a:ext cx="2809200" cy="1021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113" name="Google Shape;113;p5"/>
          <p:cNvSpPr txBox="1"/>
          <p:nvPr>
            <p:ph idx="2" type="subTitle"/>
          </p:nvPr>
        </p:nvSpPr>
        <p:spPr>
          <a:xfrm>
            <a:off x="4976108" y="3020977"/>
            <a:ext cx="2809200" cy="1016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114" name="Google Shape;114;p5"/>
          <p:cNvSpPr txBox="1"/>
          <p:nvPr>
            <p:ph idx="3" type="subTitle"/>
          </p:nvPr>
        </p:nvSpPr>
        <p:spPr>
          <a:xfrm>
            <a:off x="1358692" y="2314500"/>
            <a:ext cx="2809200" cy="844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solidFill>
                  <a:schemeClr val="dk1"/>
                </a:solidFill>
                <a:latin typeface="Dela Gothic One"/>
                <a:ea typeface="Dela Gothic One"/>
                <a:cs typeface="Dela Gothic One"/>
                <a:sym typeface="Dela Gothic One"/>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115" name="Google Shape;115;p5"/>
          <p:cNvSpPr txBox="1"/>
          <p:nvPr>
            <p:ph idx="4" type="subTitle"/>
          </p:nvPr>
        </p:nvSpPr>
        <p:spPr>
          <a:xfrm>
            <a:off x="4976108" y="2314500"/>
            <a:ext cx="2809200" cy="8400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solidFill>
                  <a:schemeClr val="dk1"/>
                </a:solidFill>
                <a:latin typeface="Dela Gothic One"/>
                <a:ea typeface="Dela Gothic One"/>
                <a:cs typeface="Dela Gothic One"/>
                <a:sym typeface="Dela Gothic One"/>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grpSp>
        <p:nvGrpSpPr>
          <p:cNvPr id="116" name="Google Shape;116;p5"/>
          <p:cNvGrpSpPr/>
          <p:nvPr/>
        </p:nvGrpSpPr>
        <p:grpSpPr>
          <a:xfrm>
            <a:off x="8078078" y="-10"/>
            <a:ext cx="486078" cy="486078"/>
            <a:chOff x="7879273" y="4810679"/>
            <a:chExt cx="425228" cy="425228"/>
          </a:xfrm>
        </p:grpSpPr>
        <p:sp>
          <p:nvSpPr>
            <p:cNvPr id="117" name="Google Shape;117;p5"/>
            <p:cNvSpPr/>
            <p:nvPr/>
          </p:nvSpPr>
          <p:spPr>
            <a:xfrm rot="-1596938">
              <a:off x="7933461" y="4864866"/>
              <a:ext cx="316853" cy="316853"/>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5"/>
            <p:cNvSpPr/>
            <p:nvPr/>
          </p:nvSpPr>
          <p:spPr>
            <a:xfrm rot="-1596938">
              <a:off x="7943566" y="4907588"/>
              <a:ext cx="126135" cy="316853"/>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5"/>
            <p:cNvSpPr/>
            <p:nvPr/>
          </p:nvSpPr>
          <p:spPr>
            <a:xfrm rot="-1596938">
              <a:off x="8084615" y="4989440"/>
              <a:ext cx="47643"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0" name="Google Shape;120;p5"/>
          <p:cNvSpPr/>
          <p:nvPr/>
        </p:nvSpPr>
        <p:spPr>
          <a:xfrm rot="-2396919">
            <a:off x="108267" y="4767474"/>
            <a:ext cx="663434" cy="463517"/>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1" name="Google Shape;121;p5"/>
          <p:cNvGrpSpPr/>
          <p:nvPr/>
        </p:nvGrpSpPr>
        <p:grpSpPr>
          <a:xfrm>
            <a:off x="8377126" y="237059"/>
            <a:ext cx="1269710" cy="1269647"/>
            <a:chOff x="38575" y="132850"/>
            <a:chExt cx="1022064" cy="1022013"/>
          </a:xfrm>
        </p:grpSpPr>
        <p:sp>
          <p:nvSpPr>
            <p:cNvPr id="122" name="Google Shape;122;p5"/>
            <p:cNvSpPr/>
            <p:nvPr/>
          </p:nvSpPr>
          <p:spPr>
            <a:xfrm>
              <a:off x="38575" y="132850"/>
              <a:ext cx="1022064" cy="1022013"/>
            </a:xfrm>
            <a:custGeom>
              <a:rect b="b" l="l" r="r" t="t"/>
              <a:pathLst>
                <a:path extrusionOk="0" h="32791" w="32790">
                  <a:moveTo>
                    <a:pt x="16397" y="1"/>
                  </a:moveTo>
                  <a:cubicBezTo>
                    <a:pt x="12045" y="1"/>
                    <a:pt x="7877" y="1726"/>
                    <a:pt x="4800" y="4800"/>
                  </a:cubicBezTo>
                  <a:cubicBezTo>
                    <a:pt x="1726" y="7877"/>
                    <a:pt x="0" y="12046"/>
                    <a:pt x="0" y="16397"/>
                  </a:cubicBezTo>
                  <a:cubicBezTo>
                    <a:pt x="0" y="20745"/>
                    <a:pt x="1726" y="24914"/>
                    <a:pt x="4800" y="27991"/>
                  </a:cubicBezTo>
                  <a:cubicBezTo>
                    <a:pt x="7877" y="31065"/>
                    <a:pt x="12045" y="32790"/>
                    <a:pt x="16397" y="32790"/>
                  </a:cubicBezTo>
                  <a:cubicBezTo>
                    <a:pt x="20745" y="32790"/>
                    <a:pt x="24913" y="31065"/>
                    <a:pt x="27990" y="27991"/>
                  </a:cubicBezTo>
                  <a:cubicBezTo>
                    <a:pt x="31064" y="24914"/>
                    <a:pt x="32790" y="20745"/>
                    <a:pt x="32790" y="16397"/>
                  </a:cubicBezTo>
                  <a:cubicBezTo>
                    <a:pt x="32790" y="12046"/>
                    <a:pt x="31064" y="7877"/>
                    <a:pt x="27990" y="4800"/>
                  </a:cubicBezTo>
                  <a:cubicBezTo>
                    <a:pt x="24913" y="1726"/>
                    <a:pt x="20745" y="1"/>
                    <a:pt x="16397" y="1"/>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5"/>
            <p:cNvSpPr/>
            <p:nvPr/>
          </p:nvSpPr>
          <p:spPr>
            <a:xfrm>
              <a:off x="38575" y="132850"/>
              <a:ext cx="534347" cy="1022013"/>
            </a:xfrm>
            <a:custGeom>
              <a:rect b="b" l="l" r="r" t="t"/>
              <a:pathLst>
                <a:path extrusionOk="0" h="32791" w="17143">
                  <a:moveTo>
                    <a:pt x="16397" y="1"/>
                  </a:moveTo>
                  <a:cubicBezTo>
                    <a:pt x="7339" y="1"/>
                    <a:pt x="0" y="7339"/>
                    <a:pt x="0" y="16397"/>
                  </a:cubicBezTo>
                  <a:cubicBezTo>
                    <a:pt x="0" y="25452"/>
                    <a:pt x="7339" y="32790"/>
                    <a:pt x="16397" y="32790"/>
                  </a:cubicBezTo>
                  <a:cubicBezTo>
                    <a:pt x="16646" y="32790"/>
                    <a:pt x="16893" y="32787"/>
                    <a:pt x="17143" y="32774"/>
                  </a:cubicBezTo>
                  <a:cubicBezTo>
                    <a:pt x="8434" y="32384"/>
                    <a:pt x="1492" y="25202"/>
                    <a:pt x="1492" y="16397"/>
                  </a:cubicBezTo>
                  <a:cubicBezTo>
                    <a:pt x="1492" y="7592"/>
                    <a:pt x="8431" y="407"/>
                    <a:pt x="17143" y="17"/>
                  </a:cubicBezTo>
                  <a:cubicBezTo>
                    <a:pt x="16893" y="4"/>
                    <a:pt x="16646" y="1"/>
                    <a:pt x="16397"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5"/>
            <p:cNvSpPr/>
            <p:nvPr/>
          </p:nvSpPr>
          <p:spPr>
            <a:xfrm>
              <a:off x="117713" y="211894"/>
              <a:ext cx="863908" cy="863932"/>
            </a:xfrm>
            <a:custGeom>
              <a:rect b="b" l="l" r="r" t="t"/>
              <a:pathLst>
                <a:path extrusionOk="0" h="27719" w="27716">
                  <a:moveTo>
                    <a:pt x="13858" y="0"/>
                  </a:moveTo>
                  <a:cubicBezTo>
                    <a:pt x="12907" y="0"/>
                    <a:pt x="11978" y="1829"/>
                    <a:pt x="11082" y="2011"/>
                  </a:cubicBezTo>
                  <a:cubicBezTo>
                    <a:pt x="10909" y="2046"/>
                    <a:pt x="10737" y="2061"/>
                    <a:pt x="10567" y="2061"/>
                  </a:cubicBezTo>
                  <a:cubicBezTo>
                    <a:pt x="9629" y="2061"/>
                    <a:pt x="8729" y="1613"/>
                    <a:pt x="7877" y="1613"/>
                  </a:cubicBezTo>
                  <a:cubicBezTo>
                    <a:pt x="7553" y="1613"/>
                    <a:pt x="7235" y="1678"/>
                    <a:pt x="6926" y="1857"/>
                  </a:cubicBezTo>
                  <a:cubicBezTo>
                    <a:pt x="4825" y="3074"/>
                    <a:pt x="3071" y="4826"/>
                    <a:pt x="1854" y="6929"/>
                  </a:cubicBezTo>
                  <a:cubicBezTo>
                    <a:pt x="1306" y="7874"/>
                    <a:pt x="2504" y="9721"/>
                    <a:pt x="2190" y="10787"/>
                  </a:cubicBezTo>
                  <a:cubicBezTo>
                    <a:pt x="1825" y="12026"/>
                    <a:pt x="0" y="12504"/>
                    <a:pt x="0" y="13861"/>
                  </a:cubicBezTo>
                  <a:cubicBezTo>
                    <a:pt x="0" y="16384"/>
                    <a:pt x="673" y="18750"/>
                    <a:pt x="1854" y="20790"/>
                  </a:cubicBezTo>
                  <a:cubicBezTo>
                    <a:pt x="2568" y="22026"/>
                    <a:pt x="4300" y="21504"/>
                    <a:pt x="5350" y="22461"/>
                  </a:cubicBezTo>
                  <a:cubicBezTo>
                    <a:pt x="6084" y="23130"/>
                    <a:pt x="6061" y="25362"/>
                    <a:pt x="6926" y="25861"/>
                  </a:cubicBezTo>
                  <a:cubicBezTo>
                    <a:pt x="8965" y="27043"/>
                    <a:pt x="11331" y="27719"/>
                    <a:pt x="13858" y="27719"/>
                  </a:cubicBezTo>
                  <a:cubicBezTo>
                    <a:pt x="15500" y="27719"/>
                    <a:pt x="15279" y="25634"/>
                    <a:pt x="16742" y="25109"/>
                  </a:cubicBezTo>
                  <a:cubicBezTo>
                    <a:pt x="16813" y="25084"/>
                    <a:pt x="16898" y="25072"/>
                    <a:pt x="16994" y="25072"/>
                  </a:cubicBezTo>
                  <a:cubicBezTo>
                    <a:pt x="17835" y="25072"/>
                    <a:pt x="19560" y="25936"/>
                    <a:pt x="20436" y="25936"/>
                  </a:cubicBezTo>
                  <a:cubicBezTo>
                    <a:pt x="20577" y="25936"/>
                    <a:pt x="20697" y="25914"/>
                    <a:pt x="20786" y="25861"/>
                  </a:cubicBezTo>
                  <a:cubicBezTo>
                    <a:pt x="22890" y="24645"/>
                    <a:pt x="24645" y="22893"/>
                    <a:pt x="25861" y="20790"/>
                  </a:cubicBezTo>
                  <a:cubicBezTo>
                    <a:pt x="26450" y="19772"/>
                    <a:pt x="24955" y="18004"/>
                    <a:pt x="25272" y="16842"/>
                  </a:cubicBezTo>
                  <a:cubicBezTo>
                    <a:pt x="25589" y="15680"/>
                    <a:pt x="27715" y="15123"/>
                    <a:pt x="27715" y="13861"/>
                  </a:cubicBezTo>
                  <a:cubicBezTo>
                    <a:pt x="27715" y="11335"/>
                    <a:pt x="27040" y="8969"/>
                    <a:pt x="25861" y="6929"/>
                  </a:cubicBezTo>
                  <a:cubicBezTo>
                    <a:pt x="25253" y="5879"/>
                    <a:pt x="22832" y="6593"/>
                    <a:pt x="21977" y="5738"/>
                  </a:cubicBezTo>
                  <a:cubicBezTo>
                    <a:pt x="21126" y="4886"/>
                    <a:pt x="21837" y="2466"/>
                    <a:pt x="20786" y="1857"/>
                  </a:cubicBezTo>
                  <a:cubicBezTo>
                    <a:pt x="18747" y="676"/>
                    <a:pt x="16381" y="0"/>
                    <a:pt x="13858"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
            <p:cNvSpPr/>
            <p:nvPr/>
          </p:nvSpPr>
          <p:spPr>
            <a:xfrm>
              <a:off x="333557" y="211894"/>
              <a:ext cx="216102" cy="432044"/>
            </a:xfrm>
            <a:custGeom>
              <a:rect b="b" l="l" r="r" t="t"/>
              <a:pathLst>
                <a:path extrusionOk="0" h="13862" w="6933">
                  <a:moveTo>
                    <a:pt x="6933" y="0"/>
                  </a:moveTo>
                  <a:cubicBezTo>
                    <a:pt x="4406" y="0"/>
                    <a:pt x="2040" y="676"/>
                    <a:pt x="1" y="1857"/>
                  </a:cubicBezTo>
                  <a:lnTo>
                    <a:pt x="1557" y="4553"/>
                  </a:lnTo>
                  <a:lnTo>
                    <a:pt x="6929" y="13861"/>
                  </a:lnTo>
                  <a:lnTo>
                    <a:pt x="6933" y="13861"/>
                  </a:lnTo>
                  <a:lnTo>
                    <a:pt x="6933"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5"/>
            <p:cNvSpPr/>
            <p:nvPr/>
          </p:nvSpPr>
          <p:spPr>
            <a:xfrm>
              <a:off x="549619" y="269774"/>
              <a:ext cx="374102" cy="374166"/>
            </a:xfrm>
            <a:custGeom>
              <a:rect b="b" l="l" r="r" t="t"/>
              <a:pathLst>
                <a:path extrusionOk="0" h="12005" w="12002">
                  <a:moveTo>
                    <a:pt x="6929" y="0"/>
                  </a:moveTo>
                  <a:lnTo>
                    <a:pt x="5373" y="2693"/>
                  </a:lnTo>
                  <a:lnTo>
                    <a:pt x="1" y="12001"/>
                  </a:lnTo>
                  <a:lnTo>
                    <a:pt x="1" y="12004"/>
                  </a:lnTo>
                  <a:lnTo>
                    <a:pt x="9308" y="6628"/>
                  </a:lnTo>
                  <a:lnTo>
                    <a:pt x="12001" y="5072"/>
                  </a:lnTo>
                  <a:cubicBezTo>
                    <a:pt x="10788" y="2969"/>
                    <a:pt x="9033" y="1217"/>
                    <a:pt x="6929"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5"/>
            <p:cNvSpPr/>
            <p:nvPr/>
          </p:nvSpPr>
          <p:spPr>
            <a:xfrm>
              <a:off x="549619" y="643922"/>
              <a:ext cx="431985" cy="215960"/>
            </a:xfrm>
            <a:custGeom>
              <a:rect b="b" l="l" r="r" t="t"/>
              <a:pathLst>
                <a:path extrusionOk="0" h="6929" w="13859">
                  <a:moveTo>
                    <a:pt x="1" y="0"/>
                  </a:moveTo>
                  <a:lnTo>
                    <a:pt x="9308" y="5373"/>
                  </a:lnTo>
                  <a:lnTo>
                    <a:pt x="12001" y="6929"/>
                  </a:lnTo>
                  <a:cubicBezTo>
                    <a:pt x="13183" y="4889"/>
                    <a:pt x="13858" y="2523"/>
                    <a:pt x="13858"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5"/>
            <p:cNvSpPr/>
            <p:nvPr/>
          </p:nvSpPr>
          <p:spPr>
            <a:xfrm>
              <a:off x="549619" y="643922"/>
              <a:ext cx="216008" cy="431919"/>
            </a:xfrm>
            <a:custGeom>
              <a:rect b="b" l="l" r="r" t="t"/>
              <a:pathLst>
                <a:path extrusionOk="0" h="13858" w="6930">
                  <a:moveTo>
                    <a:pt x="1" y="0"/>
                  </a:moveTo>
                  <a:lnTo>
                    <a:pt x="1" y="13858"/>
                  </a:lnTo>
                  <a:cubicBezTo>
                    <a:pt x="2524" y="13858"/>
                    <a:pt x="4890" y="13182"/>
                    <a:pt x="6929" y="12000"/>
                  </a:cubicBezTo>
                  <a:lnTo>
                    <a:pt x="5373" y="9308"/>
                  </a:lnTo>
                  <a:lnTo>
                    <a:pt x="1"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5"/>
            <p:cNvSpPr/>
            <p:nvPr/>
          </p:nvSpPr>
          <p:spPr>
            <a:xfrm>
              <a:off x="175500" y="643922"/>
              <a:ext cx="374071" cy="374041"/>
            </a:xfrm>
            <a:custGeom>
              <a:rect b="b" l="l" r="r" t="t"/>
              <a:pathLst>
                <a:path extrusionOk="0" h="12001" w="12001">
                  <a:moveTo>
                    <a:pt x="12000" y="0"/>
                  </a:moveTo>
                  <a:lnTo>
                    <a:pt x="2696" y="5373"/>
                  </a:lnTo>
                  <a:lnTo>
                    <a:pt x="0" y="6929"/>
                  </a:lnTo>
                  <a:cubicBezTo>
                    <a:pt x="1217" y="9032"/>
                    <a:pt x="2971" y="10784"/>
                    <a:pt x="5072" y="12000"/>
                  </a:cubicBezTo>
                  <a:lnTo>
                    <a:pt x="6628" y="9308"/>
                  </a:lnTo>
                  <a:lnTo>
                    <a:pt x="12000"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5"/>
            <p:cNvSpPr/>
            <p:nvPr/>
          </p:nvSpPr>
          <p:spPr>
            <a:xfrm>
              <a:off x="117588" y="427861"/>
              <a:ext cx="431985" cy="216084"/>
            </a:xfrm>
            <a:custGeom>
              <a:rect b="b" l="l" r="r" t="t"/>
              <a:pathLst>
                <a:path extrusionOk="0" h="6933" w="13859">
                  <a:moveTo>
                    <a:pt x="1858" y="0"/>
                  </a:moveTo>
                  <a:cubicBezTo>
                    <a:pt x="677" y="2040"/>
                    <a:pt x="1" y="4406"/>
                    <a:pt x="1" y="6932"/>
                  </a:cubicBezTo>
                  <a:lnTo>
                    <a:pt x="13858" y="6932"/>
                  </a:lnTo>
                  <a:lnTo>
                    <a:pt x="4551" y="1556"/>
                  </a:lnTo>
                  <a:lnTo>
                    <a:pt x="1858"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5"/>
            <p:cNvSpPr/>
            <p:nvPr/>
          </p:nvSpPr>
          <p:spPr>
            <a:xfrm>
              <a:off x="250429" y="344734"/>
              <a:ext cx="598339" cy="598260"/>
            </a:xfrm>
            <a:custGeom>
              <a:rect b="b" l="l" r="r" t="t"/>
              <a:pathLst>
                <a:path extrusionOk="0" h="19195" w="19196">
                  <a:moveTo>
                    <a:pt x="9600" y="0"/>
                  </a:moveTo>
                  <a:cubicBezTo>
                    <a:pt x="4297" y="0"/>
                    <a:pt x="1" y="4297"/>
                    <a:pt x="1" y="9599"/>
                  </a:cubicBezTo>
                  <a:cubicBezTo>
                    <a:pt x="1" y="14898"/>
                    <a:pt x="4297" y="19195"/>
                    <a:pt x="9600" y="19195"/>
                  </a:cubicBezTo>
                  <a:cubicBezTo>
                    <a:pt x="14899" y="19195"/>
                    <a:pt x="19196" y="14898"/>
                    <a:pt x="19196" y="9599"/>
                  </a:cubicBezTo>
                  <a:cubicBezTo>
                    <a:pt x="19196" y="4297"/>
                    <a:pt x="14899" y="0"/>
                    <a:pt x="9600"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5"/>
            <p:cNvSpPr/>
            <p:nvPr/>
          </p:nvSpPr>
          <p:spPr>
            <a:xfrm>
              <a:off x="250523" y="344734"/>
              <a:ext cx="325103" cy="598260"/>
            </a:xfrm>
            <a:custGeom>
              <a:rect b="b" l="l" r="r" t="t"/>
              <a:pathLst>
                <a:path extrusionOk="0" h="19195" w="10430">
                  <a:moveTo>
                    <a:pt x="9597" y="0"/>
                  </a:moveTo>
                  <a:cubicBezTo>
                    <a:pt x="4298" y="0"/>
                    <a:pt x="1" y="4297"/>
                    <a:pt x="1" y="9599"/>
                  </a:cubicBezTo>
                  <a:cubicBezTo>
                    <a:pt x="1" y="14898"/>
                    <a:pt x="4298" y="19195"/>
                    <a:pt x="9597" y="19195"/>
                  </a:cubicBezTo>
                  <a:cubicBezTo>
                    <a:pt x="9875" y="19195"/>
                    <a:pt x="10154" y="19182"/>
                    <a:pt x="10429" y="19156"/>
                  </a:cubicBezTo>
                  <a:cubicBezTo>
                    <a:pt x="5521" y="18737"/>
                    <a:pt x="1666" y="14616"/>
                    <a:pt x="1666" y="9599"/>
                  </a:cubicBezTo>
                  <a:cubicBezTo>
                    <a:pt x="1666" y="4579"/>
                    <a:pt x="5521" y="458"/>
                    <a:pt x="10429" y="38"/>
                  </a:cubicBezTo>
                  <a:cubicBezTo>
                    <a:pt x="10154" y="13"/>
                    <a:pt x="9875" y="0"/>
                    <a:pt x="9597"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5"/>
            <p:cNvSpPr/>
            <p:nvPr/>
          </p:nvSpPr>
          <p:spPr>
            <a:xfrm>
              <a:off x="501619" y="416578"/>
              <a:ext cx="95941" cy="454578"/>
            </a:xfrm>
            <a:custGeom>
              <a:rect b="b" l="l" r="r" t="t"/>
              <a:pathLst>
                <a:path extrusionOk="0" h="14585" w="3078">
                  <a:moveTo>
                    <a:pt x="1541" y="0"/>
                  </a:moveTo>
                  <a:cubicBezTo>
                    <a:pt x="689" y="0"/>
                    <a:pt x="1" y="689"/>
                    <a:pt x="1" y="1540"/>
                  </a:cubicBezTo>
                  <a:cubicBezTo>
                    <a:pt x="1" y="2117"/>
                    <a:pt x="318" y="2619"/>
                    <a:pt x="785" y="2882"/>
                  </a:cubicBezTo>
                  <a:lnTo>
                    <a:pt x="785" y="11703"/>
                  </a:lnTo>
                  <a:cubicBezTo>
                    <a:pt x="318" y="11966"/>
                    <a:pt x="1" y="12468"/>
                    <a:pt x="1" y="13045"/>
                  </a:cubicBezTo>
                  <a:cubicBezTo>
                    <a:pt x="1" y="13896"/>
                    <a:pt x="689" y="14585"/>
                    <a:pt x="1541" y="14585"/>
                  </a:cubicBezTo>
                  <a:cubicBezTo>
                    <a:pt x="2389" y="14585"/>
                    <a:pt x="3078" y="13896"/>
                    <a:pt x="3078" y="13045"/>
                  </a:cubicBezTo>
                  <a:cubicBezTo>
                    <a:pt x="3078" y="12468"/>
                    <a:pt x="2761" y="11966"/>
                    <a:pt x="2293" y="11703"/>
                  </a:cubicBezTo>
                  <a:lnTo>
                    <a:pt x="2293" y="2882"/>
                  </a:lnTo>
                  <a:cubicBezTo>
                    <a:pt x="2761" y="2619"/>
                    <a:pt x="3078" y="2117"/>
                    <a:pt x="3078" y="1540"/>
                  </a:cubicBezTo>
                  <a:cubicBezTo>
                    <a:pt x="3078" y="689"/>
                    <a:pt x="2389" y="0"/>
                    <a:pt x="1541"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5"/>
            <p:cNvSpPr/>
            <p:nvPr/>
          </p:nvSpPr>
          <p:spPr>
            <a:xfrm>
              <a:off x="322273" y="595922"/>
              <a:ext cx="454646" cy="95902"/>
            </a:xfrm>
            <a:custGeom>
              <a:rect b="b" l="l" r="r" t="t"/>
              <a:pathLst>
                <a:path extrusionOk="0" h="3077" w="14586">
                  <a:moveTo>
                    <a:pt x="1541" y="0"/>
                  </a:moveTo>
                  <a:cubicBezTo>
                    <a:pt x="689" y="0"/>
                    <a:pt x="1" y="688"/>
                    <a:pt x="1" y="1540"/>
                  </a:cubicBezTo>
                  <a:cubicBezTo>
                    <a:pt x="1" y="2389"/>
                    <a:pt x="689" y="3077"/>
                    <a:pt x="1541" y="3077"/>
                  </a:cubicBezTo>
                  <a:cubicBezTo>
                    <a:pt x="2117" y="3077"/>
                    <a:pt x="2620" y="2760"/>
                    <a:pt x="2883" y="2293"/>
                  </a:cubicBezTo>
                  <a:lnTo>
                    <a:pt x="11704" y="2293"/>
                  </a:lnTo>
                  <a:cubicBezTo>
                    <a:pt x="11969" y="2760"/>
                    <a:pt x="12469" y="3077"/>
                    <a:pt x="13045" y="3077"/>
                  </a:cubicBezTo>
                  <a:cubicBezTo>
                    <a:pt x="13897" y="3077"/>
                    <a:pt x="14585" y="2389"/>
                    <a:pt x="14585" y="1540"/>
                  </a:cubicBezTo>
                  <a:cubicBezTo>
                    <a:pt x="14585" y="688"/>
                    <a:pt x="13897" y="0"/>
                    <a:pt x="13045" y="0"/>
                  </a:cubicBezTo>
                  <a:cubicBezTo>
                    <a:pt x="12469" y="0"/>
                    <a:pt x="11969" y="317"/>
                    <a:pt x="11704" y="784"/>
                  </a:cubicBezTo>
                  <a:lnTo>
                    <a:pt x="2883" y="784"/>
                  </a:lnTo>
                  <a:cubicBezTo>
                    <a:pt x="2620" y="317"/>
                    <a:pt x="2117" y="0"/>
                    <a:pt x="1541"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5"/>
            <p:cNvSpPr/>
            <p:nvPr/>
          </p:nvSpPr>
          <p:spPr>
            <a:xfrm>
              <a:off x="480362" y="574665"/>
              <a:ext cx="138457" cy="138415"/>
            </a:xfrm>
            <a:custGeom>
              <a:rect b="b" l="l" r="r" t="t"/>
              <a:pathLst>
                <a:path extrusionOk="0" h="4441" w="4442">
                  <a:moveTo>
                    <a:pt x="2223" y="0"/>
                  </a:moveTo>
                  <a:cubicBezTo>
                    <a:pt x="993" y="0"/>
                    <a:pt x="1" y="993"/>
                    <a:pt x="1" y="2222"/>
                  </a:cubicBezTo>
                  <a:cubicBezTo>
                    <a:pt x="1" y="3448"/>
                    <a:pt x="993" y="4441"/>
                    <a:pt x="2223" y="4441"/>
                  </a:cubicBezTo>
                  <a:cubicBezTo>
                    <a:pt x="3449" y="4441"/>
                    <a:pt x="4442" y="3448"/>
                    <a:pt x="4442" y="2222"/>
                  </a:cubicBezTo>
                  <a:cubicBezTo>
                    <a:pt x="4442" y="993"/>
                    <a:pt x="3449" y="0"/>
                    <a:pt x="2223"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6" name="Google Shape;136;p5"/>
          <p:cNvGrpSpPr/>
          <p:nvPr/>
        </p:nvGrpSpPr>
        <p:grpSpPr>
          <a:xfrm rot="-6208258">
            <a:off x="8482649" y="1336020"/>
            <a:ext cx="460385" cy="460279"/>
            <a:chOff x="8054400" y="3195525"/>
            <a:chExt cx="327975" cy="327900"/>
          </a:xfrm>
        </p:grpSpPr>
        <p:sp>
          <p:nvSpPr>
            <p:cNvPr id="137" name="Google Shape;137;p5"/>
            <p:cNvSpPr/>
            <p:nvPr/>
          </p:nvSpPr>
          <p:spPr>
            <a:xfrm>
              <a:off x="8054400" y="3195525"/>
              <a:ext cx="164025" cy="163975"/>
            </a:xfrm>
            <a:custGeom>
              <a:rect b="b" l="l" r="r" t="t"/>
              <a:pathLst>
                <a:path extrusionOk="0" h="6559" w="6561">
                  <a:moveTo>
                    <a:pt x="1127" y="1"/>
                  </a:moveTo>
                  <a:cubicBezTo>
                    <a:pt x="506" y="1"/>
                    <a:pt x="0" y="504"/>
                    <a:pt x="0" y="1125"/>
                  </a:cubicBezTo>
                  <a:lnTo>
                    <a:pt x="0" y="5434"/>
                  </a:lnTo>
                  <a:cubicBezTo>
                    <a:pt x="0" y="6056"/>
                    <a:pt x="503" y="6558"/>
                    <a:pt x="1127" y="6558"/>
                  </a:cubicBezTo>
                  <a:lnTo>
                    <a:pt x="5434" y="6558"/>
                  </a:lnTo>
                  <a:cubicBezTo>
                    <a:pt x="6055" y="6558"/>
                    <a:pt x="6561" y="6056"/>
                    <a:pt x="6561" y="5434"/>
                  </a:cubicBezTo>
                  <a:lnTo>
                    <a:pt x="6561" y="1125"/>
                  </a:lnTo>
                  <a:cubicBezTo>
                    <a:pt x="6558" y="504"/>
                    <a:pt x="6055" y="1"/>
                    <a:pt x="5434" y="1"/>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5"/>
            <p:cNvSpPr/>
            <p:nvPr/>
          </p:nvSpPr>
          <p:spPr>
            <a:xfrm>
              <a:off x="8054400" y="3359475"/>
              <a:ext cx="164025" cy="163950"/>
            </a:xfrm>
            <a:custGeom>
              <a:rect b="b" l="l" r="r" t="t"/>
              <a:pathLst>
                <a:path extrusionOk="0" h="6558" w="6561">
                  <a:moveTo>
                    <a:pt x="1127" y="0"/>
                  </a:moveTo>
                  <a:cubicBezTo>
                    <a:pt x="506" y="0"/>
                    <a:pt x="0" y="503"/>
                    <a:pt x="0" y="1124"/>
                  </a:cubicBezTo>
                  <a:lnTo>
                    <a:pt x="0" y="5434"/>
                  </a:lnTo>
                  <a:cubicBezTo>
                    <a:pt x="0" y="6055"/>
                    <a:pt x="503" y="6558"/>
                    <a:pt x="1127" y="6558"/>
                  </a:cubicBezTo>
                  <a:lnTo>
                    <a:pt x="5434" y="6558"/>
                  </a:lnTo>
                  <a:cubicBezTo>
                    <a:pt x="6055" y="6558"/>
                    <a:pt x="6561" y="6055"/>
                    <a:pt x="6561" y="5434"/>
                  </a:cubicBezTo>
                  <a:lnTo>
                    <a:pt x="6561" y="1124"/>
                  </a:lnTo>
                  <a:cubicBezTo>
                    <a:pt x="6558"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5"/>
            <p:cNvSpPr/>
            <p:nvPr/>
          </p:nvSpPr>
          <p:spPr>
            <a:xfrm>
              <a:off x="8218400" y="3359475"/>
              <a:ext cx="163975" cy="163950"/>
            </a:xfrm>
            <a:custGeom>
              <a:rect b="b" l="l" r="r" t="t"/>
              <a:pathLst>
                <a:path extrusionOk="0" h="6558" w="6559">
                  <a:moveTo>
                    <a:pt x="1125" y="0"/>
                  </a:moveTo>
                  <a:cubicBezTo>
                    <a:pt x="504" y="0"/>
                    <a:pt x="1" y="503"/>
                    <a:pt x="1" y="1124"/>
                  </a:cubicBezTo>
                  <a:lnTo>
                    <a:pt x="1" y="5434"/>
                  </a:lnTo>
                  <a:cubicBezTo>
                    <a:pt x="1" y="6055"/>
                    <a:pt x="504" y="6558"/>
                    <a:pt x="1125" y="6558"/>
                  </a:cubicBezTo>
                  <a:lnTo>
                    <a:pt x="5434" y="6558"/>
                  </a:lnTo>
                  <a:cubicBezTo>
                    <a:pt x="6056" y="6558"/>
                    <a:pt x="6558" y="6055"/>
                    <a:pt x="6558" y="5434"/>
                  </a:cubicBezTo>
                  <a:lnTo>
                    <a:pt x="6558" y="1124"/>
                  </a:lnTo>
                  <a:cubicBezTo>
                    <a:pt x="6558" y="503"/>
                    <a:pt x="6056"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5"/>
            <p:cNvSpPr/>
            <p:nvPr/>
          </p:nvSpPr>
          <p:spPr>
            <a:xfrm>
              <a:off x="8218400" y="3195525"/>
              <a:ext cx="163975" cy="163975"/>
            </a:xfrm>
            <a:custGeom>
              <a:rect b="b" l="l" r="r" t="t"/>
              <a:pathLst>
                <a:path extrusionOk="0" h="6559" w="6559">
                  <a:moveTo>
                    <a:pt x="1125" y="1"/>
                  </a:moveTo>
                  <a:cubicBezTo>
                    <a:pt x="504" y="1"/>
                    <a:pt x="1" y="504"/>
                    <a:pt x="1" y="1125"/>
                  </a:cubicBezTo>
                  <a:lnTo>
                    <a:pt x="1" y="5434"/>
                  </a:lnTo>
                  <a:cubicBezTo>
                    <a:pt x="1" y="6056"/>
                    <a:pt x="504" y="6558"/>
                    <a:pt x="1125" y="6558"/>
                  </a:cubicBezTo>
                  <a:lnTo>
                    <a:pt x="5434" y="6558"/>
                  </a:lnTo>
                  <a:cubicBezTo>
                    <a:pt x="6056" y="6558"/>
                    <a:pt x="6558" y="6056"/>
                    <a:pt x="6558" y="5434"/>
                  </a:cubicBezTo>
                  <a:lnTo>
                    <a:pt x="6558" y="1125"/>
                  </a:lnTo>
                  <a:cubicBezTo>
                    <a:pt x="6558" y="504"/>
                    <a:pt x="6056" y="1"/>
                    <a:pt x="5434" y="1"/>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1" name="Google Shape;141;p5"/>
          <p:cNvSpPr/>
          <p:nvPr/>
        </p:nvSpPr>
        <p:spPr>
          <a:xfrm flipH="1" rot="1319639">
            <a:off x="8572110" y="1938382"/>
            <a:ext cx="585460" cy="409040"/>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5"/>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1pPr>
            <a:lvl2pPr lvl="1"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2pPr>
            <a:lvl3pPr lvl="2"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3pPr>
            <a:lvl4pPr lvl="3"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4pPr>
            <a:lvl5pPr lvl="4"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5pPr>
            <a:lvl6pPr lvl="5"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6pPr>
            <a:lvl7pPr lvl="6"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7pPr>
            <a:lvl8pPr lvl="7"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8pPr>
            <a:lvl9pPr lvl="8"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3" name="Shape 143"/>
        <p:cNvGrpSpPr/>
        <p:nvPr/>
      </p:nvGrpSpPr>
      <p:grpSpPr>
        <a:xfrm>
          <a:off x="0" y="0"/>
          <a:ext cx="0" cy="0"/>
          <a:chOff x="0" y="0"/>
          <a:chExt cx="0" cy="0"/>
        </a:xfrm>
      </p:grpSpPr>
      <p:pic>
        <p:nvPicPr>
          <p:cNvPr id="144" name="Google Shape;144;p6"/>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145" name="Google Shape;145;p6"/>
          <p:cNvSpPr/>
          <p:nvPr/>
        </p:nvSpPr>
        <p:spPr>
          <a:xfrm rot="2193207">
            <a:off x="210916" y="4464784"/>
            <a:ext cx="621906" cy="602628"/>
          </a:xfrm>
          <a:custGeom>
            <a:rect b="b" l="l" r="r" t="t"/>
            <a:pathLst>
              <a:path extrusionOk="0" h="32792" w="33841">
                <a:moveTo>
                  <a:pt x="17208" y="1"/>
                </a:moveTo>
                <a:cubicBezTo>
                  <a:pt x="15383" y="1"/>
                  <a:pt x="13556" y="717"/>
                  <a:pt x="12164" y="2150"/>
                </a:cubicBezTo>
                <a:lnTo>
                  <a:pt x="3917" y="10638"/>
                </a:lnTo>
                <a:cubicBezTo>
                  <a:pt x="270" y="14390"/>
                  <a:pt x="1" y="20506"/>
                  <a:pt x="3516" y="24390"/>
                </a:cubicBezTo>
                <a:cubicBezTo>
                  <a:pt x="3571" y="24450"/>
                  <a:pt x="3625" y="24508"/>
                  <a:pt x="3680" y="24566"/>
                </a:cubicBezTo>
                <a:cubicBezTo>
                  <a:pt x="3699" y="24585"/>
                  <a:pt x="3718" y="24604"/>
                  <a:pt x="3734" y="24623"/>
                </a:cubicBezTo>
                <a:cubicBezTo>
                  <a:pt x="3773" y="24662"/>
                  <a:pt x="3811" y="24700"/>
                  <a:pt x="3849" y="24739"/>
                </a:cubicBezTo>
                <a:cubicBezTo>
                  <a:pt x="3872" y="24761"/>
                  <a:pt x="3891" y="24783"/>
                  <a:pt x="3913" y="24806"/>
                </a:cubicBezTo>
                <a:cubicBezTo>
                  <a:pt x="3949" y="24838"/>
                  <a:pt x="3984" y="24873"/>
                  <a:pt x="4019" y="24908"/>
                </a:cubicBezTo>
                <a:cubicBezTo>
                  <a:pt x="4045" y="24931"/>
                  <a:pt x="4067" y="24950"/>
                  <a:pt x="4093" y="24972"/>
                </a:cubicBezTo>
                <a:cubicBezTo>
                  <a:pt x="4125" y="25008"/>
                  <a:pt x="4160" y="25040"/>
                  <a:pt x="4195" y="25072"/>
                </a:cubicBezTo>
                <a:cubicBezTo>
                  <a:pt x="4221" y="25091"/>
                  <a:pt x="4243" y="25113"/>
                  <a:pt x="4269" y="25136"/>
                </a:cubicBezTo>
                <a:cubicBezTo>
                  <a:pt x="4304" y="25168"/>
                  <a:pt x="4342" y="25200"/>
                  <a:pt x="4378" y="25232"/>
                </a:cubicBezTo>
                <a:cubicBezTo>
                  <a:pt x="4400" y="25251"/>
                  <a:pt x="4422" y="25270"/>
                  <a:pt x="4448" y="25289"/>
                </a:cubicBezTo>
                <a:cubicBezTo>
                  <a:pt x="4487" y="25324"/>
                  <a:pt x="4525" y="25357"/>
                  <a:pt x="4567" y="25389"/>
                </a:cubicBezTo>
                <a:cubicBezTo>
                  <a:pt x="4586" y="25405"/>
                  <a:pt x="4608" y="25424"/>
                  <a:pt x="4627" y="25440"/>
                </a:cubicBezTo>
                <a:cubicBezTo>
                  <a:pt x="4682" y="25485"/>
                  <a:pt x="4736" y="25526"/>
                  <a:pt x="4787" y="25568"/>
                </a:cubicBezTo>
                <a:cubicBezTo>
                  <a:pt x="4797" y="25571"/>
                  <a:pt x="4803" y="25577"/>
                  <a:pt x="4813" y="25584"/>
                </a:cubicBezTo>
                <a:cubicBezTo>
                  <a:pt x="4874" y="25632"/>
                  <a:pt x="4935" y="25677"/>
                  <a:pt x="4999" y="25725"/>
                </a:cubicBezTo>
                <a:cubicBezTo>
                  <a:pt x="5018" y="25738"/>
                  <a:pt x="5037" y="25754"/>
                  <a:pt x="5060" y="25766"/>
                </a:cubicBezTo>
                <a:cubicBezTo>
                  <a:pt x="5101" y="25798"/>
                  <a:pt x="5143" y="25827"/>
                  <a:pt x="5188" y="25856"/>
                </a:cubicBezTo>
                <a:cubicBezTo>
                  <a:pt x="5210" y="25875"/>
                  <a:pt x="5236" y="25891"/>
                  <a:pt x="5261" y="25907"/>
                </a:cubicBezTo>
                <a:cubicBezTo>
                  <a:pt x="5300" y="25933"/>
                  <a:pt x="5338" y="25962"/>
                  <a:pt x="5377" y="25987"/>
                </a:cubicBezTo>
                <a:cubicBezTo>
                  <a:pt x="5405" y="26003"/>
                  <a:pt x="5431" y="26019"/>
                  <a:pt x="5457" y="26039"/>
                </a:cubicBezTo>
                <a:cubicBezTo>
                  <a:pt x="5495" y="26061"/>
                  <a:pt x="5534" y="26087"/>
                  <a:pt x="5572" y="26109"/>
                </a:cubicBezTo>
                <a:cubicBezTo>
                  <a:pt x="5601" y="26128"/>
                  <a:pt x="5626" y="26144"/>
                  <a:pt x="5655" y="26160"/>
                </a:cubicBezTo>
                <a:cubicBezTo>
                  <a:pt x="5694" y="26183"/>
                  <a:pt x="5732" y="26205"/>
                  <a:pt x="5770" y="26231"/>
                </a:cubicBezTo>
                <a:cubicBezTo>
                  <a:pt x="5796" y="26247"/>
                  <a:pt x="5825" y="26263"/>
                  <a:pt x="5850" y="26275"/>
                </a:cubicBezTo>
                <a:cubicBezTo>
                  <a:pt x="5892" y="26301"/>
                  <a:pt x="5934" y="26323"/>
                  <a:pt x="5975" y="26346"/>
                </a:cubicBezTo>
                <a:cubicBezTo>
                  <a:pt x="6001" y="26359"/>
                  <a:pt x="6023" y="26375"/>
                  <a:pt x="6049" y="26388"/>
                </a:cubicBezTo>
                <a:cubicBezTo>
                  <a:pt x="6100" y="26416"/>
                  <a:pt x="6151" y="26442"/>
                  <a:pt x="6203" y="26468"/>
                </a:cubicBezTo>
                <a:cubicBezTo>
                  <a:pt x="6219" y="26477"/>
                  <a:pt x="6235" y="26487"/>
                  <a:pt x="6251" y="26493"/>
                </a:cubicBezTo>
                <a:cubicBezTo>
                  <a:pt x="6318" y="26528"/>
                  <a:pt x="6382" y="26560"/>
                  <a:pt x="6449" y="26592"/>
                </a:cubicBezTo>
                <a:cubicBezTo>
                  <a:pt x="6472" y="26602"/>
                  <a:pt x="6497" y="26615"/>
                  <a:pt x="6520" y="26624"/>
                </a:cubicBezTo>
                <a:cubicBezTo>
                  <a:pt x="6564" y="26647"/>
                  <a:pt x="6609" y="26666"/>
                  <a:pt x="6654" y="26688"/>
                </a:cubicBezTo>
                <a:cubicBezTo>
                  <a:pt x="6683" y="26701"/>
                  <a:pt x="6712" y="26714"/>
                  <a:pt x="6737" y="26724"/>
                </a:cubicBezTo>
                <a:cubicBezTo>
                  <a:pt x="6779" y="26743"/>
                  <a:pt x="6821" y="26759"/>
                  <a:pt x="6859" y="26778"/>
                </a:cubicBezTo>
                <a:cubicBezTo>
                  <a:pt x="6891" y="26791"/>
                  <a:pt x="6920" y="26804"/>
                  <a:pt x="6952" y="26817"/>
                </a:cubicBezTo>
                <a:cubicBezTo>
                  <a:pt x="6990" y="26833"/>
                  <a:pt x="7029" y="26845"/>
                  <a:pt x="7067" y="26861"/>
                </a:cubicBezTo>
                <a:cubicBezTo>
                  <a:pt x="7099" y="26874"/>
                  <a:pt x="7131" y="26887"/>
                  <a:pt x="7160" y="26900"/>
                </a:cubicBezTo>
                <a:cubicBezTo>
                  <a:pt x="7202" y="26913"/>
                  <a:pt x="7240" y="26929"/>
                  <a:pt x="7279" y="26941"/>
                </a:cubicBezTo>
                <a:cubicBezTo>
                  <a:pt x="7311" y="26954"/>
                  <a:pt x="7339" y="26964"/>
                  <a:pt x="7371" y="26977"/>
                </a:cubicBezTo>
                <a:cubicBezTo>
                  <a:pt x="7413" y="26989"/>
                  <a:pt x="7451" y="27005"/>
                  <a:pt x="7493" y="27018"/>
                </a:cubicBezTo>
                <a:cubicBezTo>
                  <a:pt x="7522" y="27028"/>
                  <a:pt x="7554" y="27037"/>
                  <a:pt x="7583" y="27047"/>
                </a:cubicBezTo>
                <a:cubicBezTo>
                  <a:pt x="7628" y="27063"/>
                  <a:pt x="7672" y="27076"/>
                  <a:pt x="7717" y="27092"/>
                </a:cubicBezTo>
                <a:cubicBezTo>
                  <a:pt x="7743" y="27098"/>
                  <a:pt x="7768" y="27108"/>
                  <a:pt x="7794" y="27114"/>
                </a:cubicBezTo>
                <a:cubicBezTo>
                  <a:pt x="7861" y="27137"/>
                  <a:pt x="7932" y="27156"/>
                  <a:pt x="7999" y="27175"/>
                </a:cubicBezTo>
                <a:cubicBezTo>
                  <a:pt x="8028" y="27182"/>
                  <a:pt x="8057" y="27191"/>
                  <a:pt x="8085" y="27198"/>
                </a:cubicBezTo>
                <a:cubicBezTo>
                  <a:pt x="8130" y="27207"/>
                  <a:pt x="8172" y="27220"/>
                  <a:pt x="8213" y="27230"/>
                </a:cubicBezTo>
                <a:cubicBezTo>
                  <a:pt x="8245" y="27239"/>
                  <a:pt x="8281" y="27246"/>
                  <a:pt x="8313" y="27255"/>
                </a:cubicBezTo>
                <a:cubicBezTo>
                  <a:pt x="8351" y="27265"/>
                  <a:pt x="8390" y="27274"/>
                  <a:pt x="8428" y="27281"/>
                </a:cubicBezTo>
                <a:cubicBezTo>
                  <a:pt x="8463" y="27290"/>
                  <a:pt x="8498" y="27297"/>
                  <a:pt x="8534" y="27303"/>
                </a:cubicBezTo>
                <a:cubicBezTo>
                  <a:pt x="8569" y="27313"/>
                  <a:pt x="8607" y="27319"/>
                  <a:pt x="8642" y="27329"/>
                </a:cubicBezTo>
                <a:cubicBezTo>
                  <a:pt x="8678" y="27335"/>
                  <a:pt x="8713" y="27342"/>
                  <a:pt x="8751" y="27348"/>
                </a:cubicBezTo>
                <a:cubicBezTo>
                  <a:pt x="8787" y="27354"/>
                  <a:pt x="8822" y="27361"/>
                  <a:pt x="8860" y="27367"/>
                </a:cubicBezTo>
                <a:cubicBezTo>
                  <a:pt x="8895" y="27374"/>
                  <a:pt x="8931" y="27380"/>
                  <a:pt x="8969" y="27386"/>
                </a:cubicBezTo>
                <a:cubicBezTo>
                  <a:pt x="9004" y="27393"/>
                  <a:pt x="9040" y="27399"/>
                  <a:pt x="9078" y="27406"/>
                </a:cubicBezTo>
                <a:cubicBezTo>
                  <a:pt x="9113" y="27409"/>
                  <a:pt x="9148" y="27415"/>
                  <a:pt x="9187" y="27422"/>
                </a:cubicBezTo>
                <a:cubicBezTo>
                  <a:pt x="9222" y="27425"/>
                  <a:pt x="9257" y="27431"/>
                  <a:pt x="9296" y="27434"/>
                </a:cubicBezTo>
                <a:cubicBezTo>
                  <a:pt x="9331" y="27441"/>
                  <a:pt x="9366" y="27444"/>
                  <a:pt x="9405" y="27451"/>
                </a:cubicBezTo>
                <a:cubicBezTo>
                  <a:pt x="9449" y="27454"/>
                  <a:pt x="9494" y="27460"/>
                  <a:pt x="9542" y="27463"/>
                </a:cubicBezTo>
                <a:cubicBezTo>
                  <a:pt x="9603" y="27470"/>
                  <a:pt x="9664" y="27476"/>
                  <a:pt x="9725" y="27479"/>
                </a:cubicBezTo>
                <a:cubicBezTo>
                  <a:pt x="9760" y="27483"/>
                  <a:pt x="9792" y="27486"/>
                  <a:pt x="9827" y="27489"/>
                </a:cubicBezTo>
                <a:cubicBezTo>
                  <a:pt x="9866" y="27492"/>
                  <a:pt x="9907" y="27492"/>
                  <a:pt x="9946" y="27495"/>
                </a:cubicBezTo>
                <a:cubicBezTo>
                  <a:pt x="9978" y="27499"/>
                  <a:pt x="10013" y="27499"/>
                  <a:pt x="10045" y="27502"/>
                </a:cubicBezTo>
                <a:cubicBezTo>
                  <a:pt x="10083" y="27505"/>
                  <a:pt x="10125" y="27505"/>
                  <a:pt x="10163" y="27505"/>
                </a:cubicBezTo>
                <a:cubicBezTo>
                  <a:pt x="10199" y="27508"/>
                  <a:pt x="10231" y="27508"/>
                  <a:pt x="10263" y="27508"/>
                </a:cubicBezTo>
                <a:cubicBezTo>
                  <a:pt x="10301" y="27511"/>
                  <a:pt x="10343" y="27511"/>
                  <a:pt x="10384" y="27511"/>
                </a:cubicBezTo>
                <a:lnTo>
                  <a:pt x="10602" y="27511"/>
                </a:lnTo>
                <a:cubicBezTo>
                  <a:pt x="10634" y="27511"/>
                  <a:pt x="10663" y="27508"/>
                  <a:pt x="10695" y="27508"/>
                </a:cubicBezTo>
                <a:cubicBezTo>
                  <a:pt x="10736" y="27508"/>
                  <a:pt x="10778" y="27508"/>
                  <a:pt x="10823" y="27505"/>
                </a:cubicBezTo>
                <a:cubicBezTo>
                  <a:pt x="10849" y="27505"/>
                  <a:pt x="10877" y="27502"/>
                  <a:pt x="10903" y="27502"/>
                </a:cubicBezTo>
                <a:cubicBezTo>
                  <a:pt x="11069" y="27492"/>
                  <a:pt x="11233" y="27483"/>
                  <a:pt x="11396" y="27467"/>
                </a:cubicBezTo>
                <a:cubicBezTo>
                  <a:pt x="11415" y="27463"/>
                  <a:pt x="11434" y="27463"/>
                  <a:pt x="11457" y="27460"/>
                </a:cubicBezTo>
                <a:cubicBezTo>
                  <a:pt x="11502" y="27457"/>
                  <a:pt x="11547" y="27451"/>
                  <a:pt x="11595" y="27444"/>
                </a:cubicBezTo>
                <a:cubicBezTo>
                  <a:pt x="11620" y="27441"/>
                  <a:pt x="11646" y="27438"/>
                  <a:pt x="11671" y="27434"/>
                </a:cubicBezTo>
                <a:cubicBezTo>
                  <a:pt x="11716" y="27428"/>
                  <a:pt x="11761" y="27422"/>
                  <a:pt x="11806" y="27415"/>
                </a:cubicBezTo>
                <a:cubicBezTo>
                  <a:pt x="11831" y="27412"/>
                  <a:pt x="11860" y="27409"/>
                  <a:pt x="11886" y="27406"/>
                </a:cubicBezTo>
                <a:cubicBezTo>
                  <a:pt x="11931" y="27396"/>
                  <a:pt x="11976" y="27390"/>
                  <a:pt x="12020" y="27383"/>
                </a:cubicBezTo>
                <a:cubicBezTo>
                  <a:pt x="12046" y="27377"/>
                  <a:pt x="12075" y="27374"/>
                  <a:pt x="12100" y="27370"/>
                </a:cubicBezTo>
                <a:cubicBezTo>
                  <a:pt x="12145" y="27361"/>
                  <a:pt x="12190" y="27351"/>
                  <a:pt x="12235" y="27345"/>
                </a:cubicBezTo>
                <a:cubicBezTo>
                  <a:pt x="12261" y="27338"/>
                  <a:pt x="12286" y="27335"/>
                  <a:pt x="12309" y="27329"/>
                </a:cubicBezTo>
                <a:cubicBezTo>
                  <a:pt x="12357" y="27319"/>
                  <a:pt x="12405" y="27310"/>
                  <a:pt x="12449" y="27300"/>
                </a:cubicBezTo>
                <a:cubicBezTo>
                  <a:pt x="12469" y="27297"/>
                  <a:pt x="12491" y="27290"/>
                  <a:pt x="12510" y="27287"/>
                </a:cubicBezTo>
                <a:cubicBezTo>
                  <a:pt x="12693" y="27246"/>
                  <a:pt x="12872" y="27201"/>
                  <a:pt x="13051" y="27150"/>
                </a:cubicBezTo>
                <a:cubicBezTo>
                  <a:pt x="13055" y="27146"/>
                  <a:pt x="13058" y="27146"/>
                  <a:pt x="13061" y="27146"/>
                </a:cubicBezTo>
                <a:cubicBezTo>
                  <a:pt x="13112" y="27130"/>
                  <a:pt x="13163" y="27114"/>
                  <a:pt x="13215" y="27098"/>
                </a:cubicBezTo>
                <a:cubicBezTo>
                  <a:pt x="13234" y="27095"/>
                  <a:pt x="13253" y="27089"/>
                  <a:pt x="13272" y="27082"/>
                </a:cubicBezTo>
                <a:cubicBezTo>
                  <a:pt x="13320" y="27066"/>
                  <a:pt x="13368" y="27050"/>
                  <a:pt x="13413" y="27037"/>
                </a:cubicBezTo>
                <a:lnTo>
                  <a:pt x="13480" y="27015"/>
                </a:lnTo>
                <a:cubicBezTo>
                  <a:pt x="13525" y="26999"/>
                  <a:pt x="13573" y="26983"/>
                  <a:pt x="13618" y="26967"/>
                </a:cubicBezTo>
                <a:cubicBezTo>
                  <a:pt x="13641" y="26957"/>
                  <a:pt x="13663" y="26951"/>
                  <a:pt x="13685" y="26941"/>
                </a:cubicBezTo>
                <a:cubicBezTo>
                  <a:pt x="13730" y="26925"/>
                  <a:pt x="13778" y="26906"/>
                  <a:pt x="13823" y="26890"/>
                </a:cubicBezTo>
                <a:cubicBezTo>
                  <a:pt x="13845" y="26881"/>
                  <a:pt x="13865" y="26874"/>
                  <a:pt x="13884" y="26865"/>
                </a:cubicBezTo>
                <a:cubicBezTo>
                  <a:pt x="13932" y="26845"/>
                  <a:pt x="13980" y="26826"/>
                  <a:pt x="14028" y="26807"/>
                </a:cubicBezTo>
                <a:cubicBezTo>
                  <a:pt x="14044" y="26801"/>
                  <a:pt x="14060" y="26794"/>
                  <a:pt x="14076" y="26788"/>
                </a:cubicBezTo>
                <a:cubicBezTo>
                  <a:pt x="14310" y="26688"/>
                  <a:pt x="14540" y="26583"/>
                  <a:pt x="14764" y="26464"/>
                </a:cubicBezTo>
                <a:cubicBezTo>
                  <a:pt x="14780" y="26458"/>
                  <a:pt x="14793" y="26452"/>
                  <a:pt x="14806" y="26445"/>
                </a:cubicBezTo>
                <a:cubicBezTo>
                  <a:pt x="14854" y="26420"/>
                  <a:pt x="14902" y="26394"/>
                  <a:pt x="14947" y="26368"/>
                </a:cubicBezTo>
                <a:cubicBezTo>
                  <a:pt x="14966" y="26359"/>
                  <a:pt x="14985" y="26349"/>
                  <a:pt x="15001" y="26336"/>
                </a:cubicBezTo>
                <a:cubicBezTo>
                  <a:pt x="15049" y="26311"/>
                  <a:pt x="15094" y="26285"/>
                  <a:pt x="15139" y="26259"/>
                </a:cubicBezTo>
                <a:lnTo>
                  <a:pt x="15197" y="26227"/>
                </a:lnTo>
                <a:cubicBezTo>
                  <a:pt x="15241" y="26202"/>
                  <a:pt x="15286" y="26173"/>
                  <a:pt x="15328" y="26147"/>
                </a:cubicBezTo>
                <a:cubicBezTo>
                  <a:pt x="15347" y="26135"/>
                  <a:pt x="15366" y="26125"/>
                  <a:pt x="15386" y="26112"/>
                </a:cubicBezTo>
                <a:cubicBezTo>
                  <a:pt x="15430" y="26083"/>
                  <a:pt x="15475" y="26058"/>
                  <a:pt x="15520" y="26026"/>
                </a:cubicBezTo>
                <a:cubicBezTo>
                  <a:pt x="15536" y="26016"/>
                  <a:pt x="15549" y="26006"/>
                  <a:pt x="15565" y="25997"/>
                </a:cubicBezTo>
                <a:cubicBezTo>
                  <a:pt x="15613" y="25968"/>
                  <a:pt x="15661" y="25936"/>
                  <a:pt x="15709" y="25901"/>
                </a:cubicBezTo>
                <a:lnTo>
                  <a:pt x="15709" y="25901"/>
                </a:lnTo>
                <a:lnTo>
                  <a:pt x="12546" y="29909"/>
                </a:lnTo>
                <a:cubicBezTo>
                  <a:pt x="11627" y="31075"/>
                  <a:pt x="12456" y="32791"/>
                  <a:pt x="13945" y="32791"/>
                </a:cubicBezTo>
                <a:lnTo>
                  <a:pt x="20470" y="32791"/>
                </a:lnTo>
                <a:cubicBezTo>
                  <a:pt x="21956" y="32791"/>
                  <a:pt x="22788" y="31075"/>
                  <a:pt x="21866" y="29909"/>
                </a:cubicBezTo>
                <a:lnTo>
                  <a:pt x="18706" y="25901"/>
                </a:lnTo>
                <a:lnTo>
                  <a:pt x="18706" y="25901"/>
                </a:lnTo>
                <a:cubicBezTo>
                  <a:pt x="18751" y="25933"/>
                  <a:pt x="18799" y="25965"/>
                  <a:pt x="18847" y="25997"/>
                </a:cubicBezTo>
                <a:cubicBezTo>
                  <a:pt x="18863" y="26006"/>
                  <a:pt x="18879" y="26016"/>
                  <a:pt x="18895" y="26026"/>
                </a:cubicBezTo>
                <a:cubicBezTo>
                  <a:pt x="18940" y="26055"/>
                  <a:pt x="18984" y="26083"/>
                  <a:pt x="19026" y="26112"/>
                </a:cubicBezTo>
                <a:cubicBezTo>
                  <a:pt x="19045" y="26122"/>
                  <a:pt x="19064" y="26135"/>
                  <a:pt x="19084" y="26147"/>
                </a:cubicBezTo>
                <a:cubicBezTo>
                  <a:pt x="19128" y="26173"/>
                  <a:pt x="19173" y="26199"/>
                  <a:pt x="19215" y="26224"/>
                </a:cubicBezTo>
                <a:lnTo>
                  <a:pt x="19276" y="26259"/>
                </a:lnTo>
                <a:cubicBezTo>
                  <a:pt x="19321" y="26285"/>
                  <a:pt x="19365" y="26311"/>
                  <a:pt x="19410" y="26336"/>
                </a:cubicBezTo>
                <a:cubicBezTo>
                  <a:pt x="19429" y="26346"/>
                  <a:pt x="19449" y="26355"/>
                  <a:pt x="19468" y="26368"/>
                </a:cubicBezTo>
                <a:cubicBezTo>
                  <a:pt x="19513" y="26394"/>
                  <a:pt x="19561" y="26416"/>
                  <a:pt x="19606" y="26442"/>
                </a:cubicBezTo>
                <a:cubicBezTo>
                  <a:pt x="19622" y="26448"/>
                  <a:pt x="19638" y="26458"/>
                  <a:pt x="19650" y="26464"/>
                </a:cubicBezTo>
                <a:cubicBezTo>
                  <a:pt x="19874" y="26583"/>
                  <a:pt x="20105" y="26688"/>
                  <a:pt x="20336" y="26785"/>
                </a:cubicBezTo>
                <a:cubicBezTo>
                  <a:pt x="20352" y="26791"/>
                  <a:pt x="20368" y="26801"/>
                  <a:pt x="20387" y="26807"/>
                </a:cubicBezTo>
                <a:cubicBezTo>
                  <a:pt x="20432" y="26826"/>
                  <a:pt x="20480" y="26845"/>
                  <a:pt x="20528" y="26865"/>
                </a:cubicBezTo>
                <a:cubicBezTo>
                  <a:pt x="20547" y="26871"/>
                  <a:pt x="20569" y="26881"/>
                  <a:pt x="20592" y="26887"/>
                </a:cubicBezTo>
                <a:cubicBezTo>
                  <a:pt x="20637" y="26906"/>
                  <a:pt x="20681" y="26922"/>
                  <a:pt x="20729" y="26938"/>
                </a:cubicBezTo>
                <a:cubicBezTo>
                  <a:pt x="20752" y="26948"/>
                  <a:pt x="20774" y="26957"/>
                  <a:pt x="20797" y="26964"/>
                </a:cubicBezTo>
                <a:cubicBezTo>
                  <a:pt x="20841" y="26980"/>
                  <a:pt x="20886" y="26996"/>
                  <a:pt x="20934" y="27012"/>
                </a:cubicBezTo>
                <a:cubicBezTo>
                  <a:pt x="20957" y="27021"/>
                  <a:pt x="20979" y="27028"/>
                  <a:pt x="21002" y="27034"/>
                </a:cubicBezTo>
                <a:cubicBezTo>
                  <a:pt x="21050" y="27050"/>
                  <a:pt x="21094" y="27066"/>
                  <a:pt x="21142" y="27082"/>
                </a:cubicBezTo>
                <a:cubicBezTo>
                  <a:pt x="21162" y="27089"/>
                  <a:pt x="21181" y="27092"/>
                  <a:pt x="21200" y="27098"/>
                </a:cubicBezTo>
                <a:cubicBezTo>
                  <a:pt x="21251" y="27114"/>
                  <a:pt x="21302" y="27130"/>
                  <a:pt x="21351" y="27143"/>
                </a:cubicBezTo>
                <a:cubicBezTo>
                  <a:pt x="21357" y="27146"/>
                  <a:pt x="21360" y="27146"/>
                  <a:pt x="21367" y="27150"/>
                </a:cubicBezTo>
                <a:cubicBezTo>
                  <a:pt x="21543" y="27201"/>
                  <a:pt x="21722" y="27246"/>
                  <a:pt x="21901" y="27284"/>
                </a:cubicBezTo>
                <a:lnTo>
                  <a:pt x="21965" y="27300"/>
                </a:lnTo>
                <a:cubicBezTo>
                  <a:pt x="22010" y="27310"/>
                  <a:pt x="22055" y="27319"/>
                  <a:pt x="22103" y="27329"/>
                </a:cubicBezTo>
                <a:cubicBezTo>
                  <a:pt x="22129" y="27332"/>
                  <a:pt x="22154" y="27338"/>
                  <a:pt x="22180" y="27345"/>
                </a:cubicBezTo>
                <a:cubicBezTo>
                  <a:pt x="22225" y="27351"/>
                  <a:pt x="22266" y="27361"/>
                  <a:pt x="22311" y="27367"/>
                </a:cubicBezTo>
                <a:cubicBezTo>
                  <a:pt x="22340" y="27374"/>
                  <a:pt x="22365" y="27377"/>
                  <a:pt x="22394" y="27383"/>
                </a:cubicBezTo>
                <a:cubicBezTo>
                  <a:pt x="22439" y="27390"/>
                  <a:pt x="22481" y="27396"/>
                  <a:pt x="22526" y="27402"/>
                </a:cubicBezTo>
                <a:cubicBezTo>
                  <a:pt x="22554" y="27409"/>
                  <a:pt x="22580" y="27412"/>
                  <a:pt x="22609" y="27415"/>
                </a:cubicBezTo>
                <a:cubicBezTo>
                  <a:pt x="22654" y="27422"/>
                  <a:pt x="22695" y="27428"/>
                  <a:pt x="22740" y="27434"/>
                </a:cubicBezTo>
                <a:cubicBezTo>
                  <a:pt x="22769" y="27438"/>
                  <a:pt x="22795" y="27441"/>
                  <a:pt x="22823" y="27444"/>
                </a:cubicBezTo>
                <a:cubicBezTo>
                  <a:pt x="22868" y="27451"/>
                  <a:pt x="22913" y="27454"/>
                  <a:pt x="22958" y="27460"/>
                </a:cubicBezTo>
                <a:cubicBezTo>
                  <a:pt x="22980" y="27463"/>
                  <a:pt x="23003" y="27463"/>
                  <a:pt x="23025" y="27467"/>
                </a:cubicBezTo>
                <a:cubicBezTo>
                  <a:pt x="23134" y="27476"/>
                  <a:pt x="23243" y="27486"/>
                  <a:pt x="23352" y="27492"/>
                </a:cubicBezTo>
                <a:lnTo>
                  <a:pt x="23374" y="27492"/>
                </a:lnTo>
                <a:cubicBezTo>
                  <a:pt x="23416" y="27495"/>
                  <a:pt x="23461" y="27499"/>
                  <a:pt x="23505" y="27499"/>
                </a:cubicBezTo>
                <a:cubicBezTo>
                  <a:pt x="23534" y="27502"/>
                  <a:pt x="23563" y="27502"/>
                  <a:pt x="23592" y="27505"/>
                </a:cubicBezTo>
                <a:cubicBezTo>
                  <a:pt x="23633" y="27505"/>
                  <a:pt x="23675" y="27505"/>
                  <a:pt x="23717" y="27508"/>
                </a:cubicBezTo>
                <a:lnTo>
                  <a:pt x="23810" y="27508"/>
                </a:lnTo>
                <a:cubicBezTo>
                  <a:pt x="23851" y="27511"/>
                  <a:pt x="23893" y="27511"/>
                  <a:pt x="23931" y="27511"/>
                </a:cubicBezTo>
                <a:cubicBezTo>
                  <a:pt x="23963" y="27511"/>
                  <a:pt x="23998" y="27511"/>
                  <a:pt x="24030" y="27508"/>
                </a:cubicBezTo>
                <a:lnTo>
                  <a:pt x="24149" y="27508"/>
                </a:lnTo>
                <a:cubicBezTo>
                  <a:pt x="24184" y="27508"/>
                  <a:pt x="24216" y="27505"/>
                  <a:pt x="24248" y="27505"/>
                </a:cubicBezTo>
                <a:cubicBezTo>
                  <a:pt x="24290" y="27505"/>
                  <a:pt x="24328" y="27502"/>
                  <a:pt x="24367" y="27502"/>
                </a:cubicBezTo>
                <a:cubicBezTo>
                  <a:pt x="24402" y="27499"/>
                  <a:pt x="24437" y="27495"/>
                  <a:pt x="24469" y="27495"/>
                </a:cubicBezTo>
                <a:cubicBezTo>
                  <a:pt x="24508" y="27492"/>
                  <a:pt x="24546" y="27489"/>
                  <a:pt x="24584" y="27489"/>
                </a:cubicBezTo>
                <a:cubicBezTo>
                  <a:pt x="24620" y="27486"/>
                  <a:pt x="24658" y="27483"/>
                  <a:pt x="24693" y="27479"/>
                </a:cubicBezTo>
                <a:cubicBezTo>
                  <a:pt x="24732" y="27476"/>
                  <a:pt x="24770" y="27473"/>
                  <a:pt x="24808" y="27470"/>
                </a:cubicBezTo>
                <a:cubicBezTo>
                  <a:pt x="24876" y="27463"/>
                  <a:pt x="24943" y="27457"/>
                  <a:pt x="25010" y="27447"/>
                </a:cubicBezTo>
                <a:cubicBezTo>
                  <a:pt x="25042" y="27444"/>
                  <a:pt x="25077" y="27441"/>
                  <a:pt x="25113" y="27434"/>
                </a:cubicBezTo>
                <a:cubicBezTo>
                  <a:pt x="25151" y="27431"/>
                  <a:pt x="25190" y="27425"/>
                  <a:pt x="25228" y="27422"/>
                </a:cubicBezTo>
                <a:cubicBezTo>
                  <a:pt x="25263" y="27415"/>
                  <a:pt x="25298" y="27409"/>
                  <a:pt x="25334" y="27406"/>
                </a:cubicBezTo>
                <a:cubicBezTo>
                  <a:pt x="25369" y="27399"/>
                  <a:pt x="25407" y="27393"/>
                  <a:pt x="25446" y="27386"/>
                </a:cubicBezTo>
                <a:cubicBezTo>
                  <a:pt x="25481" y="27380"/>
                  <a:pt x="25516" y="27374"/>
                  <a:pt x="25551" y="27370"/>
                </a:cubicBezTo>
                <a:cubicBezTo>
                  <a:pt x="25590" y="27361"/>
                  <a:pt x="25625" y="27354"/>
                  <a:pt x="25663" y="27348"/>
                </a:cubicBezTo>
                <a:cubicBezTo>
                  <a:pt x="25699" y="27342"/>
                  <a:pt x="25734" y="27335"/>
                  <a:pt x="25766" y="27329"/>
                </a:cubicBezTo>
                <a:cubicBezTo>
                  <a:pt x="25804" y="27319"/>
                  <a:pt x="25843" y="27313"/>
                  <a:pt x="25881" y="27303"/>
                </a:cubicBezTo>
                <a:cubicBezTo>
                  <a:pt x="25916" y="27297"/>
                  <a:pt x="25948" y="27290"/>
                  <a:pt x="25984" y="27281"/>
                </a:cubicBezTo>
                <a:cubicBezTo>
                  <a:pt x="26022" y="27271"/>
                  <a:pt x="26064" y="27265"/>
                  <a:pt x="26102" y="27255"/>
                </a:cubicBezTo>
                <a:cubicBezTo>
                  <a:pt x="26134" y="27246"/>
                  <a:pt x="26166" y="27239"/>
                  <a:pt x="26198" y="27230"/>
                </a:cubicBezTo>
                <a:cubicBezTo>
                  <a:pt x="26243" y="27220"/>
                  <a:pt x="26288" y="27207"/>
                  <a:pt x="26333" y="27194"/>
                </a:cubicBezTo>
                <a:cubicBezTo>
                  <a:pt x="26358" y="27188"/>
                  <a:pt x="26384" y="27182"/>
                  <a:pt x="26413" y="27175"/>
                </a:cubicBezTo>
                <a:cubicBezTo>
                  <a:pt x="26480" y="27156"/>
                  <a:pt x="26550" y="27137"/>
                  <a:pt x="26621" y="27114"/>
                </a:cubicBezTo>
                <a:cubicBezTo>
                  <a:pt x="26643" y="27108"/>
                  <a:pt x="26666" y="27102"/>
                  <a:pt x="26688" y="27092"/>
                </a:cubicBezTo>
                <a:cubicBezTo>
                  <a:pt x="26736" y="27079"/>
                  <a:pt x="26784" y="27063"/>
                  <a:pt x="26832" y="27047"/>
                </a:cubicBezTo>
                <a:cubicBezTo>
                  <a:pt x="26861" y="27037"/>
                  <a:pt x="26890" y="27028"/>
                  <a:pt x="26918" y="27018"/>
                </a:cubicBezTo>
                <a:cubicBezTo>
                  <a:pt x="26960" y="27005"/>
                  <a:pt x="27002" y="26989"/>
                  <a:pt x="27043" y="26977"/>
                </a:cubicBezTo>
                <a:cubicBezTo>
                  <a:pt x="27072" y="26964"/>
                  <a:pt x="27104" y="26954"/>
                  <a:pt x="27133" y="26941"/>
                </a:cubicBezTo>
                <a:cubicBezTo>
                  <a:pt x="27175" y="26929"/>
                  <a:pt x="27213" y="26913"/>
                  <a:pt x="27255" y="26897"/>
                </a:cubicBezTo>
                <a:cubicBezTo>
                  <a:pt x="27284" y="26887"/>
                  <a:pt x="27312" y="26874"/>
                  <a:pt x="27344" y="26861"/>
                </a:cubicBezTo>
                <a:cubicBezTo>
                  <a:pt x="27383" y="26845"/>
                  <a:pt x="27424" y="26829"/>
                  <a:pt x="27466" y="26813"/>
                </a:cubicBezTo>
                <a:cubicBezTo>
                  <a:pt x="27495" y="26801"/>
                  <a:pt x="27524" y="26791"/>
                  <a:pt x="27552" y="26778"/>
                </a:cubicBezTo>
                <a:cubicBezTo>
                  <a:pt x="27594" y="26759"/>
                  <a:pt x="27636" y="26743"/>
                  <a:pt x="27677" y="26724"/>
                </a:cubicBezTo>
                <a:cubicBezTo>
                  <a:pt x="27703" y="26711"/>
                  <a:pt x="27732" y="26701"/>
                  <a:pt x="27757" y="26688"/>
                </a:cubicBezTo>
                <a:cubicBezTo>
                  <a:pt x="27805" y="26666"/>
                  <a:pt x="27853" y="26644"/>
                  <a:pt x="27898" y="26621"/>
                </a:cubicBezTo>
                <a:cubicBezTo>
                  <a:pt x="27921" y="26612"/>
                  <a:pt x="27943" y="26602"/>
                  <a:pt x="27962" y="26592"/>
                </a:cubicBezTo>
                <a:cubicBezTo>
                  <a:pt x="28030" y="26560"/>
                  <a:pt x="28097" y="26528"/>
                  <a:pt x="28164" y="26493"/>
                </a:cubicBezTo>
                <a:cubicBezTo>
                  <a:pt x="28177" y="26487"/>
                  <a:pt x="28190" y="26480"/>
                  <a:pt x="28202" y="26474"/>
                </a:cubicBezTo>
                <a:cubicBezTo>
                  <a:pt x="28257" y="26445"/>
                  <a:pt x="28311" y="26416"/>
                  <a:pt x="28366" y="26388"/>
                </a:cubicBezTo>
                <a:cubicBezTo>
                  <a:pt x="28388" y="26375"/>
                  <a:pt x="28411" y="26362"/>
                  <a:pt x="28436" y="26349"/>
                </a:cubicBezTo>
                <a:cubicBezTo>
                  <a:pt x="28478" y="26323"/>
                  <a:pt x="28523" y="26301"/>
                  <a:pt x="28564" y="26275"/>
                </a:cubicBezTo>
                <a:cubicBezTo>
                  <a:pt x="28590" y="26263"/>
                  <a:pt x="28615" y="26247"/>
                  <a:pt x="28641" y="26231"/>
                </a:cubicBezTo>
                <a:cubicBezTo>
                  <a:pt x="28683" y="26208"/>
                  <a:pt x="28721" y="26183"/>
                  <a:pt x="28763" y="26160"/>
                </a:cubicBezTo>
                <a:cubicBezTo>
                  <a:pt x="28788" y="26144"/>
                  <a:pt x="28814" y="26128"/>
                  <a:pt x="28840" y="26112"/>
                </a:cubicBezTo>
                <a:cubicBezTo>
                  <a:pt x="28881" y="26087"/>
                  <a:pt x="28920" y="26061"/>
                  <a:pt x="28958" y="26035"/>
                </a:cubicBezTo>
                <a:cubicBezTo>
                  <a:pt x="28984" y="26019"/>
                  <a:pt x="29009" y="26003"/>
                  <a:pt x="29035" y="25987"/>
                </a:cubicBezTo>
                <a:cubicBezTo>
                  <a:pt x="29077" y="25962"/>
                  <a:pt x="29115" y="25933"/>
                  <a:pt x="29157" y="25907"/>
                </a:cubicBezTo>
                <a:cubicBezTo>
                  <a:pt x="29179" y="25891"/>
                  <a:pt x="29205" y="25875"/>
                  <a:pt x="29227" y="25859"/>
                </a:cubicBezTo>
                <a:cubicBezTo>
                  <a:pt x="29272" y="25827"/>
                  <a:pt x="29317" y="25795"/>
                  <a:pt x="29361" y="25763"/>
                </a:cubicBezTo>
                <a:cubicBezTo>
                  <a:pt x="29381" y="25750"/>
                  <a:pt x="29397" y="25738"/>
                  <a:pt x="29416" y="25725"/>
                </a:cubicBezTo>
                <a:cubicBezTo>
                  <a:pt x="29480" y="25680"/>
                  <a:pt x="29541" y="25632"/>
                  <a:pt x="29605" y="25584"/>
                </a:cubicBezTo>
                <a:cubicBezTo>
                  <a:pt x="29608" y="25581"/>
                  <a:pt x="29614" y="25577"/>
                  <a:pt x="29618" y="25571"/>
                </a:cubicBezTo>
                <a:cubicBezTo>
                  <a:pt x="29675" y="25529"/>
                  <a:pt x="29730" y="25485"/>
                  <a:pt x="29787" y="25440"/>
                </a:cubicBezTo>
                <a:cubicBezTo>
                  <a:pt x="29807" y="25424"/>
                  <a:pt x="29826" y="25408"/>
                  <a:pt x="29848" y="25392"/>
                </a:cubicBezTo>
                <a:cubicBezTo>
                  <a:pt x="29887" y="25357"/>
                  <a:pt x="29928" y="25324"/>
                  <a:pt x="29970" y="25289"/>
                </a:cubicBezTo>
                <a:cubicBezTo>
                  <a:pt x="29992" y="25270"/>
                  <a:pt x="30015" y="25251"/>
                  <a:pt x="30037" y="25232"/>
                </a:cubicBezTo>
                <a:cubicBezTo>
                  <a:pt x="30072" y="25200"/>
                  <a:pt x="30111" y="25168"/>
                  <a:pt x="30149" y="25136"/>
                </a:cubicBezTo>
                <a:cubicBezTo>
                  <a:pt x="30172" y="25113"/>
                  <a:pt x="30194" y="25091"/>
                  <a:pt x="30216" y="25072"/>
                </a:cubicBezTo>
                <a:cubicBezTo>
                  <a:pt x="30255" y="25040"/>
                  <a:pt x="30290" y="25004"/>
                  <a:pt x="30325" y="24972"/>
                </a:cubicBezTo>
                <a:cubicBezTo>
                  <a:pt x="30348" y="24950"/>
                  <a:pt x="30370" y="24931"/>
                  <a:pt x="30392" y="24908"/>
                </a:cubicBezTo>
                <a:cubicBezTo>
                  <a:pt x="30431" y="24873"/>
                  <a:pt x="30466" y="24838"/>
                  <a:pt x="30501" y="24803"/>
                </a:cubicBezTo>
                <a:cubicBezTo>
                  <a:pt x="30524" y="24783"/>
                  <a:pt x="30543" y="24761"/>
                  <a:pt x="30565" y="24739"/>
                </a:cubicBezTo>
                <a:cubicBezTo>
                  <a:pt x="30604" y="24700"/>
                  <a:pt x="30642" y="24662"/>
                  <a:pt x="30681" y="24623"/>
                </a:cubicBezTo>
                <a:cubicBezTo>
                  <a:pt x="30700" y="24604"/>
                  <a:pt x="30716" y="24585"/>
                  <a:pt x="30735" y="24566"/>
                </a:cubicBezTo>
                <a:cubicBezTo>
                  <a:pt x="30790" y="24508"/>
                  <a:pt x="30847" y="24450"/>
                  <a:pt x="30902" y="24390"/>
                </a:cubicBezTo>
                <a:cubicBezTo>
                  <a:pt x="31017" y="24258"/>
                  <a:pt x="31129" y="24127"/>
                  <a:pt x="31238" y="23993"/>
                </a:cubicBezTo>
                <a:cubicBezTo>
                  <a:pt x="33271" y="21486"/>
                  <a:pt x="33841" y="18168"/>
                  <a:pt x="33047" y="15159"/>
                </a:cubicBezTo>
                <a:cubicBezTo>
                  <a:pt x="32608" y="13497"/>
                  <a:pt x="31753" y="11928"/>
                  <a:pt x="30498" y="10638"/>
                </a:cubicBezTo>
                <a:cubicBezTo>
                  <a:pt x="25945" y="5950"/>
                  <a:pt x="23787" y="3696"/>
                  <a:pt x="22612" y="2521"/>
                </a:cubicBezTo>
                <a:lnTo>
                  <a:pt x="22253" y="2150"/>
                </a:lnTo>
                <a:cubicBezTo>
                  <a:pt x="22033" y="1926"/>
                  <a:pt x="21802" y="1718"/>
                  <a:pt x="21562" y="1525"/>
                </a:cubicBezTo>
                <a:cubicBezTo>
                  <a:pt x="21226" y="1244"/>
                  <a:pt x="21018" y="1122"/>
                  <a:pt x="20691" y="933"/>
                </a:cubicBezTo>
                <a:cubicBezTo>
                  <a:pt x="19613" y="311"/>
                  <a:pt x="18411" y="1"/>
                  <a:pt x="17208"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6" name="Google Shape;146;p6"/>
          <p:cNvGrpSpPr/>
          <p:nvPr/>
        </p:nvGrpSpPr>
        <p:grpSpPr>
          <a:xfrm rot="-3380336">
            <a:off x="8431634" y="15428"/>
            <a:ext cx="733594" cy="440046"/>
            <a:chOff x="4215542" y="4377214"/>
            <a:chExt cx="637429" cy="382361"/>
          </a:xfrm>
        </p:grpSpPr>
        <p:sp>
          <p:nvSpPr>
            <p:cNvPr id="147" name="Google Shape;147;p6"/>
            <p:cNvSpPr/>
            <p:nvPr/>
          </p:nvSpPr>
          <p:spPr>
            <a:xfrm>
              <a:off x="4215542" y="4377214"/>
              <a:ext cx="637429" cy="382361"/>
            </a:xfrm>
            <a:custGeom>
              <a:rect b="b" l="l" r="r" t="t"/>
              <a:pathLst>
                <a:path extrusionOk="0" h="6356" w="10596">
                  <a:moveTo>
                    <a:pt x="455" y="0"/>
                  </a:moveTo>
                  <a:cubicBezTo>
                    <a:pt x="202" y="0"/>
                    <a:pt x="1" y="202"/>
                    <a:pt x="1" y="455"/>
                  </a:cubicBezTo>
                  <a:lnTo>
                    <a:pt x="1" y="5901"/>
                  </a:lnTo>
                  <a:cubicBezTo>
                    <a:pt x="1" y="6151"/>
                    <a:pt x="202" y="6356"/>
                    <a:pt x="455" y="6356"/>
                  </a:cubicBezTo>
                  <a:lnTo>
                    <a:pt x="10141" y="6356"/>
                  </a:lnTo>
                  <a:cubicBezTo>
                    <a:pt x="10390" y="6356"/>
                    <a:pt x="10595" y="6151"/>
                    <a:pt x="10595" y="5901"/>
                  </a:cubicBezTo>
                  <a:lnTo>
                    <a:pt x="10595" y="455"/>
                  </a:lnTo>
                  <a:cubicBezTo>
                    <a:pt x="10595" y="202"/>
                    <a:pt x="10390" y="0"/>
                    <a:pt x="10141"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6"/>
            <p:cNvSpPr/>
            <p:nvPr/>
          </p:nvSpPr>
          <p:spPr>
            <a:xfrm>
              <a:off x="4528181" y="4415714"/>
              <a:ext cx="12152" cy="305179"/>
            </a:xfrm>
            <a:custGeom>
              <a:rect b="b" l="l" r="r" t="t"/>
              <a:pathLst>
                <a:path extrusionOk="0" h="5073" w="202">
                  <a:moveTo>
                    <a:pt x="99" y="1"/>
                  </a:moveTo>
                  <a:cubicBezTo>
                    <a:pt x="45" y="1"/>
                    <a:pt x="0" y="45"/>
                    <a:pt x="0" y="103"/>
                  </a:cubicBezTo>
                  <a:lnTo>
                    <a:pt x="0" y="4973"/>
                  </a:lnTo>
                  <a:cubicBezTo>
                    <a:pt x="0" y="5027"/>
                    <a:pt x="45" y="5072"/>
                    <a:pt x="99" y="5072"/>
                  </a:cubicBezTo>
                  <a:cubicBezTo>
                    <a:pt x="157" y="5072"/>
                    <a:pt x="202" y="5027"/>
                    <a:pt x="202" y="4973"/>
                  </a:cubicBezTo>
                  <a:lnTo>
                    <a:pt x="202" y="103"/>
                  </a:lnTo>
                  <a:cubicBezTo>
                    <a:pt x="202" y="49"/>
                    <a:pt x="157" y="1"/>
                    <a:pt x="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6"/>
            <p:cNvSpPr/>
            <p:nvPr/>
          </p:nvSpPr>
          <p:spPr>
            <a:xfrm>
              <a:off x="4737529" y="4435386"/>
              <a:ext cx="56488" cy="56488"/>
            </a:xfrm>
            <a:custGeom>
              <a:rect b="b" l="l" r="r" t="t"/>
              <a:pathLst>
                <a:path extrusionOk="0" h="939" w="939">
                  <a:moveTo>
                    <a:pt x="471" y="0"/>
                  </a:moveTo>
                  <a:cubicBezTo>
                    <a:pt x="212" y="0"/>
                    <a:pt x="0" y="211"/>
                    <a:pt x="0" y="471"/>
                  </a:cubicBezTo>
                  <a:cubicBezTo>
                    <a:pt x="0" y="730"/>
                    <a:pt x="212" y="938"/>
                    <a:pt x="471" y="938"/>
                  </a:cubicBezTo>
                  <a:cubicBezTo>
                    <a:pt x="727" y="938"/>
                    <a:pt x="939" y="730"/>
                    <a:pt x="939" y="471"/>
                  </a:cubicBezTo>
                  <a:cubicBezTo>
                    <a:pt x="939" y="211"/>
                    <a:pt x="727"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6"/>
            <p:cNvSpPr/>
            <p:nvPr/>
          </p:nvSpPr>
          <p:spPr>
            <a:xfrm>
              <a:off x="4737529" y="4644734"/>
              <a:ext cx="56488" cy="56488"/>
            </a:xfrm>
            <a:custGeom>
              <a:rect b="b" l="l" r="r" t="t"/>
              <a:pathLst>
                <a:path extrusionOk="0" h="939" w="939">
                  <a:moveTo>
                    <a:pt x="471" y="1"/>
                  </a:moveTo>
                  <a:cubicBezTo>
                    <a:pt x="212" y="1"/>
                    <a:pt x="0" y="212"/>
                    <a:pt x="0" y="471"/>
                  </a:cubicBezTo>
                  <a:cubicBezTo>
                    <a:pt x="0" y="731"/>
                    <a:pt x="212" y="939"/>
                    <a:pt x="471" y="939"/>
                  </a:cubicBezTo>
                  <a:cubicBezTo>
                    <a:pt x="727" y="939"/>
                    <a:pt x="939" y="731"/>
                    <a:pt x="939" y="471"/>
                  </a:cubicBezTo>
                  <a:cubicBezTo>
                    <a:pt x="939" y="212"/>
                    <a:pt x="727"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6"/>
            <p:cNvSpPr/>
            <p:nvPr/>
          </p:nvSpPr>
          <p:spPr>
            <a:xfrm>
              <a:off x="4600791" y="4435386"/>
              <a:ext cx="56488" cy="56488"/>
            </a:xfrm>
            <a:custGeom>
              <a:rect b="b" l="l" r="r" t="t"/>
              <a:pathLst>
                <a:path extrusionOk="0" h="939" w="939">
                  <a:moveTo>
                    <a:pt x="471" y="0"/>
                  </a:moveTo>
                  <a:cubicBezTo>
                    <a:pt x="211" y="0"/>
                    <a:pt x="0" y="211"/>
                    <a:pt x="0" y="471"/>
                  </a:cubicBezTo>
                  <a:cubicBezTo>
                    <a:pt x="0" y="730"/>
                    <a:pt x="211" y="938"/>
                    <a:pt x="471" y="938"/>
                  </a:cubicBezTo>
                  <a:cubicBezTo>
                    <a:pt x="730" y="938"/>
                    <a:pt x="938" y="730"/>
                    <a:pt x="938" y="471"/>
                  </a:cubicBezTo>
                  <a:cubicBezTo>
                    <a:pt x="938" y="211"/>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6"/>
            <p:cNvSpPr/>
            <p:nvPr/>
          </p:nvSpPr>
          <p:spPr>
            <a:xfrm>
              <a:off x="4600791" y="4644734"/>
              <a:ext cx="56488" cy="56488"/>
            </a:xfrm>
            <a:custGeom>
              <a:rect b="b" l="l" r="r" t="t"/>
              <a:pathLst>
                <a:path extrusionOk="0" h="939" w="939">
                  <a:moveTo>
                    <a:pt x="471" y="1"/>
                  </a:moveTo>
                  <a:cubicBezTo>
                    <a:pt x="211" y="1"/>
                    <a:pt x="0" y="212"/>
                    <a:pt x="0" y="471"/>
                  </a:cubicBezTo>
                  <a:cubicBezTo>
                    <a:pt x="0" y="731"/>
                    <a:pt x="211" y="939"/>
                    <a:pt x="471" y="939"/>
                  </a:cubicBezTo>
                  <a:cubicBezTo>
                    <a:pt x="730" y="939"/>
                    <a:pt x="938" y="731"/>
                    <a:pt x="938" y="471"/>
                  </a:cubicBezTo>
                  <a:cubicBezTo>
                    <a:pt x="938" y="212"/>
                    <a:pt x="730"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6"/>
            <p:cNvSpPr/>
            <p:nvPr/>
          </p:nvSpPr>
          <p:spPr>
            <a:xfrm>
              <a:off x="4347889" y="4551430"/>
              <a:ext cx="64549" cy="56428"/>
            </a:xfrm>
            <a:custGeom>
              <a:rect b="b" l="l" r="r" t="t"/>
              <a:pathLst>
                <a:path extrusionOk="0" h="938" w="1073">
                  <a:moveTo>
                    <a:pt x="534" y="0"/>
                  </a:moveTo>
                  <a:cubicBezTo>
                    <a:pt x="452" y="0"/>
                    <a:pt x="370" y="21"/>
                    <a:pt x="295" y="66"/>
                  </a:cubicBezTo>
                  <a:cubicBezTo>
                    <a:pt x="74" y="200"/>
                    <a:pt x="0" y="489"/>
                    <a:pt x="135" y="709"/>
                  </a:cubicBezTo>
                  <a:cubicBezTo>
                    <a:pt x="223" y="857"/>
                    <a:pt x="378" y="938"/>
                    <a:pt x="536" y="938"/>
                  </a:cubicBezTo>
                  <a:cubicBezTo>
                    <a:pt x="619" y="938"/>
                    <a:pt x="702" y="916"/>
                    <a:pt x="778" y="870"/>
                  </a:cubicBezTo>
                  <a:cubicBezTo>
                    <a:pt x="999" y="738"/>
                    <a:pt x="1073" y="450"/>
                    <a:pt x="938" y="229"/>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6"/>
            <p:cNvSpPr/>
            <p:nvPr/>
          </p:nvSpPr>
          <p:spPr>
            <a:xfrm>
              <a:off x="4276782" y="4648765"/>
              <a:ext cx="56488" cy="56488"/>
            </a:xfrm>
            <a:custGeom>
              <a:rect b="b" l="l" r="r" t="t"/>
              <a:pathLst>
                <a:path extrusionOk="0" h="939" w="939">
                  <a:moveTo>
                    <a:pt x="468" y="1"/>
                  </a:moveTo>
                  <a:cubicBezTo>
                    <a:pt x="212" y="1"/>
                    <a:pt x="1" y="212"/>
                    <a:pt x="1" y="471"/>
                  </a:cubicBezTo>
                  <a:cubicBezTo>
                    <a:pt x="1" y="731"/>
                    <a:pt x="212" y="939"/>
                    <a:pt x="468" y="939"/>
                  </a:cubicBezTo>
                  <a:cubicBezTo>
                    <a:pt x="728" y="939"/>
                    <a:pt x="939" y="731"/>
                    <a:pt x="939" y="471"/>
                  </a:cubicBezTo>
                  <a:cubicBezTo>
                    <a:pt x="939"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6"/>
            <p:cNvSpPr/>
            <p:nvPr/>
          </p:nvSpPr>
          <p:spPr>
            <a:xfrm>
              <a:off x="4276782" y="4439417"/>
              <a:ext cx="56488" cy="56488"/>
            </a:xfrm>
            <a:custGeom>
              <a:rect b="b" l="l" r="r" t="t"/>
              <a:pathLst>
                <a:path extrusionOk="0" h="939" w="939">
                  <a:moveTo>
                    <a:pt x="468" y="0"/>
                  </a:moveTo>
                  <a:cubicBezTo>
                    <a:pt x="212" y="0"/>
                    <a:pt x="1" y="212"/>
                    <a:pt x="1" y="471"/>
                  </a:cubicBezTo>
                  <a:cubicBezTo>
                    <a:pt x="1" y="730"/>
                    <a:pt x="212" y="939"/>
                    <a:pt x="468" y="939"/>
                  </a:cubicBezTo>
                  <a:cubicBezTo>
                    <a:pt x="728" y="939"/>
                    <a:pt x="939" y="730"/>
                    <a:pt x="939" y="471"/>
                  </a:cubicBezTo>
                  <a:cubicBezTo>
                    <a:pt x="939"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6"/>
            <p:cNvSpPr/>
            <p:nvPr/>
          </p:nvSpPr>
          <p:spPr>
            <a:xfrm>
              <a:off x="4413520" y="4648765"/>
              <a:ext cx="56307" cy="56488"/>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6"/>
            <p:cNvSpPr/>
            <p:nvPr/>
          </p:nvSpPr>
          <p:spPr>
            <a:xfrm>
              <a:off x="4413520" y="4439417"/>
              <a:ext cx="56307" cy="56488"/>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8" name="Google Shape;158;p6"/>
          <p:cNvGrpSpPr/>
          <p:nvPr/>
        </p:nvGrpSpPr>
        <p:grpSpPr>
          <a:xfrm>
            <a:off x="8547814" y="627717"/>
            <a:ext cx="843766" cy="661108"/>
            <a:chOff x="1529931" y="3960841"/>
            <a:chExt cx="377119" cy="295494"/>
          </a:xfrm>
        </p:grpSpPr>
        <p:sp>
          <p:nvSpPr>
            <p:cNvPr id="159" name="Google Shape;159;p6"/>
            <p:cNvSpPr/>
            <p:nvPr/>
          </p:nvSpPr>
          <p:spPr>
            <a:xfrm>
              <a:off x="1590104" y="3960841"/>
              <a:ext cx="85548" cy="62484"/>
            </a:xfrm>
            <a:custGeom>
              <a:rect b="b" l="l" r="r" t="t"/>
              <a:pathLst>
                <a:path extrusionOk="0" h="1975" w="2704">
                  <a:moveTo>
                    <a:pt x="559" y="0"/>
                  </a:moveTo>
                  <a:cubicBezTo>
                    <a:pt x="257" y="0"/>
                    <a:pt x="0" y="246"/>
                    <a:pt x="0" y="562"/>
                  </a:cubicBezTo>
                  <a:lnTo>
                    <a:pt x="0" y="1974"/>
                  </a:lnTo>
                  <a:lnTo>
                    <a:pt x="2703" y="1974"/>
                  </a:lnTo>
                  <a:lnTo>
                    <a:pt x="2703" y="995"/>
                  </a:lnTo>
                  <a:cubicBezTo>
                    <a:pt x="2697" y="741"/>
                    <a:pt x="2532" y="518"/>
                    <a:pt x="2283" y="448"/>
                  </a:cubicBezTo>
                  <a:lnTo>
                    <a:pt x="713" y="22"/>
                  </a:lnTo>
                  <a:cubicBezTo>
                    <a:pt x="661" y="7"/>
                    <a:pt x="609" y="0"/>
                    <a:pt x="559"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6"/>
            <p:cNvSpPr/>
            <p:nvPr/>
          </p:nvSpPr>
          <p:spPr>
            <a:xfrm>
              <a:off x="1761323" y="3960841"/>
              <a:ext cx="85548" cy="62484"/>
            </a:xfrm>
            <a:custGeom>
              <a:rect b="b" l="l" r="r" t="t"/>
              <a:pathLst>
                <a:path extrusionOk="0" h="1975" w="2704">
                  <a:moveTo>
                    <a:pt x="2143" y="0"/>
                  </a:moveTo>
                  <a:cubicBezTo>
                    <a:pt x="2093" y="0"/>
                    <a:pt x="2042" y="7"/>
                    <a:pt x="1991" y="22"/>
                  </a:cubicBezTo>
                  <a:lnTo>
                    <a:pt x="420" y="448"/>
                  </a:lnTo>
                  <a:cubicBezTo>
                    <a:pt x="172" y="518"/>
                    <a:pt x="1" y="741"/>
                    <a:pt x="1" y="995"/>
                  </a:cubicBezTo>
                  <a:lnTo>
                    <a:pt x="1" y="1974"/>
                  </a:lnTo>
                  <a:lnTo>
                    <a:pt x="2704" y="1974"/>
                  </a:lnTo>
                  <a:lnTo>
                    <a:pt x="2704" y="562"/>
                  </a:lnTo>
                  <a:cubicBezTo>
                    <a:pt x="2704" y="246"/>
                    <a:pt x="2442" y="0"/>
                    <a:pt x="2143"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6"/>
            <p:cNvSpPr/>
            <p:nvPr/>
          </p:nvSpPr>
          <p:spPr>
            <a:xfrm>
              <a:off x="1529931" y="3984854"/>
              <a:ext cx="377119" cy="271481"/>
            </a:xfrm>
            <a:custGeom>
              <a:rect b="b" l="l" r="r" t="t"/>
              <a:pathLst>
                <a:path extrusionOk="0" h="8581" w="11920">
                  <a:moveTo>
                    <a:pt x="2341" y="1"/>
                  </a:moveTo>
                  <a:cubicBezTo>
                    <a:pt x="1050" y="1"/>
                    <a:pt x="1" y="1050"/>
                    <a:pt x="1" y="2347"/>
                  </a:cubicBezTo>
                  <a:lnTo>
                    <a:pt x="1" y="6233"/>
                  </a:lnTo>
                  <a:cubicBezTo>
                    <a:pt x="1" y="7531"/>
                    <a:pt x="1050" y="8580"/>
                    <a:pt x="2341" y="8580"/>
                  </a:cubicBezTo>
                  <a:cubicBezTo>
                    <a:pt x="3639" y="8580"/>
                    <a:pt x="4688" y="7531"/>
                    <a:pt x="4688" y="6233"/>
                  </a:cubicBezTo>
                  <a:lnTo>
                    <a:pt x="4688" y="6144"/>
                  </a:lnTo>
                  <a:cubicBezTo>
                    <a:pt x="4688" y="5438"/>
                    <a:pt x="5254" y="4872"/>
                    <a:pt x="5960" y="4872"/>
                  </a:cubicBezTo>
                  <a:cubicBezTo>
                    <a:pt x="6660" y="4872"/>
                    <a:pt x="7232" y="5438"/>
                    <a:pt x="7232" y="6144"/>
                  </a:cubicBezTo>
                  <a:lnTo>
                    <a:pt x="7232" y="6233"/>
                  </a:lnTo>
                  <a:cubicBezTo>
                    <a:pt x="7232" y="7531"/>
                    <a:pt x="8281" y="8580"/>
                    <a:pt x="9572" y="8580"/>
                  </a:cubicBezTo>
                  <a:cubicBezTo>
                    <a:pt x="10870" y="8580"/>
                    <a:pt x="11919" y="7531"/>
                    <a:pt x="11919" y="6233"/>
                  </a:cubicBezTo>
                  <a:lnTo>
                    <a:pt x="11919" y="2347"/>
                  </a:lnTo>
                  <a:cubicBezTo>
                    <a:pt x="11919" y="1050"/>
                    <a:pt x="10870" y="1"/>
                    <a:pt x="9572" y="1"/>
                  </a:cubicBezTo>
                  <a:cubicBezTo>
                    <a:pt x="8917" y="1"/>
                    <a:pt x="8326" y="274"/>
                    <a:pt x="7900" y="707"/>
                  </a:cubicBezTo>
                  <a:lnTo>
                    <a:pt x="4020" y="707"/>
                  </a:lnTo>
                  <a:cubicBezTo>
                    <a:pt x="3594" y="274"/>
                    <a:pt x="3003" y="1"/>
                    <a:pt x="2341"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6"/>
            <p:cNvSpPr/>
            <p:nvPr/>
          </p:nvSpPr>
          <p:spPr>
            <a:xfrm>
              <a:off x="1549641" y="4029113"/>
              <a:ext cx="110098" cy="110320"/>
            </a:xfrm>
            <a:custGeom>
              <a:rect b="b" l="l" r="r" t="t"/>
              <a:pathLst>
                <a:path extrusionOk="0" h="3487" w="3480">
                  <a:moveTo>
                    <a:pt x="1744" y="1"/>
                  </a:moveTo>
                  <a:cubicBezTo>
                    <a:pt x="1375" y="1"/>
                    <a:pt x="1076" y="300"/>
                    <a:pt x="1076" y="669"/>
                  </a:cubicBezTo>
                  <a:lnTo>
                    <a:pt x="1076" y="1076"/>
                  </a:lnTo>
                  <a:lnTo>
                    <a:pt x="662" y="1076"/>
                  </a:lnTo>
                  <a:cubicBezTo>
                    <a:pt x="300" y="1076"/>
                    <a:pt x="1" y="1375"/>
                    <a:pt x="1" y="1743"/>
                  </a:cubicBezTo>
                  <a:cubicBezTo>
                    <a:pt x="1" y="2112"/>
                    <a:pt x="300" y="2411"/>
                    <a:pt x="662" y="2411"/>
                  </a:cubicBezTo>
                  <a:lnTo>
                    <a:pt x="1076" y="2411"/>
                  </a:lnTo>
                  <a:lnTo>
                    <a:pt x="1076" y="2818"/>
                  </a:lnTo>
                  <a:cubicBezTo>
                    <a:pt x="1076" y="3187"/>
                    <a:pt x="1375" y="3486"/>
                    <a:pt x="1744" y="3486"/>
                  </a:cubicBezTo>
                  <a:cubicBezTo>
                    <a:pt x="2106" y="3486"/>
                    <a:pt x="2405" y="3187"/>
                    <a:pt x="2405" y="2818"/>
                  </a:cubicBezTo>
                  <a:lnTo>
                    <a:pt x="2405" y="2411"/>
                  </a:lnTo>
                  <a:lnTo>
                    <a:pt x="2818" y="2411"/>
                  </a:lnTo>
                  <a:cubicBezTo>
                    <a:pt x="3181" y="2411"/>
                    <a:pt x="3480" y="2112"/>
                    <a:pt x="3480" y="1743"/>
                  </a:cubicBezTo>
                  <a:cubicBezTo>
                    <a:pt x="3480" y="1375"/>
                    <a:pt x="3181" y="1076"/>
                    <a:pt x="2818" y="1076"/>
                  </a:cubicBezTo>
                  <a:lnTo>
                    <a:pt x="2405" y="1076"/>
                  </a:lnTo>
                  <a:lnTo>
                    <a:pt x="2405" y="669"/>
                  </a:lnTo>
                  <a:cubicBezTo>
                    <a:pt x="2405" y="300"/>
                    <a:pt x="2106" y="1"/>
                    <a:pt x="1744" y="1"/>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6"/>
            <p:cNvSpPr/>
            <p:nvPr/>
          </p:nvSpPr>
          <p:spPr>
            <a:xfrm>
              <a:off x="1810012" y="4102162"/>
              <a:ext cx="39484" cy="39262"/>
            </a:xfrm>
            <a:custGeom>
              <a:rect b="b" l="l" r="r" t="t"/>
              <a:pathLst>
                <a:path extrusionOk="0" h="1241" w="1248">
                  <a:moveTo>
                    <a:pt x="624" y="1"/>
                  </a:moveTo>
                  <a:cubicBezTo>
                    <a:pt x="281" y="1"/>
                    <a:pt x="1" y="280"/>
                    <a:pt x="1" y="624"/>
                  </a:cubicBezTo>
                  <a:cubicBezTo>
                    <a:pt x="1" y="967"/>
                    <a:pt x="281" y="1241"/>
                    <a:pt x="624" y="1241"/>
                  </a:cubicBezTo>
                  <a:cubicBezTo>
                    <a:pt x="967" y="1241"/>
                    <a:pt x="1247" y="967"/>
                    <a:pt x="1247" y="624"/>
                  </a:cubicBezTo>
                  <a:cubicBezTo>
                    <a:pt x="1247" y="280"/>
                    <a:pt x="967" y="1"/>
                    <a:pt x="624" y="1"/>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6"/>
            <p:cNvSpPr/>
            <p:nvPr/>
          </p:nvSpPr>
          <p:spPr>
            <a:xfrm>
              <a:off x="1772586" y="4064546"/>
              <a:ext cx="39262" cy="39452"/>
            </a:xfrm>
            <a:custGeom>
              <a:rect b="b" l="l" r="r" t="t"/>
              <a:pathLst>
                <a:path extrusionOk="0" h="1247" w="1241">
                  <a:moveTo>
                    <a:pt x="618" y="0"/>
                  </a:moveTo>
                  <a:cubicBezTo>
                    <a:pt x="274" y="0"/>
                    <a:pt x="1" y="280"/>
                    <a:pt x="1" y="623"/>
                  </a:cubicBezTo>
                  <a:cubicBezTo>
                    <a:pt x="1" y="967"/>
                    <a:pt x="274" y="1247"/>
                    <a:pt x="618" y="1247"/>
                  </a:cubicBezTo>
                  <a:cubicBezTo>
                    <a:pt x="961" y="1247"/>
                    <a:pt x="1241" y="967"/>
                    <a:pt x="1241" y="623"/>
                  </a:cubicBezTo>
                  <a:cubicBezTo>
                    <a:pt x="1241" y="280"/>
                    <a:pt x="961" y="0"/>
                    <a:pt x="618"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6"/>
            <p:cNvSpPr/>
            <p:nvPr/>
          </p:nvSpPr>
          <p:spPr>
            <a:xfrm>
              <a:off x="1810012" y="4027120"/>
              <a:ext cx="39484" cy="39262"/>
            </a:xfrm>
            <a:custGeom>
              <a:rect b="b" l="l" r="r" t="t"/>
              <a:pathLst>
                <a:path extrusionOk="0" h="1241" w="1248">
                  <a:moveTo>
                    <a:pt x="624" y="0"/>
                  </a:moveTo>
                  <a:cubicBezTo>
                    <a:pt x="281" y="0"/>
                    <a:pt x="1" y="280"/>
                    <a:pt x="1" y="624"/>
                  </a:cubicBezTo>
                  <a:cubicBezTo>
                    <a:pt x="1" y="967"/>
                    <a:pt x="281" y="1240"/>
                    <a:pt x="624" y="1240"/>
                  </a:cubicBezTo>
                  <a:cubicBezTo>
                    <a:pt x="967" y="1240"/>
                    <a:pt x="1247" y="967"/>
                    <a:pt x="1247" y="624"/>
                  </a:cubicBezTo>
                  <a:cubicBezTo>
                    <a:pt x="1247" y="280"/>
                    <a:pt x="967" y="0"/>
                    <a:pt x="624"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6"/>
            <p:cNvSpPr/>
            <p:nvPr/>
          </p:nvSpPr>
          <p:spPr>
            <a:xfrm>
              <a:off x="1847438" y="4064546"/>
              <a:ext cx="39484" cy="39452"/>
            </a:xfrm>
            <a:custGeom>
              <a:rect b="b" l="l" r="r" t="t"/>
              <a:pathLst>
                <a:path extrusionOk="0" h="1247" w="1248">
                  <a:moveTo>
                    <a:pt x="624" y="0"/>
                  </a:moveTo>
                  <a:cubicBezTo>
                    <a:pt x="281" y="0"/>
                    <a:pt x="1" y="280"/>
                    <a:pt x="1" y="623"/>
                  </a:cubicBezTo>
                  <a:cubicBezTo>
                    <a:pt x="1" y="967"/>
                    <a:pt x="281" y="1247"/>
                    <a:pt x="624" y="1247"/>
                  </a:cubicBezTo>
                  <a:cubicBezTo>
                    <a:pt x="967" y="1247"/>
                    <a:pt x="1247" y="967"/>
                    <a:pt x="1247" y="623"/>
                  </a:cubicBezTo>
                  <a:cubicBezTo>
                    <a:pt x="1247" y="280"/>
                    <a:pt x="967" y="0"/>
                    <a:pt x="624"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6"/>
            <p:cNvSpPr/>
            <p:nvPr/>
          </p:nvSpPr>
          <p:spPr>
            <a:xfrm>
              <a:off x="1691500" y="4066350"/>
              <a:ext cx="53752" cy="22368"/>
            </a:xfrm>
            <a:custGeom>
              <a:rect b="b" l="l" r="r" t="t"/>
              <a:pathLst>
                <a:path extrusionOk="0" h="707" w="1699">
                  <a:moveTo>
                    <a:pt x="357" y="0"/>
                  </a:moveTo>
                  <a:cubicBezTo>
                    <a:pt x="160" y="0"/>
                    <a:pt x="1" y="159"/>
                    <a:pt x="1" y="357"/>
                  </a:cubicBezTo>
                  <a:cubicBezTo>
                    <a:pt x="1" y="547"/>
                    <a:pt x="160" y="706"/>
                    <a:pt x="357" y="706"/>
                  </a:cubicBezTo>
                  <a:lnTo>
                    <a:pt x="1349" y="706"/>
                  </a:lnTo>
                  <a:cubicBezTo>
                    <a:pt x="1540" y="706"/>
                    <a:pt x="1699" y="547"/>
                    <a:pt x="1699" y="357"/>
                  </a:cubicBezTo>
                  <a:cubicBezTo>
                    <a:pt x="1699" y="159"/>
                    <a:pt x="1540" y="0"/>
                    <a:pt x="1349"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6"/>
            <p:cNvSpPr/>
            <p:nvPr/>
          </p:nvSpPr>
          <p:spPr>
            <a:xfrm>
              <a:off x="1643602" y="4121682"/>
              <a:ext cx="63022" cy="62800"/>
            </a:xfrm>
            <a:custGeom>
              <a:rect b="b" l="l" r="r" t="t"/>
              <a:pathLst>
                <a:path extrusionOk="0" h="1985" w="1992">
                  <a:moveTo>
                    <a:pt x="993" y="0"/>
                  </a:moveTo>
                  <a:cubicBezTo>
                    <a:pt x="446" y="0"/>
                    <a:pt x="1" y="439"/>
                    <a:pt x="1" y="993"/>
                  </a:cubicBezTo>
                  <a:cubicBezTo>
                    <a:pt x="1" y="1540"/>
                    <a:pt x="446" y="1985"/>
                    <a:pt x="993" y="1985"/>
                  </a:cubicBezTo>
                  <a:cubicBezTo>
                    <a:pt x="1546" y="1985"/>
                    <a:pt x="1992" y="1540"/>
                    <a:pt x="1992" y="993"/>
                  </a:cubicBezTo>
                  <a:cubicBezTo>
                    <a:pt x="1992" y="439"/>
                    <a:pt x="1546" y="0"/>
                    <a:pt x="993"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6"/>
            <p:cNvSpPr/>
            <p:nvPr/>
          </p:nvSpPr>
          <p:spPr>
            <a:xfrm>
              <a:off x="1730350" y="4121682"/>
              <a:ext cx="62800" cy="62800"/>
            </a:xfrm>
            <a:custGeom>
              <a:rect b="b" l="l" r="r" t="t"/>
              <a:pathLst>
                <a:path extrusionOk="0" h="1985" w="1985">
                  <a:moveTo>
                    <a:pt x="992" y="0"/>
                  </a:moveTo>
                  <a:cubicBezTo>
                    <a:pt x="445" y="0"/>
                    <a:pt x="0" y="439"/>
                    <a:pt x="0" y="993"/>
                  </a:cubicBezTo>
                  <a:cubicBezTo>
                    <a:pt x="0" y="1540"/>
                    <a:pt x="445" y="1985"/>
                    <a:pt x="992" y="1985"/>
                  </a:cubicBezTo>
                  <a:cubicBezTo>
                    <a:pt x="1539" y="1985"/>
                    <a:pt x="1985" y="1540"/>
                    <a:pt x="1985" y="993"/>
                  </a:cubicBezTo>
                  <a:cubicBezTo>
                    <a:pt x="1985" y="439"/>
                    <a:pt x="1539" y="0"/>
                    <a:pt x="992"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0" name="Google Shape;170;p6"/>
          <p:cNvGrpSpPr/>
          <p:nvPr/>
        </p:nvGrpSpPr>
        <p:grpSpPr>
          <a:xfrm rot="760836">
            <a:off x="80756" y="4148677"/>
            <a:ext cx="419049" cy="419027"/>
            <a:chOff x="291850" y="2324188"/>
            <a:chExt cx="316871" cy="316855"/>
          </a:xfrm>
        </p:grpSpPr>
        <p:sp>
          <p:nvSpPr>
            <p:cNvPr id="171" name="Google Shape;171;p6"/>
            <p:cNvSpPr/>
            <p:nvPr/>
          </p:nvSpPr>
          <p:spPr>
            <a:xfrm>
              <a:off x="291850" y="2324188"/>
              <a:ext cx="316871" cy="316855"/>
            </a:xfrm>
            <a:custGeom>
              <a:rect b="b" l="l" r="r" t="t"/>
              <a:pathLst>
                <a:path extrusionOk="0" h="6584" w="6584">
                  <a:moveTo>
                    <a:pt x="1614" y="1"/>
                  </a:moveTo>
                  <a:cubicBezTo>
                    <a:pt x="724" y="1"/>
                    <a:pt x="1" y="724"/>
                    <a:pt x="1" y="1614"/>
                  </a:cubicBezTo>
                  <a:lnTo>
                    <a:pt x="1" y="4973"/>
                  </a:lnTo>
                  <a:cubicBezTo>
                    <a:pt x="1" y="5863"/>
                    <a:pt x="724" y="6584"/>
                    <a:pt x="1614" y="6584"/>
                  </a:cubicBezTo>
                  <a:lnTo>
                    <a:pt x="4970" y="6584"/>
                  </a:lnTo>
                  <a:cubicBezTo>
                    <a:pt x="5863" y="6584"/>
                    <a:pt x="6584" y="5863"/>
                    <a:pt x="6584" y="4973"/>
                  </a:cubicBezTo>
                  <a:lnTo>
                    <a:pt x="6584" y="1614"/>
                  </a:lnTo>
                  <a:cubicBezTo>
                    <a:pt x="6584" y="724"/>
                    <a:pt x="5863"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6"/>
            <p:cNvSpPr/>
            <p:nvPr/>
          </p:nvSpPr>
          <p:spPr>
            <a:xfrm>
              <a:off x="291850" y="2324188"/>
              <a:ext cx="126287" cy="316855"/>
            </a:xfrm>
            <a:custGeom>
              <a:rect b="b" l="l" r="r" t="t"/>
              <a:pathLst>
                <a:path extrusionOk="0" h="6584" w="2624">
                  <a:moveTo>
                    <a:pt x="1614" y="1"/>
                  </a:moveTo>
                  <a:cubicBezTo>
                    <a:pt x="724" y="1"/>
                    <a:pt x="1" y="724"/>
                    <a:pt x="1" y="1614"/>
                  </a:cubicBezTo>
                  <a:lnTo>
                    <a:pt x="1" y="4973"/>
                  </a:lnTo>
                  <a:cubicBezTo>
                    <a:pt x="1" y="5863"/>
                    <a:pt x="724" y="6584"/>
                    <a:pt x="1614" y="6584"/>
                  </a:cubicBezTo>
                  <a:lnTo>
                    <a:pt x="2623" y="6584"/>
                  </a:lnTo>
                  <a:cubicBezTo>
                    <a:pt x="1733" y="6584"/>
                    <a:pt x="1009" y="5863"/>
                    <a:pt x="1009" y="4973"/>
                  </a:cubicBezTo>
                  <a:lnTo>
                    <a:pt x="1009" y="1614"/>
                  </a:lnTo>
                  <a:cubicBezTo>
                    <a:pt x="1009" y="724"/>
                    <a:pt x="1733" y="1"/>
                    <a:pt x="262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6"/>
            <p:cNvSpPr/>
            <p:nvPr/>
          </p:nvSpPr>
          <p:spPr>
            <a:xfrm>
              <a:off x="450281" y="2457160"/>
              <a:ext cx="47646" cy="49376"/>
            </a:xfrm>
            <a:custGeom>
              <a:rect b="b" l="l" r="r" t="t"/>
              <a:pathLst>
                <a:path extrusionOk="0" h="1026" w="990">
                  <a:moveTo>
                    <a:pt x="493" y="1"/>
                  </a:moveTo>
                  <a:cubicBezTo>
                    <a:pt x="221" y="1"/>
                    <a:pt x="0" y="225"/>
                    <a:pt x="0" y="497"/>
                  </a:cubicBezTo>
                  <a:lnTo>
                    <a:pt x="0" y="529"/>
                  </a:lnTo>
                  <a:cubicBezTo>
                    <a:pt x="0" y="801"/>
                    <a:pt x="221" y="1025"/>
                    <a:pt x="493" y="1025"/>
                  </a:cubicBezTo>
                  <a:cubicBezTo>
                    <a:pt x="765" y="1025"/>
                    <a:pt x="990" y="801"/>
                    <a:pt x="990" y="529"/>
                  </a:cubicBezTo>
                  <a:lnTo>
                    <a:pt x="990" y="497"/>
                  </a:lnTo>
                  <a:cubicBezTo>
                    <a:pt x="990" y="225"/>
                    <a:pt x="765" y="1"/>
                    <a:pt x="493"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6"/>
            <p:cNvSpPr/>
            <p:nvPr/>
          </p:nvSpPr>
          <p:spPr>
            <a:xfrm>
              <a:off x="523914" y="2383527"/>
              <a:ext cx="47646" cy="49184"/>
            </a:xfrm>
            <a:custGeom>
              <a:rect b="b" l="l" r="r" t="t"/>
              <a:pathLst>
                <a:path extrusionOk="0" h="1022" w="990">
                  <a:moveTo>
                    <a:pt x="497" y="0"/>
                  </a:moveTo>
                  <a:cubicBezTo>
                    <a:pt x="225" y="0"/>
                    <a:pt x="1" y="221"/>
                    <a:pt x="1" y="493"/>
                  </a:cubicBezTo>
                  <a:lnTo>
                    <a:pt x="1" y="525"/>
                  </a:lnTo>
                  <a:cubicBezTo>
                    <a:pt x="1" y="801"/>
                    <a:pt x="225" y="1022"/>
                    <a:pt x="497" y="1022"/>
                  </a:cubicBezTo>
                  <a:cubicBezTo>
                    <a:pt x="769" y="1022"/>
                    <a:pt x="990" y="798"/>
                    <a:pt x="990" y="525"/>
                  </a:cubicBezTo>
                  <a:lnTo>
                    <a:pt x="990" y="493"/>
                  </a:lnTo>
                  <a:cubicBezTo>
                    <a:pt x="990" y="221"/>
                    <a:pt x="769" y="0"/>
                    <a:pt x="497"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6"/>
            <p:cNvSpPr/>
            <p:nvPr/>
          </p:nvSpPr>
          <p:spPr>
            <a:xfrm>
              <a:off x="376455" y="2530985"/>
              <a:ext cx="47646" cy="49184"/>
            </a:xfrm>
            <a:custGeom>
              <a:rect b="b" l="l" r="r" t="t"/>
              <a:pathLst>
                <a:path extrusionOk="0" h="1022" w="990">
                  <a:moveTo>
                    <a:pt x="494" y="0"/>
                  </a:moveTo>
                  <a:cubicBezTo>
                    <a:pt x="221" y="0"/>
                    <a:pt x="0" y="225"/>
                    <a:pt x="0" y="497"/>
                  </a:cubicBezTo>
                  <a:lnTo>
                    <a:pt x="0" y="529"/>
                  </a:lnTo>
                  <a:cubicBezTo>
                    <a:pt x="0" y="801"/>
                    <a:pt x="221" y="1022"/>
                    <a:pt x="494" y="1022"/>
                  </a:cubicBezTo>
                  <a:cubicBezTo>
                    <a:pt x="769" y="1022"/>
                    <a:pt x="990" y="801"/>
                    <a:pt x="990" y="529"/>
                  </a:cubicBezTo>
                  <a:lnTo>
                    <a:pt x="990" y="497"/>
                  </a:lnTo>
                  <a:cubicBezTo>
                    <a:pt x="990" y="221"/>
                    <a:pt x="769" y="0"/>
                    <a:pt x="494"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6" name="Google Shape;176;p6"/>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1pPr>
            <a:lvl2pPr lvl="1"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2pPr>
            <a:lvl3pPr lvl="2"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3pPr>
            <a:lvl4pPr lvl="3"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4pPr>
            <a:lvl5pPr lvl="4"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5pPr>
            <a:lvl6pPr lvl="5"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6pPr>
            <a:lvl7pPr lvl="6"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7pPr>
            <a:lvl8pPr lvl="7"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8pPr>
            <a:lvl9pPr lvl="8"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77" name="Shape 177"/>
        <p:cNvGrpSpPr/>
        <p:nvPr/>
      </p:nvGrpSpPr>
      <p:grpSpPr>
        <a:xfrm>
          <a:off x="0" y="0"/>
          <a:ext cx="0" cy="0"/>
          <a:chOff x="0" y="0"/>
          <a:chExt cx="0" cy="0"/>
        </a:xfrm>
      </p:grpSpPr>
      <p:pic>
        <p:nvPicPr>
          <p:cNvPr id="178" name="Google Shape;178;p7"/>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179" name="Google Shape;179;p7"/>
          <p:cNvSpPr txBox="1"/>
          <p:nvPr>
            <p:ph idx="1" type="subTitle"/>
          </p:nvPr>
        </p:nvSpPr>
        <p:spPr>
          <a:xfrm>
            <a:off x="4473475" y="2838249"/>
            <a:ext cx="3957300" cy="9459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Font typeface="Nunito Light"/>
              <a:buChar char="●"/>
              <a:defRPr/>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1600"/>
              </a:spcBef>
              <a:spcAft>
                <a:spcPts val="0"/>
              </a:spcAft>
              <a:buClr>
                <a:srgbClr val="E76A28"/>
              </a:buClr>
              <a:buSzPts val="1500"/>
              <a:buFont typeface="Nunito Light"/>
              <a:buChar char="■"/>
              <a:defRPr/>
            </a:lvl3pPr>
            <a:lvl4pPr lvl="3" rtl="0" algn="ctr">
              <a:lnSpc>
                <a:spcPct val="100000"/>
              </a:lnSpc>
              <a:spcBef>
                <a:spcPts val="1600"/>
              </a:spcBef>
              <a:spcAft>
                <a:spcPts val="0"/>
              </a:spcAft>
              <a:buClr>
                <a:srgbClr val="E76A28"/>
              </a:buClr>
              <a:buSzPts val="1500"/>
              <a:buFont typeface="Nunito Light"/>
              <a:buChar char="●"/>
              <a:defRPr/>
            </a:lvl4pPr>
            <a:lvl5pPr lvl="4" rtl="0" algn="ctr">
              <a:lnSpc>
                <a:spcPct val="100000"/>
              </a:lnSpc>
              <a:spcBef>
                <a:spcPts val="1600"/>
              </a:spcBef>
              <a:spcAft>
                <a:spcPts val="0"/>
              </a:spcAft>
              <a:buClr>
                <a:srgbClr val="E76A28"/>
              </a:buClr>
              <a:buSzPts val="1400"/>
              <a:buFont typeface="Nunito Light"/>
              <a:buChar char="○"/>
              <a:defRPr/>
            </a:lvl5pPr>
            <a:lvl6pPr lvl="5" rtl="0" algn="ctr">
              <a:lnSpc>
                <a:spcPct val="100000"/>
              </a:lnSpc>
              <a:spcBef>
                <a:spcPts val="1600"/>
              </a:spcBef>
              <a:spcAft>
                <a:spcPts val="0"/>
              </a:spcAft>
              <a:buClr>
                <a:srgbClr val="999999"/>
              </a:buClr>
              <a:buSzPts val="1400"/>
              <a:buFont typeface="Nunito Light"/>
              <a:buChar char="■"/>
              <a:defRPr/>
            </a:lvl6pPr>
            <a:lvl7pPr lvl="6" rtl="0" algn="ctr">
              <a:lnSpc>
                <a:spcPct val="100000"/>
              </a:lnSpc>
              <a:spcBef>
                <a:spcPts val="1600"/>
              </a:spcBef>
              <a:spcAft>
                <a:spcPts val="0"/>
              </a:spcAft>
              <a:buClr>
                <a:srgbClr val="999999"/>
              </a:buClr>
              <a:buSzPts val="1300"/>
              <a:buFont typeface="Nunito Light"/>
              <a:buChar char="●"/>
              <a:defRPr/>
            </a:lvl7pPr>
            <a:lvl8pPr lvl="7" rtl="0" algn="ctr">
              <a:lnSpc>
                <a:spcPct val="100000"/>
              </a:lnSpc>
              <a:spcBef>
                <a:spcPts val="1600"/>
              </a:spcBef>
              <a:spcAft>
                <a:spcPts val="0"/>
              </a:spcAft>
              <a:buClr>
                <a:srgbClr val="999999"/>
              </a:buClr>
              <a:buSzPts val="1300"/>
              <a:buFont typeface="Nunito Light"/>
              <a:buChar char="○"/>
              <a:defRPr/>
            </a:lvl8pPr>
            <a:lvl9pPr lvl="8" rtl="0" algn="ctr">
              <a:lnSpc>
                <a:spcPct val="100000"/>
              </a:lnSpc>
              <a:spcBef>
                <a:spcPts val="1600"/>
              </a:spcBef>
              <a:spcAft>
                <a:spcPts val="1600"/>
              </a:spcAft>
              <a:buClr>
                <a:srgbClr val="999999"/>
              </a:buClr>
              <a:buSzPts val="1400"/>
              <a:buFont typeface="Nunito Light"/>
              <a:buChar char="■"/>
              <a:defRPr/>
            </a:lvl9pPr>
          </a:lstStyle>
          <a:p/>
        </p:txBody>
      </p:sp>
      <p:sp>
        <p:nvSpPr>
          <p:cNvPr id="180" name="Google Shape;180;p7"/>
          <p:cNvSpPr txBox="1"/>
          <p:nvPr>
            <p:ph type="title"/>
          </p:nvPr>
        </p:nvSpPr>
        <p:spPr>
          <a:xfrm>
            <a:off x="4468575" y="1270857"/>
            <a:ext cx="3957300" cy="1633800"/>
          </a:xfrm>
          <a:prstGeom prst="rect">
            <a:avLst/>
          </a:prstGeom>
        </p:spPr>
        <p:txBody>
          <a:bodyPr anchorCtr="0" anchor="t" bIns="91425" lIns="91425" spcFirstLastPara="1" rIns="91425" wrap="square" tIns="91425">
            <a:noAutofit/>
          </a:bodyPr>
          <a:lstStyle>
            <a:lvl1pPr lvl="0" rtl="0" algn="l">
              <a:spcBef>
                <a:spcPts val="0"/>
              </a:spcBef>
              <a:spcAft>
                <a:spcPts val="0"/>
              </a:spcAft>
              <a:buClr>
                <a:schemeClr val="dk1"/>
              </a:buClr>
              <a:buSzPts val="3000"/>
              <a:buFont typeface="Heebo SemiBold"/>
              <a:buNone/>
              <a:defRPr sz="3000">
                <a:solidFill>
                  <a:schemeClr val="dk1"/>
                </a:solidFill>
              </a:defRPr>
            </a:lvl1pPr>
            <a:lvl2pPr lvl="1"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2pPr>
            <a:lvl3pPr lvl="2"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3pPr>
            <a:lvl4pPr lvl="3"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4pPr>
            <a:lvl5pPr lvl="4"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5pPr>
            <a:lvl6pPr lvl="5"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6pPr>
            <a:lvl7pPr lvl="6"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7pPr>
            <a:lvl8pPr lvl="7"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8pPr>
            <a:lvl9pPr lvl="8"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9pPr>
          </a:lstStyle>
          <a:p/>
        </p:txBody>
      </p:sp>
      <p:sp>
        <p:nvSpPr>
          <p:cNvPr id="181" name="Google Shape;181;p7"/>
          <p:cNvSpPr/>
          <p:nvPr>
            <p:ph idx="2" type="pic"/>
          </p:nvPr>
        </p:nvSpPr>
        <p:spPr>
          <a:xfrm>
            <a:off x="717215" y="528300"/>
            <a:ext cx="3389100" cy="4080300"/>
          </a:xfrm>
          <a:prstGeom prst="rect">
            <a:avLst/>
          </a:prstGeom>
          <a:noFill/>
          <a:ln>
            <a:noFill/>
          </a:ln>
        </p:spPr>
      </p:sp>
      <p:grpSp>
        <p:nvGrpSpPr>
          <p:cNvPr id="182" name="Google Shape;182;p7"/>
          <p:cNvGrpSpPr/>
          <p:nvPr/>
        </p:nvGrpSpPr>
        <p:grpSpPr>
          <a:xfrm rot="-5400000">
            <a:off x="8457132" y="3133756"/>
            <a:ext cx="1675485" cy="1459925"/>
            <a:chOff x="5088650" y="2517125"/>
            <a:chExt cx="1919446" cy="1672500"/>
          </a:xfrm>
        </p:grpSpPr>
        <p:sp>
          <p:nvSpPr>
            <p:cNvPr id="183" name="Google Shape;183;p7"/>
            <p:cNvSpPr/>
            <p:nvPr/>
          </p:nvSpPr>
          <p:spPr>
            <a:xfrm>
              <a:off x="5990472" y="2517125"/>
              <a:ext cx="382602" cy="637429"/>
            </a:xfrm>
            <a:custGeom>
              <a:rect b="b" l="l" r="r" t="t"/>
              <a:pathLst>
                <a:path extrusionOk="0" h="10596" w="6360">
                  <a:moveTo>
                    <a:pt x="455" y="0"/>
                  </a:moveTo>
                  <a:cubicBezTo>
                    <a:pt x="205" y="0"/>
                    <a:pt x="1" y="205"/>
                    <a:pt x="1" y="455"/>
                  </a:cubicBezTo>
                  <a:lnTo>
                    <a:pt x="1" y="10141"/>
                  </a:lnTo>
                  <a:cubicBezTo>
                    <a:pt x="1" y="10390"/>
                    <a:pt x="205" y="10595"/>
                    <a:pt x="455" y="10595"/>
                  </a:cubicBezTo>
                  <a:lnTo>
                    <a:pt x="5905" y="10595"/>
                  </a:lnTo>
                  <a:cubicBezTo>
                    <a:pt x="6154" y="10595"/>
                    <a:pt x="6359" y="10390"/>
                    <a:pt x="6359" y="10141"/>
                  </a:cubicBezTo>
                  <a:lnTo>
                    <a:pt x="6359" y="455"/>
                  </a:lnTo>
                  <a:cubicBezTo>
                    <a:pt x="6359" y="202"/>
                    <a:pt x="6154" y="0"/>
                    <a:pt x="5905"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7"/>
            <p:cNvSpPr/>
            <p:nvPr/>
          </p:nvSpPr>
          <p:spPr>
            <a:xfrm>
              <a:off x="6029213" y="2829764"/>
              <a:ext cx="305119" cy="12152"/>
            </a:xfrm>
            <a:custGeom>
              <a:rect b="b" l="l" r="r" t="t"/>
              <a:pathLst>
                <a:path extrusionOk="0" h="202" w="5072">
                  <a:moveTo>
                    <a:pt x="103" y="0"/>
                  </a:moveTo>
                  <a:cubicBezTo>
                    <a:pt x="45" y="0"/>
                    <a:pt x="0" y="45"/>
                    <a:pt x="0" y="99"/>
                  </a:cubicBezTo>
                  <a:cubicBezTo>
                    <a:pt x="0" y="157"/>
                    <a:pt x="45" y="202"/>
                    <a:pt x="103" y="202"/>
                  </a:cubicBezTo>
                  <a:lnTo>
                    <a:pt x="4969" y="202"/>
                  </a:lnTo>
                  <a:cubicBezTo>
                    <a:pt x="5027" y="202"/>
                    <a:pt x="5072" y="157"/>
                    <a:pt x="5072" y="99"/>
                  </a:cubicBezTo>
                  <a:cubicBezTo>
                    <a:pt x="5072" y="45"/>
                    <a:pt x="5027" y="0"/>
                    <a:pt x="496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7"/>
            <p:cNvSpPr/>
            <p:nvPr/>
          </p:nvSpPr>
          <p:spPr>
            <a:xfrm>
              <a:off x="6258233" y="3039112"/>
              <a:ext cx="56488" cy="56488"/>
            </a:xfrm>
            <a:custGeom>
              <a:rect b="b" l="l" r="r" t="t"/>
              <a:pathLst>
                <a:path extrusionOk="0" h="939" w="939">
                  <a:moveTo>
                    <a:pt x="468" y="0"/>
                  </a:moveTo>
                  <a:cubicBezTo>
                    <a:pt x="211" y="0"/>
                    <a:pt x="0" y="212"/>
                    <a:pt x="0" y="471"/>
                  </a:cubicBezTo>
                  <a:cubicBezTo>
                    <a:pt x="0" y="730"/>
                    <a:pt x="211"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7"/>
            <p:cNvSpPr/>
            <p:nvPr/>
          </p:nvSpPr>
          <p:spPr>
            <a:xfrm>
              <a:off x="6048825" y="3039112"/>
              <a:ext cx="56488" cy="56488"/>
            </a:xfrm>
            <a:custGeom>
              <a:rect b="b" l="l" r="r" t="t"/>
              <a:pathLst>
                <a:path extrusionOk="0" h="939" w="939">
                  <a:moveTo>
                    <a:pt x="471" y="0"/>
                  </a:moveTo>
                  <a:cubicBezTo>
                    <a:pt x="212" y="0"/>
                    <a:pt x="1" y="212"/>
                    <a:pt x="1" y="471"/>
                  </a:cubicBezTo>
                  <a:cubicBezTo>
                    <a:pt x="1" y="730"/>
                    <a:pt x="212" y="939"/>
                    <a:pt x="471" y="939"/>
                  </a:cubicBezTo>
                  <a:cubicBezTo>
                    <a:pt x="728" y="939"/>
                    <a:pt x="939" y="730"/>
                    <a:pt x="939" y="471"/>
                  </a:cubicBezTo>
                  <a:cubicBezTo>
                    <a:pt x="939" y="212"/>
                    <a:pt x="728"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7"/>
            <p:cNvSpPr/>
            <p:nvPr/>
          </p:nvSpPr>
          <p:spPr>
            <a:xfrm>
              <a:off x="6258233" y="2902554"/>
              <a:ext cx="56488" cy="56307"/>
            </a:xfrm>
            <a:custGeom>
              <a:rect b="b" l="l" r="r" t="t"/>
              <a:pathLst>
                <a:path extrusionOk="0" h="936" w="939">
                  <a:moveTo>
                    <a:pt x="468" y="0"/>
                  </a:moveTo>
                  <a:cubicBezTo>
                    <a:pt x="211" y="0"/>
                    <a:pt x="0" y="208"/>
                    <a:pt x="0" y="468"/>
                  </a:cubicBezTo>
                  <a:cubicBezTo>
                    <a:pt x="0" y="725"/>
                    <a:pt x="208"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7"/>
            <p:cNvSpPr/>
            <p:nvPr/>
          </p:nvSpPr>
          <p:spPr>
            <a:xfrm>
              <a:off x="6048825" y="2902554"/>
              <a:ext cx="56488" cy="56307"/>
            </a:xfrm>
            <a:custGeom>
              <a:rect b="b" l="l" r="r" t="t"/>
              <a:pathLst>
                <a:path extrusionOk="0" h="936" w="939">
                  <a:moveTo>
                    <a:pt x="471" y="0"/>
                  </a:moveTo>
                  <a:cubicBezTo>
                    <a:pt x="212" y="0"/>
                    <a:pt x="1" y="208"/>
                    <a:pt x="1" y="468"/>
                  </a:cubicBezTo>
                  <a:cubicBezTo>
                    <a:pt x="1" y="725"/>
                    <a:pt x="209" y="935"/>
                    <a:pt x="466" y="935"/>
                  </a:cubicBezTo>
                  <a:cubicBezTo>
                    <a:pt x="468" y="935"/>
                    <a:pt x="469" y="935"/>
                    <a:pt x="471" y="935"/>
                  </a:cubicBezTo>
                  <a:cubicBezTo>
                    <a:pt x="728" y="935"/>
                    <a:pt x="939" y="727"/>
                    <a:pt x="939" y="468"/>
                  </a:cubicBezTo>
                  <a:cubicBezTo>
                    <a:pt x="939" y="208"/>
                    <a:pt x="728"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7"/>
            <p:cNvSpPr/>
            <p:nvPr/>
          </p:nvSpPr>
          <p:spPr>
            <a:xfrm>
              <a:off x="6239343" y="2598037"/>
              <a:ext cx="64369" cy="56488"/>
            </a:xfrm>
            <a:custGeom>
              <a:rect b="b" l="l" r="r" t="t"/>
              <a:pathLst>
                <a:path extrusionOk="0" h="939" w="1070">
                  <a:moveTo>
                    <a:pt x="535" y="0"/>
                  </a:moveTo>
                  <a:cubicBezTo>
                    <a:pt x="453" y="0"/>
                    <a:pt x="370" y="22"/>
                    <a:pt x="295" y="67"/>
                  </a:cubicBezTo>
                  <a:cubicBezTo>
                    <a:pt x="71" y="199"/>
                    <a:pt x="0" y="487"/>
                    <a:pt x="132" y="711"/>
                  </a:cubicBezTo>
                  <a:cubicBezTo>
                    <a:pt x="220" y="857"/>
                    <a:pt x="376" y="939"/>
                    <a:pt x="535" y="939"/>
                  </a:cubicBezTo>
                  <a:cubicBezTo>
                    <a:pt x="617" y="939"/>
                    <a:pt x="700" y="917"/>
                    <a:pt x="775" y="871"/>
                  </a:cubicBezTo>
                  <a:cubicBezTo>
                    <a:pt x="999" y="737"/>
                    <a:pt x="1070" y="448"/>
                    <a:pt x="935"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7"/>
            <p:cNvSpPr/>
            <p:nvPr/>
          </p:nvSpPr>
          <p:spPr>
            <a:xfrm>
              <a:off x="6059833" y="2705779"/>
              <a:ext cx="64369" cy="56488"/>
            </a:xfrm>
            <a:custGeom>
              <a:rect b="b" l="l" r="r" t="t"/>
              <a:pathLst>
                <a:path extrusionOk="0" h="939" w="1070">
                  <a:moveTo>
                    <a:pt x="534" y="0"/>
                  </a:moveTo>
                  <a:cubicBezTo>
                    <a:pt x="452" y="0"/>
                    <a:pt x="370" y="22"/>
                    <a:pt x="295" y="66"/>
                  </a:cubicBezTo>
                  <a:cubicBezTo>
                    <a:pt x="71" y="201"/>
                    <a:pt x="0" y="489"/>
                    <a:pt x="135" y="710"/>
                  </a:cubicBezTo>
                  <a:cubicBezTo>
                    <a:pt x="221" y="857"/>
                    <a:pt x="375" y="938"/>
                    <a:pt x="533" y="938"/>
                  </a:cubicBezTo>
                  <a:cubicBezTo>
                    <a:pt x="616" y="938"/>
                    <a:pt x="699" y="916"/>
                    <a:pt x="775" y="870"/>
                  </a:cubicBezTo>
                  <a:cubicBezTo>
                    <a:pt x="999" y="739"/>
                    <a:pt x="1070" y="451"/>
                    <a:pt x="938" y="230"/>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7"/>
            <p:cNvSpPr/>
            <p:nvPr/>
          </p:nvSpPr>
          <p:spPr>
            <a:xfrm>
              <a:off x="6370667" y="2520975"/>
              <a:ext cx="637429" cy="382421"/>
            </a:xfrm>
            <a:custGeom>
              <a:rect b="b" l="l" r="r" t="t"/>
              <a:pathLst>
                <a:path extrusionOk="0" h="6357" w="10596">
                  <a:moveTo>
                    <a:pt x="456" y="1"/>
                  </a:moveTo>
                  <a:cubicBezTo>
                    <a:pt x="206" y="1"/>
                    <a:pt x="1" y="202"/>
                    <a:pt x="1" y="455"/>
                  </a:cubicBezTo>
                  <a:lnTo>
                    <a:pt x="1" y="5901"/>
                  </a:lnTo>
                  <a:cubicBezTo>
                    <a:pt x="1" y="6151"/>
                    <a:pt x="206" y="6356"/>
                    <a:pt x="456" y="6356"/>
                  </a:cubicBezTo>
                  <a:lnTo>
                    <a:pt x="10141" y="6356"/>
                  </a:lnTo>
                  <a:cubicBezTo>
                    <a:pt x="10394" y="6356"/>
                    <a:pt x="10596" y="6151"/>
                    <a:pt x="10596" y="5901"/>
                  </a:cubicBezTo>
                  <a:lnTo>
                    <a:pt x="10596" y="455"/>
                  </a:lnTo>
                  <a:cubicBezTo>
                    <a:pt x="10596" y="202"/>
                    <a:pt x="10394" y="1"/>
                    <a:pt x="10141"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7"/>
            <p:cNvSpPr/>
            <p:nvPr/>
          </p:nvSpPr>
          <p:spPr>
            <a:xfrm>
              <a:off x="6683306" y="2559476"/>
              <a:ext cx="12212" cy="305179"/>
            </a:xfrm>
            <a:custGeom>
              <a:rect b="b" l="l" r="r" t="t"/>
              <a:pathLst>
                <a:path extrusionOk="0" h="5073" w="203">
                  <a:moveTo>
                    <a:pt x="103" y="1"/>
                  </a:moveTo>
                  <a:cubicBezTo>
                    <a:pt x="45" y="1"/>
                    <a:pt x="1" y="49"/>
                    <a:pt x="1" y="103"/>
                  </a:cubicBezTo>
                  <a:lnTo>
                    <a:pt x="1" y="4973"/>
                  </a:lnTo>
                  <a:cubicBezTo>
                    <a:pt x="1" y="5028"/>
                    <a:pt x="45" y="5073"/>
                    <a:pt x="103" y="5073"/>
                  </a:cubicBezTo>
                  <a:cubicBezTo>
                    <a:pt x="157" y="5073"/>
                    <a:pt x="202" y="5028"/>
                    <a:pt x="202" y="4973"/>
                  </a:cubicBezTo>
                  <a:lnTo>
                    <a:pt x="202" y="103"/>
                  </a:lnTo>
                  <a:cubicBezTo>
                    <a:pt x="202" y="49"/>
                    <a:pt x="157" y="1"/>
                    <a:pt x="10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7"/>
            <p:cNvSpPr/>
            <p:nvPr/>
          </p:nvSpPr>
          <p:spPr>
            <a:xfrm>
              <a:off x="6731252" y="2579147"/>
              <a:ext cx="56307" cy="56488"/>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7"/>
            <p:cNvSpPr/>
            <p:nvPr/>
          </p:nvSpPr>
          <p:spPr>
            <a:xfrm>
              <a:off x="6731252" y="2788496"/>
              <a:ext cx="56307" cy="56488"/>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7"/>
            <p:cNvSpPr/>
            <p:nvPr/>
          </p:nvSpPr>
          <p:spPr>
            <a:xfrm>
              <a:off x="6817758" y="2579147"/>
              <a:ext cx="56488" cy="56488"/>
            </a:xfrm>
            <a:custGeom>
              <a:rect b="b" l="l" r="r" t="t"/>
              <a:pathLst>
                <a:path extrusionOk="0" h="939" w="939">
                  <a:moveTo>
                    <a:pt x="468" y="0"/>
                  </a:moveTo>
                  <a:cubicBezTo>
                    <a:pt x="209" y="0"/>
                    <a:pt x="0" y="212"/>
                    <a:pt x="0" y="471"/>
                  </a:cubicBezTo>
                  <a:cubicBezTo>
                    <a:pt x="0" y="730"/>
                    <a:pt x="209" y="939"/>
                    <a:pt x="468" y="939"/>
                  </a:cubicBezTo>
                  <a:cubicBezTo>
                    <a:pt x="727" y="939"/>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7"/>
            <p:cNvSpPr/>
            <p:nvPr/>
          </p:nvSpPr>
          <p:spPr>
            <a:xfrm>
              <a:off x="6817758" y="2788496"/>
              <a:ext cx="56488" cy="56488"/>
            </a:xfrm>
            <a:custGeom>
              <a:rect b="b" l="l" r="r" t="t"/>
              <a:pathLst>
                <a:path extrusionOk="0" h="939" w="939">
                  <a:moveTo>
                    <a:pt x="468" y="1"/>
                  </a:moveTo>
                  <a:cubicBezTo>
                    <a:pt x="209" y="1"/>
                    <a:pt x="0" y="212"/>
                    <a:pt x="0" y="471"/>
                  </a:cubicBezTo>
                  <a:cubicBezTo>
                    <a:pt x="0" y="731"/>
                    <a:pt x="209" y="939"/>
                    <a:pt x="468" y="939"/>
                  </a:cubicBezTo>
                  <a:cubicBezTo>
                    <a:pt x="727" y="939"/>
                    <a:pt x="939" y="731"/>
                    <a:pt x="939" y="471"/>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7"/>
            <p:cNvSpPr/>
            <p:nvPr/>
          </p:nvSpPr>
          <p:spPr>
            <a:xfrm>
              <a:off x="6447729" y="2594187"/>
              <a:ext cx="64429" cy="56488"/>
            </a:xfrm>
            <a:custGeom>
              <a:rect b="b" l="l" r="r" t="t"/>
              <a:pathLst>
                <a:path extrusionOk="0" h="939" w="1071">
                  <a:moveTo>
                    <a:pt x="534" y="0"/>
                  </a:moveTo>
                  <a:cubicBezTo>
                    <a:pt x="452" y="0"/>
                    <a:pt x="368" y="22"/>
                    <a:pt x="292" y="67"/>
                  </a:cubicBezTo>
                  <a:cubicBezTo>
                    <a:pt x="71" y="202"/>
                    <a:pt x="1" y="487"/>
                    <a:pt x="132" y="711"/>
                  </a:cubicBezTo>
                  <a:cubicBezTo>
                    <a:pt x="221" y="857"/>
                    <a:pt x="376" y="938"/>
                    <a:pt x="536" y="938"/>
                  </a:cubicBezTo>
                  <a:cubicBezTo>
                    <a:pt x="618" y="938"/>
                    <a:pt x="700" y="917"/>
                    <a:pt x="776" y="871"/>
                  </a:cubicBezTo>
                  <a:cubicBezTo>
                    <a:pt x="1000" y="737"/>
                    <a:pt x="1070" y="448"/>
                    <a:pt x="936" y="228"/>
                  </a:cubicBezTo>
                  <a:cubicBezTo>
                    <a:pt x="849" y="82"/>
                    <a:pt x="694"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7"/>
            <p:cNvSpPr/>
            <p:nvPr/>
          </p:nvSpPr>
          <p:spPr>
            <a:xfrm>
              <a:off x="6555411" y="2773697"/>
              <a:ext cx="64609" cy="56428"/>
            </a:xfrm>
            <a:custGeom>
              <a:rect b="b" l="l" r="r" t="t"/>
              <a:pathLst>
                <a:path extrusionOk="0" h="938" w="1074">
                  <a:moveTo>
                    <a:pt x="535" y="0"/>
                  </a:moveTo>
                  <a:cubicBezTo>
                    <a:pt x="453" y="0"/>
                    <a:pt x="370" y="22"/>
                    <a:pt x="295" y="68"/>
                  </a:cubicBezTo>
                  <a:cubicBezTo>
                    <a:pt x="74" y="199"/>
                    <a:pt x="1" y="487"/>
                    <a:pt x="135" y="711"/>
                  </a:cubicBezTo>
                  <a:cubicBezTo>
                    <a:pt x="224" y="857"/>
                    <a:pt x="378" y="937"/>
                    <a:pt x="537" y="937"/>
                  </a:cubicBezTo>
                  <a:cubicBezTo>
                    <a:pt x="619" y="937"/>
                    <a:pt x="702" y="916"/>
                    <a:pt x="779" y="871"/>
                  </a:cubicBezTo>
                  <a:cubicBezTo>
                    <a:pt x="999" y="737"/>
                    <a:pt x="1073" y="449"/>
                    <a:pt x="939" y="228"/>
                  </a:cubicBezTo>
                  <a:cubicBezTo>
                    <a:pt x="850"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7"/>
            <p:cNvSpPr/>
            <p:nvPr/>
          </p:nvSpPr>
          <p:spPr>
            <a:xfrm>
              <a:off x="5729689" y="3157201"/>
              <a:ext cx="637429" cy="382361"/>
            </a:xfrm>
            <a:custGeom>
              <a:rect b="b" l="l" r="r" t="t"/>
              <a:pathLst>
                <a:path extrusionOk="0" h="6356" w="10596">
                  <a:moveTo>
                    <a:pt x="455" y="0"/>
                  </a:moveTo>
                  <a:cubicBezTo>
                    <a:pt x="202" y="0"/>
                    <a:pt x="0" y="202"/>
                    <a:pt x="0" y="455"/>
                  </a:cubicBezTo>
                  <a:lnTo>
                    <a:pt x="0" y="5901"/>
                  </a:lnTo>
                  <a:cubicBezTo>
                    <a:pt x="0" y="6151"/>
                    <a:pt x="205" y="6356"/>
                    <a:pt x="455" y="6356"/>
                  </a:cubicBezTo>
                  <a:lnTo>
                    <a:pt x="10140" y="6356"/>
                  </a:lnTo>
                  <a:cubicBezTo>
                    <a:pt x="10390" y="6356"/>
                    <a:pt x="10595" y="6151"/>
                    <a:pt x="10595" y="5901"/>
                  </a:cubicBezTo>
                  <a:lnTo>
                    <a:pt x="10595" y="455"/>
                  </a:lnTo>
                  <a:cubicBezTo>
                    <a:pt x="10595" y="202"/>
                    <a:pt x="10390" y="0"/>
                    <a:pt x="10140"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7"/>
            <p:cNvSpPr/>
            <p:nvPr/>
          </p:nvSpPr>
          <p:spPr>
            <a:xfrm>
              <a:off x="6042267" y="3195883"/>
              <a:ext cx="12212" cy="304999"/>
            </a:xfrm>
            <a:custGeom>
              <a:rect b="b" l="l" r="r" t="t"/>
              <a:pathLst>
                <a:path extrusionOk="0" h="5070" w="203">
                  <a:moveTo>
                    <a:pt x="100" y="1"/>
                  </a:moveTo>
                  <a:cubicBezTo>
                    <a:pt x="46" y="1"/>
                    <a:pt x="1" y="45"/>
                    <a:pt x="1" y="100"/>
                  </a:cubicBezTo>
                  <a:lnTo>
                    <a:pt x="1" y="4970"/>
                  </a:lnTo>
                  <a:cubicBezTo>
                    <a:pt x="1" y="5024"/>
                    <a:pt x="46" y="5069"/>
                    <a:pt x="100" y="5069"/>
                  </a:cubicBezTo>
                  <a:cubicBezTo>
                    <a:pt x="158" y="5069"/>
                    <a:pt x="203" y="5024"/>
                    <a:pt x="203" y="4970"/>
                  </a:cubicBezTo>
                  <a:lnTo>
                    <a:pt x="203" y="100"/>
                  </a:lnTo>
                  <a:cubicBezTo>
                    <a:pt x="203" y="45"/>
                    <a:pt x="158" y="1"/>
                    <a:pt x="10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7"/>
            <p:cNvSpPr/>
            <p:nvPr/>
          </p:nvSpPr>
          <p:spPr>
            <a:xfrm>
              <a:off x="6251676" y="3215374"/>
              <a:ext cx="56488" cy="56488"/>
            </a:xfrm>
            <a:custGeom>
              <a:rect b="b" l="l" r="r" t="t"/>
              <a:pathLst>
                <a:path extrusionOk="0" h="939" w="939">
                  <a:moveTo>
                    <a:pt x="471" y="0"/>
                  </a:moveTo>
                  <a:cubicBezTo>
                    <a:pt x="212" y="0"/>
                    <a:pt x="0" y="211"/>
                    <a:pt x="0" y="471"/>
                  </a:cubicBezTo>
                  <a:cubicBezTo>
                    <a:pt x="0" y="730"/>
                    <a:pt x="212" y="938"/>
                    <a:pt x="471" y="938"/>
                  </a:cubicBezTo>
                  <a:cubicBezTo>
                    <a:pt x="730" y="938"/>
                    <a:pt x="938" y="730"/>
                    <a:pt x="938" y="471"/>
                  </a:cubicBezTo>
                  <a:cubicBezTo>
                    <a:pt x="938" y="211"/>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7"/>
            <p:cNvSpPr/>
            <p:nvPr/>
          </p:nvSpPr>
          <p:spPr>
            <a:xfrm>
              <a:off x="6251676" y="3424722"/>
              <a:ext cx="56488" cy="56488"/>
            </a:xfrm>
            <a:custGeom>
              <a:rect b="b" l="l" r="r" t="t"/>
              <a:pathLst>
                <a:path extrusionOk="0" h="939" w="939">
                  <a:moveTo>
                    <a:pt x="471" y="0"/>
                  </a:moveTo>
                  <a:cubicBezTo>
                    <a:pt x="212" y="0"/>
                    <a:pt x="0" y="212"/>
                    <a:pt x="0" y="471"/>
                  </a:cubicBezTo>
                  <a:cubicBezTo>
                    <a:pt x="0" y="730"/>
                    <a:pt x="212" y="939"/>
                    <a:pt x="471" y="939"/>
                  </a:cubicBezTo>
                  <a:cubicBezTo>
                    <a:pt x="730" y="939"/>
                    <a:pt x="938" y="730"/>
                    <a:pt x="938" y="471"/>
                  </a:cubicBezTo>
                  <a:cubicBezTo>
                    <a:pt x="938" y="212"/>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7"/>
            <p:cNvSpPr/>
            <p:nvPr/>
          </p:nvSpPr>
          <p:spPr>
            <a:xfrm>
              <a:off x="6110666" y="3215193"/>
              <a:ext cx="64188" cy="56428"/>
            </a:xfrm>
            <a:custGeom>
              <a:rect b="b" l="l" r="r" t="t"/>
              <a:pathLst>
                <a:path extrusionOk="0" h="938" w="1067">
                  <a:moveTo>
                    <a:pt x="535" y="0"/>
                  </a:moveTo>
                  <a:cubicBezTo>
                    <a:pt x="474" y="0"/>
                    <a:pt x="412" y="12"/>
                    <a:pt x="353" y="38"/>
                  </a:cubicBezTo>
                  <a:cubicBezTo>
                    <a:pt x="113" y="138"/>
                    <a:pt x="1" y="413"/>
                    <a:pt x="103" y="650"/>
                  </a:cubicBezTo>
                  <a:cubicBezTo>
                    <a:pt x="177" y="830"/>
                    <a:pt x="350" y="938"/>
                    <a:pt x="533" y="938"/>
                  </a:cubicBezTo>
                  <a:cubicBezTo>
                    <a:pt x="595" y="938"/>
                    <a:pt x="657" y="925"/>
                    <a:pt x="718" y="900"/>
                  </a:cubicBezTo>
                  <a:cubicBezTo>
                    <a:pt x="955" y="800"/>
                    <a:pt x="1067" y="525"/>
                    <a:pt x="967" y="288"/>
                  </a:cubicBezTo>
                  <a:cubicBezTo>
                    <a:pt x="891" y="108"/>
                    <a:pt x="717"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7"/>
            <p:cNvSpPr/>
            <p:nvPr/>
          </p:nvSpPr>
          <p:spPr>
            <a:xfrm>
              <a:off x="6115118" y="3424722"/>
              <a:ext cx="56488" cy="56488"/>
            </a:xfrm>
            <a:custGeom>
              <a:rect b="b" l="l" r="r" t="t"/>
              <a:pathLst>
                <a:path extrusionOk="0" h="939" w="939">
                  <a:moveTo>
                    <a:pt x="468" y="0"/>
                  </a:moveTo>
                  <a:cubicBezTo>
                    <a:pt x="208" y="0"/>
                    <a:pt x="0" y="212"/>
                    <a:pt x="0" y="471"/>
                  </a:cubicBezTo>
                  <a:cubicBezTo>
                    <a:pt x="0" y="730"/>
                    <a:pt x="208"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7"/>
            <p:cNvSpPr/>
            <p:nvPr/>
          </p:nvSpPr>
          <p:spPr>
            <a:xfrm>
              <a:off x="5806510" y="3230353"/>
              <a:ext cx="64609" cy="56548"/>
            </a:xfrm>
            <a:custGeom>
              <a:rect b="b" l="l" r="r" t="t"/>
              <a:pathLst>
                <a:path extrusionOk="0" h="940" w="1074">
                  <a:moveTo>
                    <a:pt x="535" y="1"/>
                  </a:moveTo>
                  <a:cubicBezTo>
                    <a:pt x="453" y="1"/>
                    <a:pt x="371" y="22"/>
                    <a:pt x="295" y="68"/>
                  </a:cubicBezTo>
                  <a:cubicBezTo>
                    <a:pt x="74" y="203"/>
                    <a:pt x="1" y="487"/>
                    <a:pt x="135" y="712"/>
                  </a:cubicBezTo>
                  <a:cubicBezTo>
                    <a:pt x="224" y="857"/>
                    <a:pt x="378" y="939"/>
                    <a:pt x="537" y="939"/>
                  </a:cubicBezTo>
                  <a:cubicBezTo>
                    <a:pt x="619" y="939"/>
                    <a:pt x="703" y="917"/>
                    <a:pt x="779" y="872"/>
                  </a:cubicBezTo>
                  <a:cubicBezTo>
                    <a:pt x="1000" y="737"/>
                    <a:pt x="1073" y="449"/>
                    <a:pt x="939" y="228"/>
                  </a:cubicBezTo>
                  <a:cubicBezTo>
                    <a:pt x="850" y="82"/>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7"/>
            <p:cNvSpPr/>
            <p:nvPr/>
          </p:nvSpPr>
          <p:spPr>
            <a:xfrm>
              <a:off x="5914372" y="3409863"/>
              <a:ext cx="64429" cy="56428"/>
            </a:xfrm>
            <a:custGeom>
              <a:rect b="b" l="l" r="r" t="t"/>
              <a:pathLst>
                <a:path extrusionOk="0" h="938" w="1071">
                  <a:moveTo>
                    <a:pt x="535" y="1"/>
                  </a:moveTo>
                  <a:cubicBezTo>
                    <a:pt x="453" y="1"/>
                    <a:pt x="371" y="22"/>
                    <a:pt x="295" y="68"/>
                  </a:cubicBezTo>
                  <a:cubicBezTo>
                    <a:pt x="71" y="199"/>
                    <a:pt x="1" y="488"/>
                    <a:pt x="132" y="712"/>
                  </a:cubicBezTo>
                  <a:cubicBezTo>
                    <a:pt x="221" y="857"/>
                    <a:pt x="377" y="938"/>
                    <a:pt x="536" y="938"/>
                  </a:cubicBezTo>
                  <a:cubicBezTo>
                    <a:pt x="618" y="938"/>
                    <a:pt x="701" y="916"/>
                    <a:pt x="776" y="872"/>
                  </a:cubicBezTo>
                  <a:cubicBezTo>
                    <a:pt x="1000" y="737"/>
                    <a:pt x="1070" y="449"/>
                    <a:pt x="936" y="228"/>
                  </a:cubicBezTo>
                  <a:cubicBezTo>
                    <a:pt x="849" y="82"/>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7"/>
            <p:cNvSpPr/>
            <p:nvPr/>
          </p:nvSpPr>
          <p:spPr>
            <a:xfrm>
              <a:off x="5864502" y="3324560"/>
              <a:ext cx="56488" cy="56307"/>
            </a:xfrm>
            <a:custGeom>
              <a:rect b="b" l="l" r="r" t="t"/>
              <a:pathLst>
                <a:path extrusionOk="0" h="936" w="939">
                  <a:moveTo>
                    <a:pt x="468" y="0"/>
                  </a:moveTo>
                  <a:cubicBezTo>
                    <a:pt x="209" y="0"/>
                    <a:pt x="1" y="209"/>
                    <a:pt x="1" y="468"/>
                  </a:cubicBezTo>
                  <a:cubicBezTo>
                    <a:pt x="1" y="727"/>
                    <a:pt x="209" y="935"/>
                    <a:pt x="468" y="935"/>
                  </a:cubicBezTo>
                  <a:cubicBezTo>
                    <a:pt x="727" y="935"/>
                    <a:pt x="939" y="727"/>
                    <a:pt x="939" y="468"/>
                  </a:cubicBezTo>
                  <a:cubicBezTo>
                    <a:pt x="939" y="209"/>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7"/>
            <p:cNvSpPr/>
            <p:nvPr/>
          </p:nvSpPr>
          <p:spPr>
            <a:xfrm>
              <a:off x="5095568" y="3545458"/>
              <a:ext cx="382421" cy="637429"/>
            </a:xfrm>
            <a:custGeom>
              <a:rect b="b" l="l" r="r" t="t"/>
              <a:pathLst>
                <a:path extrusionOk="0" h="10596" w="6357">
                  <a:moveTo>
                    <a:pt x="456" y="1"/>
                  </a:moveTo>
                  <a:cubicBezTo>
                    <a:pt x="206" y="1"/>
                    <a:pt x="1" y="206"/>
                    <a:pt x="1" y="456"/>
                  </a:cubicBezTo>
                  <a:lnTo>
                    <a:pt x="1" y="10141"/>
                  </a:lnTo>
                  <a:cubicBezTo>
                    <a:pt x="1" y="10391"/>
                    <a:pt x="206" y="10596"/>
                    <a:pt x="456" y="10596"/>
                  </a:cubicBezTo>
                  <a:lnTo>
                    <a:pt x="5902" y="10596"/>
                  </a:lnTo>
                  <a:cubicBezTo>
                    <a:pt x="6155" y="10596"/>
                    <a:pt x="6357" y="10391"/>
                    <a:pt x="6357" y="10141"/>
                  </a:cubicBezTo>
                  <a:lnTo>
                    <a:pt x="6357" y="456"/>
                  </a:lnTo>
                  <a:cubicBezTo>
                    <a:pt x="6357" y="203"/>
                    <a:pt x="6155" y="1"/>
                    <a:pt x="5902"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7"/>
            <p:cNvSpPr/>
            <p:nvPr/>
          </p:nvSpPr>
          <p:spPr>
            <a:xfrm>
              <a:off x="5261844" y="3990804"/>
              <a:ext cx="64549" cy="56428"/>
            </a:xfrm>
            <a:custGeom>
              <a:rect b="b" l="l" r="r" t="t"/>
              <a:pathLst>
                <a:path extrusionOk="0" h="938" w="1073">
                  <a:moveTo>
                    <a:pt x="535" y="0"/>
                  </a:moveTo>
                  <a:cubicBezTo>
                    <a:pt x="453" y="0"/>
                    <a:pt x="370" y="22"/>
                    <a:pt x="295" y="68"/>
                  </a:cubicBezTo>
                  <a:cubicBezTo>
                    <a:pt x="74" y="199"/>
                    <a:pt x="0" y="487"/>
                    <a:pt x="135" y="711"/>
                  </a:cubicBezTo>
                  <a:cubicBezTo>
                    <a:pt x="223" y="857"/>
                    <a:pt x="378" y="937"/>
                    <a:pt x="537" y="937"/>
                  </a:cubicBezTo>
                  <a:cubicBezTo>
                    <a:pt x="619" y="937"/>
                    <a:pt x="702" y="916"/>
                    <a:pt x="778" y="871"/>
                  </a:cubicBezTo>
                  <a:cubicBezTo>
                    <a:pt x="999" y="737"/>
                    <a:pt x="1073" y="449"/>
                    <a:pt x="938"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7"/>
            <p:cNvSpPr/>
            <p:nvPr/>
          </p:nvSpPr>
          <p:spPr>
            <a:xfrm>
              <a:off x="5134310" y="3858097"/>
              <a:ext cx="305179" cy="12212"/>
            </a:xfrm>
            <a:custGeom>
              <a:rect b="b" l="l" r="r" t="t"/>
              <a:pathLst>
                <a:path extrusionOk="0" h="203" w="5073">
                  <a:moveTo>
                    <a:pt x="100" y="0"/>
                  </a:moveTo>
                  <a:cubicBezTo>
                    <a:pt x="45" y="0"/>
                    <a:pt x="0" y="45"/>
                    <a:pt x="0" y="100"/>
                  </a:cubicBezTo>
                  <a:cubicBezTo>
                    <a:pt x="0" y="157"/>
                    <a:pt x="45" y="202"/>
                    <a:pt x="100" y="202"/>
                  </a:cubicBezTo>
                  <a:lnTo>
                    <a:pt x="4970" y="202"/>
                  </a:lnTo>
                  <a:cubicBezTo>
                    <a:pt x="5027" y="202"/>
                    <a:pt x="5072" y="157"/>
                    <a:pt x="5072" y="100"/>
                  </a:cubicBezTo>
                  <a:cubicBezTo>
                    <a:pt x="5072" y="45"/>
                    <a:pt x="5024" y="0"/>
                    <a:pt x="497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7"/>
            <p:cNvSpPr/>
            <p:nvPr/>
          </p:nvSpPr>
          <p:spPr>
            <a:xfrm>
              <a:off x="5363329" y="4067445"/>
              <a:ext cx="56488" cy="56488"/>
            </a:xfrm>
            <a:custGeom>
              <a:rect b="b" l="l" r="r" t="t"/>
              <a:pathLst>
                <a:path extrusionOk="0" h="939" w="939">
                  <a:moveTo>
                    <a:pt x="468" y="1"/>
                  </a:moveTo>
                  <a:cubicBezTo>
                    <a:pt x="209" y="1"/>
                    <a:pt x="0" y="212"/>
                    <a:pt x="0" y="472"/>
                  </a:cubicBezTo>
                  <a:cubicBezTo>
                    <a:pt x="0" y="731"/>
                    <a:pt x="209" y="939"/>
                    <a:pt x="468" y="939"/>
                  </a:cubicBezTo>
                  <a:cubicBezTo>
                    <a:pt x="727" y="939"/>
                    <a:pt x="939" y="731"/>
                    <a:pt x="939" y="472"/>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7"/>
            <p:cNvSpPr/>
            <p:nvPr/>
          </p:nvSpPr>
          <p:spPr>
            <a:xfrm>
              <a:off x="5153981" y="4067445"/>
              <a:ext cx="56488" cy="56488"/>
            </a:xfrm>
            <a:custGeom>
              <a:rect b="b" l="l" r="r" t="t"/>
              <a:pathLst>
                <a:path extrusionOk="0" h="939" w="939">
                  <a:moveTo>
                    <a:pt x="468" y="1"/>
                  </a:moveTo>
                  <a:cubicBezTo>
                    <a:pt x="208" y="1"/>
                    <a:pt x="0" y="212"/>
                    <a:pt x="0" y="472"/>
                  </a:cubicBezTo>
                  <a:cubicBezTo>
                    <a:pt x="0" y="731"/>
                    <a:pt x="208" y="939"/>
                    <a:pt x="468" y="939"/>
                  </a:cubicBezTo>
                  <a:cubicBezTo>
                    <a:pt x="727" y="939"/>
                    <a:pt x="938" y="731"/>
                    <a:pt x="938" y="472"/>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7"/>
            <p:cNvSpPr/>
            <p:nvPr/>
          </p:nvSpPr>
          <p:spPr>
            <a:xfrm>
              <a:off x="5363329" y="3930887"/>
              <a:ext cx="56488" cy="56307"/>
            </a:xfrm>
            <a:custGeom>
              <a:rect b="b" l="l" r="r" t="t"/>
              <a:pathLst>
                <a:path extrusionOk="0" h="936" w="939">
                  <a:moveTo>
                    <a:pt x="468" y="1"/>
                  </a:moveTo>
                  <a:cubicBezTo>
                    <a:pt x="209" y="1"/>
                    <a:pt x="0" y="209"/>
                    <a:pt x="0" y="468"/>
                  </a:cubicBezTo>
                  <a:cubicBezTo>
                    <a:pt x="0" y="728"/>
                    <a:pt x="209" y="936"/>
                    <a:pt x="468" y="936"/>
                  </a:cubicBezTo>
                  <a:cubicBezTo>
                    <a:pt x="727" y="936"/>
                    <a:pt x="939" y="728"/>
                    <a:pt x="939" y="468"/>
                  </a:cubicBezTo>
                  <a:cubicBezTo>
                    <a:pt x="939"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7"/>
            <p:cNvSpPr/>
            <p:nvPr/>
          </p:nvSpPr>
          <p:spPr>
            <a:xfrm>
              <a:off x="5153981" y="3930887"/>
              <a:ext cx="56488" cy="56307"/>
            </a:xfrm>
            <a:custGeom>
              <a:rect b="b" l="l" r="r" t="t"/>
              <a:pathLst>
                <a:path extrusionOk="0" h="936" w="939">
                  <a:moveTo>
                    <a:pt x="468" y="1"/>
                  </a:moveTo>
                  <a:cubicBezTo>
                    <a:pt x="208" y="1"/>
                    <a:pt x="0" y="209"/>
                    <a:pt x="0" y="468"/>
                  </a:cubicBezTo>
                  <a:cubicBezTo>
                    <a:pt x="0" y="726"/>
                    <a:pt x="205" y="936"/>
                    <a:pt x="462" y="936"/>
                  </a:cubicBezTo>
                  <a:cubicBezTo>
                    <a:pt x="464" y="936"/>
                    <a:pt x="466" y="936"/>
                    <a:pt x="468" y="936"/>
                  </a:cubicBezTo>
                  <a:cubicBezTo>
                    <a:pt x="727" y="936"/>
                    <a:pt x="938" y="728"/>
                    <a:pt x="938" y="468"/>
                  </a:cubicBezTo>
                  <a:cubicBezTo>
                    <a:pt x="938"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7"/>
            <p:cNvSpPr/>
            <p:nvPr/>
          </p:nvSpPr>
          <p:spPr>
            <a:xfrm>
              <a:off x="5261844" y="3665352"/>
              <a:ext cx="64549" cy="56428"/>
            </a:xfrm>
            <a:custGeom>
              <a:rect b="b" l="l" r="r" t="t"/>
              <a:pathLst>
                <a:path extrusionOk="0" h="938" w="1073">
                  <a:moveTo>
                    <a:pt x="535" y="1"/>
                  </a:moveTo>
                  <a:cubicBezTo>
                    <a:pt x="453" y="1"/>
                    <a:pt x="370" y="22"/>
                    <a:pt x="295" y="67"/>
                  </a:cubicBezTo>
                  <a:cubicBezTo>
                    <a:pt x="74" y="201"/>
                    <a:pt x="0" y="489"/>
                    <a:pt x="135" y="710"/>
                  </a:cubicBezTo>
                  <a:cubicBezTo>
                    <a:pt x="223" y="856"/>
                    <a:pt x="378" y="938"/>
                    <a:pt x="537" y="938"/>
                  </a:cubicBezTo>
                  <a:cubicBezTo>
                    <a:pt x="619" y="938"/>
                    <a:pt x="702" y="916"/>
                    <a:pt x="778" y="870"/>
                  </a:cubicBezTo>
                  <a:cubicBezTo>
                    <a:pt x="999" y="739"/>
                    <a:pt x="1073" y="451"/>
                    <a:pt x="938" y="227"/>
                  </a:cubicBezTo>
                  <a:cubicBezTo>
                    <a:pt x="849" y="81"/>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7"/>
            <p:cNvSpPr/>
            <p:nvPr/>
          </p:nvSpPr>
          <p:spPr>
            <a:xfrm>
              <a:off x="5363329" y="3740429"/>
              <a:ext cx="56488" cy="56488"/>
            </a:xfrm>
            <a:custGeom>
              <a:rect b="b" l="l" r="r" t="t"/>
              <a:pathLst>
                <a:path extrusionOk="0" h="939" w="939">
                  <a:moveTo>
                    <a:pt x="468" y="0"/>
                  </a:moveTo>
                  <a:cubicBezTo>
                    <a:pt x="209" y="0"/>
                    <a:pt x="0" y="212"/>
                    <a:pt x="0" y="471"/>
                  </a:cubicBezTo>
                  <a:cubicBezTo>
                    <a:pt x="0" y="730"/>
                    <a:pt x="209" y="938"/>
                    <a:pt x="468" y="938"/>
                  </a:cubicBezTo>
                  <a:cubicBezTo>
                    <a:pt x="727" y="938"/>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7"/>
            <p:cNvSpPr/>
            <p:nvPr/>
          </p:nvSpPr>
          <p:spPr>
            <a:xfrm>
              <a:off x="5153981" y="3740429"/>
              <a:ext cx="56488" cy="56488"/>
            </a:xfrm>
            <a:custGeom>
              <a:rect b="b" l="l" r="r" t="t"/>
              <a:pathLst>
                <a:path extrusionOk="0" h="939" w="939">
                  <a:moveTo>
                    <a:pt x="468" y="0"/>
                  </a:moveTo>
                  <a:cubicBezTo>
                    <a:pt x="208" y="0"/>
                    <a:pt x="0" y="212"/>
                    <a:pt x="0" y="471"/>
                  </a:cubicBezTo>
                  <a:cubicBezTo>
                    <a:pt x="0" y="730"/>
                    <a:pt x="208" y="938"/>
                    <a:pt x="468" y="938"/>
                  </a:cubicBezTo>
                  <a:cubicBezTo>
                    <a:pt x="727" y="938"/>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7"/>
            <p:cNvSpPr/>
            <p:nvPr/>
          </p:nvSpPr>
          <p:spPr>
            <a:xfrm>
              <a:off x="5363329" y="3603871"/>
              <a:ext cx="56488" cy="56307"/>
            </a:xfrm>
            <a:custGeom>
              <a:rect b="b" l="l" r="r" t="t"/>
              <a:pathLst>
                <a:path extrusionOk="0" h="936" w="939">
                  <a:moveTo>
                    <a:pt x="468" y="0"/>
                  </a:moveTo>
                  <a:cubicBezTo>
                    <a:pt x="209" y="0"/>
                    <a:pt x="0" y="208"/>
                    <a:pt x="0" y="468"/>
                  </a:cubicBezTo>
                  <a:cubicBezTo>
                    <a:pt x="0" y="727"/>
                    <a:pt x="209" y="935"/>
                    <a:pt x="468" y="935"/>
                  </a:cubicBezTo>
                  <a:cubicBezTo>
                    <a:pt x="727" y="935"/>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7"/>
            <p:cNvSpPr/>
            <p:nvPr/>
          </p:nvSpPr>
          <p:spPr>
            <a:xfrm>
              <a:off x="5153981" y="3603871"/>
              <a:ext cx="56488" cy="56307"/>
            </a:xfrm>
            <a:custGeom>
              <a:rect b="b" l="l" r="r" t="t"/>
              <a:pathLst>
                <a:path extrusionOk="0" h="936" w="939">
                  <a:moveTo>
                    <a:pt x="468" y="0"/>
                  </a:moveTo>
                  <a:cubicBezTo>
                    <a:pt x="208" y="0"/>
                    <a:pt x="0" y="208"/>
                    <a:pt x="0" y="468"/>
                  </a:cubicBezTo>
                  <a:cubicBezTo>
                    <a:pt x="0" y="725"/>
                    <a:pt x="205"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7"/>
            <p:cNvSpPr/>
            <p:nvPr/>
          </p:nvSpPr>
          <p:spPr>
            <a:xfrm>
              <a:off x="5088650" y="3158705"/>
              <a:ext cx="637248" cy="382602"/>
            </a:xfrm>
            <a:custGeom>
              <a:rect b="b" l="l" r="r" t="t"/>
              <a:pathLst>
                <a:path extrusionOk="0" h="6360" w="10593">
                  <a:moveTo>
                    <a:pt x="452" y="1"/>
                  </a:moveTo>
                  <a:cubicBezTo>
                    <a:pt x="202" y="1"/>
                    <a:pt x="1" y="206"/>
                    <a:pt x="1" y="455"/>
                  </a:cubicBezTo>
                  <a:lnTo>
                    <a:pt x="1" y="5905"/>
                  </a:lnTo>
                  <a:cubicBezTo>
                    <a:pt x="1" y="6155"/>
                    <a:pt x="202" y="6356"/>
                    <a:pt x="452" y="6360"/>
                  </a:cubicBezTo>
                  <a:lnTo>
                    <a:pt x="10138" y="6360"/>
                  </a:lnTo>
                  <a:cubicBezTo>
                    <a:pt x="10391" y="6360"/>
                    <a:pt x="10592" y="6155"/>
                    <a:pt x="10592" y="5905"/>
                  </a:cubicBezTo>
                  <a:lnTo>
                    <a:pt x="10592" y="455"/>
                  </a:lnTo>
                  <a:cubicBezTo>
                    <a:pt x="10592" y="206"/>
                    <a:pt x="10391" y="1"/>
                    <a:pt x="10138"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7"/>
            <p:cNvSpPr/>
            <p:nvPr/>
          </p:nvSpPr>
          <p:spPr>
            <a:xfrm>
              <a:off x="5401048" y="3197447"/>
              <a:ext cx="12212" cy="305119"/>
            </a:xfrm>
            <a:custGeom>
              <a:rect b="b" l="l" r="r" t="t"/>
              <a:pathLst>
                <a:path extrusionOk="0" h="5072" w="203">
                  <a:moveTo>
                    <a:pt x="103" y="0"/>
                  </a:moveTo>
                  <a:cubicBezTo>
                    <a:pt x="49" y="0"/>
                    <a:pt x="1" y="45"/>
                    <a:pt x="1" y="100"/>
                  </a:cubicBezTo>
                  <a:lnTo>
                    <a:pt x="1" y="4969"/>
                  </a:lnTo>
                  <a:cubicBezTo>
                    <a:pt x="1" y="5027"/>
                    <a:pt x="49" y="5072"/>
                    <a:pt x="103" y="5072"/>
                  </a:cubicBezTo>
                  <a:cubicBezTo>
                    <a:pt x="158" y="5072"/>
                    <a:pt x="203" y="5027"/>
                    <a:pt x="203" y="4969"/>
                  </a:cubicBezTo>
                  <a:lnTo>
                    <a:pt x="203" y="100"/>
                  </a:lnTo>
                  <a:cubicBezTo>
                    <a:pt x="203" y="45"/>
                    <a:pt x="158" y="0"/>
                    <a:pt x="10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7"/>
            <p:cNvSpPr/>
            <p:nvPr/>
          </p:nvSpPr>
          <p:spPr>
            <a:xfrm>
              <a:off x="5542238" y="3324560"/>
              <a:ext cx="56548" cy="56307"/>
            </a:xfrm>
            <a:custGeom>
              <a:rect b="b" l="l" r="r" t="t"/>
              <a:pathLst>
                <a:path extrusionOk="0" h="936" w="940">
                  <a:moveTo>
                    <a:pt x="472" y="0"/>
                  </a:moveTo>
                  <a:cubicBezTo>
                    <a:pt x="212" y="0"/>
                    <a:pt x="1" y="209"/>
                    <a:pt x="1" y="468"/>
                  </a:cubicBezTo>
                  <a:cubicBezTo>
                    <a:pt x="1" y="727"/>
                    <a:pt x="212" y="935"/>
                    <a:pt x="472" y="935"/>
                  </a:cubicBezTo>
                  <a:cubicBezTo>
                    <a:pt x="728" y="935"/>
                    <a:pt x="939" y="727"/>
                    <a:pt x="939" y="468"/>
                  </a:cubicBezTo>
                  <a:cubicBezTo>
                    <a:pt x="939" y="209"/>
                    <a:pt x="728" y="0"/>
                    <a:pt x="47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7"/>
            <p:cNvSpPr/>
            <p:nvPr/>
          </p:nvSpPr>
          <p:spPr>
            <a:xfrm>
              <a:off x="5610637" y="3426466"/>
              <a:ext cx="56488" cy="56488"/>
            </a:xfrm>
            <a:custGeom>
              <a:rect b="b" l="l" r="r" t="t"/>
              <a:pathLst>
                <a:path extrusionOk="0" h="939" w="939">
                  <a:moveTo>
                    <a:pt x="468" y="0"/>
                  </a:moveTo>
                  <a:cubicBezTo>
                    <a:pt x="209" y="0"/>
                    <a:pt x="1" y="208"/>
                    <a:pt x="1" y="468"/>
                  </a:cubicBezTo>
                  <a:cubicBezTo>
                    <a:pt x="1" y="727"/>
                    <a:pt x="209" y="938"/>
                    <a:pt x="468" y="938"/>
                  </a:cubicBezTo>
                  <a:cubicBezTo>
                    <a:pt x="727" y="938"/>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7"/>
            <p:cNvSpPr/>
            <p:nvPr/>
          </p:nvSpPr>
          <p:spPr>
            <a:xfrm>
              <a:off x="5473899" y="3217058"/>
              <a:ext cx="56488" cy="56488"/>
            </a:xfrm>
            <a:custGeom>
              <a:rect b="b" l="l" r="r" t="t"/>
              <a:pathLst>
                <a:path extrusionOk="0" h="939" w="939">
                  <a:moveTo>
                    <a:pt x="471" y="1"/>
                  </a:moveTo>
                  <a:cubicBezTo>
                    <a:pt x="212" y="1"/>
                    <a:pt x="0" y="212"/>
                    <a:pt x="0" y="468"/>
                  </a:cubicBezTo>
                  <a:cubicBezTo>
                    <a:pt x="0" y="728"/>
                    <a:pt x="212" y="939"/>
                    <a:pt x="471" y="939"/>
                  </a:cubicBezTo>
                  <a:cubicBezTo>
                    <a:pt x="727" y="939"/>
                    <a:pt x="938" y="728"/>
                    <a:pt x="938" y="468"/>
                  </a:cubicBezTo>
                  <a:cubicBezTo>
                    <a:pt x="938" y="212"/>
                    <a:pt x="730"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7"/>
            <p:cNvSpPr/>
            <p:nvPr/>
          </p:nvSpPr>
          <p:spPr>
            <a:xfrm>
              <a:off x="5233509" y="3326304"/>
              <a:ext cx="64369" cy="56488"/>
            </a:xfrm>
            <a:custGeom>
              <a:rect b="b" l="l" r="r" t="t"/>
              <a:pathLst>
                <a:path extrusionOk="0" h="939" w="1070">
                  <a:moveTo>
                    <a:pt x="535" y="0"/>
                  </a:moveTo>
                  <a:cubicBezTo>
                    <a:pt x="453" y="0"/>
                    <a:pt x="370" y="22"/>
                    <a:pt x="295" y="68"/>
                  </a:cubicBezTo>
                  <a:cubicBezTo>
                    <a:pt x="71" y="199"/>
                    <a:pt x="0" y="487"/>
                    <a:pt x="132" y="711"/>
                  </a:cubicBezTo>
                  <a:cubicBezTo>
                    <a:pt x="220" y="857"/>
                    <a:pt x="376" y="939"/>
                    <a:pt x="535" y="939"/>
                  </a:cubicBezTo>
                  <a:cubicBezTo>
                    <a:pt x="617" y="939"/>
                    <a:pt x="700" y="917"/>
                    <a:pt x="775" y="871"/>
                  </a:cubicBezTo>
                  <a:cubicBezTo>
                    <a:pt x="999" y="737"/>
                    <a:pt x="1070" y="449"/>
                    <a:pt x="935"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7"/>
            <p:cNvSpPr/>
            <p:nvPr/>
          </p:nvSpPr>
          <p:spPr>
            <a:xfrm>
              <a:off x="5162223" y="3423759"/>
              <a:ext cx="56488" cy="56488"/>
            </a:xfrm>
            <a:custGeom>
              <a:rect b="b" l="l" r="r" t="t"/>
              <a:pathLst>
                <a:path extrusionOk="0" h="939" w="939">
                  <a:moveTo>
                    <a:pt x="471" y="0"/>
                  </a:moveTo>
                  <a:cubicBezTo>
                    <a:pt x="212" y="0"/>
                    <a:pt x="1" y="209"/>
                    <a:pt x="1" y="468"/>
                  </a:cubicBezTo>
                  <a:cubicBezTo>
                    <a:pt x="1" y="727"/>
                    <a:pt x="212" y="939"/>
                    <a:pt x="471" y="939"/>
                  </a:cubicBezTo>
                  <a:cubicBezTo>
                    <a:pt x="731" y="939"/>
                    <a:pt x="939" y="727"/>
                    <a:pt x="939" y="468"/>
                  </a:cubicBezTo>
                  <a:cubicBezTo>
                    <a:pt x="939" y="209"/>
                    <a:pt x="731"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7"/>
            <p:cNvSpPr/>
            <p:nvPr/>
          </p:nvSpPr>
          <p:spPr>
            <a:xfrm>
              <a:off x="5162223" y="3214411"/>
              <a:ext cx="56488" cy="56488"/>
            </a:xfrm>
            <a:custGeom>
              <a:rect b="b" l="l" r="r" t="t"/>
              <a:pathLst>
                <a:path extrusionOk="0" h="939" w="939">
                  <a:moveTo>
                    <a:pt x="471" y="0"/>
                  </a:moveTo>
                  <a:cubicBezTo>
                    <a:pt x="212" y="0"/>
                    <a:pt x="1" y="208"/>
                    <a:pt x="1" y="468"/>
                  </a:cubicBezTo>
                  <a:cubicBezTo>
                    <a:pt x="1" y="727"/>
                    <a:pt x="212" y="938"/>
                    <a:pt x="471" y="938"/>
                  </a:cubicBezTo>
                  <a:cubicBezTo>
                    <a:pt x="731" y="938"/>
                    <a:pt x="939" y="727"/>
                    <a:pt x="939" y="468"/>
                  </a:cubicBezTo>
                  <a:cubicBezTo>
                    <a:pt x="939" y="208"/>
                    <a:pt x="731"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7"/>
            <p:cNvSpPr/>
            <p:nvPr/>
          </p:nvSpPr>
          <p:spPr>
            <a:xfrm>
              <a:off x="5299021" y="3423759"/>
              <a:ext cx="56488" cy="56488"/>
            </a:xfrm>
            <a:custGeom>
              <a:rect b="b" l="l" r="r" t="t"/>
              <a:pathLst>
                <a:path extrusionOk="0" h="939" w="939">
                  <a:moveTo>
                    <a:pt x="467" y="0"/>
                  </a:moveTo>
                  <a:cubicBezTo>
                    <a:pt x="211" y="0"/>
                    <a:pt x="0" y="209"/>
                    <a:pt x="0" y="468"/>
                  </a:cubicBezTo>
                  <a:cubicBezTo>
                    <a:pt x="0" y="727"/>
                    <a:pt x="211" y="939"/>
                    <a:pt x="467" y="939"/>
                  </a:cubicBezTo>
                  <a:cubicBezTo>
                    <a:pt x="727" y="939"/>
                    <a:pt x="938" y="727"/>
                    <a:pt x="938" y="468"/>
                  </a:cubicBezTo>
                  <a:cubicBezTo>
                    <a:pt x="938" y="209"/>
                    <a:pt x="727" y="0"/>
                    <a:pt x="46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7"/>
            <p:cNvSpPr/>
            <p:nvPr/>
          </p:nvSpPr>
          <p:spPr>
            <a:xfrm>
              <a:off x="5299021" y="3214411"/>
              <a:ext cx="56488" cy="56488"/>
            </a:xfrm>
            <a:custGeom>
              <a:rect b="b" l="l" r="r" t="t"/>
              <a:pathLst>
                <a:path extrusionOk="0" h="939" w="939">
                  <a:moveTo>
                    <a:pt x="467" y="0"/>
                  </a:moveTo>
                  <a:cubicBezTo>
                    <a:pt x="211" y="0"/>
                    <a:pt x="0" y="208"/>
                    <a:pt x="0" y="468"/>
                  </a:cubicBezTo>
                  <a:cubicBezTo>
                    <a:pt x="0" y="727"/>
                    <a:pt x="211" y="938"/>
                    <a:pt x="467" y="938"/>
                  </a:cubicBezTo>
                  <a:cubicBezTo>
                    <a:pt x="727" y="938"/>
                    <a:pt x="938" y="727"/>
                    <a:pt x="938" y="468"/>
                  </a:cubicBezTo>
                  <a:cubicBezTo>
                    <a:pt x="938" y="208"/>
                    <a:pt x="727" y="0"/>
                    <a:pt x="46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7"/>
            <p:cNvSpPr/>
            <p:nvPr/>
          </p:nvSpPr>
          <p:spPr>
            <a:xfrm>
              <a:off x="5476967" y="3807264"/>
              <a:ext cx="637429" cy="382361"/>
            </a:xfrm>
            <a:custGeom>
              <a:rect b="b" l="l" r="r" t="t"/>
              <a:pathLst>
                <a:path extrusionOk="0" h="6356" w="10596">
                  <a:moveTo>
                    <a:pt x="455" y="0"/>
                  </a:moveTo>
                  <a:cubicBezTo>
                    <a:pt x="202" y="0"/>
                    <a:pt x="1" y="202"/>
                    <a:pt x="1" y="455"/>
                  </a:cubicBezTo>
                  <a:lnTo>
                    <a:pt x="1" y="5901"/>
                  </a:lnTo>
                  <a:cubicBezTo>
                    <a:pt x="1" y="6151"/>
                    <a:pt x="202" y="6356"/>
                    <a:pt x="455" y="6356"/>
                  </a:cubicBezTo>
                  <a:lnTo>
                    <a:pt x="10141" y="6356"/>
                  </a:lnTo>
                  <a:cubicBezTo>
                    <a:pt x="10390" y="6356"/>
                    <a:pt x="10595" y="6151"/>
                    <a:pt x="10595" y="5901"/>
                  </a:cubicBezTo>
                  <a:lnTo>
                    <a:pt x="10595" y="455"/>
                  </a:lnTo>
                  <a:cubicBezTo>
                    <a:pt x="10595" y="202"/>
                    <a:pt x="10390" y="0"/>
                    <a:pt x="10141"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7"/>
            <p:cNvSpPr/>
            <p:nvPr/>
          </p:nvSpPr>
          <p:spPr>
            <a:xfrm>
              <a:off x="5789606" y="3845764"/>
              <a:ext cx="12152" cy="305179"/>
            </a:xfrm>
            <a:custGeom>
              <a:rect b="b" l="l" r="r" t="t"/>
              <a:pathLst>
                <a:path extrusionOk="0" h="5073" w="202">
                  <a:moveTo>
                    <a:pt x="99" y="1"/>
                  </a:moveTo>
                  <a:cubicBezTo>
                    <a:pt x="45" y="1"/>
                    <a:pt x="0" y="45"/>
                    <a:pt x="0" y="103"/>
                  </a:cubicBezTo>
                  <a:lnTo>
                    <a:pt x="0" y="4973"/>
                  </a:lnTo>
                  <a:cubicBezTo>
                    <a:pt x="0" y="5027"/>
                    <a:pt x="45" y="5072"/>
                    <a:pt x="99" y="5072"/>
                  </a:cubicBezTo>
                  <a:cubicBezTo>
                    <a:pt x="157" y="5072"/>
                    <a:pt x="202" y="5027"/>
                    <a:pt x="202" y="4973"/>
                  </a:cubicBezTo>
                  <a:lnTo>
                    <a:pt x="202" y="103"/>
                  </a:lnTo>
                  <a:cubicBezTo>
                    <a:pt x="202" y="49"/>
                    <a:pt x="157" y="1"/>
                    <a:pt x="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7"/>
            <p:cNvSpPr/>
            <p:nvPr/>
          </p:nvSpPr>
          <p:spPr>
            <a:xfrm>
              <a:off x="5998954" y="3865436"/>
              <a:ext cx="56488" cy="56488"/>
            </a:xfrm>
            <a:custGeom>
              <a:rect b="b" l="l" r="r" t="t"/>
              <a:pathLst>
                <a:path extrusionOk="0" h="939" w="939">
                  <a:moveTo>
                    <a:pt x="471" y="0"/>
                  </a:moveTo>
                  <a:cubicBezTo>
                    <a:pt x="212" y="0"/>
                    <a:pt x="0" y="211"/>
                    <a:pt x="0" y="471"/>
                  </a:cubicBezTo>
                  <a:cubicBezTo>
                    <a:pt x="0" y="730"/>
                    <a:pt x="212" y="938"/>
                    <a:pt x="471" y="938"/>
                  </a:cubicBezTo>
                  <a:cubicBezTo>
                    <a:pt x="727" y="938"/>
                    <a:pt x="939" y="730"/>
                    <a:pt x="939" y="471"/>
                  </a:cubicBezTo>
                  <a:cubicBezTo>
                    <a:pt x="939" y="211"/>
                    <a:pt x="727"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7"/>
            <p:cNvSpPr/>
            <p:nvPr/>
          </p:nvSpPr>
          <p:spPr>
            <a:xfrm>
              <a:off x="5998954" y="4074784"/>
              <a:ext cx="56488" cy="56488"/>
            </a:xfrm>
            <a:custGeom>
              <a:rect b="b" l="l" r="r" t="t"/>
              <a:pathLst>
                <a:path extrusionOk="0" h="939" w="939">
                  <a:moveTo>
                    <a:pt x="471" y="1"/>
                  </a:moveTo>
                  <a:cubicBezTo>
                    <a:pt x="212" y="1"/>
                    <a:pt x="0" y="212"/>
                    <a:pt x="0" y="471"/>
                  </a:cubicBezTo>
                  <a:cubicBezTo>
                    <a:pt x="0" y="731"/>
                    <a:pt x="212" y="939"/>
                    <a:pt x="471" y="939"/>
                  </a:cubicBezTo>
                  <a:cubicBezTo>
                    <a:pt x="727" y="939"/>
                    <a:pt x="939" y="731"/>
                    <a:pt x="939" y="471"/>
                  </a:cubicBezTo>
                  <a:cubicBezTo>
                    <a:pt x="939" y="212"/>
                    <a:pt x="727"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7"/>
            <p:cNvSpPr/>
            <p:nvPr/>
          </p:nvSpPr>
          <p:spPr>
            <a:xfrm>
              <a:off x="5862216" y="3865436"/>
              <a:ext cx="56488" cy="56488"/>
            </a:xfrm>
            <a:custGeom>
              <a:rect b="b" l="l" r="r" t="t"/>
              <a:pathLst>
                <a:path extrusionOk="0" h="939" w="939">
                  <a:moveTo>
                    <a:pt x="471" y="0"/>
                  </a:moveTo>
                  <a:cubicBezTo>
                    <a:pt x="211" y="0"/>
                    <a:pt x="0" y="211"/>
                    <a:pt x="0" y="471"/>
                  </a:cubicBezTo>
                  <a:cubicBezTo>
                    <a:pt x="0" y="730"/>
                    <a:pt x="211" y="938"/>
                    <a:pt x="471" y="938"/>
                  </a:cubicBezTo>
                  <a:cubicBezTo>
                    <a:pt x="730" y="938"/>
                    <a:pt x="938" y="730"/>
                    <a:pt x="938" y="471"/>
                  </a:cubicBezTo>
                  <a:cubicBezTo>
                    <a:pt x="938" y="211"/>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7"/>
            <p:cNvSpPr/>
            <p:nvPr/>
          </p:nvSpPr>
          <p:spPr>
            <a:xfrm>
              <a:off x="5862216" y="4074784"/>
              <a:ext cx="56488" cy="56488"/>
            </a:xfrm>
            <a:custGeom>
              <a:rect b="b" l="l" r="r" t="t"/>
              <a:pathLst>
                <a:path extrusionOk="0" h="939" w="939">
                  <a:moveTo>
                    <a:pt x="471" y="1"/>
                  </a:moveTo>
                  <a:cubicBezTo>
                    <a:pt x="211" y="1"/>
                    <a:pt x="0" y="212"/>
                    <a:pt x="0" y="471"/>
                  </a:cubicBezTo>
                  <a:cubicBezTo>
                    <a:pt x="0" y="731"/>
                    <a:pt x="211" y="939"/>
                    <a:pt x="471" y="939"/>
                  </a:cubicBezTo>
                  <a:cubicBezTo>
                    <a:pt x="730" y="939"/>
                    <a:pt x="938" y="731"/>
                    <a:pt x="938" y="471"/>
                  </a:cubicBezTo>
                  <a:cubicBezTo>
                    <a:pt x="938" y="212"/>
                    <a:pt x="730"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7"/>
            <p:cNvSpPr/>
            <p:nvPr/>
          </p:nvSpPr>
          <p:spPr>
            <a:xfrm>
              <a:off x="5609314" y="3981480"/>
              <a:ext cx="64549" cy="56428"/>
            </a:xfrm>
            <a:custGeom>
              <a:rect b="b" l="l" r="r" t="t"/>
              <a:pathLst>
                <a:path extrusionOk="0" h="938" w="1073">
                  <a:moveTo>
                    <a:pt x="534" y="0"/>
                  </a:moveTo>
                  <a:cubicBezTo>
                    <a:pt x="452" y="0"/>
                    <a:pt x="370" y="21"/>
                    <a:pt x="295" y="66"/>
                  </a:cubicBezTo>
                  <a:cubicBezTo>
                    <a:pt x="74" y="200"/>
                    <a:pt x="0" y="489"/>
                    <a:pt x="135" y="709"/>
                  </a:cubicBezTo>
                  <a:cubicBezTo>
                    <a:pt x="223" y="857"/>
                    <a:pt x="378" y="938"/>
                    <a:pt x="536" y="938"/>
                  </a:cubicBezTo>
                  <a:cubicBezTo>
                    <a:pt x="619" y="938"/>
                    <a:pt x="702" y="916"/>
                    <a:pt x="778" y="870"/>
                  </a:cubicBezTo>
                  <a:cubicBezTo>
                    <a:pt x="999" y="738"/>
                    <a:pt x="1073" y="450"/>
                    <a:pt x="938" y="229"/>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7"/>
            <p:cNvSpPr/>
            <p:nvPr/>
          </p:nvSpPr>
          <p:spPr>
            <a:xfrm>
              <a:off x="5538207" y="4078815"/>
              <a:ext cx="56488" cy="56488"/>
            </a:xfrm>
            <a:custGeom>
              <a:rect b="b" l="l" r="r" t="t"/>
              <a:pathLst>
                <a:path extrusionOk="0" h="939" w="939">
                  <a:moveTo>
                    <a:pt x="468" y="1"/>
                  </a:moveTo>
                  <a:cubicBezTo>
                    <a:pt x="212" y="1"/>
                    <a:pt x="1" y="212"/>
                    <a:pt x="1" y="471"/>
                  </a:cubicBezTo>
                  <a:cubicBezTo>
                    <a:pt x="1" y="731"/>
                    <a:pt x="212" y="939"/>
                    <a:pt x="468" y="939"/>
                  </a:cubicBezTo>
                  <a:cubicBezTo>
                    <a:pt x="728" y="939"/>
                    <a:pt x="939" y="731"/>
                    <a:pt x="939" y="471"/>
                  </a:cubicBezTo>
                  <a:cubicBezTo>
                    <a:pt x="939"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7"/>
            <p:cNvSpPr/>
            <p:nvPr/>
          </p:nvSpPr>
          <p:spPr>
            <a:xfrm>
              <a:off x="5538207" y="3869467"/>
              <a:ext cx="56488" cy="56488"/>
            </a:xfrm>
            <a:custGeom>
              <a:rect b="b" l="l" r="r" t="t"/>
              <a:pathLst>
                <a:path extrusionOk="0" h="939" w="939">
                  <a:moveTo>
                    <a:pt x="468" y="0"/>
                  </a:moveTo>
                  <a:cubicBezTo>
                    <a:pt x="212" y="0"/>
                    <a:pt x="1" y="212"/>
                    <a:pt x="1" y="471"/>
                  </a:cubicBezTo>
                  <a:cubicBezTo>
                    <a:pt x="1" y="730"/>
                    <a:pt x="212" y="939"/>
                    <a:pt x="468" y="939"/>
                  </a:cubicBezTo>
                  <a:cubicBezTo>
                    <a:pt x="728" y="939"/>
                    <a:pt x="939" y="730"/>
                    <a:pt x="939" y="471"/>
                  </a:cubicBezTo>
                  <a:cubicBezTo>
                    <a:pt x="939"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7"/>
            <p:cNvSpPr/>
            <p:nvPr/>
          </p:nvSpPr>
          <p:spPr>
            <a:xfrm>
              <a:off x="5674945" y="4078815"/>
              <a:ext cx="56307" cy="56488"/>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7"/>
            <p:cNvSpPr/>
            <p:nvPr/>
          </p:nvSpPr>
          <p:spPr>
            <a:xfrm>
              <a:off x="5674945" y="3869467"/>
              <a:ext cx="56307" cy="56488"/>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1" name="Google Shape;241;p7"/>
          <p:cNvGrpSpPr/>
          <p:nvPr/>
        </p:nvGrpSpPr>
        <p:grpSpPr>
          <a:xfrm>
            <a:off x="216786" y="168239"/>
            <a:ext cx="446955" cy="446955"/>
            <a:chOff x="1264136" y="3850239"/>
            <a:chExt cx="446955" cy="446955"/>
          </a:xfrm>
        </p:grpSpPr>
        <p:sp>
          <p:nvSpPr>
            <p:cNvPr id="242" name="Google Shape;242;p7"/>
            <p:cNvSpPr/>
            <p:nvPr/>
          </p:nvSpPr>
          <p:spPr>
            <a:xfrm rot="2454053">
              <a:off x="1329186" y="3915288"/>
              <a:ext cx="316855" cy="316855"/>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7"/>
            <p:cNvSpPr/>
            <p:nvPr/>
          </p:nvSpPr>
          <p:spPr>
            <a:xfrm rot="2454053">
              <a:off x="1352469" y="3852851"/>
              <a:ext cx="126136" cy="316855"/>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7"/>
            <p:cNvSpPr/>
            <p:nvPr/>
          </p:nvSpPr>
          <p:spPr>
            <a:xfrm rot="2454053">
              <a:off x="1570077" y="404910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7"/>
            <p:cNvSpPr/>
            <p:nvPr/>
          </p:nvSpPr>
          <p:spPr>
            <a:xfrm rot="2454053">
              <a:off x="1478652" y="398667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7"/>
            <p:cNvSpPr/>
            <p:nvPr/>
          </p:nvSpPr>
          <p:spPr>
            <a:xfrm rot="2454053">
              <a:off x="1493877" y="413155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7"/>
            <p:cNvSpPr/>
            <p:nvPr/>
          </p:nvSpPr>
          <p:spPr>
            <a:xfrm rot="2454053">
              <a:off x="1402452" y="406912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48" name="Google Shape;248;p7"/>
          <p:cNvPicPr preferRelativeResize="0"/>
          <p:nvPr/>
        </p:nvPicPr>
        <p:blipFill>
          <a:blip r:embed="rId3">
            <a:alphaModFix/>
          </a:blip>
          <a:stretch>
            <a:fillRect/>
          </a:stretch>
        </p:blipFill>
        <p:spPr>
          <a:xfrm>
            <a:off x="8226951" y="74824"/>
            <a:ext cx="743475" cy="76721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49" name="Shape 249"/>
        <p:cNvGrpSpPr/>
        <p:nvPr/>
      </p:nvGrpSpPr>
      <p:grpSpPr>
        <a:xfrm>
          <a:off x="0" y="0"/>
          <a:ext cx="0" cy="0"/>
          <a:chOff x="0" y="0"/>
          <a:chExt cx="0" cy="0"/>
        </a:xfrm>
      </p:grpSpPr>
      <p:pic>
        <p:nvPicPr>
          <p:cNvPr id="250" name="Google Shape;250;p8"/>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251" name="Google Shape;251;p8"/>
          <p:cNvSpPr txBox="1"/>
          <p:nvPr>
            <p:ph type="title"/>
          </p:nvPr>
        </p:nvSpPr>
        <p:spPr>
          <a:xfrm>
            <a:off x="3017925" y="1559850"/>
            <a:ext cx="5412900" cy="20238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4800"/>
              <a:buNone/>
              <a:defRPr sz="7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grpSp>
        <p:nvGrpSpPr>
          <p:cNvPr id="252" name="Google Shape;252;p8"/>
          <p:cNvGrpSpPr/>
          <p:nvPr/>
        </p:nvGrpSpPr>
        <p:grpSpPr>
          <a:xfrm rot="1009989">
            <a:off x="246674" y="4464322"/>
            <a:ext cx="382440" cy="637461"/>
            <a:chOff x="3834143" y="4115408"/>
            <a:chExt cx="382421" cy="637429"/>
          </a:xfrm>
        </p:grpSpPr>
        <p:sp>
          <p:nvSpPr>
            <p:cNvPr id="253" name="Google Shape;253;p8"/>
            <p:cNvSpPr/>
            <p:nvPr/>
          </p:nvSpPr>
          <p:spPr>
            <a:xfrm>
              <a:off x="3834143" y="4115408"/>
              <a:ext cx="382421" cy="637429"/>
            </a:xfrm>
            <a:custGeom>
              <a:rect b="b" l="l" r="r" t="t"/>
              <a:pathLst>
                <a:path extrusionOk="0" h="10596" w="6357">
                  <a:moveTo>
                    <a:pt x="456" y="1"/>
                  </a:moveTo>
                  <a:cubicBezTo>
                    <a:pt x="206" y="1"/>
                    <a:pt x="1" y="206"/>
                    <a:pt x="1" y="456"/>
                  </a:cubicBezTo>
                  <a:lnTo>
                    <a:pt x="1" y="10141"/>
                  </a:lnTo>
                  <a:cubicBezTo>
                    <a:pt x="1" y="10391"/>
                    <a:pt x="206" y="10596"/>
                    <a:pt x="456" y="10596"/>
                  </a:cubicBezTo>
                  <a:lnTo>
                    <a:pt x="5902" y="10596"/>
                  </a:lnTo>
                  <a:cubicBezTo>
                    <a:pt x="6155" y="10596"/>
                    <a:pt x="6357" y="10391"/>
                    <a:pt x="6357" y="10141"/>
                  </a:cubicBezTo>
                  <a:lnTo>
                    <a:pt x="6357" y="456"/>
                  </a:lnTo>
                  <a:cubicBezTo>
                    <a:pt x="6357" y="203"/>
                    <a:pt x="6155" y="1"/>
                    <a:pt x="5902"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8"/>
            <p:cNvSpPr/>
            <p:nvPr/>
          </p:nvSpPr>
          <p:spPr>
            <a:xfrm>
              <a:off x="4000419" y="4560754"/>
              <a:ext cx="64549" cy="56428"/>
            </a:xfrm>
            <a:custGeom>
              <a:rect b="b" l="l" r="r" t="t"/>
              <a:pathLst>
                <a:path extrusionOk="0" h="938" w="1073">
                  <a:moveTo>
                    <a:pt x="535" y="0"/>
                  </a:moveTo>
                  <a:cubicBezTo>
                    <a:pt x="453" y="0"/>
                    <a:pt x="370" y="22"/>
                    <a:pt x="295" y="68"/>
                  </a:cubicBezTo>
                  <a:cubicBezTo>
                    <a:pt x="74" y="199"/>
                    <a:pt x="0" y="487"/>
                    <a:pt x="135" y="711"/>
                  </a:cubicBezTo>
                  <a:cubicBezTo>
                    <a:pt x="223" y="857"/>
                    <a:pt x="378" y="937"/>
                    <a:pt x="537" y="937"/>
                  </a:cubicBezTo>
                  <a:cubicBezTo>
                    <a:pt x="619" y="937"/>
                    <a:pt x="702" y="916"/>
                    <a:pt x="778" y="871"/>
                  </a:cubicBezTo>
                  <a:cubicBezTo>
                    <a:pt x="999" y="737"/>
                    <a:pt x="1073" y="449"/>
                    <a:pt x="938"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8"/>
            <p:cNvSpPr/>
            <p:nvPr/>
          </p:nvSpPr>
          <p:spPr>
            <a:xfrm>
              <a:off x="3872885" y="4428047"/>
              <a:ext cx="305179" cy="12212"/>
            </a:xfrm>
            <a:custGeom>
              <a:rect b="b" l="l" r="r" t="t"/>
              <a:pathLst>
                <a:path extrusionOk="0" h="203" w="5073">
                  <a:moveTo>
                    <a:pt x="100" y="0"/>
                  </a:moveTo>
                  <a:cubicBezTo>
                    <a:pt x="45" y="0"/>
                    <a:pt x="0" y="45"/>
                    <a:pt x="0" y="100"/>
                  </a:cubicBezTo>
                  <a:cubicBezTo>
                    <a:pt x="0" y="157"/>
                    <a:pt x="45" y="202"/>
                    <a:pt x="100" y="202"/>
                  </a:cubicBezTo>
                  <a:lnTo>
                    <a:pt x="4970" y="202"/>
                  </a:lnTo>
                  <a:cubicBezTo>
                    <a:pt x="5027" y="202"/>
                    <a:pt x="5072" y="157"/>
                    <a:pt x="5072" y="100"/>
                  </a:cubicBezTo>
                  <a:cubicBezTo>
                    <a:pt x="5072" y="45"/>
                    <a:pt x="5024" y="0"/>
                    <a:pt x="497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8"/>
            <p:cNvSpPr/>
            <p:nvPr/>
          </p:nvSpPr>
          <p:spPr>
            <a:xfrm>
              <a:off x="4101904" y="4637395"/>
              <a:ext cx="56488" cy="56488"/>
            </a:xfrm>
            <a:custGeom>
              <a:rect b="b" l="l" r="r" t="t"/>
              <a:pathLst>
                <a:path extrusionOk="0" h="939" w="939">
                  <a:moveTo>
                    <a:pt x="468" y="1"/>
                  </a:moveTo>
                  <a:cubicBezTo>
                    <a:pt x="209" y="1"/>
                    <a:pt x="0" y="212"/>
                    <a:pt x="0" y="472"/>
                  </a:cubicBezTo>
                  <a:cubicBezTo>
                    <a:pt x="0" y="731"/>
                    <a:pt x="209" y="939"/>
                    <a:pt x="468" y="939"/>
                  </a:cubicBezTo>
                  <a:cubicBezTo>
                    <a:pt x="727" y="939"/>
                    <a:pt x="939" y="731"/>
                    <a:pt x="939" y="472"/>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8"/>
            <p:cNvSpPr/>
            <p:nvPr/>
          </p:nvSpPr>
          <p:spPr>
            <a:xfrm>
              <a:off x="3892556" y="4637395"/>
              <a:ext cx="56488" cy="56488"/>
            </a:xfrm>
            <a:custGeom>
              <a:rect b="b" l="l" r="r" t="t"/>
              <a:pathLst>
                <a:path extrusionOk="0" h="939" w="939">
                  <a:moveTo>
                    <a:pt x="468" y="1"/>
                  </a:moveTo>
                  <a:cubicBezTo>
                    <a:pt x="208" y="1"/>
                    <a:pt x="0" y="212"/>
                    <a:pt x="0" y="472"/>
                  </a:cubicBezTo>
                  <a:cubicBezTo>
                    <a:pt x="0" y="731"/>
                    <a:pt x="208" y="939"/>
                    <a:pt x="468" y="939"/>
                  </a:cubicBezTo>
                  <a:cubicBezTo>
                    <a:pt x="727" y="939"/>
                    <a:pt x="938" y="731"/>
                    <a:pt x="938" y="472"/>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8"/>
            <p:cNvSpPr/>
            <p:nvPr/>
          </p:nvSpPr>
          <p:spPr>
            <a:xfrm>
              <a:off x="4101904" y="4500837"/>
              <a:ext cx="56488" cy="56307"/>
            </a:xfrm>
            <a:custGeom>
              <a:rect b="b" l="l" r="r" t="t"/>
              <a:pathLst>
                <a:path extrusionOk="0" h="936" w="939">
                  <a:moveTo>
                    <a:pt x="468" y="1"/>
                  </a:moveTo>
                  <a:cubicBezTo>
                    <a:pt x="209" y="1"/>
                    <a:pt x="0" y="209"/>
                    <a:pt x="0" y="468"/>
                  </a:cubicBezTo>
                  <a:cubicBezTo>
                    <a:pt x="0" y="728"/>
                    <a:pt x="209" y="936"/>
                    <a:pt x="468" y="936"/>
                  </a:cubicBezTo>
                  <a:cubicBezTo>
                    <a:pt x="727" y="936"/>
                    <a:pt x="939" y="728"/>
                    <a:pt x="939" y="468"/>
                  </a:cubicBezTo>
                  <a:cubicBezTo>
                    <a:pt x="939"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8"/>
            <p:cNvSpPr/>
            <p:nvPr/>
          </p:nvSpPr>
          <p:spPr>
            <a:xfrm>
              <a:off x="3892556" y="4500837"/>
              <a:ext cx="56488" cy="56307"/>
            </a:xfrm>
            <a:custGeom>
              <a:rect b="b" l="l" r="r" t="t"/>
              <a:pathLst>
                <a:path extrusionOk="0" h="936" w="939">
                  <a:moveTo>
                    <a:pt x="468" y="1"/>
                  </a:moveTo>
                  <a:cubicBezTo>
                    <a:pt x="208" y="1"/>
                    <a:pt x="0" y="209"/>
                    <a:pt x="0" y="468"/>
                  </a:cubicBezTo>
                  <a:cubicBezTo>
                    <a:pt x="0" y="726"/>
                    <a:pt x="205" y="936"/>
                    <a:pt x="462" y="936"/>
                  </a:cubicBezTo>
                  <a:cubicBezTo>
                    <a:pt x="464" y="936"/>
                    <a:pt x="466" y="936"/>
                    <a:pt x="468" y="936"/>
                  </a:cubicBezTo>
                  <a:cubicBezTo>
                    <a:pt x="727" y="936"/>
                    <a:pt x="938" y="728"/>
                    <a:pt x="938" y="468"/>
                  </a:cubicBezTo>
                  <a:cubicBezTo>
                    <a:pt x="938"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8"/>
            <p:cNvSpPr/>
            <p:nvPr/>
          </p:nvSpPr>
          <p:spPr>
            <a:xfrm>
              <a:off x="4000419" y="4235302"/>
              <a:ext cx="64549" cy="56428"/>
            </a:xfrm>
            <a:custGeom>
              <a:rect b="b" l="l" r="r" t="t"/>
              <a:pathLst>
                <a:path extrusionOk="0" h="938" w="1073">
                  <a:moveTo>
                    <a:pt x="535" y="1"/>
                  </a:moveTo>
                  <a:cubicBezTo>
                    <a:pt x="453" y="1"/>
                    <a:pt x="370" y="22"/>
                    <a:pt x="295" y="67"/>
                  </a:cubicBezTo>
                  <a:cubicBezTo>
                    <a:pt x="74" y="201"/>
                    <a:pt x="0" y="489"/>
                    <a:pt x="135" y="710"/>
                  </a:cubicBezTo>
                  <a:cubicBezTo>
                    <a:pt x="223" y="856"/>
                    <a:pt x="378" y="938"/>
                    <a:pt x="537" y="938"/>
                  </a:cubicBezTo>
                  <a:cubicBezTo>
                    <a:pt x="619" y="938"/>
                    <a:pt x="702" y="916"/>
                    <a:pt x="778" y="870"/>
                  </a:cubicBezTo>
                  <a:cubicBezTo>
                    <a:pt x="999" y="739"/>
                    <a:pt x="1073" y="451"/>
                    <a:pt x="938" y="227"/>
                  </a:cubicBezTo>
                  <a:cubicBezTo>
                    <a:pt x="849" y="81"/>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8"/>
            <p:cNvSpPr/>
            <p:nvPr/>
          </p:nvSpPr>
          <p:spPr>
            <a:xfrm>
              <a:off x="4101904" y="4310379"/>
              <a:ext cx="56488" cy="56488"/>
            </a:xfrm>
            <a:custGeom>
              <a:rect b="b" l="l" r="r" t="t"/>
              <a:pathLst>
                <a:path extrusionOk="0" h="939" w="939">
                  <a:moveTo>
                    <a:pt x="468" y="0"/>
                  </a:moveTo>
                  <a:cubicBezTo>
                    <a:pt x="209" y="0"/>
                    <a:pt x="0" y="212"/>
                    <a:pt x="0" y="471"/>
                  </a:cubicBezTo>
                  <a:cubicBezTo>
                    <a:pt x="0" y="730"/>
                    <a:pt x="209" y="938"/>
                    <a:pt x="468" y="938"/>
                  </a:cubicBezTo>
                  <a:cubicBezTo>
                    <a:pt x="727" y="938"/>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8"/>
            <p:cNvSpPr/>
            <p:nvPr/>
          </p:nvSpPr>
          <p:spPr>
            <a:xfrm>
              <a:off x="3892556" y="4310379"/>
              <a:ext cx="56488" cy="56488"/>
            </a:xfrm>
            <a:custGeom>
              <a:rect b="b" l="l" r="r" t="t"/>
              <a:pathLst>
                <a:path extrusionOk="0" h="939" w="939">
                  <a:moveTo>
                    <a:pt x="468" y="0"/>
                  </a:moveTo>
                  <a:cubicBezTo>
                    <a:pt x="208" y="0"/>
                    <a:pt x="0" y="212"/>
                    <a:pt x="0" y="471"/>
                  </a:cubicBezTo>
                  <a:cubicBezTo>
                    <a:pt x="0" y="730"/>
                    <a:pt x="208" y="938"/>
                    <a:pt x="468" y="938"/>
                  </a:cubicBezTo>
                  <a:cubicBezTo>
                    <a:pt x="727" y="938"/>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8"/>
            <p:cNvSpPr/>
            <p:nvPr/>
          </p:nvSpPr>
          <p:spPr>
            <a:xfrm>
              <a:off x="4101904" y="4173821"/>
              <a:ext cx="56488" cy="56307"/>
            </a:xfrm>
            <a:custGeom>
              <a:rect b="b" l="l" r="r" t="t"/>
              <a:pathLst>
                <a:path extrusionOk="0" h="936" w="939">
                  <a:moveTo>
                    <a:pt x="468" y="0"/>
                  </a:moveTo>
                  <a:cubicBezTo>
                    <a:pt x="209" y="0"/>
                    <a:pt x="0" y="208"/>
                    <a:pt x="0" y="468"/>
                  </a:cubicBezTo>
                  <a:cubicBezTo>
                    <a:pt x="0" y="727"/>
                    <a:pt x="209" y="935"/>
                    <a:pt x="468" y="935"/>
                  </a:cubicBezTo>
                  <a:cubicBezTo>
                    <a:pt x="727" y="935"/>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8"/>
            <p:cNvSpPr/>
            <p:nvPr/>
          </p:nvSpPr>
          <p:spPr>
            <a:xfrm>
              <a:off x="3892556" y="4173821"/>
              <a:ext cx="56488" cy="56307"/>
            </a:xfrm>
            <a:custGeom>
              <a:rect b="b" l="l" r="r" t="t"/>
              <a:pathLst>
                <a:path extrusionOk="0" h="936" w="939">
                  <a:moveTo>
                    <a:pt x="468" y="0"/>
                  </a:moveTo>
                  <a:cubicBezTo>
                    <a:pt x="208" y="0"/>
                    <a:pt x="0" y="208"/>
                    <a:pt x="0" y="468"/>
                  </a:cubicBezTo>
                  <a:cubicBezTo>
                    <a:pt x="0" y="725"/>
                    <a:pt x="205"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5" name="Google Shape;265;p8"/>
          <p:cNvGrpSpPr/>
          <p:nvPr/>
        </p:nvGrpSpPr>
        <p:grpSpPr>
          <a:xfrm>
            <a:off x="225286" y="422704"/>
            <a:ext cx="425228" cy="425228"/>
            <a:chOff x="7879273" y="4810679"/>
            <a:chExt cx="425228" cy="425228"/>
          </a:xfrm>
        </p:grpSpPr>
        <p:sp>
          <p:nvSpPr>
            <p:cNvPr id="266" name="Google Shape;266;p8"/>
            <p:cNvSpPr/>
            <p:nvPr/>
          </p:nvSpPr>
          <p:spPr>
            <a:xfrm rot="-1596938">
              <a:off x="7933461" y="4864866"/>
              <a:ext cx="316853" cy="316853"/>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8"/>
            <p:cNvSpPr/>
            <p:nvPr/>
          </p:nvSpPr>
          <p:spPr>
            <a:xfrm rot="-1596938">
              <a:off x="7943566" y="4907588"/>
              <a:ext cx="126135" cy="316853"/>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8"/>
            <p:cNvSpPr/>
            <p:nvPr/>
          </p:nvSpPr>
          <p:spPr>
            <a:xfrm rot="-1596938">
              <a:off x="8084615" y="4989440"/>
              <a:ext cx="47643"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9" name="Google Shape;269;p8"/>
          <p:cNvSpPr/>
          <p:nvPr/>
        </p:nvSpPr>
        <p:spPr>
          <a:xfrm rot="2205800">
            <a:off x="8494971" y="4487754"/>
            <a:ext cx="585464" cy="409043"/>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8"/>
          <p:cNvSpPr/>
          <p:nvPr/>
        </p:nvSpPr>
        <p:spPr>
          <a:xfrm rot="-9661288">
            <a:off x="7444783" y="4692658"/>
            <a:ext cx="585450" cy="409032"/>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1" name="Google Shape;271;p8"/>
          <p:cNvGrpSpPr/>
          <p:nvPr/>
        </p:nvGrpSpPr>
        <p:grpSpPr>
          <a:xfrm>
            <a:off x="8490461" y="4018766"/>
            <a:ext cx="425228" cy="425228"/>
            <a:chOff x="7879273" y="4810679"/>
            <a:chExt cx="425228" cy="425228"/>
          </a:xfrm>
        </p:grpSpPr>
        <p:sp>
          <p:nvSpPr>
            <p:cNvPr id="272" name="Google Shape;272;p8"/>
            <p:cNvSpPr/>
            <p:nvPr/>
          </p:nvSpPr>
          <p:spPr>
            <a:xfrm rot="-1596938">
              <a:off x="7933461" y="4864866"/>
              <a:ext cx="316853" cy="316853"/>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8"/>
            <p:cNvSpPr/>
            <p:nvPr/>
          </p:nvSpPr>
          <p:spPr>
            <a:xfrm rot="-1596938">
              <a:off x="7943566" y="4907588"/>
              <a:ext cx="126135" cy="316853"/>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8"/>
            <p:cNvSpPr/>
            <p:nvPr/>
          </p:nvSpPr>
          <p:spPr>
            <a:xfrm rot="-1596938">
              <a:off x="8084615" y="4989440"/>
              <a:ext cx="47643"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5" name="Google Shape;275;p8"/>
          <p:cNvGrpSpPr/>
          <p:nvPr/>
        </p:nvGrpSpPr>
        <p:grpSpPr>
          <a:xfrm>
            <a:off x="7958521" y="-48356"/>
            <a:ext cx="795864" cy="838640"/>
            <a:chOff x="4810674" y="2108957"/>
            <a:chExt cx="357820" cy="377019"/>
          </a:xfrm>
        </p:grpSpPr>
        <p:sp>
          <p:nvSpPr>
            <p:cNvPr id="276" name="Google Shape;276;p8"/>
            <p:cNvSpPr/>
            <p:nvPr/>
          </p:nvSpPr>
          <p:spPr>
            <a:xfrm>
              <a:off x="4810674" y="2108957"/>
              <a:ext cx="357820" cy="341527"/>
            </a:xfrm>
            <a:custGeom>
              <a:rect b="b" l="l" r="r" t="t"/>
              <a:pathLst>
                <a:path extrusionOk="0" h="10795" w="11310">
                  <a:moveTo>
                    <a:pt x="8643" y="1"/>
                  </a:moveTo>
                  <a:cubicBezTo>
                    <a:pt x="6498" y="1"/>
                    <a:pt x="4354" y="819"/>
                    <a:pt x="2717" y="2456"/>
                  </a:cubicBezTo>
                  <a:cubicBezTo>
                    <a:pt x="796" y="4371"/>
                    <a:pt x="1" y="6985"/>
                    <a:pt x="332" y="9478"/>
                  </a:cubicBezTo>
                  <a:cubicBezTo>
                    <a:pt x="414" y="10126"/>
                    <a:pt x="930" y="10642"/>
                    <a:pt x="1578" y="10724"/>
                  </a:cubicBezTo>
                  <a:cubicBezTo>
                    <a:pt x="1939" y="10771"/>
                    <a:pt x="2303" y="10795"/>
                    <a:pt x="2667" y="10795"/>
                  </a:cubicBezTo>
                  <a:cubicBezTo>
                    <a:pt x="4812" y="10795"/>
                    <a:pt x="6956" y="9976"/>
                    <a:pt x="8593" y="8339"/>
                  </a:cubicBezTo>
                  <a:cubicBezTo>
                    <a:pt x="10514" y="6425"/>
                    <a:pt x="11309" y="3811"/>
                    <a:pt x="10978" y="1318"/>
                  </a:cubicBezTo>
                  <a:cubicBezTo>
                    <a:pt x="10896" y="669"/>
                    <a:pt x="10381" y="160"/>
                    <a:pt x="9732" y="71"/>
                  </a:cubicBezTo>
                  <a:cubicBezTo>
                    <a:pt x="9371" y="24"/>
                    <a:pt x="9007" y="1"/>
                    <a:pt x="8643"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8"/>
            <p:cNvSpPr/>
            <p:nvPr/>
          </p:nvSpPr>
          <p:spPr>
            <a:xfrm>
              <a:off x="4810674" y="2108957"/>
              <a:ext cx="334472" cy="326214"/>
            </a:xfrm>
            <a:custGeom>
              <a:rect b="b" l="l" r="r" t="t"/>
              <a:pathLst>
                <a:path extrusionOk="0" h="10311" w="10572">
                  <a:moveTo>
                    <a:pt x="8643" y="1"/>
                  </a:moveTo>
                  <a:cubicBezTo>
                    <a:pt x="6496" y="1"/>
                    <a:pt x="4347" y="819"/>
                    <a:pt x="2710" y="2456"/>
                  </a:cubicBezTo>
                  <a:cubicBezTo>
                    <a:pt x="796" y="4371"/>
                    <a:pt x="1" y="6985"/>
                    <a:pt x="332" y="9478"/>
                  </a:cubicBezTo>
                  <a:cubicBezTo>
                    <a:pt x="370" y="9802"/>
                    <a:pt x="522" y="10095"/>
                    <a:pt x="739" y="10311"/>
                  </a:cubicBezTo>
                  <a:cubicBezTo>
                    <a:pt x="656" y="10228"/>
                    <a:pt x="643" y="10076"/>
                    <a:pt x="713" y="9859"/>
                  </a:cubicBezTo>
                  <a:cubicBezTo>
                    <a:pt x="1254" y="8237"/>
                    <a:pt x="2609" y="6183"/>
                    <a:pt x="4523" y="4269"/>
                  </a:cubicBezTo>
                  <a:cubicBezTo>
                    <a:pt x="6437" y="2348"/>
                    <a:pt x="8492" y="1000"/>
                    <a:pt x="10120" y="459"/>
                  </a:cubicBezTo>
                  <a:cubicBezTo>
                    <a:pt x="10212" y="429"/>
                    <a:pt x="10293" y="414"/>
                    <a:pt x="10362" y="414"/>
                  </a:cubicBezTo>
                  <a:cubicBezTo>
                    <a:pt x="10451" y="414"/>
                    <a:pt x="10521" y="438"/>
                    <a:pt x="10571" y="485"/>
                  </a:cubicBezTo>
                  <a:cubicBezTo>
                    <a:pt x="10349" y="268"/>
                    <a:pt x="10056" y="116"/>
                    <a:pt x="9732" y="71"/>
                  </a:cubicBezTo>
                  <a:cubicBezTo>
                    <a:pt x="9371" y="24"/>
                    <a:pt x="9007" y="1"/>
                    <a:pt x="8643"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8"/>
            <p:cNvSpPr/>
            <p:nvPr/>
          </p:nvSpPr>
          <p:spPr>
            <a:xfrm>
              <a:off x="4884926" y="2176976"/>
              <a:ext cx="151765" cy="147937"/>
            </a:xfrm>
            <a:custGeom>
              <a:rect b="b" l="l" r="r" t="t"/>
              <a:pathLst>
                <a:path extrusionOk="0" h="4676" w="4797">
                  <a:moveTo>
                    <a:pt x="4090" y="1"/>
                  </a:moveTo>
                  <a:cubicBezTo>
                    <a:pt x="3925" y="1"/>
                    <a:pt x="3760" y="65"/>
                    <a:pt x="3632" y="192"/>
                  </a:cubicBezTo>
                  <a:lnTo>
                    <a:pt x="249" y="3575"/>
                  </a:lnTo>
                  <a:cubicBezTo>
                    <a:pt x="1" y="3830"/>
                    <a:pt x="1" y="4237"/>
                    <a:pt x="249" y="4485"/>
                  </a:cubicBezTo>
                  <a:cubicBezTo>
                    <a:pt x="376" y="4612"/>
                    <a:pt x="541" y="4676"/>
                    <a:pt x="706" y="4676"/>
                  </a:cubicBezTo>
                  <a:cubicBezTo>
                    <a:pt x="871" y="4676"/>
                    <a:pt x="1034" y="4612"/>
                    <a:pt x="1158" y="4485"/>
                  </a:cubicBezTo>
                  <a:lnTo>
                    <a:pt x="4542" y="1101"/>
                  </a:lnTo>
                  <a:cubicBezTo>
                    <a:pt x="4796" y="847"/>
                    <a:pt x="4796" y="446"/>
                    <a:pt x="4542" y="192"/>
                  </a:cubicBezTo>
                  <a:cubicBezTo>
                    <a:pt x="4418" y="65"/>
                    <a:pt x="4254" y="1"/>
                    <a:pt x="4090" y="1"/>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8"/>
            <p:cNvSpPr/>
            <p:nvPr/>
          </p:nvSpPr>
          <p:spPr>
            <a:xfrm>
              <a:off x="4887140" y="2254265"/>
              <a:ext cx="71469" cy="69286"/>
            </a:xfrm>
            <a:custGeom>
              <a:rect b="b" l="l" r="r" t="t"/>
              <a:pathLst>
                <a:path extrusionOk="0" h="2190" w="2259">
                  <a:moveTo>
                    <a:pt x="414" y="0"/>
                  </a:moveTo>
                  <a:cubicBezTo>
                    <a:pt x="317" y="0"/>
                    <a:pt x="220" y="38"/>
                    <a:pt x="147" y="115"/>
                  </a:cubicBezTo>
                  <a:cubicBezTo>
                    <a:pt x="1" y="261"/>
                    <a:pt x="1" y="496"/>
                    <a:pt x="147" y="643"/>
                  </a:cubicBezTo>
                  <a:lnTo>
                    <a:pt x="1578" y="2080"/>
                  </a:lnTo>
                  <a:cubicBezTo>
                    <a:pt x="1651" y="2153"/>
                    <a:pt x="1748" y="2190"/>
                    <a:pt x="1845" y="2190"/>
                  </a:cubicBezTo>
                  <a:cubicBezTo>
                    <a:pt x="1942" y="2190"/>
                    <a:pt x="2039" y="2153"/>
                    <a:pt x="2112" y="2080"/>
                  </a:cubicBezTo>
                  <a:cubicBezTo>
                    <a:pt x="2259" y="1927"/>
                    <a:pt x="2259" y="1692"/>
                    <a:pt x="2112" y="1546"/>
                  </a:cubicBezTo>
                  <a:lnTo>
                    <a:pt x="681" y="115"/>
                  </a:lnTo>
                  <a:cubicBezTo>
                    <a:pt x="608" y="38"/>
                    <a:pt x="511" y="0"/>
                    <a:pt x="414"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8"/>
            <p:cNvSpPr/>
            <p:nvPr/>
          </p:nvSpPr>
          <p:spPr>
            <a:xfrm>
              <a:off x="4924978" y="2216364"/>
              <a:ext cx="71659" cy="69160"/>
            </a:xfrm>
            <a:custGeom>
              <a:rect b="b" l="l" r="r" t="t"/>
              <a:pathLst>
                <a:path extrusionOk="0" h="2186" w="2265">
                  <a:moveTo>
                    <a:pt x="416" y="1"/>
                  </a:moveTo>
                  <a:cubicBezTo>
                    <a:pt x="320" y="1"/>
                    <a:pt x="223" y="38"/>
                    <a:pt x="147" y="111"/>
                  </a:cubicBezTo>
                  <a:cubicBezTo>
                    <a:pt x="0" y="257"/>
                    <a:pt x="0" y="499"/>
                    <a:pt x="147" y="645"/>
                  </a:cubicBezTo>
                  <a:lnTo>
                    <a:pt x="1584" y="2076"/>
                  </a:lnTo>
                  <a:cubicBezTo>
                    <a:pt x="1657" y="2149"/>
                    <a:pt x="1753" y="2186"/>
                    <a:pt x="1848" y="2186"/>
                  </a:cubicBezTo>
                  <a:cubicBezTo>
                    <a:pt x="1943" y="2186"/>
                    <a:pt x="2039" y="2149"/>
                    <a:pt x="2112" y="2076"/>
                  </a:cubicBezTo>
                  <a:cubicBezTo>
                    <a:pt x="2265" y="1930"/>
                    <a:pt x="2265" y="1688"/>
                    <a:pt x="2112" y="1542"/>
                  </a:cubicBezTo>
                  <a:lnTo>
                    <a:pt x="681" y="111"/>
                  </a:lnTo>
                  <a:cubicBezTo>
                    <a:pt x="608" y="38"/>
                    <a:pt x="512" y="1"/>
                    <a:pt x="416"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8"/>
            <p:cNvSpPr/>
            <p:nvPr/>
          </p:nvSpPr>
          <p:spPr>
            <a:xfrm>
              <a:off x="4963005" y="2178400"/>
              <a:ext cx="71469" cy="69286"/>
            </a:xfrm>
            <a:custGeom>
              <a:rect b="b" l="l" r="r" t="t"/>
              <a:pathLst>
                <a:path extrusionOk="0" h="2190" w="2259">
                  <a:moveTo>
                    <a:pt x="414" y="0"/>
                  </a:moveTo>
                  <a:cubicBezTo>
                    <a:pt x="317" y="0"/>
                    <a:pt x="220" y="39"/>
                    <a:pt x="147" y="115"/>
                  </a:cubicBezTo>
                  <a:cubicBezTo>
                    <a:pt x="0" y="261"/>
                    <a:pt x="0" y="497"/>
                    <a:pt x="147" y="649"/>
                  </a:cubicBezTo>
                  <a:lnTo>
                    <a:pt x="1578" y="2080"/>
                  </a:lnTo>
                  <a:cubicBezTo>
                    <a:pt x="1651" y="2153"/>
                    <a:pt x="1748" y="2190"/>
                    <a:pt x="1845" y="2190"/>
                  </a:cubicBezTo>
                  <a:cubicBezTo>
                    <a:pt x="1942" y="2190"/>
                    <a:pt x="2039" y="2153"/>
                    <a:pt x="2112" y="2080"/>
                  </a:cubicBezTo>
                  <a:cubicBezTo>
                    <a:pt x="2258" y="1934"/>
                    <a:pt x="2258" y="1692"/>
                    <a:pt x="2112" y="1546"/>
                  </a:cubicBezTo>
                  <a:lnTo>
                    <a:pt x="681" y="115"/>
                  </a:lnTo>
                  <a:cubicBezTo>
                    <a:pt x="608" y="39"/>
                    <a:pt x="511" y="0"/>
                    <a:pt x="414"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8"/>
            <p:cNvSpPr/>
            <p:nvPr/>
          </p:nvSpPr>
          <p:spPr>
            <a:xfrm>
              <a:off x="4978096" y="2318740"/>
              <a:ext cx="181916" cy="167236"/>
            </a:xfrm>
            <a:custGeom>
              <a:rect b="b" l="l" r="r" t="t"/>
              <a:pathLst>
                <a:path extrusionOk="0" h="5286" w="5750">
                  <a:moveTo>
                    <a:pt x="2904" y="1"/>
                  </a:moveTo>
                  <a:cubicBezTo>
                    <a:pt x="2228" y="1"/>
                    <a:pt x="1552" y="258"/>
                    <a:pt x="1037" y="773"/>
                  </a:cubicBezTo>
                  <a:cubicBezTo>
                    <a:pt x="0" y="1810"/>
                    <a:pt x="0" y="3483"/>
                    <a:pt x="1037" y="4513"/>
                  </a:cubicBezTo>
                  <a:cubicBezTo>
                    <a:pt x="1552" y="5028"/>
                    <a:pt x="2228" y="5286"/>
                    <a:pt x="2903" y="5286"/>
                  </a:cubicBezTo>
                  <a:cubicBezTo>
                    <a:pt x="3278" y="5286"/>
                    <a:pt x="3653" y="5206"/>
                    <a:pt x="4001" y="5047"/>
                  </a:cubicBezTo>
                  <a:cubicBezTo>
                    <a:pt x="4115" y="4996"/>
                    <a:pt x="4224" y="4933"/>
                    <a:pt x="4332" y="4869"/>
                  </a:cubicBezTo>
                  <a:cubicBezTo>
                    <a:pt x="4484" y="4767"/>
                    <a:pt x="4637" y="4647"/>
                    <a:pt x="4771" y="4513"/>
                  </a:cubicBezTo>
                  <a:cubicBezTo>
                    <a:pt x="4904" y="4379"/>
                    <a:pt x="5025" y="4227"/>
                    <a:pt x="5127" y="4074"/>
                  </a:cubicBezTo>
                  <a:cubicBezTo>
                    <a:pt x="5197" y="3966"/>
                    <a:pt x="5254" y="3858"/>
                    <a:pt x="5305" y="3743"/>
                  </a:cubicBezTo>
                  <a:cubicBezTo>
                    <a:pt x="5750" y="2764"/>
                    <a:pt x="5572" y="1581"/>
                    <a:pt x="4771" y="773"/>
                  </a:cubicBezTo>
                  <a:cubicBezTo>
                    <a:pt x="4255" y="258"/>
                    <a:pt x="3580" y="1"/>
                    <a:pt x="2904" y="1"/>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8"/>
            <p:cNvSpPr/>
            <p:nvPr/>
          </p:nvSpPr>
          <p:spPr>
            <a:xfrm>
              <a:off x="5004038" y="2342594"/>
              <a:ext cx="141894" cy="135851"/>
            </a:xfrm>
            <a:custGeom>
              <a:rect b="b" l="l" r="r" t="t"/>
              <a:pathLst>
                <a:path extrusionOk="0" h="4294" w="4485">
                  <a:moveTo>
                    <a:pt x="2098" y="0"/>
                  </a:moveTo>
                  <a:cubicBezTo>
                    <a:pt x="2090" y="0"/>
                    <a:pt x="2082" y="0"/>
                    <a:pt x="2074" y="0"/>
                  </a:cubicBezTo>
                  <a:cubicBezTo>
                    <a:pt x="1566" y="0"/>
                    <a:pt x="1089" y="197"/>
                    <a:pt x="732" y="560"/>
                  </a:cubicBezTo>
                  <a:cubicBezTo>
                    <a:pt x="1" y="1298"/>
                    <a:pt x="7" y="2500"/>
                    <a:pt x="739" y="3231"/>
                  </a:cubicBezTo>
                  <a:cubicBezTo>
                    <a:pt x="1063" y="3555"/>
                    <a:pt x="1489" y="3753"/>
                    <a:pt x="1947" y="3784"/>
                  </a:cubicBezTo>
                  <a:cubicBezTo>
                    <a:pt x="2399" y="3816"/>
                    <a:pt x="2838" y="3994"/>
                    <a:pt x="3181" y="4293"/>
                  </a:cubicBezTo>
                  <a:cubicBezTo>
                    <a:pt x="3295" y="4242"/>
                    <a:pt x="3404" y="4185"/>
                    <a:pt x="3512" y="4115"/>
                  </a:cubicBezTo>
                  <a:lnTo>
                    <a:pt x="3480" y="4083"/>
                  </a:lnTo>
                  <a:cubicBezTo>
                    <a:pt x="3480" y="4077"/>
                    <a:pt x="3474" y="4077"/>
                    <a:pt x="3474" y="4077"/>
                  </a:cubicBezTo>
                  <a:cubicBezTo>
                    <a:pt x="3060" y="3695"/>
                    <a:pt x="2526" y="3466"/>
                    <a:pt x="1973" y="3422"/>
                  </a:cubicBezTo>
                  <a:cubicBezTo>
                    <a:pt x="1604" y="3396"/>
                    <a:pt x="1254" y="3237"/>
                    <a:pt x="993" y="2977"/>
                  </a:cubicBezTo>
                  <a:cubicBezTo>
                    <a:pt x="402" y="2385"/>
                    <a:pt x="395" y="1412"/>
                    <a:pt x="987" y="814"/>
                  </a:cubicBezTo>
                  <a:cubicBezTo>
                    <a:pt x="1279" y="515"/>
                    <a:pt x="1661" y="356"/>
                    <a:pt x="2074" y="356"/>
                  </a:cubicBezTo>
                  <a:cubicBezTo>
                    <a:pt x="2488" y="356"/>
                    <a:pt x="2876" y="515"/>
                    <a:pt x="3168" y="802"/>
                  </a:cubicBezTo>
                  <a:cubicBezTo>
                    <a:pt x="3429" y="1069"/>
                    <a:pt x="3588" y="1419"/>
                    <a:pt x="3613" y="1787"/>
                  </a:cubicBezTo>
                  <a:cubicBezTo>
                    <a:pt x="3652" y="2334"/>
                    <a:pt x="3881" y="2862"/>
                    <a:pt x="4269" y="3282"/>
                  </a:cubicBezTo>
                  <a:lnTo>
                    <a:pt x="4275" y="3288"/>
                  </a:lnTo>
                  <a:lnTo>
                    <a:pt x="4307" y="3320"/>
                  </a:lnTo>
                  <a:cubicBezTo>
                    <a:pt x="4377" y="3212"/>
                    <a:pt x="4434" y="3104"/>
                    <a:pt x="4485" y="2989"/>
                  </a:cubicBezTo>
                  <a:cubicBezTo>
                    <a:pt x="4186" y="2640"/>
                    <a:pt x="4001" y="2207"/>
                    <a:pt x="3976" y="1762"/>
                  </a:cubicBezTo>
                  <a:cubicBezTo>
                    <a:pt x="3944" y="1304"/>
                    <a:pt x="3747" y="878"/>
                    <a:pt x="3423" y="554"/>
                  </a:cubicBezTo>
                  <a:cubicBezTo>
                    <a:pt x="3072" y="197"/>
                    <a:pt x="2598" y="0"/>
                    <a:pt x="2098"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84" name="Shape 284"/>
        <p:cNvGrpSpPr/>
        <p:nvPr/>
      </p:nvGrpSpPr>
      <p:grpSpPr>
        <a:xfrm>
          <a:off x="0" y="0"/>
          <a:ext cx="0" cy="0"/>
          <a:chOff x="0" y="0"/>
          <a:chExt cx="0" cy="0"/>
        </a:xfrm>
      </p:grpSpPr>
      <p:pic>
        <p:nvPicPr>
          <p:cNvPr id="285" name="Google Shape;285;p9"/>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286" name="Google Shape;286;p9"/>
          <p:cNvSpPr txBox="1"/>
          <p:nvPr>
            <p:ph type="title"/>
          </p:nvPr>
        </p:nvSpPr>
        <p:spPr>
          <a:xfrm>
            <a:off x="4135975" y="1642235"/>
            <a:ext cx="4294800" cy="6534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4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87" name="Google Shape;287;p9"/>
          <p:cNvSpPr txBox="1"/>
          <p:nvPr>
            <p:ph idx="1" type="subTitle"/>
          </p:nvPr>
        </p:nvSpPr>
        <p:spPr>
          <a:xfrm>
            <a:off x="4135975" y="2333965"/>
            <a:ext cx="4294800" cy="1167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88" name="Google Shape;288;p9"/>
          <p:cNvSpPr/>
          <p:nvPr/>
        </p:nvSpPr>
        <p:spPr>
          <a:xfrm rot="2700000">
            <a:off x="95196" y="1474616"/>
            <a:ext cx="485284" cy="470241"/>
          </a:xfrm>
          <a:custGeom>
            <a:rect b="b" l="l" r="r" t="t"/>
            <a:pathLst>
              <a:path extrusionOk="0" h="32792" w="33841">
                <a:moveTo>
                  <a:pt x="17208" y="1"/>
                </a:moveTo>
                <a:cubicBezTo>
                  <a:pt x="15383" y="1"/>
                  <a:pt x="13556" y="717"/>
                  <a:pt x="12164" y="2150"/>
                </a:cubicBezTo>
                <a:lnTo>
                  <a:pt x="3917" y="10638"/>
                </a:lnTo>
                <a:cubicBezTo>
                  <a:pt x="270" y="14390"/>
                  <a:pt x="1" y="20506"/>
                  <a:pt x="3516" y="24390"/>
                </a:cubicBezTo>
                <a:cubicBezTo>
                  <a:pt x="3571" y="24450"/>
                  <a:pt x="3625" y="24508"/>
                  <a:pt x="3680" y="24566"/>
                </a:cubicBezTo>
                <a:cubicBezTo>
                  <a:pt x="3699" y="24585"/>
                  <a:pt x="3718" y="24604"/>
                  <a:pt x="3734" y="24623"/>
                </a:cubicBezTo>
                <a:cubicBezTo>
                  <a:pt x="3773" y="24662"/>
                  <a:pt x="3811" y="24700"/>
                  <a:pt x="3849" y="24739"/>
                </a:cubicBezTo>
                <a:cubicBezTo>
                  <a:pt x="3872" y="24761"/>
                  <a:pt x="3891" y="24783"/>
                  <a:pt x="3913" y="24806"/>
                </a:cubicBezTo>
                <a:cubicBezTo>
                  <a:pt x="3949" y="24838"/>
                  <a:pt x="3984" y="24873"/>
                  <a:pt x="4019" y="24908"/>
                </a:cubicBezTo>
                <a:cubicBezTo>
                  <a:pt x="4045" y="24931"/>
                  <a:pt x="4067" y="24950"/>
                  <a:pt x="4093" y="24972"/>
                </a:cubicBezTo>
                <a:cubicBezTo>
                  <a:pt x="4125" y="25008"/>
                  <a:pt x="4160" y="25040"/>
                  <a:pt x="4195" y="25072"/>
                </a:cubicBezTo>
                <a:cubicBezTo>
                  <a:pt x="4221" y="25091"/>
                  <a:pt x="4243" y="25113"/>
                  <a:pt x="4269" y="25136"/>
                </a:cubicBezTo>
                <a:cubicBezTo>
                  <a:pt x="4304" y="25168"/>
                  <a:pt x="4342" y="25200"/>
                  <a:pt x="4378" y="25232"/>
                </a:cubicBezTo>
                <a:cubicBezTo>
                  <a:pt x="4400" y="25251"/>
                  <a:pt x="4422" y="25270"/>
                  <a:pt x="4448" y="25289"/>
                </a:cubicBezTo>
                <a:cubicBezTo>
                  <a:pt x="4487" y="25324"/>
                  <a:pt x="4525" y="25357"/>
                  <a:pt x="4567" y="25389"/>
                </a:cubicBezTo>
                <a:cubicBezTo>
                  <a:pt x="4586" y="25405"/>
                  <a:pt x="4608" y="25424"/>
                  <a:pt x="4627" y="25440"/>
                </a:cubicBezTo>
                <a:cubicBezTo>
                  <a:pt x="4682" y="25485"/>
                  <a:pt x="4736" y="25526"/>
                  <a:pt x="4787" y="25568"/>
                </a:cubicBezTo>
                <a:cubicBezTo>
                  <a:pt x="4797" y="25571"/>
                  <a:pt x="4803" y="25577"/>
                  <a:pt x="4813" y="25584"/>
                </a:cubicBezTo>
                <a:cubicBezTo>
                  <a:pt x="4874" y="25632"/>
                  <a:pt x="4935" y="25677"/>
                  <a:pt x="4999" y="25725"/>
                </a:cubicBezTo>
                <a:cubicBezTo>
                  <a:pt x="5018" y="25738"/>
                  <a:pt x="5037" y="25754"/>
                  <a:pt x="5060" y="25766"/>
                </a:cubicBezTo>
                <a:cubicBezTo>
                  <a:pt x="5101" y="25798"/>
                  <a:pt x="5143" y="25827"/>
                  <a:pt x="5188" y="25856"/>
                </a:cubicBezTo>
                <a:cubicBezTo>
                  <a:pt x="5210" y="25875"/>
                  <a:pt x="5236" y="25891"/>
                  <a:pt x="5261" y="25907"/>
                </a:cubicBezTo>
                <a:cubicBezTo>
                  <a:pt x="5300" y="25933"/>
                  <a:pt x="5338" y="25962"/>
                  <a:pt x="5377" y="25987"/>
                </a:cubicBezTo>
                <a:cubicBezTo>
                  <a:pt x="5405" y="26003"/>
                  <a:pt x="5431" y="26019"/>
                  <a:pt x="5457" y="26039"/>
                </a:cubicBezTo>
                <a:cubicBezTo>
                  <a:pt x="5495" y="26061"/>
                  <a:pt x="5534" y="26087"/>
                  <a:pt x="5572" y="26109"/>
                </a:cubicBezTo>
                <a:cubicBezTo>
                  <a:pt x="5601" y="26128"/>
                  <a:pt x="5626" y="26144"/>
                  <a:pt x="5655" y="26160"/>
                </a:cubicBezTo>
                <a:cubicBezTo>
                  <a:pt x="5694" y="26183"/>
                  <a:pt x="5732" y="26205"/>
                  <a:pt x="5770" y="26231"/>
                </a:cubicBezTo>
                <a:cubicBezTo>
                  <a:pt x="5796" y="26247"/>
                  <a:pt x="5825" y="26263"/>
                  <a:pt x="5850" y="26275"/>
                </a:cubicBezTo>
                <a:cubicBezTo>
                  <a:pt x="5892" y="26301"/>
                  <a:pt x="5934" y="26323"/>
                  <a:pt x="5975" y="26346"/>
                </a:cubicBezTo>
                <a:cubicBezTo>
                  <a:pt x="6001" y="26359"/>
                  <a:pt x="6023" y="26375"/>
                  <a:pt x="6049" y="26388"/>
                </a:cubicBezTo>
                <a:cubicBezTo>
                  <a:pt x="6100" y="26416"/>
                  <a:pt x="6151" y="26442"/>
                  <a:pt x="6203" y="26468"/>
                </a:cubicBezTo>
                <a:cubicBezTo>
                  <a:pt x="6219" y="26477"/>
                  <a:pt x="6235" y="26487"/>
                  <a:pt x="6251" y="26493"/>
                </a:cubicBezTo>
                <a:cubicBezTo>
                  <a:pt x="6318" y="26528"/>
                  <a:pt x="6382" y="26560"/>
                  <a:pt x="6449" y="26592"/>
                </a:cubicBezTo>
                <a:cubicBezTo>
                  <a:pt x="6472" y="26602"/>
                  <a:pt x="6497" y="26615"/>
                  <a:pt x="6520" y="26624"/>
                </a:cubicBezTo>
                <a:cubicBezTo>
                  <a:pt x="6564" y="26647"/>
                  <a:pt x="6609" y="26666"/>
                  <a:pt x="6654" y="26688"/>
                </a:cubicBezTo>
                <a:cubicBezTo>
                  <a:pt x="6683" y="26701"/>
                  <a:pt x="6712" y="26714"/>
                  <a:pt x="6737" y="26724"/>
                </a:cubicBezTo>
                <a:cubicBezTo>
                  <a:pt x="6779" y="26743"/>
                  <a:pt x="6821" y="26759"/>
                  <a:pt x="6859" y="26778"/>
                </a:cubicBezTo>
                <a:cubicBezTo>
                  <a:pt x="6891" y="26791"/>
                  <a:pt x="6920" y="26804"/>
                  <a:pt x="6952" y="26817"/>
                </a:cubicBezTo>
                <a:cubicBezTo>
                  <a:pt x="6990" y="26833"/>
                  <a:pt x="7029" y="26845"/>
                  <a:pt x="7067" y="26861"/>
                </a:cubicBezTo>
                <a:cubicBezTo>
                  <a:pt x="7099" y="26874"/>
                  <a:pt x="7131" y="26887"/>
                  <a:pt x="7160" y="26900"/>
                </a:cubicBezTo>
                <a:cubicBezTo>
                  <a:pt x="7202" y="26913"/>
                  <a:pt x="7240" y="26929"/>
                  <a:pt x="7279" y="26941"/>
                </a:cubicBezTo>
                <a:cubicBezTo>
                  <a:pt x="7311" y="26954"/>
                  <a:pt x="7339" y="26964"/>
                  <a:pt x="7371" y="26977"/>
                </a:cubicBezTo>
                <a:cubicBezTo>
                  <a:pt x="7413" y="26989"/>
                  <a:pt x="7451" y="27005"/>
                  <a:pt x="7493" y="27018"/>
                </a:cubicBezTo>
                <a:cubicBezTo>
                  <a:pt x="7522" y="27028"/>
                  <a:pt x="7554" y="27037"/>
                  <a:pt x="7583" y="27047"/>
                </a:cubicBezTo>
                <a:cubicBezTo>
                  <a:pt x="7628" y="27063"/>
                  <a:pt x="7672" y="27076"/>
                  <a:pt x="7717" y="27092"/>
                </a:cubicBezTo>
                <a:cubicBezTo>
                  <a:pt x="7743" y="27098"/>
                  <a:pt x="7768" y="27108"/>
                  <a:pt x="7794" y="27114"/>
                </a:cubicBezTo>
                <a:cubicBezTo>
                  <a:pt x="7861" y="27137"/>
                  <a:pt x="7932" y="27156"/>
                  <a:pt x="7999" y="27175"/>
                </a:cubicBezTo>
                <a:cubicBezTo>
                  <a:pt x="8028" y="27182"/>
                  <a:pt x="8057" y="27191"/>
                  <a:pt x="8085" y="27198"/>
                </a:cubicBezTo>
                <a:cubicBezTo>
                  <a:pt x="8130" y="27207"/>
                  <a:pt x="8172" y="27220"/>
                  <a:pt x="8213" y="27230"/>
                </a:cubicBezTo>
                <a:cubicBezTo>
                  <a:pt x="8245" y="27239"/>
                  <a:pt x="8281" y="27246"/>
                  <a:pt x="8313" y="27255"/>
                </a:cubicBezTo>
                <a:cubicBezTo>
                  <a:pt x="8351" y="27265"/>
                  <a:pt x="8390" y="27274"/>
                  <a:pt x="8428" y="27281"/>
                </a:cubicBezTo>
                <a:cubicBezTo>
                  <a:pt x="8463" y="27290"/>
                  <a:pt x="8498" y="27297"/>
                  <a:pt x="8534" y="27303"/>
                </a:cubicBezTo>
                <a:cubicBezTo>
                  <a:pt x="8569" y="27313"/>
                  <a:pt x="8607" y="27319"/>
                  <a:pt x="8642" y="27329"/>
                </a:cubicBezTo>
                <a:cubicBezTo>
                  <a:pt x="8678" y="27335"/>
                  <a:pt x="8713" y="27342"/>
                  <a:pt x="8751" y="27348"/>
                </a:cubicBezTo>
                <a:cubicBezTo>
                  <a:pt x="8787" y="27354"/>
                  <a:pt x="8822" y="27361"/>
                  <a:pt x="8860" y="27367"/>
                </a:cubicBezTo>
                <a:cubicBezTo>
                  <a:pt x="8895" y="27374"/>
                  <a:pt x="8931" y="27380"/>
                  <a:pt x="8969" y="27386"/>
                </a:cubicBezTo>
                <a:cubicBezTo>
                  <a:pt x="9004" y="27393"/>
                  <a:pt x="9040" y="27399"/>
                  <a:pt x="9078" y="27406"/>
                </a:cubicBezTo>
                <a:cubicBezTo>
                  <a:pt x="9113" y="27409"/>
                  <a:pt x="9148" y="27415"/>
                  <a:pt x="9187" y="27422"/>
                </a:cubicBezTo>
                <a:cubicBezTo>
                  <a:pt x="9222" y="27425"/>
                  <a:pt x="9257" y="27431"/>
                  <a:pt x="9296" y="27434"/>
                </a:cubicBezTo>
                <a:cubicBezTo>
                  <a:pt x="9331" y="27441"/>
                  <a:pt x="9366" y="27444"/>
                  <a:pt x="9405" y="27451"/>
                </a:cubicBezTo>
                <a:cubicBezTo>
                  <a:pt x="9449" y="27454"/>
                  <a:pt x="9494" y="27460"/>
                  <a:pt x="9542" y="27463"/>
                </a:cubicBezTo>
                <a:cubicBezTo>
                  <a:pt x="9603" y="27470"/>
                  <a:pt x="9664" y="27476"/>
                  <a:pt x="9725" y="27479"/>
                </a:cubicBezTo>
                <a:cubicBezTo>
                  <a:pt x="9760" y="27483"/>
                  <a:pt x="9792" y="27486"/>
                  <a:pt x="9827" y="27489"/>
                </a:cubicBezTo>
                <a:cubicBezTo>
                  <a:pt x="9866" y="27492"/>
                  <a:pt x="9907" y="27492"/>
                  <a:pt x="9946" y="27495"/>
                </a:cubicBezTo>
                <a:cubicBezTo>
                  <a:pt x="9978" y="27499"/>
                  <a:pt x="10013" y="27499"/>
                  <a:pt x="10045" y="27502"/>
                </a:cubicBezTo>
                <a:cubicBezTo>
                  <a:pt x="10083" y="27505"/>
                  <a:pt x="10125" y="27505"/>
                  <a:pt x="10163" y="27505"/>
                </a:cubicBezTo>
                <a:cubicBezTo>
                  <a:pt x="10199" y="27508"/>
                  <a:pt x="10231" y="27508"/>
                  <a:pt x="10263" y="27508"/>
                </a:cubicBezTo>
                <a:cubicBezTo>
                  <a:pt x="10301" y="27511"/>
                  <a:pt x="10343" y="27511"/>
                  <a:pt x="10384" y="27511"/>
                </a:cubicBezTo>
                <a:lnTo>
                  <a:pt x="10602" y="27511"/>
                </a:lnTo>
                <a:cubicBezTo>
                  <a:pt x="10634" y="27511"/>
                  <a:pt x="10663" y="27508"/>
                  <a:pt x="10695" y="27508"/>
                </a:cubicBezTo>
                <a:cubicBezTo>
                  <a:pt x="10736" y="27508"/>
                  <a:pt x="10778" y="27508"/>
                  <a:pt x="10823" y="27505"/>
                </a:cubicBezTo>
                <a:cubicBezTo>
                  <a:pt x="10849" y="27505"/>
                  <a:pt x="10877" y="27502"/>
                  <a:pt x="10903" y="27502"/>
                </a:cubicBezTo>
                <a:cubicBezTo>
                  <a:pt x="11069" y="27492"/>
                  <a:pt x="11233" y="27483"/>
                  <a:pt x="11396" y="27467"/>
                </a:cubicBezTo>
                <a:cubicBezTo>
                  <a:pt x="11415" y="27463"/>
                  <a:pt x="11434" y="27463"/>
                  <a:pt x="11457" y="27460"/>
                </a:cubicBezTo>
                <a:cubicBezTo>
                  <a:pt x="11502" y="27457"/>
                  <a:pt x="11547" y="27451"/>
                  <a:pt x="11595" y="27444"/>
                </a:cubicBezTo>
                <a:cubicBezTo>
                  <a:pt x="11620" y="27441"/>
                  <a:pt x="11646" y="27438"/>
                  <a:pt x="11671" y="27434"/>
                </a:cubicBezTo>
                <a:cubicBezTo>
                  <a:pt x="11716" y="27428"/>
                  <a:pt x="11761" y="27422"/>
                  <a:pt x="11806" y="27415"/>
                </a:cubicBezTo>
                <a:cubicBezTo>
                  <a:pt x="11831" y="27412"/>
                  <a:pt x="11860" y="27409"/>
                  <a:pt x="11886" y="27406"/>
                </a:cubicBezTo>
                <a:cubicBezTo>
                  <a:pt x="11931" y="27396"/>
                  <a:pt x="11976" y="27390"/>
                  <a:pt x="12020" y="27383"/>
                </a:cubicBezTo>
                <a:cubicBezTo>
                  <a:pt x="12046" y="27377"/>
                  <a:pt x="12075" y="27374"/>
                  <a:pt x="12100" y="27370"/>
                </a:cubicBezTo>
                <a:cubicBezTo>
                  <a:pt x="12145" y="27361"/>
                  <a:pt x="12190" y="27351"/>
                  <a:pt x="12235" y="27345"/>
                </a:cubicBezTo>
                <a:cubicBezTo>
                  <a:pt x="12261" y="27338"/>
                  <a:pt x="12286" y="27335"/>
                  <a:pt x="12309" y="27329"/>
                </a:cubicBezTo>
                <a:cubicBezTo>
                  <a:pt x="12357" y="27319"/>
                  <a:pt x="12405" y="27310"/>
                  <a:pt x="12449" y="27300"/>
                </a:cubicBezTo>
                <a:cubicBezTo>
                  <a:pt x="12469" y="27297"/>
                  <a:pt x="12491" y="27290"/>
                  <a:pt x="12510" y="27287"/>
                </a:cubicBezTo>
                <a:cubicBezTo>
                  <a:pt x="12693" y="27246"/>
                  <a:pt x="12872" y="27201"/>
                  <a:pt x="13051" y="27150"/>
                </a:cubicBezTo>
                <a:cubicBezTo>
                  <a:pt x="13055" y="27146"/>
                  <a:pt x="13058" y="27146"/>
                  <a:pt x="13061" y="27146"/>
                </a:cubicBezTo>
                <a:cubicBezTo>
                  <a:pt x="13112" y="27130"/>
                  <a:pt x="13163" y="27114"/>
                  <a:pt x="13215" y="27098"/>
                </a:cubicBezTo>
                <a:cubicBezTo>
                  <a:pt x="13234" y="27095"/>
                  <a:pt x="13253" y="27089"/>
                  <a:pt x="13272" y="27082"/>
                </a:cubicBezTo>
                <a:cubicBezTo>
                  <a:pt x="13320" y="27066"/>
                  <a:pt x="13368" y="27050"/>
                  <a:pt x="13413" y="27037"/>
                </a:cubicBezTo>
                <a:lnTo>
                  <a:pt x="13480" y="27015"/>
                </a:lnTo>
                <a:cubicBezTo>
                  <a:pt x="13525" y="26999"/>
                  <a:pt x="13573" y="26983"/>
                  <a:pt x="13618" y="26967"/>
                </a:cubicBezTo>
                <a:cubicBezTo>
                  <a:pt x="13641" y="26957"/>
                  <a:pt x="13663" y="26951"/>
                  <a:pt x="13685" y="26941"/>
                </a:cubicBezTo>
                <a:cubicBezTo>
                  <a:pt x="13730" y="26925"/>
                  <a:pt x="13778" y="26906"/>
                  <a:pt x="13823" y="26890"/>
                </a:cubicBezTo>
                <a:cubicBezTo>
                  <a:pt x="13845" y="26881"/>
                  <a:pt x="13865" y="26874"/>
                  <a:pt x="13884" y="26865"/>
                </a:cubicBezTo>
                <a:cubicBezTo>
                  <a:pt x="13932" y="26845"/>
                  <a:pt x="13980" y="26826"/>
                  <a:pt x="14028" y="26807"/>
                </a:cubicBezTo>
                <a:cubicBezTo>
                  <a:pt x="14044" y="26801"/>
                  <a:pt x="14060" y="26794"/>
                  <a:pt x="14076" y="26788"/>
                </a:cubicBezTo>
                <a:cubicBezTo>
                  <a:pt x="14310" y="26688"/>
                  <a:pt x="14540" y="26583"/>
                  <a:pt x="14764" y="26464"/>
                </a:cubicBezTo>
                <a:cubicBezTo>
                  <a:pt x="14780" y="26458"/>
                  <a:pt x="14793" y="26452"/>
                  <a:pt x="14806" y="26445"/>
                </a:cubicBezTo>
                <a:cubicBezTo>
                  <a:pt x="14854" y="26420"/>
                  <a:pt x="14902" y="26394"/>
                  <a:pt x="14947" y="26368"/>
                </a:cubicBezTo>
                <a:cubicBezTo>
                  <a:pt x="14966" y="26359"/>
                  <a:pt x="14985" y="26349"/>
                  <a:pt x="15001" y="26336"/>
                </a:cubicBezTo>
                <a:cubicBezTo>
                  <a:pt x="15049" y="26311"/>
                  <a:pt x="15094" y="26285"/>
                  <a:pt x="15139" y="26259"/>
                </a:cubicBezTo>
                <a:lnTo>
                  <a:pt x="15197" y="26227"/>
                </a:lnTo>
                <a:cubicBezTo>
                  <a:pt x="15241" y="26202"/>
                  <a:pt x="15286" y="26173"/>
                  <a:pt x="15328" y="26147"/>
                </a:cubicBezTo>
                <a:cubicBezTo>
                  <a:pt x="15347" y="26135"/>
                  <a:pt x="15366" y="26125"/>
                  <a:pt x="15386" y="26112"/>
                </a:cubicBezTo>
                <a:cubicBezTo>
                  <a:pt x="15430" y="26083"/>
                  <a:pt x="15475" y="26058"/>
                  <a:pt x="15520" y="26026"/>
                </a:cubicBezTo>
                <a:cubicBezTo>
                  <a:pt x="15536" y="26016"/>
                  <a:pt x="15549" y="26006"/>
                  <a:pt x="15565" y="25997"/>
                </a:cubicBezTo>
                <a:cubicBezTo>
                  <a:pt x="15613" y="25968"/>
                  <a:pt x="15661" y="25936"/>
                  <a:pt x="15709" y="25901"/>
                </a:cubicBezTo>
                <a:lnTo>
                  <a:pt x="15709" y="25901"/>
                </a:lnTo>
                <a:lnTo>
                  <a:pt x="12546" y="29909"/>
                </a:lnTo>
                <a:cubicBezTo>
                  <a:pt x="11627" y="31075"/>
                  <a:pt x="12456" y="32791"/>
                  <a:pt x="13945" y="32791"/>
                </a:cubicBezTo>
                <a:lnTo>
                  <a:pt x="20470" y="32791"/>
                </a:lnTo>
                <a:cubicBezTo>
                  <a:pt x="21956" y="32791"/>
                  <a:pt x="22788" y="31075"/>
                  <a:pt x="21866" y="29909"/>
                </a:cubicBezTo>
                <a:lnTo>
                  <a:pt x="18706" y="25901"/>
                </a:lnTo>
                <a:lnTo>
                  <a:pt x="18706" y="25901"/>
                </a:lnTo>
                <a:cubicBezTo>
                  <a:pt x="18751" y="25933"/>
                  <a:pt x="18799" y="25965"/>
                  <a:pt x="18847" y="25997"/>
                </a:cubicBezTo>
                <a:cubicBezTo>
                  <a:pt x="18863" y="26006"/>
                  <a:pt x="18879" y="26016"/>
                  <a:pt x="18895" y="26026"/>
                </a:cubicBezTo>
                <a:cubicBezTo>
                  <a:pt x="18940" y="26055"/>
                  <a:pt x="18984" y="26083"/>
                  <a:pt x="19026" y="26112"/>
                </a:cubicBezTo>
                <a:cubicBezTo>
                  <a:pt x="19045" y="26122"/>
                  <a:pt x="19064" y="26135"/>
                  <a:pt x="19084" y="26147"/>
                </a:cubicBezTo>
                <a:cubicBezTo>
                  <a:pt x="19128" y="26173"/>
                  <a:pt x="19173" y="26199"/>
                  <a:pt x="19215" y="26224"/>
                </a:cubicBezTo>
                <a:lnTo>
                  <a:pt x="19276" y="26259"/>
                </a:lnTo>
                <a:cubicBezTo>
                  <a:pt x="19321" y="26285"/>
                  <a:pt x="19365" y="26311"/>
                  <a:pt x="19410" y="26336"/>
                </a:cubicBezTo>
                <a:cubicBezTo>
                  <a:pt x="19429" y="26346"/>
                  <a:pt x="19449" y="26355"/>
                  <a:pt x="19468" y="26368"/>
                </a:cubicBezTo>
                <a:cubicBezTo>
                  <a:pt x="19513" y="26394"/>
                  <a:pt x="19561" y="26416"/>
                  <a:pt x="19606" y="26442"/>
                </a:cubicBezTo>
                <a:cubicBezTo>
                  <a:pt x="19622" y="26448"/>
                  <a:pt x="19638" y="26458"/>
                  <a:pt x="19650" y="26464"/>
                </a:cubicBezTo>
                <a:cubicBezTo>
                  <a:pt x="19874" y="26583"/>
                  <a:pt x="20105" y="26688"/>
                  <a:pt x="20336" y="26785"/>
                </a:cubicBezTo>
                <a:cubicBezTo>
                  <a:pt x="20352" y="26791"/>
                  <a:pt x="20368" y="26801"/>
                  <a:pt x="20387" y="26807"/>
                </a:cubicBezTo>
                <a:cubicBezTo>
                  <a:pt x="20432" y="26826"/>
                  <a:pt x="20480" y="26845"/>
                  <a:pt x="20528" y="26865"/>
                </a:cubicBezTo>
                <a:cubicBezTo>
                  <a:pt x="20547" y="26871"/>
                  <a:pt x="20569" y="26881"/>
                  <a:pt x="20592" y="26887"/>
                </a:cubicBezTo>
                <a:cubicBezTo>
                  <a:pt x="20637" y="26906"/>
                  <a:pt x="20681" y="26922"/>
                  <a:pt x="20729" y="26938"/>
                </a:cubicBezTo>
                <a:cubicBezTo>
                  <a:pt x="20752" y="26948"/>
                  <a:pt x="20774" y="26957"/>
                  <a:pt x="20797" y="26964"/>
                </a:cubicBezTo>
                <a:cubicBezTo>
                  <a:pt x="20841" y="26980"/>
                  <a:pt x="20886" y="26996"/>
                  <a:pt x="20934" y="27012"/>
                </a:cubicBezTo>
                <a:cubicBezTo>
                  <a:pt x="20957" y="27021"/>
                  <a:pt x="20979" y="27028"/>
                  <a:pt x="21002" y="27034"/>
                </a:cubicBezTo>
                <a:cubicBezTo>
                  <a:pt x="21050" y="27050"/>
                  <a:pt x="21094" y="27066"/>
                  <a:pt x="21142" y="27082"/>
                </a:cubicBezTo>
                <a:cubicBezTo>
                  <a:pt x="21162" y="27089"/>
                  <a:pt x="21181" y="27092"/>
                  <a:pt x="21200" y="27098"/>
                </a:cubicBezTo>
                <a:cubicBezTo>
                  <a:pt x="21251" y="27114"/>
                  <a:pt x="21302" y="27130"/>
                  <a:pt x="21351" y="27143"/>
                </a:cubicBezTo>
                <a:cubicBezTo>
                  <a:pt x="21357" y="27146"/>
                  <a:pt x="21360" y="27146"/>
                  <a:pt x="21367" y="27150"/>
                </a:cubicBezTo>
                <a:cubicBezTo>
                  <a:pt x="21543" y="27201"/>
                  <a:pt x="21722" y="27246"/>
                  <a:pt x="21901" y="27284"/>
                </a:cubicBezTo>
                <a:lnTo>
                  <a:pt x="21965" y="27300"/>
                </a:lnTo>
                <a:cubicBezTo>
                  <a:pt x="22010" y="27310"/>
                  <a:pt x="22055" y="27319"/>
                  <a:pt x="22103" y="27329"/>
                </a:cubicBezTo>
                <a:cubicBezTo>
                  <a:pt x="22129" y="27332"/>
                  <a:pt x="22154" y="27338"/>
                  <a:pt x="22180" y="27345"/>
                </a:cubicBezTo>
                <a:cubicBezTo>
                  <a:pt x="22225" y="27351"/>
                  <a:pt x="22266" y="27361"/>
                  <a:pt x="22311" y="27367"/>
                </a:cubicBezTo>
                <a:cubicBezTo>
                  <a:pt x="22340" y="27374"/>
                  <a:pt x="22365" y="27377"/>
                  <a:pt x="22394" y="27383"/>
                </a:cubicBezTo>
                <a:cubicBezTo>
                  <a:pt x="22439" y="27390"/>
                  <a:pt x="22481" y="27396"/>
                  <a:pt x="22526" y="27402"/>
                </a:cubicBezTo>
                <a:cubicBezTo>
                  <a:pt x="22554" y="27409"/>
                  <a:pt x="22580" y="27412"/>
                  <a:pt x="22609" y="27415"/>
                </a:cubicBezTo>
                <a:cubicBezTo>
                  <a:pt x="22654" y="27422"/>
                  <a:pt x="22695" y="27428"/>
                  <a:pt x="22740" y="27434"/>
                </a:cubicBezTo>
                <a:cubicBezTo>
                  <a:pt x="22769" y="27438"/>
                  <a:pt x="22795" y="27441"/>
                  <a:pt x="22823" y="27444"/>
                </a:cubicBezTo>
                <a:cubicBezTo>
                  <a:pt x="22868" y="27451"/>
                  <a:pt x="22913" y="27454"/>
                  <a:pt x="22958" y="27460"/>
                </a:cubicBezTo>
                <a:cubicBezTo>
                  <a:pt x="22980" y="27463"/>
                  <a:pt x="23003" y="27463"/>
                  <a:pt x="23025" y="27467"/>
                </a:cubicBezTo>
                <a:cubicBezTo>
                  <a:pt x="23134" y="27476"/>
                  <a:pt x="23243" y="27486"/>
                  <a:pt x="23352" y="27492"/>
                </a:cubicBezTo>
                <a:lnTo>
                  <a:pt x="23374" y="27492"/>
                </a:lnTo>
                <a:cubicBezTo>
                  <a:pt x="23416" y="27495"/>
                  <a:pt x="23461" y="27499"/>
                  <a:pt x="23505" y="27499"/>
                </a:cubicBezTo>
                <a:cubicBezTo>
                  <a:pt x="23534" y="27502"/>
                  <a:pt x="23563" y="27502"/>
                  <a:pt x="23592" y="27505"/>
                </a:cubicBezTo>
                <a:cubicBezTo>
                  <a:pt x="23633" y="27505"/>
                  <a:pt x="23675" y="27505"/>
                  <a:pt x="23717" y="27508"/>
                </a:cubicBezTo>
                <a:lnTo>
                  <a:pt x="23810" y="27508"/>
                </a:lnTo>
                <a:cubicBezTo>
                  <a:pt x="23851" y="27511"/>
                  <a:pt x="23893" y="27511"/>
                  <a:pt x="23931" y="27511"/>
                </a:cubicBezTo>
                <a:cubicBezTo>
                  <a:pt x="23963" y="27511"/>
                  <a:pt x="23998" y="27511"/>
                  <a:pt x="24030" y="27508"/>
                </a:cubicBezTo>
                <a:lnTo>
                  <a:pt x="24149" y="27508"/>
                </a:lnTo>
                <a:cubicBezTo>
                  <a:pt x="24184" y="27508"/>
                  <a:pt x="24216" y="27505"/>
                  <a:pt x="24248" y="27505"/>
                </a:cubicBezTo>
                <a:cubicBezTo>
                  <a:pt x="24290" y="27505"/>
                  <a:pt x="24328" y="27502"/>
                  <a:pt x="24367" y="27502"/>
                </a:cubicBezTo>
                <a:cubicBezTo>
                  <a:pt x="24402" y="27499"/>
                  <a:pt x="24437" y="27495"/>
                  <a:pt x="24469" y="27495"/>
                </a:cubicBezTo>
                <a:cubicBezTo>
                  <a:pt x="24508" y="27492"/>
                  <a:pt x="24546" y="27489"/>
                  <a:pt x="24584" y="27489"/>
                </a:cubicBezTo>
                <a:cubicBezTo>
                  <a:pt x="24620" y="27486"/>
                  <a:pt x="24658" y="27483"/>
                  <a:pt x="24693" y="27479"/>
                </a:cubicBezTo>
                <a:cubicBezTo>
                  <a:pt x="24732" y="27476"/>
                  <a:pt x="24770" y="27473"/>
                  <a:pt x="24808" y="27470"/>
                </a:cubicBezTo>
                <a:cubicBezTo>
                  <a:pt x="24876" y="27463"/>
                  <a:pt x="24943" y="27457"/>
                  <a:pt x="25010" y="27447"/>
                </a:cubicBezTo>
                <a:cubicBezTo>
                  <a:pt x="25042" y="27444"/>
                  <a:pt x="25077" y="27441"/>
                  <a:pt x="25113" y="27434"/>
                </a:cubicBezTo>
                <a:cubicBezTo>
                  <a:pt x="25151" y="27431"/>
                  <a:pt x="25190" y="27425"/>
                  <a:pt x="25228" y="27422"/>
                </a:cubicBezTo>
                <a:cubicBezTo>
                  <a:pt x="25263" y="27415"/>
                  <a:pt x="25298" y="27409"/>
                  <a:pt x="25334" y="27406"/>
                </a:cubicBezTo>
                <a:cubicBezTo>
                  <a:pt x="25369" y="27399"/>
                  <a:pt x="25407" y="27393"/>
                  <a:pt x="25446" y="27386"/>
                </a:cubicBezTo>
                <a:cubicBezTo>
                  <a:pt x="25481" y="27380"/>
                  <a:pt x="25516" y="27374"/>
                  <a:pt x="25551" y="27370"/>
                </a:cubicBezTo>
                <a:cubicBezTo>
                  <a:pt x="25590" y="27361"/>
                  <a:pt x="25625" y="27354"/>
                  <a:pt x="25663" y="27348"/>
                </a:cubicBezTo>
                <a:cubicBezTo>
                  <a:pt x="25699" y="27342"/>
                  <a:pt x="25734" y="27335"/>
                  <a:pt x="25766" y="27329"/>
                </a:cubicBezTo>
                <a:cubicBezTo>
                  <a:pt x="25804" y="27319"/>
                  <a:pt x="25843" y="27313"/>
                  <a:pt x="25881" y="27303"/>
                </a:cubicBezTo>
                <a:cubicBezTo>
                  <a:pt x="25916" y="27297"/>
                  <a:pt x="25948" y="27290"/>
                  <a:pt x="25984" y="27281"/>
                </a:cubicBezTo>
                <a:cubicBezTo>
                  <a:pt x="26022" y="27271"/>
                  <a:pt x="26064" y="27265"/>
                  <a:pt x="26102" y="27255"/>
                </a:cubicBezTo>
                <a:cubicBezTo>
                  <a:pt x="26134" y="27246"/>
                  <a:pt x="26166" y="27239"/>
                  <a:pt x="26198" y="27230"/>
                </a:cubicBezTo>
                <a:cubicBezTo>
                  <a:pt x="26243" y="27220"/>
                  <a:pt x="26288" y="27207"/>
                  <a:pt x="26333" y="27194"/>
                </a:cubicBezTo>
                <a:cubicBezTo>
                  <a:pt x="26358" y="27188"/>
                  <a:pt x="26384" y="27182"/>
                  <a:pt x="26413" y="27175"/>
                </a:cubicBezTo>
                <a:cubicBezTo>
                  <a:pt x="26480" y="27156"/>
                  <a:pt x="26550" y="27137"/>
                  <a:pt x="26621" y="27114"/>
                </a:cubicBezTo>
                <a:cubicBezTo>
                  <a:pt x="26643" y="27108"/>
                  <a:pt x="26666" y="27102"/>
                  <a:pt x="26688" y="27092"/>
                </a:cubicBezTo>
                <a:cubicBezTo>
                  <a:pt x="26736" y="27079"/>
                  <a:pt x="26784" y="27063"/>
                  <a:pt x="26832" y="27047"/>
                </a:cubicBezTo>
                <a:cubicBezTo>
                  <a:pt x="26861" y="27037"/>
                  <a:pt x="26890" y="27028"/>
                  <a:pt x="26918" y="27018"/>
                </a:cubicBezTo>
                <a:cubicBezTo>
                  <a:pt x="26960" y="27005"/>
                  <a:pt x="27002" y="26989"/>
                  <a:pt x="27043" y="26977"/>
                </a:cubicBezTo>
                <a:cubicBezTo>
                  <a:pt x="27072" y="26964"/>
                  <a:pt x="27104" y="26954"/>
                  <a:pt x="27133" y="26941"/>
                </a:cubicBezTo>
                <a:cubicBezTo>
                  <a:pt x="27175" y="26929"/>
                  <a:pt x="27213" y="26913"/>
                  <a:pt x="27255" y="26897"/>
                </a:cubicBezTo>
                <a:cubicBezTo>
                  <a:pt x="27284" y="26887"/>
                  <a:pt x="27312" y="26874"/>
                  <a:pt x="27344" y="26861"/>
                </a:cubicBezTo>
                <a:cubicBezTo>
                  <a:pt x="27383" y="26845"/>
                  <a:pt x="27424" y="26829"/>
                  <a:pt x="27466" y="26813"/>
                </a:cubicBezTo>
                <a:cubicBezTo>
                  <a:pt x="27495" y="26801"/>
                  <a:pt x="27524" y="26791"/>
                  <a:pt x="27552" y="26778"/>
                </a:cubicBezTo>
                <a:cubicBezTo>
                  <a:pt x="27594" y="26759"/>
                  <a:pt x="27636" y="26743"/>
                  <a:pt x="27677" y="26724"/>
                </a:cubicBezTo>
                <a:cubicBezTo>
                  <a:pt x="27703" y="26711"/>
                  <a:pt x="27732" y="26701"/>
                  <a:pt x="27757" y="26688"/>
                </a:cubicBezTo>
                <a:cubicBezTo>
                  <a:pt x="27805" y="26666"/>
                  <a:pt x="27853" y="26644"/>
                  <a:pt x="27898" y="26621"/>
                </a:cubicBezTo>
                <a:cubicBezTo>
                  <a:pt x="27921" y="26612"/>
                  <a:pt x="27943" y="26602"/>
                  <a:pt x="27962" y="26592"/>
                </a:cubicBezTo>
                <a:cubicBezTo>
                  <a:pt x="28030" y="26560"/>
                  <a:pt x="28097" y="26528"/>
                  <a:pt x="28164" y="26493"/>
                </a:cubicBezTo>
                <a:cubicBezTo>
                  <a:pt x="28177" y="26487"/>
                  <a:pt x="28190" y="26480"/>
                  <a:pt x="28202" y="26474"/>
                </a:cubicBezTo>
                <a:cubicBezTo>
                  <a:pt x="28257" y="26445"/>
                  <a:pt x="28311" y="26416"/>
                  <a:pt x="28366" y="26388"/>
                </a:cubicBezTo>
                <a:cubicBezTo>
                  <a:pt x="28388" y="26375"/>
                  <a:pt x="28411" y="26362"/>
                  <a:pt x="28436" y="26349"/>
                </a:cubicBezTo>
                <a:cubicBezTo>
                  <a:pt x="28478" y="26323"/>
                  <a:pt x="28523" y="26301"/>
                  <a:pt x="28564" y="26275"/>
                </a:cubicBezTo>
                <a:cubicBezTo>
                  <a:pt x="28590" y="26263"/>
                  <a:pt x="28615" y="26247"/>
                  <a:pt x="28641" y="26231"/>
                </a:cubicBezTo>
                <a:cubicBezTo>
                  <a:pt x="28683" y="26208"/>
                  <a:pt x="28721" y="26183"/>
                  <a:pt x="28763" y="26160"/>
                </a:cubicBezTo>
                <a:cubicBezTo>
                  <a:pt x="28788" y="26144"/>
                  <a:pt x="28814" y="26128"/>
                  <a:pt x="28840" y="26112"/>
                </a:cubicBezTo>
                <a:cubicBezTo>
                  <a:pt x="28881" y="26087"/>
                  <a:pt x="28920" y="26061"/>
                  <a:pt x="28958" y="26035"/>
                </a:cubicBezTo>
                <a:cubicBezTo>
                  <a:pt x="28984" y="26019"/>
                  <a:pt x="29009" y="26003"/>
                  <a:pt x="29035" y="25987"/>
                </a:cubicBezTo>
                <a:cubicBezTo>
                  <a:pt x="29077" y="25962"/>
                  <a:pt x="29115" y="25933"/>
                  <a:pt x="29157" y="25907"/>
                </a:cubicBezTo>
                <a:cubicBezTo>
                  <a:pt x="29179" y="25891"/>
                  <a:pt x="29205" y="25875"/>
                  <a:pt x="29227" y="25859"/>
                </a:cubicBezTo>
                <a:cubicBezTo>
                  <a:pt x="29272" y="25827"/>
                  <a:pt x="29317" y="25795"/>
                  <a:pt x="29361" y="25763"/>
                </a:cubicBezTo>
                <a:cubicBezTo>
                  <a:pt x="29381" y="25750"/>
                  <a:pt x="29397" y="25738"/>
                  <a:pt x="29416" y="25725"/>
                </a:cubicBezTo>
                <a:cubicBezTo>
                  <a:pt x="29480" y="25680"/>
                  <a:pt x="29541" y="25632"/>
                  <a:pt x="29605" y="25584"/>
                </a:cubicBezTo>
                <a:cubicBezTo>
                  <a:pt x="29608" y="25581"/>
                  <a:pt x="29614" y="25577"/>
                  <a:pt x="29618" y="25571"/>
                </a:cubicBezTo>
                <a:cubicBezTo>
                  <a:pt x="29675" y="25529"/>
                  <a:pt x="29730" y="25485"/>
                  <a:pt x="29787" y="25440"/>
                </a:cubicBezTo>
                <a:cubicBezTo>
                  <a:pt x="29807" y="25424"/>
                  <a:pt x="29826" y="25408"/>
                  <a:pt x="29848" y="25392"/>
                </a:cubicBezTo>
                <a:cubicBezTo>
                  <a:pt x="29887" y="25357"/>
                  <a:pt x="29928" y="25324"/>
                  <a:pt x="29970" y="25289"/>
                </a:cubicBezTo>
                <a:cubicBezTo>
                  <a:pt x="29992" y="25270"/>
                  <a:pt x="30015" y="25251"/>
                  <a:pt x="30037" y="25232"/>
                </a:cubicBezTo>
                <a:cubicBezTo>
                  <a:pt x="30072" y="25200"/>
                  <a:pt x="30111" y="25168"/>
                  <a:pt x="30149" y="25136"/>
                </a:cubicBezTo>
                <a:cubicBezTo>
                  <a:pt x="30172" y="25113"/>
                  <a:pt x="30194" y="25091"/>
                  <a:pt x="30216" y="25072"/>
                </a:cubicBezTo>
                <a:cubicBezTo>
                  <a:pt x="30255" y="25040"/>
                  <a:pt x="30290" y="25004"/>
                  <a:pt x="30325" y="24972"/>
                </a:cubicBezTo>
                <a:cubicBezTo>
                  <a:pt x="30348" y="24950"/>
                  <a:pt x="30370" y="24931"/>
                  <a:pt x="30392" y="24908"/>
                </a:cubicBezTo>
                <a:cubicBezTo>
                  <a:pt x="30431" y="24873"/>
                  <a:pt x="30466" y="24838"/>
                  <a:pt x="30501" y="24803"/>
                </a:cubicBezTo>
                <a:cubicBezTo>
                  <a:pt x="30524" y="24783"/>
                  <a:pt x="30543" y="24761"/>
                  <a:pt x="30565" y="24739"/>
                </a:cubicBezTo>
                <a:cubicBezTo>
                  <a:pt x="30604" y="24700"/>
                  <a:pt x="30642" y="24662"/>
                  <a:pt x="30681" y="24623"/>
                </a:cubicBezTo>
                <a:cubicBezTo>
                  <a:pt x="30700" y="24604"/>
                  <a:pt x="30716" y="24585"/>
                  <a:pt x="30735" y="24566"/>
                </a:cubicBezTo>
                <a:cubicBezTo>
                  <a:pt x="30790" y="24508"/>
                  <a:pt x="30847" y="24450"/>
                  <a:pt x="30902" y="24390"/>
                </a:cubicBezTo>
                <a:cubicBezTo>
                  <a:pt x="31017" y="24258"/>
                  <a:pt x="31129" y="24127"/>
                  <a:pt x="31238" y="23993"/>
                </a:cubicBezTo>
                <a:cubicBezTo>
                  <a:pt x="33271" y="21486"/>
                  <a:pt x="33841" y="18168"/>
                  <a:pt x="33047" y="15159"/>
                </a:cubicBezTo>
                <a:cubicBezTo>
                  <a:pt x="32608" y="13497"/>
                  <a:pt x="31753" y="11928"/>
                  <a:pt x="30498" y="10638"/>
                </a:cubicBezTo>
                <a:cubicBezTo>
                  <a:pt x="25945" y="5950"/>
                  <a:pt x="23787" y="3696"/>
                  <a:pt x="22612" y="2521"/>
                </a:cubicBezTo>
                <a:lnTo>
                  <a:pt x="22253" y="2150"/>
                </a:lnTo>
                <a:cubicBezTo>
                  <a:pt x="22033" y="1926"/>
                  <a:pt x="21802" y="1718"/>
                  <a:pt x="21562" y="1525"/>
                </a:cubicBezTo>
                <a:cubicBezTo>
                  <a:pt x="21226" y="1244"/>
                  <a:pt x="21018" y="1122"/>
                  <a:pt x="20691" y="933"/>
                </a:cubicBezTo>
                <a:cubicBezTo>
                  <a:pt x="19613" y="311"/>
                  <a:pt x="18411" y="1"/>
                  <a:pt x="17208"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9" name="Google Shape;289;p9"/>
          <p:cNvGrpSpPr/>
          <p:nvPr/>
        </p:nvGrpSpPr>
        <p:grpSpPr>
          <a:xfrm rot="760789">
            <a:off x="1243655" y="4639497"/>
            <a:ext cx="316868" cy="316851"/>
            <a:chOff x="291850" y="2324188"/>
            <a:chExt cx="316871" cy="316855"/>
          </a:xfrm>
        </p:grpSpPr>
        <p:sp>
          <p:nvSpPr>
            <p:cNvPr id="290" name="Google Shape;290;p9"/>
            <p:cNvSpPr/>
            <p:nvPr/>
          </p:nvSpPr>
          <p:spPr>
            <a:xfrm>
              <a:off x="291850" y="2324188"/>
              <a:ext cx="316871" cy="316855"/>
            </a:xfrm>
            <a:custGeom>
              <a:rect b="b" l="l" r="r" t="t"/>
              <a:pathLst>
                <a:path extrusionOk="0" h="6584" w="6584">
                  <a:moveTo>
                    <a:pt x="1614" y="1"/>
                  </a:moveTo>
                  <a:cubicBezTo>
                    <a:pt x="724" y="1"/>
                    <a:pt x="1" y="724"/>
                    <a:pt x="1" y="1614"/>
                  </a:cubicBezTo>
                  <a:lnTo>
                    <a:pt x="1" y="4973"/>
                  </a:lnTo>
                  <a:cubicBezTo>
                    <a:pt x="1" y="5863"/>
                    <a:pt x="724" y="6584"/>
                    <a:pt x="1614" y="6584"/>
                  </a:cubicBezTo>
                  <a:lnTo>
                    <a:pt x="4970" y="6584"/>
                  </a:lnTo>
                  <a:cubicBezTo>
                    <a:pt x="5863" y="6584"/>
                    <a:pt x="6584" y="5863"/>
                    <a:pt x="6584" y="4973"/>
                  </a:cubicBezTo>
                  <a:lnTo>
                    <a:pt x="6584" y="1614"/>
                  </a:lnTo>
                  <a:cubicBezTo>
                    <a:pt x="6584" y="724"/>
                    <a:pt x="5863"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9"/>
            <p:cNvSpPr/>
            <p:nvPr/>
          </p:nvSpPr>
          <p:spPr>
            <a:xfrm>
              <a:off x="291850" y="2324188"/>
              <a:ext cx="126287" cy="316855"/>
            </a:xfrm>
            <a:custGeom>
              <a:rect b="b" l="l" r="r" t="t"/>
              <a:pathLst>
                <a:path extrusionOk="0" h="6584" w="2624">
                  <a:moveTo>
                    <a:pt x="1614" y="1"/>
                  </a:moveTo>
                  <a:cubicBezTo>
                    <a:pt x="724" y="1"/>
                    <a:pt x="1" y="724"/>
                    <a:pt x="1" y="1614"/>
                  </a:cubicBezTo>
                  <a:lnTo>
                    <a:pt x="1" y="4973"/>
                  </a:lnTo>
                  <a:cubicBezTo>
                    <a:pt x="1" y="5863"/>
                    <a:pt x="724" y="6584"/>
                    <a:pt x="1614" y="6584"/>
                  </a:cubicBezTo>
                  <a:lnTo>
                    <a:pt x="2623" y="6584"/>
                  </a:lnTo>
                  <a:cubicBezTo>
                    <a:pt x="1733" y="6584"/>
                    <a:pt x="1009" y="5863"/>
                    <a:pt x="1009" y="4973"/>
                  </a:cubicBezTo>
                  <a:lnTo>
                    <a:pt x="1009" y="1614"/>
                  </a:lnTo>
                  <a:cubicBezTo>
                    <a:pt x="1009" y="724"/>
                    <a:pt x="1733" y="1"/>
                    <a:pt x="262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9"/>
            <p:cNvSpPr/>
            <p:nvPr/>
          </p:nvSpPr>
          <p:spPr>
            <a:xfrm>
              <a:off x="450281" y="2457160"/>
              <a:ext cx="47646" cy="49376"/>
            </a:xfrm>
            <a:custGeom>
              <a:rect b="b" l="l" r="r" t="t"/>
              <a:pathLst>
                <a:path extrusionOk="0" h="1026" w="990">
                  <a:moveTo>
                    <a:pt x="493" y="1"/>
                  </a:moveTo>
                  <a:cubicBezTo>
                    <a:pt x="221" y="1"/>
                    <a:pt x="0" y="225"/>
                    <a:pt x="0" y="497"/>
                  </a:cubicBezTo>
                  <a:lnTo>
                    <a:pt x="0" y="529"/>
                  </a:lnTo>
                  <a:cubicBezTo>
                    <a:pt x="0" y="801"/>
                    <a:pt x="221" y="1025"/>
                    <a:pt x="493" y="1025"/>
                  </a:cubicBezTo>
                  <a:cubicBezTo>
                    <a:pt x="765" y="1025"/>
                    <a:pt x="990" y="801"/>
                    <a:pt x="990" y="529"/>
                  </a:cubicBezTo>
                  <a:lnTo>
                    <a:pt x="990" y="497"/>
                  </a:lnTo>
                  <a:cubicBezTo>
                    <a:pt x="990" y="225"/>
                    <a:pt x="765" y="1"/>
                    <a:pt x="493"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9"/>
            <p:cNvSpPr/>
            <p:nvPr/>
          </p:nvSpPr>
          <p:spPr>
            <a:xfrm>
              <a:off x="523914" y="2383527"/>
              <a:ext cx="47646" cy="49184"/>
            </a:xfrm>
            <a:custGeom>
              <a:rect b="b" l="l" r="r" t="t"/>
              <a:pathLst>
                <a:path extrusionOk="0" h="1022" w="990">
                  <a:moveTo>
                    <a:pt x="497" y="0"/>
                  </a:moveTo>
                  <a:cubicBezTo>
                    <a:pt x="225" y="0"/>
                    <a:pt x="1" y="221"/>
                    <a:pt x="1" y="493"/>
                  </a:cubicBezTo>
                  <a:lnTo>
                    <a:pt x="1" y="525"/>
                  </a:lnTo>
                  <a:cubicBezTo>
                    <a:pt x="1" y="801"/>
                    <a:pt x="225" y="1022"/>
                    <a:pt x="497" y="1022"/>
                  </a:cubicBezTo>
                  <a:cubicBezTo>
                    <a:pt x="769" y="1022"/>
                    <a:pt x="990" y="798"/>
                    <a:pt x="990" y="525"/>
                  </a:cubicBezTo>
                  <a:lnTo>
                    <a:pt x="990" y="493"/>
                  </a:lnTo>
                  <a:cubicBezTo>
                    <a:pt x="990" y="221"/>
                    <a:pt x="769" y="0"/>
                    <a:pt x="497"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9"/>
            <p:cNvSpPr/>
            <p:nvPr/>
          </p:nvSpPr>
          <p:spPr>
            <a:xfrm>
              <a:off x="376455" y="2530985"/>
              <a:ext cx="47646" cy="49184"/>
            </a:xfrm>
            <a:custGeom>
              <a:rect b="b" l="l" r="r" t="t"/>
              <a:pathLst>
                <a:path extrusionOk="0" h="1022" w="990">
                  <a:moveTo>
                    <a:pt x="494" y="0"/>
                  </a:moveTo>
                  <a:cubicBezTo>
                    <a:pt x="221" y="0"/>
                    <a:pt x="0" y="225"/>
                    <a:pt x="0" y="497"/>
                  </a:cubicBezTo>
                  <a:lnTo>
                    <a:pt x="0" y="529"/>
                  </a:lnTo>
                  <a:cubicBezTo>
                    <a:pt x="0" y="801"/>
                    <a:pt x="221" y="1022"/>
                    <a:pt x="494" y="1022"/>
                  </a:cubicBezTo>
                  <a:cubicBezTo>
                    <a:pt x="769" y="1022"/>
                    <a:pt x="990" y="801"/>
                    <a:pt x="990" y="529"/>
                  </a:cubicBezTo>
                  <a:lnTo>
                    <a:pt x="990" y="497"/>
                  </a:lnTo>
                  <a:cubicBezTo>
                    <a:pt x="990" y="221"/>
                    <a:pt x="769" y="0"/>
                    <a:pt x="494"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5" name="Google Shape;295;p9"/>
          <p:cNvSpPr/>
          <p:nvPr/>
        </p:nvSpPr>
        <p:spPr>
          <a:xfrm flipH="1" rot="7856699">
            <a:off x="2154563" y="4646591"/>
            <a:ext cx="585445" cy="409029"/>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6" name="Google Shape;296;p9"/>
          <p:cNvGrpSpPr/>
          <p:nvPr/>
        </p:nvGrpSpPr>
        <p:grpSpPr>
          <a:xfrm>
            <a:off x="5908250" y="261500"/>
            <a:ext cx="2746690" cy="903675"/>
            <a:chOff x="5385075" y="102275"/>
            <a:chExt cx="2746690" cy="903675"/>
          </a:xfrm>
        </p:grpSpPr>
        <p:pic>
          <p:nvPicPr>
            <p:cNvPr id="297" name="Google Shape;297;p9"/>
            <p:cNvPicPr preferRelativeResize="0"/>
            <p:nvPr/>
          </p:nvPicPr>
          <p:blipFill rotWithShape="1">
            <a:blip r:embed="rId3">
              <a:alphaModFix/>
            </a:blip>
            <a:srcRect b="0" l="33457" r="0" t="0"/>
            <a:stretch/>
          </p:blipFill>
          <p:spPr>
            <a:xfrm>
              <a:off x="6338475" y="186062"/>
              <a:ext cx="1793290" cy="736125"/>
            </a:xfrm>
            <a:prstGeom prst="rect">
              <a:avLst/>
            </a:prstGeom>
            <a:noFill/>
            <a:ln>
              <a:noFill/>
            </a:ln>
          </p:spPr>
        </p:pic>
        <p:pic>
          <p:nvPicPr>
            <p:cNvPr id="298" name="Google Shape;298;p9"/>
            <p:cNvPicPr preferRelativeResize="0"/>
            <p:nvPr/>
          </p:nvPicPr>
          <p:blipFill>
            <a:blip r:embed="rId4">
              <a:alphaModFix/>
            </a:blip>
            <a:stretch>
              <a:fillRect/>
            </a:stretch>
          </p:blipFill>
          <p:spPr>
            <a:xfrm>
              <a:off x="5385075" y="102275"/>
              <a:ext cx="875750" cy="903675"/>
            </a:xfrm>
            <a:prstGeom prst="rect">
              <a:avLst/>
            </a:prstGeom>
            <a:noFill/>
            <a:ln>
              <a:noFill/>
            </a:ln>
          </p:spPr>
        </p:pic>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99" name="Shape 299"/>
        <p:cNvGrpSpPr/>
        <p:nvPr/>
      </p:nvGrpSpPr>
      <p:grpSpPr>
        <a:xfrm>
          <a:off x="0" y="0"/>
          <a:ext cx="0" cy="0"/>
          <a:chOff x="0" y="0"/>
          <a:chExt cx="0" cy="0"/>
        </a:xfrm>
      </p:grpSpPr>
      <p:sp>
        <p:nvSpPr>
          <p:cNvPr id="300" name="Google Shape;300;p10"/>
          <p:cNvSpPr txBox="1"/>
          <p:nvPr>
            <p:ph type="title"/>
          </p:nvPr>
        </p:nvSpPr>
        <p:spPr>
          <a:xfrm>
            <a:off x="1112400" y="3492275"/>
            <a:ext cx="6919200" cy="1116300"/>
          </a:xfrm>
          <a:prstGeom prst="rect">
            <a:avLst/>
          </a:prstGeom>
          <a:solidFill>
            <a:schemeClr val="l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15000"/>
              </a:lnSpc>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01" name="Shape 301"/>
        <p:cNvGrpSpPr/>
        <p:nvPr/>
      </p:nvGrpSpPr>
      <p:grpSpPr>
        <a:xfrm>
          <a:off x="0" y="0"/>
          <a:ext cx="0" cy="0"/>
          <a:chOff x="0" y="0"/>
          <a:chExt cx="0" cy="0"/>
        </a:xfrm>
      </p:grpSpPr>
      <p:pic>
        <p:nvPicPr>
          <p:cNvPr id="302" name="Google Shape;302;p11"/>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303" name="Google Shape;303;p11"/>
          <p:cNvSpPr txBox="1"/>
          <p:nvPr>
            <p:ph hasCustomPrompt="1" type="title"/>
          </p:nvPr>
        </p:nvSpPr>
        <p:spPr>
          <a:xfrm>
            <a:off x="3190075" y="1678785"/>
            <a:ext cx="5240700" cy="1257600"/>
          </a:xfrm>
          <a:prstGeom prst="rect">
            <a:avLst/>
          </a:prstGeom>
          <a:solidFill>
            <a:schemeClr val="accent1"/>
          </a:solidFill>
          <a:ln cap="flat" cmpd="sng" w="9525">
            <a:solidFill>
              <a:schemeClr val="accent5"/>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9600"/>
              <a:buNone/>
              <a:defRPr sz="7100">
                <a:solidFill>
                  <a:srgbClr val="101122"/>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04" name="Google Shape;304;p11"/>
          <p:cNvSpPr txBox="1"/>
          <p:nvPr>
            <p:ph idx="1" type="subTitle"/>
          </p:nvPr>
        </p:nvSpPr>
        <p:spPr>
          <a:xfrm>
            <a:off x="3190075" y="3106515"/>
            <a:ext cx="5240700" cy="358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305" name="Google Shape;305;p11"/>
          <p:cNvSpPr/>
          <p:nvPr/>
        </p:nvSpPr>
        <p:spPr>
          <a:xfrm flipH="1" rot="-6195061">
            <a:off x="269383" y="4342389"/>
            <a:ext cx="585430" cy="409018"/>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6" name="Google Shape;306;p11"/>
          <p:cNvGrpSpPr/>
          <p:nvPr/>
        </p:nvGrpSpPr>
        <p:grpSpPr>
          <a:xfrm>
            <a:off x="154523" y="185491"/>
            <a:ext cx="425228" cy="425228"/>
            <a:chOff x="7879273" y="4810679"/>
            <a:chExt cx="425228" cy="425228"/>
          </a:xfrm>
        </p:grpSpPr>
        <p:sp>
          <p:nvSpPr>
            <p:cNvPr id="307" name="Google Shape;307;p11"/>
            <p:cNvSpPr/>
            <p:nvPr/>
          </p:nvSpPr>
          <p:spPr>
            <a:xfrm rot="-1596938">
              <a:off x="7933461" y="4864866"/>
              <a:ext cx="316853" cy="316853"/>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1"/>
            <p:cNvSpPr/>
            <p:nvPr/>
          </p:nvSpPr>
          <p:spPr>
            <a:xfrm rot="-1596938">
              <a:off x="7943566" y="4907588"/>
              <a:ext cx="126135" cy="316853"/>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1"/>
            <p:cNvSpPr/>
            <p:nvPr/>
          </p:nvSpPr>
          <p:spPr>
            <a:xfrm rot="-1596938">
              <a:off x="8084615" y="4989440"/>
              <a:ext cx="47643"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10" name="Google Shape;310;p11"/>
          <p:cNvPicPr preferRelativeResize="0"/>
          <p:nvPr/>
        </p:nvPicPr>
        <p:blipFill>
          <a:blip r:embed="rId3">
            <a:alphaModFix/>
          </a:blip>
          <a:stretch>
            <a:fillRect/>
          </a:stretch>
        </p:blipFill>
        <p:spPr>
          <a:xfrm>
            <a:off x="8430775" y="74100"/>
            <a:ext cx="628000" cy="64802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311" name="Shape 31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312" name="Shape 312"/>
        <p:cNvGrpSpPr/>
        <p:nvPr/>
      </p:nvGrpSpPr>
      <p:grpSpPr>
        <a:xfrm>
          <a:off x="0" y="0"/>
          <a:ext cx="0" cy="0"/>
          <a:chOff x="0" y="0"/>
          <a:chExt cx="0" cy="0"/>
        </a:xfrm>
      </p:grpSpPr>
      <p:pic>
        <p:nvPicPr>
          <p:cNvPr id="313" name="Google Shape;313;p13"/>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314" name="Google Shape;314;p13"/>
          <p:cNvSpPr txBox="1"/>
          <p:nvPr>
            <p:ph idx="1" type="subTitle"/>
          </p:nvPr>
        </p:nvSpPr>
        <p:spPr>
          <a:xfrm>
            <a:off x="713225" y="2449401"/>
            <a:ext cx="2305500" cy="4848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15" name="Google Shape;315;p13"/>
          <p:cNvSpPr txBox="1"/>
          <p:nvPr>
            <p:ph idx="2" type="subTitle"/>
          </p:nvPr>
        </p:nvSpPr>
        <p:spPr>
          <a:xfrm>
            <a:off x="713225" y="4062038"/>
            <a:ext cx="2305500" cy="4848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16" name="Google Shape;316;p13"/>
          <p:cNvSpPr txBox="1"/>
          <p:nvPr>
            <p:ph idx="3" type="subTitle"/>
          </p:nvPr>
        </p:nvSpPr>
        <p:spPr>
          <a:xfrm>
            <a:off x="3419250" y="4062038"/>
            <a:ext cx="2305500" cy="4848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17" name="Google Shape;317;p13"/>
          <p:cNvSpPr txBox="1"/>
          <p:nvPr>
            <p:ph idx="4" type="subTitle"/>
          </p:nvPr>
        </p:nvSpPr>
        <p:spPr>
          <a:xfrm>
            <a:off x="3419250" y="2449401"/>
            <a:ext cx="2305500" cy="4848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18" name="Google Shape;318;p13"/>
          <p:cNvSpPr txBox="1"/>
          <p:nvPr>
            <p:ph hasCustomPrompt="1" type="title"/>
          </p:nvPr>
        </p:nvSpPr>
        <p:spPr>
          <a:xfrm>
            <a:off x="809303" y="1442750"/>
            <a:ext cx="901200" cy="529500"/>
          </a:xfrm>
          <a:prstGeom prst="rect">
            <a:avLst/>
          </a:pr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15000"/>
              </a:lnSpc>
              <a:spcBef>
                <a:spcPts val="0"/>
              </a:spcBef>
              <a:spcAft>
                <a:spcPts val="0"/>
              </a:spcAft>
              <a:buSzPts val="3000"/>
              <a:buNone/>
              <a:defRPr sz="2500">
                <a:solidFill>
                  <a:schemeClr val="accent5"/>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19" name="Google Shape;319;p13"/>
          <p:cNvSpPr txBox="1"/>
          <p:nvPr>
            <p:ph hasCustomPrompt="1" idx="5" type="title"/>
          </p:nvPr>
        </p:nvSpPr>
        <p:spPr>
          <a:xfrm>
            <a:off x="3515329" y="3055550"/>
            <a:ext cx="901200" cy="529500"/>
          </a:xfrm>
          <a:prstGeom prst="rect">
            <a:avLst/>
          </a:pr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15000"/>
              </a:lnSpc>
              <a:spcBef>
                <a:spcPts val="0"/>
              </a:spcBef>
              <a:spcAft>
                <a:spcPts val="0"/>
              </a:spcAft>
              <a:buSzPts val="3000"/>
              <a:buNone/>
              <a:defRPr sz="2500">
                <a:solidFill>
                  <a:schemeClr val="accent5"/>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20" name="Google Shape;320;p13"/>
          <p:cNvSpPr txBox="1"/>
          <p:nvPr>
            <p:ph hasCustomPrompt="1" idx="6" type="title"/>
          </p:nvPr>
        </p:nvSpPr>
        <p:spPr>
          <a:xfrm>
            <a:off x="809303" y="3055550"/>
            <a:ext cx="901200" cy="529500"/>
          </a:xfrm>
          <a:prstGeom prst="rect">
            <a:avLst/>
          </a:pr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15000"/>
              </a:lnSpc>
              <a:spcBef>
                <a:spcPts val="0"/>
              </a:spcBef>
              <a:spcAft>
                <a:spcPts val="0"/>
              </a:spcAft>
              <a:buSzPts val="3000"/>
              <a:buNone/>
              <a:defRPr sz="2500">
                <a:solidFill>
                  <a:schemeClr val="accent5"/>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21" name="Google Shape;321;p13"/>
          <p:cNvSpPr txBox="1"/>
          <p:nvPr>
            <p:ph hasCustomPrompt="1" idx="7" type="title"/>
          </p:nvPr>
        </p:nvSpPr>
        <p:spPr>
          <a:xfrm>
            <a:off x="3515328" y="1442675"/>
            <a:ext cx="901200" cy="529500"/>
          </a:xfrm>
          <a:prstGeom prst="rect">
            <a:avLst/>
          </a:pr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15000"/>
              </a:lnSpc>
              <a:spcBef>
                <a:spcPts val="0"/>
              </a:spcBef>
              <a:spcAft>
                <a:spcPts val="0"/>
              </a:spcAft>
              <a:buSzPts val="3000"/>
              <a:buNone/>
              <a:defRPr sz="2500">
                <a:solidFill>
                  <a:schemeClr val="accent5"/>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22" name="Google Shape;322;p13"/>
          <p:cNvSpPr txBox="1"/>
          <p:nvPr>
            <p:ph idx="8" type="subTitle"/>
          </p:nvPr>
        </p:nvSpPr>
        <p:spPr>
          <a:xfrm>
            <a:off x="6125275" y="4062038"/>
            <a:ext cx="2305500" cy="4848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23" name="Google Shape;323;p13"/>
          <p:cNvSpPr txBox="1"/>
          <p:nvPr>
            <p:ph idx="9" type="subTitle"/>
          </p:nvPr>
        </p:nvSpPr>
        <p:spPr>
          <a:xfrm>
            <a:off x="6125275" y="2449401"/>
            <a:ext cx="2305500" cy="4848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24" name="Google Shape;324;p13"/>
          <p:cNvSpPr txBox="1"/>
          <p:nvPr>
            <p:ph hasCustomPrompt="1" idx="13" type="title"/>
          </p:nvPr>
        </p:nvSpPr>
        <p:spPr>
          <a:xfrm>
            <a:off x="6221353" y="3055550"/>
            <a:ext cx="901200" cy="529500"/>
          </a:xfrm>
          <a:prstGeom prst="rect">
            <a:avLst/>
          </a:pr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15000"/>
              </a:lnSpc>
              <a:spcBef>
                <a:spcPts val="0"/>
              </a:spcBef>
              <a:spcAft>
                <a:spcPts val="0"/>
              </a:spcAft>
              <a:buSzPts val="3000"/>
              <a:buNone/>
              <a:defRPr sz="2500">
                <a:solidFill>
                  <a:schemeClr val="accent5"/>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25" name="Google Shape;325;p13"/>
          <p:cNvSpPr txBox="1"/>
          <p:nvPr>
            <p:ph hasCustomPrompt="1" idx="14" type="title"/>
          </p:nvPr>
        </p:nvSpPr>
        <p:spPr>
          <a:xfrm>
            <a:off x="6221353" y="1442675"/>
            <a:ext cx="901200" cy="529500"/>
          </a:xfrm>
          <a:prstGeom prst="rect">
            <a:avLst/>
          </a:pr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15000"/>
              </a:lnSpc>
              <a:spcBef>
                <a:spcPts val="0"/>
              </a:spcBef>
              <a:spcAft>
                <a:spcPts val="0"/>
              </a:spcAft>
              <a:buSzPts val="3000"/>
              <a:buNone/>
              <a:defRPr sz="2500">
                <a:solidFill>
                  <a:schemeClr val="accent5"/>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26" name="Google Shape;326;p13"/>
          <p:cNvSpPr txBox="1"/>
          <p:nvPr>
            <p:ph idx="15" type="subTitle"/>
          </p:nvPr>
        </p:nvSpPr>
        <p:spPr>
          <a:xfrm>
            <a:off x="713225" y="2098427"/>
            <a:ext cx="2305500" cy="385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327" name="Google Shape;327;p13"/>
          <p:cNvSpPr txBox="1"/>
          <p:nvPr>
            <p:ph idx="16" type="subTitle"/>
          </p:nvPr>
        </p:nvSpPr>
        <p:spPr>
          <a:xfrm>
            <a:off x="713225" y="3711074"/>
            <a:ext cx="2305500" cy="385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328" name="Google Shape;328;p13"/>
          <p:cNvSpPr txBox="1"/>
          <p:nvPr>
            <p:ph idx="17" type="subTitle"/>
          </p:nvPr>
        </p:nvSpPr>
        <p:spPr>
          <a:xfrm>
            <a:off x="3419250" y="3711074"/>
            <a:ext cx="2305500" cy="385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329" name="Google Shape;329;p13"/>
          <p:cNvSpPr txBox="1"/>
          <p:nvPr>
            <p:ph idx="18" type="subTitle"/>
          </p:nvPr>
        </p:nvSpPr>
        <p:spPr>
          <a:xfrm>
            <a:off x="3419250" y="2098427"/>
            <a:ext cx="2305500" cy="385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330" name="Google Shape;330;p13"/>
          <p:cNvSpPr txBox="1"/>
          <p:nvPr>
            <p:ph idx="19" type="subTitle"/>
          </p:nvPr>
        </p:nvSpPr>
        <p:spPr>
          <a:xfrm>
            <a:off x="6125275" y="3711074"/>
            <a:ext cx="2305500" cy="385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331" name="Google Shape;331;p13"/>
          <p:cNvSpPr txBox="1"/>
          <p:nvPr>
            <p:ph idx="20" type="subTitle"/>
          </p:nvPr>
        </p:nvSpPr>
        <p:spPr>
          <a:xfrm>
            <a:off x="6125275" y="2098427"/>
            <a:ext cx="2305500" cy="385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grpSp>
        <p:nvGrpSpPr>
          <p:cNvPr id="332" name="Google Shape;332;p13"/>
          <p:cNvGrpSpPr/>
          <p:nvPr/>
        </p:nvGrpSpPr>
        <p:grpSpPr>
          <a:xfrm>
            <a:off x="192498" y="977029"/>
            <a:ext cx="425228" cy="425228"/>
            <a:chOff x="7879273" y="4810679"/>
            <a:chExt cx="425228" cy="425228"/>
          </a:xfrm>
        </p:grpSpPr>
        <p:sp>
          <p:nvSpPr>
            <p:cNvPr id="333" name="Google Shape;333;p13"/>
            <p:cNvSpPr/>
            <p:nvPr/>
          </p:nvSpPr>
          <p:spPr>
            <a:xfrm rot="-1596938">
              <a:off x="7933461" y="4864866"/>
              <a:ext cx="316853" cy="316853"/>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3"/>
            <p:cNvSpPr/>
            <p:nvPr/>
          </p:nvSpPr>
          <p:spPr>
            <a:xfrm rot="-1596938">
              <a:off x="7943566" y="4907588"/>
              <a:ext cx="126135" cy="316853"/>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3"/>
            <p:cNvSpPr/>
            <p:nvPr/>
          </p:nvSpPr>
          <p:spPr>
            <a:xfrm rot="-1596938">
              <a:off x="8084615" y="4989440"/>
              <a:ext cx="47643"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6" name="Google Shape;336;p13"/>
          <p:cNvSpPr txBox="1"/>
          <p:nvPr>
            <p:ph idx="21"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1pPr>
            <a:lvl2pPr lvl="1"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2pPr>
            <a:lvl3pPr lvl="2"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3pPr>
            <a:lvl4pPr lvl="3"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4pPr>
            <a:lvl5pPr lvl="4"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5pPr>
            <a:lvl6pPr lvl="5"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6pPr>
            <a:lvl7pPr lvl="6"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7pPr>
            <a:lvl8pPr lvl="7"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8pPr>
            <a:lvl9pPr lvl="8"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9pPr>
          </a:lstStyle>
          <a:p/>
        </p:txBody>
      </p:sp>
      <p:pic>
        <p:nvPicPr>
          <p:cNvPr id="337" name="Google Shape;337;p13"/>
          <p:cNvPicPr preferRelativeResize="0"/>
          <p:nvPr/>
        </p:nvPicPr>
        <p:blipFill>
          <a:blip r:embed="rId3">
            <a:alphaModFix/>
          </a:blip>
          <a:stretch>
            <a:fillRect/>
          </a:stretch>
        </p:blipFill>
        <p:spPr>
          <a:xfrm>
            <a:off x="8226951" y="74824"/>
            <a:ext cx="743475" cy="76721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14">
    <p:spTree>
      <p:nvGrpSpPr>
        <p:cNvPr id="338" name="Shape 338"/>
        <p:cNvGrpSpPr/>
        <p:nvPr/>
      </p:nvGrpSpPr>
      <p:grpSpPr>
        <a:xfrm>
          <a:off x="0" y="0"/>
          <a:ext cx="0" cy="0"/>
          <a:chOff x="0" y="0"/>
          <a:chExt cx="0" cy="0"/>
        </a:xfrm>
      </p:grpSpPr>
      <p:pic>
        <p:nvPicPr>
          <p:cNvPr id="339" name="Google Shape;339;p14"/>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grpSp>
        <p:nvGrpSpPr>
          <p:cNvPr id="340" name="Google Shape;340;p14"/>
          <p:cNvGrpSpPr/>
          <p:nvPr/>
        </p:nvGrpSpPr>
        <p:grpSpPr>
          <a:xfrm rot="2545116">
            <a:off x="8489658" y="3869291"/>
            <a:ext cx="382454" cy="637484"/>
            <a:chOff x="3834143" y="4115408"/>
            <a:chExt cx="382421" cy="637429"/>
          </a:xfrm>
        </p:grpSpPr>
        <p:sp>
          <p:nvSpPr>
            <p:cNvPr id="341" name="Google Shape;341;p14"/>
            <p:cNvSpPr/>
            <p:nvPr/>
          </p:nvSpPr>
          <p:spPr>
            <a:xfrm>
              <a:off x="3834143" y="4115408"/>
              <a:ext cx="382421" cy="637429"/>
            </a:xfrm>
            <a:custGeom>
              <a:rect b="b" l="l" r="r" t="t"/>
              <a:pathLst>
                <a:path extrusionOk="0" h="10596" w="6357">
                  <a:moveTo>
                    <a:pt x="456" y="1"/>
                  </a:moveTo>
                  <a:cubicBezTo>
                    <a:pt x="206" y="1"/>
                    <a:pt x="1" y="206"/>
                    <a:pt x="1" y="456"/>
                  </a:cubicBezTo>
                  <a:lnTo>
                    <a:pt x="1" y="10141"/>
                  </a:lnTo>
                  <a:cubicBezTo>
                    <a:pt x="1" y="10391"/>
                    <a:pt x="206" y="10596"/>
                    <a:pt x="456" y="10596"/>
                  </a:cubicBezTo>
                  <a:lnTo>
                    <a:pt x="5902" y="10596"/>
                  </a:lnTo>
                  <a:cubicBezTo>
                    <a:pt x="6155" y="10596"/>
                    <a:pt x="6357" y="10391"/>
                    <a:pt x="6357" y="10141"/>
                  </a:cubicBezTo>
                  <a:lnTo>
                    <a:pt x="6357" y="456"/>
                  </a:lnTo>
                  <a:cubicBezTo>
                    <a:pt x="6357" y="203"/>
                    <a:pt x="6155" y="1"/>
                    <a:pt x="5902"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4"/>
            <p:cNvSpPr/>
            <p:nvPr/>
          </p:nvSpPr>
          <p:spPr>
            <a:xfrm>
              <a:off x="4000419" y="4560754"/>
              <a:ext cx="64549" cy="56428"/>
            </a:xfrm>
            <a:custGeom>
              <a:rect b="b" l="l" r="r" t="t"/>
              <a:pathLst>
                <a:path extrusionOk="0" h="938" w="1073">
                  <a:moveTo>
                    <a:pt x="535" y="0"/>
                  </a:moveTo>
                  <a:cubicBezTo>
                    <a:pt x="453" y="0"/>
                    <a:pt x="370" y="22"/>
                    <a:pt x="295" y="68"/>
                  </a:cubicBezTo>
                  <a:cubicBezTo>
                    <a:pt x="74" y="199"/>
                    <a:pt x="0" y="487"/>
                    <a:pt x="135" y="711"/>
                  </a:cubicBezTo>
                  <a:cubicBezTo>
                    <a:pt x="223" y="857"/>
                    <a:pt x="378" y="937"/>
                    <a:pt x="537" y="937"/>
                  </a:cubicBezTo>
                  <a:cubicBezTo>
                    <a:pt x="619" y="937"/>
                    <a:pt x="702" y="916"/>
                    <a:pt x="778" y="871"/>
                  </a:cubicBezTo>
                  <a:cubicBezTo>
                    <a:pt x="999" y="737"/>
                    <a:pt x="1073" y="449"/>
                    <a:pt x="938"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4"/>
            <p:cNvSpPr/>
            <p:nvPr/>
          </p:nvSpPr>
          <p:spPr>
            <a:xfrm>
              <a:off x="3872885" y="4428047"/>
              <a:ext cx="305179" cy="12212"/>
            </a:xfrm>
            <a:custGeom>
              <a:rect b="b" l="l" r="r" t="t"/>
              <a:pathLst>
                <a:path extrusionOk="0" h="203" w="5073">
                  <a:moveTo>
                    <a:pt x="100" y="0"/>
                  </a:moveTo>
                  <a:cubicBezTo>
                    <a:pt x="45" y="0"/>
                    <a:pt x="0" y="45"/>
                    <a:pt x="0" y="100"/>
                  </a:cubicBezTo>
                  <a:cubicBezTo>
                    <a:pt x="0" y="157"/>
                    <a:pt x="45" y="202"/>
                    <a:pt x="100" y="202"/>
                  </a:cubicBezTo>
                  <a:lnTo>
                    <a:pt x="4970" y="202"/>
                  </a:lnTo>
                  <a:cubicBezTo>
                    <a:pt x="5027" y="202"/>
                    <a:pt x="5072" y="157"/>
                    <a:pt x="5072" y="100"/>
                  </a:cubicBezTo>
                  <a:cubicBezTo>
                    <a:pt x="5072" y="45"/>
                    <a:pt x="5024" y="0"/>
                    <a:pt x="497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4"/>
            <p:cNvSpPr/>
            <p:nvPr/>
          </p:nvSpPr>
          <p:spPr>
            <a:xfrm>
              <a:off x="4101904" y="4637395"/>
              <a:ext cx="56488" cy="56488"/>
            </a:xfrm>
            <a:custGeom>
              <a:rect b="b" l="l" r="r" t="t"/>
              <a:pathLst>
                <a:path extrusionOk="0" h="939" w="939">
                  <a:moveTo>
                    <a:pt x="468" y="1"/>
                  </a:moveTo>
                  <a:cubicBezTo>
                    <a:pt x="209" y="1"/>
                    <a:pt x="0" y="212"/>
                    <a:pt x="0" y="472"/>
                  </a:cubicBezTo>
                  <a:cubicBezTo>
                    <a:pt x="0" y="731"/>
                    <a:pt x="209" y="939"/>
                    <a:pt x="468" y="939"/>
                  </a:cubicBezTo>
                  <a:cubicBezTo>
                    <a:pt x="727" y="939"/>
                    <a:pt x="939" y="731"/>
                    <a:pt x="939" y="472"/>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4"/>
            <p:cNvSpPr/>
            <p:nvPr/>
          </p:nvSpPr>
          <p:spPr>
            <a:xfrm>
              <a:off x="3892556" y="4637395"/>
              <a:ext cx="56488" cy="56488"/>
            </a:xfrm>
            <a:custGeom>
              <a:rect b="b" l="l" r="r" t="t"/>
              <a:pathLst>
                <a:path extrusionOk="0" h="939" w="939">
                  <a:moveTo>
                    <a:pt x="468" y="1"/>
                  </a:moveTo>
                  <a:cubicBezTo>
                    <a:pt x="208" y="1"/>
                    <a:pt x="0" y="212"/>
                    <a:pt x="0" y="472"/>
                  </a:cubicBezTo>
                  <a:cubicBezTo>
                    <a:pt x="0" y="731"/>
                    <a:pt x="208" y="939"/>
                    <a:pt x="468" y="939"/>
                  </a:cubicBezTo>
                  <a:cubicBezTo>
                    <a:pt x="727" y="939"/>
                    <a:pt x="938" y="731"/>
                    <a:pt x="938" y="472"/>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4"/>
            <p:cNvSpPr/>
            <p:nvPr/>
          </p:nvSpPr>
          <p:spPr>
            <a:xfrm>
              <a:off x="4101904" y="4500837"/>
              <a:ext cx="56488" cy="56307"/>
            </a:xfrm>
            <a:custGeom>
              <a:rect b="b" l="l" r="r" t="t"/>
              <a:pathLst>
                <a:path extrusionOk="0" h="936" w="939">
                  <a:moveTo>
                    <a:pt x="468" y="1"/>
                  </a:moveTo>
                  <a:cubicBezTo>
                    <a:pt x="209" y="1"/>
                    <a:pt x="0" y="209"/>
                    <a:pt x="0" y="468"/>
                  </a:cubicBezTo>
                  <a:cubicBezTo>
                    <a:pt x="0" y="728"/>
                    <a:pt x="209" y="936"/>
                    <a:pt x="468" y="936"/>
                  </a:cubicBezTo>
                  <a:cubicBezTo>
                    <a:pt x="727" y="936"/>
                    <a:pt x="939" y="728"/>
                    <a:pt x="939" y="468"/>
                  </a:cubicBezTo>
                  <a:cubicBezTo>
                    <a:pt x="939"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4"/>
            <p:cNvSpPr/>
            <p:nvPr/>
          </p:nvSpPr>
          <p:spPr>
            <a:xfrm>
              <a:off x="3892556" y="4500837"/>
              <a:ext cx="56488" cy="56307"/>
            </a:xfrm>
            <a:custGeom>
              <a:rect b="b" l="l" r="r" t="t"/>
              <a:pathLst>
                <a:path extrusionOk="0" h="936" w="939">
                  <a:moveTo>
                    <a:pt x="468" y="1"/>
                  </a:moveTo>
                  <a:cubicBezTo>
                    <a:pt x="208" y="1"/>
                    <a:pt x="0" y="209"/>
                    <a:pt x="0" y="468"/>
                  </a:cubicBezTo>
                  <a:cubicBezTo>
                    <a:pt x="0" y="726"/>
                    <a:pt x="205" y="936"/>
                    <a:pt x="462" y="936"/>
                  </a:cubicBezTo>
                  <a:cubicBezTo>
                    <a:pt x="464" y="936"/>
                    <a:pt x="466" y="936"/>
                    <a:pt x="468" y="936"/>
                  </a:cubicBezTo>
                  <a:cubicBezTo>
                    <a:pt x="727" y="936"/>
                    <a:pt x="938" y="728"/>
                    <a:pt x="938" y="468"/>
                  </a:cubicBezTo>
                  <a:cubicBezTo>
                    <a:pt x="938"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4"/>
            <p:cNvSpPr/>
            <p:nvPr/>
          </p:nvSpPr>
          <p:spPr>
            <a:xfrm>
              <a:off x="4000419" y="4235302"/>
              <a:ext cx="64549" cy="56428"/>
            </a:xfrm>
            <a:custGeom>
              <a:rect b="b" l="l" r="r" t="t"/>
              <a:pathLst>
                <a:path extrusionOk="0" h="938" w="1073">
                  <a:moveTo>
                    <a:pt x="535" y="1"/>
                  </a:moveTo>
                  <a:cubicBezTo>
                    <a:pt x="453" y="1"/>
                    <a:pt x="370" y="22"/>
                    <a:pt x="295" y="67"/>
                  </a:cubicBezTo>
                  <a:cubicBezTo>
                    <a:pt x="74" y="201"/>
                    <a:pt x="0" y="489"/>
                    <a:pt x="135" y="710"/>
                  </a:cubicBezTo>
                  <a:cubicBezTo>
                    <a:pt x="223" y="856"/>
                    <a:pt x="378" y="938"/>
                    <a:pt x="537" y="938"/>
                  </a:cubicBezTo>
                  <a:cubicBezTo>
                    <a:pt x="619" y="938"/>
                    <a:pt x="702" y="916"/>
                    <a:pt x="778" y="870"/>
                  </a:cubicBezTo>
                  <a:cubicBezTo>
                    <a:pt x="999" y="739"/>
                    <a:pt x="1073" y="451"/>
                    <a:pt x="938" y="227"/>
                  </a:cubicBezTo>
                  <a:cubicBezTo>
                    <a:pt x="849" y="81"/>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4"/>
            <p:cNvSpPr/>
            <p:nvPr/>
          </p:nvSpPr>
          <p:spPr>
            <a:xfrm>
              <a:off x="4101904" y="4310379"/>
              <a:ext cx="56488" cy="56488"/>
            </a:xfrm>
            <a:custGeom>
              <a:rect b="b" l="l" r="r" t="t"/>
              <a:pathLst>
                <a:path extrusionOk="0" h="939" w="939">
                  <a:moveTo>
                    <a:pt x="468" y="0"/>
                  </a:moveTo>
                  <a:cubicBezTo>
                    <a:pt x="209" y="0"/>
                    <a:pt x="0" y="212"/>
                    <a:pt x="0" y="471"/>
                  </a:cubicBezTo>
                  <a:cubicBezTo>
                    <a:pt x="0" y="730"/>
                    <a:pt x="209" y="938"/>
                    <a:pt x="468" y="938"/>
                  </a:cubicBezTo>
                  <a:cubicBezTo>
                    <a:pt x="727" y="938"/>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4"/>
            <p:cNvSpPr/>
            <p:nvPr/>
          </p:nvSpPr>
          <p:spPr>
            <a:xfrm>
              <a:off x="3892556" y="4310379"/>
              <a:ext cx="56488" cy="56488"/>
            </a:xfrm>
            <a:custGeom>
              <a:rect b="b" l="l" r="r" t="t"/>
              <a:pathLst>
                <a:path extrusionOk="0" h="939" w="939">
                  <a:moveTo>
                    <a:pt x="468" y="0"/>
                  </a:moveTo>
                  <a:cubicBezTo>
                    <a:pt x="208" y="0"/>
                    <a:pt x="0" y="212"/>
                    <a:pt x="0" y="471"/>
                  </a:cubicBezTo>
                  <a:cubicBezTo>
                    <a:pt x="0" y="730"/>
                    <a:pt x="208" y="938"/>
                    <a:pt x="468" y="938"/>
                  </a:cubicBezTo>
                  <a:cubicBezTo>
                    <a:pt x="727" y="938"/>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4"/>
            <p:cNvSpPr/>
            <p:nvPr/>
          </p:nvSpPr>
          <p:spPr>
            <a:xfrm>
              <a:off x="4101904" y="4173821"/>
              <a:ext cx="56488" cy="56307"/>
            </a:xfrm>
            <a:custGeom>
              <a:rect b="b" l="l" r="r" t="t"/>
              <a:pathLst>
                <a:path extrusionOk="0" h="936" w="939">
                  <a:moveTo>
                    <a:pt x="468" y="0"/>
                  </a:moveTo>
                  <a:cubicBezTo>
                    <a:pt x="209" y="0"/>
                    <a:pt x="0" y="208"/>
                    <a:pt x="0" y="468"/>
                  </a:cubicBezTo>
                  <a:cubicBezTo>
                    <a:pt x="0" y="727"/>
                    <a:pt x="209" y="935"/>
                    <a:pt x="468" y="935"/>
                  </a:cubicBezTo>
                  <a:cubicBezTo>
                    <a:pt x="727" y="935"/>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4"/>
            <p:cNvSpPr/>
            <p:nvPr/>
          </p:nvSpPr>
          <p:spPr>
            <a:xfrm>
              <a:off x="3892556" y="4173821"/>
              <a:ext cx="56488" cy="56307"/>
            </a:xfrm>
            <a:custGeom>
              <a:rect b="b" l="l" r="r" t="t"/>
              <a:pathLst>
                <a:path extrusionOk="0" h="936" w="939">
                  <a:moveTo>
                    <a:pt x="468" y="0"/>
                  </a:moveTo>
                  <a:cubicBezTo>
                    <a:pt x="208" y="0"/>
                    <a:pt x="0" y="208"/>
                    <a:pt x="0" y="468"/>
                  </a:cubicBezTo>
                  <a:cubicBezTo>
                    <a:pt x="0" y="725"/>
                    <a:pt x="205"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3" name="Google Shape;353;p14"/>
          <p:cNvGrpSpPr/>
          <p:nvPr/>
        </p:nvGrpSpPr>
        <p:grpSpPr>
          <a:xfrm>
            <a:off x="-207700" y="4206200"/>
            <a:ext cx="1022064" cy="1022013"/>
            <a:chOff x="38575" y="132850"/>
            <a:chExt cx="1022064" cy="1022013"/>
          </a:xfrm>
        </p:grpSpPr>
        <p:sp>
          <p:nvSpPr>
            <p:cNvPr id="354" name="Google Shape;354;p14"/>
            <p:cNvSpPr/>
            <p:nvPr/>
          </p:nvSpPr>
          <p:spPr>
            <a:xfrm>
              <a:off x="38575" y="132850"/>
              <a:ext cx="1022064" cy="1022013"/>
            </a:xfrm>
            <a:custGeom>
              <a:rect b="b" l="l" r="r" t="t"/>
              <a:pathLst>
                <a:path extrusionOk="0" h="32791" w="32790">
                  <a:moveTo>
                    <a:pt x="16397" y="1"/>
                  </a:moveTo>
                  <a:cubicBezTo>
                    <a:pt x="12045" y="1"/>
                    <a:pt x="7877" y="1726"/>
                    <a:pt x="4800" y="4800"/>
                  </a:cubicBezTo>
                  <a:cubicBezTo>
                    <a:pt x="1726" y="7877"/>
                    <a:pt x="0" y="12046"/>
                    <a:pt x="0" y="16397"/>
                  </a:cubicBezTo>
                  <a:cubicBezTo>
                    <a:pt x="0" y="20745"/>
                    <a:pt x="1726" y="24914"/>
                    <a:pt x="4800" y="27991"/>
                  </a:cubicBezTo>
                  <a:cubicBezTo>
                    <a:pt x="7877" y="31065"/>
                    <a:pt x="12045" y="32790"/>
                    <a:pt x="16397" y="32790"/>
                  </a:cubicBezTo>
                  <a:cubicBezTo>
                    <a:pt x="20745" y="32790"/>
                    <a:pt x="24913" y="31065"/>
                    <a:pt x="27990" y="27991"/>
                  </a:cubicBezTo>
                  <a:cubicBezTo>
                    <a:pt x="31064" y="24914"/>
                    <a:pt x="32790" y="20745"/>
                    <a:pt x="32790" y="16397"/>
                  </a:cubicBezTo>
                  <a:cubicBezTo>
                    <a:pt x="32790" y="12046"/>
                    <a:pt x="31064" y="7877"/>
                    <a:pt x="27990" y="4800"/>
                  </a:cubicBezTo>
                  <a:cubicBezTo>
                    <a:pt x="24913" y="1726"/>
                    <a:pt x="20745" y="1"/>
                    <a:pt x="16397" y="1"/>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4"/>
            <p:cNvSpPr/>
            <p:nvPr/>
          </p:nvSpPr>
          <p:spPr>
            <a:xfrm>
              <a:off x="38575" y="132850"/>
              <a:ext cx="534347" cy="1022013"/>
            </a:xfrm>
            <a:custGeom>
              <a:rect b="b" l="l" r="r" t="t"/>
              <a:pathLst>
                <a:path extrusionOk="0" h="32791" w="17143">
                  <a:moveTo>
                    <a:pt x="16397" y="1"/>
                  </a:moveTo>
                  <a:cubicBezTo>
                    <a:pt x="7339" y="1"/>
                    <a:pt x="0" y="7339"/>
                    <a:pt x="0" y="16397"/>
                  </a:cubicBezTo>
                  <a:cubicBezTo>
                    <a:pt x="0" y="25452"/>
                    <a:pt x="7339" y="32790"/>
                    <a:pt x="16397" y="32790"/>
                  </a:cubicBezTo>
                  <a:cubicBezTo>
                    <a:pt x="16646" y="32790"/>
                    <a:pt x="16893" y="32787"/>
                    <a:pt x="17143" y="32774"/>
                  </a:cubicBezTo>
                  <a:cubicBezTo>
                    <a:pt x="8434" y="32384"/>
                    <a:pt x="1492" y="25202"/>
                    <a:pt x="1492" y="16397"/>
                  </a:cubicBezTo>
                  <a:cubicBezTo>
                    <a:pt x="1492" y="7592"/>
                    <a:pt x="8431" y="407"/>
                    <a:pt x="17143" y="17"/>
                  </a:cubicBezTo>
                  <a:cubicBezTo>
                    <a:pt x="16893" y="4"/>
                    <a:pt x="16646" y="1"/>
                    <a:pt x="16397"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4"/>
            <p:cNvSpPr/>
            <p:nvPr/>
          </p:nvSpPr>
          <p:spPr>
            <a:xfrm>
              <a:off x="117713" y="211894"/>
              <a:ext cx="863908" cy="863932"/>
            </a:xfrm>
            <a:custGeom>
              <a:rect b="b" l="l" r="r" t="t"/>
              <a:pathLst>
                <a:path extrusionOk="0" h="27719" w="27716">
                  <a:moveTo>
                    <a:pt x="13858" y="0"/>
                  </a:moveTo>
                  <a:cubicBezTo>
                    <a:pt x="12907" y="0"/>
                    <a:pt x="11978" y="1829"/>
                    <a:pt x="11082" y="2011"/>
                  </a:cubicBezTo>
                  <a:cubicBezTo>
                    <a:pt x="10909" y="2046"/>
                    <a:pt x="10737" y="2061"/>
                    <a:pt x="10567" y="2061"/>
                  </a:cubicBezTo>
                  <a:cubicBezTo>
                    <a:pt x="9629" y="2061"/>
                    <a:pt x="8729" y="1613"/>
                    <a:pt x="7877" y="1613"/>
                  </a:cubicBezTo>
                  <a:cubicBezTo>
                    <a:pt x="7553" y="1613"/>
                    <a:pt x="7235" y="1678"/>
                    <a:pt x="6926" y="1857"/>
                  </a:cubicBezTo>
                  <a:cubicBezTo>
                    <a:pt x="4825" y="3074"/>
                    <a:pt x="3071" y="4826"/>
                    <a:pt x="1854" y="6929"/>
                  </a:cubicBezTo>
                  <a:cubicBezTo>
                    <a:pt x="1306" y="7874"/>
                    <a:pt x="2504" y="9721"/>
                    <a:pt x="2190" y="10787"/>
                  </a:cubicBezTo>
                  <a:cubicBezTo>
                    <a:pt x="1825" y="12026"/>
                    <a:pt x="0" y="12504"/>
                    <a:pt x="0" y="13861"/>
                  </a:cubicBezTo>
                  <a:cubicBezTo>
                    <a:pt x="0" y="16384"/>
                    <a:pt x="673" y="18750"/>
                    <a:pt x="1854" y="20790"/>
                  </a:cubicBezTo>
                  <a:cubicBezTo>
                    <a:pt x="2568" y="22026"/>
                    <a:pt x="4300" y="21504"/>
                    <a:pt x="5350" y="22461"/>
                  </a:cubicBezTo>
                  <a:cubicBezTo>
                    <a:pt x="6084" y="23130"/>
                    <a:pt x="6061" y="25362"/>
                    <a:pt x="6926" y="25861"/>
                  </a:cubicBezTo>
                  <a:cubicBezTo>
                    <a:pt x="8965" y="27043"/>
                    <a:pt x="11331" y="27719"/>
                    <a:pt x="13858" y="27719"/>
                  </a:cubicBezTo>
                  <a:cubicBezTo>
                    <a:pt x="15500" y="27719"/>
                    <a:pt x="15279" y="25634"/>
                    <a:pt x="16742" y="25109"/>
                  </a:cubicBezTo>
                  <a:cubicBezTo>
                    <a:pt x="16813" y="25084"/>
                    <a:pt x="16898" y="25072"/>
                    <a:pt x="16994" y="25072"/>
                  </a:cubicBezTo>
                  <a:cubicBezTo>
                    <a:pt x="17835" y="25072"/>
                    <a:pt x="19560" y="25936"/>
                    <a:pt x="20436" y="25936"/>
                  </a:cubicBezTo>
                  <a:cubicBezTo>
                    <a:pt x="20577" y="25936"/>
                    <a:pt x="20697" y="25914"/>
                    <a:pt x="20786" y="25861"/>
                  </a:cubicBezTo>
                  <a:cubicBezTo>
                    <a:pt x="22890" y="24645"/>
                    <a:pt x="24645" y="22893"/>
                    <a:pt x="25861" y="20790"/>
                  </a:cubicBezTo>
                  <a:cubicBezTo>
                    <a:pt x="26450" y="19772"/>
                    <a:pt x="24955" y="18004"/>
                    <a:pt x="25272" y="16842"/>
                  </a:cubicBezTo>
                  <a:cubicBezTo>
                    <a:pt x="25589" y="15680"/>
                    <a:pt x="27715" y="15123"/>
                    <a:pt x="27715" y="13861"/>
                  </a:cubicBezTo>
                  <a:cubicBezTo>
                    <a:pt x="27715" y="11335"/>
                    <a:pt x="27040" y="8969"/>
                    <a:pt x="25861" y="6929"/>
                  </a:cubicBezTo>
                  <a:cubicBezTo>
                    <a:pt x="25253" y="5879"/>
                    <a:pt x="22832" y="6593"/>
                    <a:pt x="21977" y="5738"/>
                  </a:cubicBezTo>
                  <a:cubicBezTo>
                    <a:pt x="21126" y="4886"/>
                    <a:pt x="21837" y="2466"/>
                    <a:pt x="20786" y="1857"/>
                  </a:cubicBezTo>
                  <a:cubicBezTo>
                    <a:pt x="18747" y="676"/>
                    <a:pt x="16381" y="0"/>
                    <a:pt x="13858"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4"/>
            <p:cNvSpPr/>
            <p:nvPr/>
          </p:nvSpPr>
          <p:spPr>
            <a:xfrm>
              <a:off x="333557" y="211894"/>
              <a:ext cx="216102" cy="432044"/>
            </a:xfrm>
            <a:custGeom>
              <a:rect b="b" l="l" r="r" t="t"/>
              <a:pathLst>
                <a:path extrusionOk="0" h="13862" w="6933">
                  <a:moveTo>
                    <a:pt x="6933" y="0"/>
                  </a:moveTo>
                  <a:cubicBezTo>
                    <a:pt x="4406" y="0"/>
                    <a:pt x="2040" y="676"/>
                    <a:pt x="1" y="1857"/>
                  </a:cubicBezTo>
                  <a:lnTo>
                    <a:pt x="1557" y="4553"/>
                  </a:lnTo>
                  <a:lnTo>
                    <a:pt x="6929" y="13861"/>
                  </a:lnTo>
                  <a:lnTo>
                    <a:pt x="6933" y="13861"/>
                  </a:lnTo>
                  <a:lnTo>
                    <a:pt x="6933"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4"/>
            <p:cNvSpPr/>
            <p:nvPr/>
          </p:nvSpPr>
          <p:spPr>
            <a:xfrm>
              <a:off x="549619" y="269774"/>
              <a:ext cx="374102" cy="374166"/>
            </a:xfrm>
            <a:custGeom>
              <a:rect b="b" l="l" r="r" t="t"/>
              <a:pathLst>
                <a:path extrusionOk="0" h="12005" w="12002">
                  <a:moveTo>
                    <a:pt x="6929" y="0"/>
                  </a:moveTo>
                  <a:lnTo>
                    <a:pt x="5373" y="2693"/>
                  </a:lnTo>
                  <a:lnTo>
                    <a:pt x="1" y="12001"/>
                  </a:lnTo>
                  <a:lnTo>
                    <a:pt x="1" y="12004"/>
                  </a:lnTo>
                  <a:lnTo>
                    <a:pt x="9308" y="6628"/>
                  </a:lnTo>
                  <a:lnTo>
                    <a:pt x="12001" y="5072"/>
                  </a:lnTo>
                  <a:cubicBezTo>
                    <a:pt x="10788" y="2969"/>
                    <a:pt x="9033" y="1217"/>
                    <a:pt x="6929"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4"/>
            <p:cNvSpPr/>
            <p:nvPr/>
          </p:nvSpPr>
          <p:spPr>
            <a:xfrm>
              <a:off x="549619" y="643922"/>
              <a:ext cx="431985" cy="215960"/>
            </a:xfrm>
            <a:custGeom>
              <a:rect b="b" l="l" r="r" t="t"/>
              <a:pathLst>
                <a:path extrusionOk="0" h="6929" w="13859">
                  <a:moveTo>
                    <a:pt x="1" y="0"/>
                  </a:moveTo>
                  <a:lnTo>
                    <a:pt x="9308" y="5373"/>
                  </a:lnTo>
                  <a:lnTo>
                    <a:pt x="12001" y="6929"/>
                  </a:lnTo>
                  <a:cubicBezTo>
                    <a:pt x="13183" y="4889"/>
                    <a:pt x="13858" y="2523"/>
                    <a:pt x="13858"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4"/>
            <p:cNvSpPr/>
            <p:nvPr/>
          </p:nvSpPr>
          <p:spPr>
            <a:xfrm>
              <a:off x="549619" y="643922"/>
              <a:ext cx="216008" cy="431919"/>
            </a:xfrm>
            <a:custGeom>
              <a:rect b="b" l="l" r="r" t="t"/>
              <a:pathLst>
                <a:path extrusionOk="0" h="13858" w="6930">
                  <a:moveTo>
                    <a:pt x="1" y="0"/>
                  </a:moveTo>
                  <a:lnTo>
                    <a:pt x="1" y="13858"/>
                  </a:lnTo>
                  <a:cubicBezTo>
                    <a:pt x="2524" y="13858"/>
                    <a:pt x="4890" y="13182"/>
                    <a:pt x="6929" y="12000"/>
                  </a:cubicBezTo>
                  <a:lnTo>
                    <a:pt x="5373" y="9308"/>
                  </a:lnTo>
                  <a:lnTo>
                    <a:pt x="1"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4"/>
            <p:cNvSpPr/>
            <p:nvPr/>
          </p:nvSpPr>
          <p:spPr>
            <a:xfrm>
              <a:off x="175500" y="643922"/>
              <a:ext cx="374071" cy="374041"/>
            </a:xfrm>
            <a:custGeom>
              <a:rect b="b" l="l" r="r" t="t"/>
              <a:pathLst>
                <a:path extrusionOk="0" h="12001" w="12001">
                  <a:moveTo>
                    <a:pt x="12000" y="0"/>
                  </a:moveTo>
                  <a:lnTo>
                    <a:pt x="2696" y="5373"/>
                  </a:lnTo>
                  <a:lnTo>
                    <a:pt x="0" y="6929"/>
                  </a:lnTo>
                  <a:cubicBezTo>
                    <a:pt x="1217" y="9032"/>
                    <a:pt x="2971" y="10784"/>
                    <a:pt x="5072" y="12000"/>
                  </a:cubicBezTo>
                  <a:lnTo>
                    <a:pt x="6628" y="9308"/>
                  </a:lnTo>
                  <a:lnTo>
                    <a:pt x="12000"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4"/>
            <p:cNvSpPr/>
            <p:nvPr/>
          </p:nvSpPr>
          <p:spPr>
            <a:xfrm>
              <a:off x="117588" y="427861"/>
              <a:ext cx="431985" cy="216084"/>
            </a:xfrm>
            <a:custGeom>
              <a:rect b="b" l="l" r="r" t="t"/>
              <a:pathLst>
                <a:path extrusionOk="0" h="6933" w="13859">
                  <a:moveTo>
                    <a:pt x="1858" y="0"/>
                  </a:moveTo>
                  <a:cubicBezTo>
                    <a:pt x="677" y="2040"/>
                    <a:pt x="1" y="4406"/>
                    <a:pt x="1" y="6932"/>
                  </a:cubicBezTo>
                  <a:lnTo>
                    <a:pt x="13858" y="6932"/>
                  </a:lnTo>
                  <a:lnTo>
                    <a:pt x="4551" y="1556"/>
                  </a:lnTo>
                  <a:lnTo>
                    <a:pt x="1858"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4"/>
            <p:cNvSpPr/>
            <p:nvPr/>
          </p:nvSpPr>
          <p:spPr>
            <a:xfrm>
              <a:off x="250429" y="344734"/>
              <a:ext cx="598339" cy="598260"/>
            </a:xfrm>
            <a:custGeom>
              <a:rect b="b" l="l" r="r" t="t"/>
              <a:pathLst>
                <a:path extrusionOk="0" h="19195" w="19196">
                  <a:moveTo>
                    <a:pt x="9600" y="0"/>
                  </a:moveTo>
                  <a:cubicBezTo>
                    <a:pt x="4297" y="0"/>
                    <a:pt x="1" y="4297"/>
                    <a:pt x="1" y="9599"/>
                  </a:cubicBezTo>
                  <a:cubicBezTo>
                    <a:pt x="1" y="14898"/>
                    <a:pt x="4297" y="19195"/>
                    <a:pt x="9600" y="19195"/>
                  </a:cubicBezTo>
                  <a:cubicBezTo>
                    <a:pt x="14899" y="19195"/>
                    <a:pt x="19196" y="14898"/>
                    <a:pt x="19196" y="9599"/>
                  </a:cubicBezTo>
                  <a:cubicBezTo>
                    <a:pt x="19196" y="4297"/>
                    <a:pt x="14899" y="0"/>
                    <a:pt x="9600"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4"/>
            <p:cNvSpPr/>
            <p:nvPr/>
          </p:nvSpPr>
          <p:spPr>
            <a:xfrm>
              <a:off x="250523" y="344734"/>
              <a:ext cx="325103" cy="598260"/>
            </a:xfrm>
            <a:custGeom>
              <a:rect b="b" l="l" r="r" t="t"/>
              <a:pathLst>
                <a:path extrusionOk="0" h="19195" w="10430">
                  <a:moveTo>
                    <a:pt x="9597" y="0"/>
                  </a:moveTo>
                  <a:cubicBezTo>
                    <a:pt x="4298" y="0"/>
                    <a:pt x="1" y="4297"/>
                    <a:pt x="1" y="9599"/>
                  </a:cubicBezTo>
                  <a:cubicBezTo>
                    <a:pt x="1" y="14898"/>
                    <a:pt x="4298" y="19195"/>
                    <a:pt x="9597" y="19195"/>
                  </a:cubicBezTo>
                  <a:cubicBezTo>
                    <a:pt x="9875" y="19195"/>
                    <a:pt x="10154" y="19182"/>
                    <a:pt x="10429" y="19156"/>
                  </a:cubicBezTo>
                  <a:cubicBezTo>
                    <a:pt x="5521" y="18737"/>
                    <a:pt x="1666" y="14616"/>
                    <a:pt x="1666" y="9599"/>
                  </a:cubicBezTo>
                  <a:cubicBezTo>
                    <a:pt x="1666" y="4579"/>
                    <a:pt x="5521" y="458"/>
                    <a:pt x="10429" y="38"/>
                  </a:cubicBezTo>
                  <a:cubicBezTo>
                    <a:pt x="10154" y="13"/>
                    <a:pt x="9875" y="0"/>
                    <a:pt x="9597"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4"/>
            <p:cNvSpPr/>
            <p:nvPr/>
          </p:nvSpPr>
          <p:spPr>
            <a:xfrm>
              <a:off x="501619" y="416578"/>
              <a:ext cx="95941" cy="454578"/>
            </a:xfrm>
            <a:custGeom>
              <a:rect b="b" l="l" r="r" t="t"/>
              <a:pathLst>
                <a:path extrusionOk="0" h="14585" w="3078">
                  <a:moveTo>
                    <a:pt x="1541" y="0"/>
                  </a:moveTo>
                  <a:cubicBezTo>
                    <a:pt x="689" y="0"/>
                    <a:pt x="1" y="689"/>
                    <a:pt x="1" y="1540"/>
                  </a:cubicBezTo>
                  <a:cubicBezTo>
                    <a:pt x="1" y="2117"/>
                    <a:pt x="318" y="2619"/>
                    <a:pt x="785" y="2882"/>
                  </a:cubicBezTo>
                  <a:lnTo>
                    <a:pt x="785" y="11703"/>
                  </a:lnTo>
                  <a:cubicBezTo>
                    <a:pt x="318" y="11966"/>
                    <a:pt x="1" y="12468"/>
                    <a:pt x="1" y="13045"/>
                  </a:cubicBezTo>
                  <a:cubicBezTo>
                    <a:pt x="1" y="13896"/>
                    <a:pt x="689" y="14585"/>
                    <a:pt x="1541" y="14585"/>
                  </a:cubicBezTo>
                  <a:cubicBezTo>
                    <a:pt x="2389" y="14585"/>
                    <a:pt x="3078" y="13896"/>
                    <a:pt x="3078" y="13045"/>
                  </a:cubicBezTo>
                  <a:cubicBezTo>
                    <a:pt x="3078" y="12468"/>
                    <a:pt x="2761" y="11966"/>
                    <a:pt x="2293" y="11703"/>
                  </a:cubicBezTo>
                  <a:lnTo>
                    <a:pt x="2293" y="2882"/>
                  </a:lnTo>
                  <a:cubicBezTo>
                    <a:pt x="2761" y="2619"/>
                    <a:pt x="3078" y="2117"/>
                    <a:pt x="3078" y="1540"/>
                  </a:cubicBezTo>
                  <a:cubicBezTo>
                    <a:pt x="3078" y="689"/>
                    <a:pt x="2389" y="0"/>
                    <a:pt x="1541"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4"/>
            <p:cNvSpPr/>
            <p:nvPr/>
          </p:nvSpPr>
          <p:spPr>
            <a:xfrm>
              <a:off x="322273" y="595922"/>
              <a:ext cx="454646" cy="95902"/>
            </a:xfrm>
            <a:custGeom>
              <a:rect b="b" l="l" r="r" t="t"/>
              <a:pathLst>
                <a:path extrusionOk="0" h="3077" w="14586">
                  <a:moveTo>
                    <a:pt x="1541" y="0"/>
                  </a:moveTo>
                  <a:cubicBezTo>
                    <a:pt x="689" y="0"/>
                    <a:pt x="1" y="688"/>
                    <a:pt x="1" y="1540"/>
                  </a:cubicBezTo>
                  <a:cubicBezTo>
                    <a:pt x="1" y="2389"/>
                    <a:pt x="689" y="3077"/>
                    <a:pt x="1541" y="3077"/>
                  </a:cubicBezTo>
                  <a:cubicBezTo>
                    <a:pt x="2117" y="3077"/>
                    <a:pt x="2620" y="2760"/>
                    <a:pt x="2883" y="2293"/>
                  </a:cubicBezTo>
                  <a:lnTo>
                    <a:pt x="11704" y="2293"/>
                  </a:lnTo>
                  <a:cubicBezTo>
                    <a:pt x="11969" y="2760"/>
                    <a:pt x="12469" y="3077"/>
                    <a:pt x="13045" y="3077"/>
                  </a:cubicBezTo>
                  <a:cubicBezTo>
                    <a:pt x="13897" y="3077"/>
                    <a:pt x="14585" y="2389"/>
                    <a:pt x="14585" y="1540"/>
                  </a:cubicBezTo>
                  <a:cubicBezTo>
                    <a:pt x="14585" y="688"/>
                    <a:pt x="13897" y="0"/>
                    <a:pt x="13045" y="0"/>
                  </a:cubicBezTo>
                  <a:cubicBezTo>
                    <a:pt x="12469" y="0"/>
                    <a:pt x="11969" y="317"/>
                    <a:pt x="11704" y="784"/>
                  </a:cubicBezTo>
                  <a:lnTo>
                    <a:pt x="2883" y="784"/>
                  </a:lnTo>
                  <a:cubicBezTo>
                    <a:pt x="2620" y="317"/>
                    <a:pt x="2117" y="0"/>
                    <a:pt x="1541"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4"/>
            <p:cNvSpPr/>
            <p:nvPr/>
          </p:nvSpPr>
          <p:spPr>
            <a:xfrm>
              <a:off x="480362" y="574665"/>
              <a:ext cx="138457" cy="138415"/>
            </a:xfrm>
            <a:custGeom>
              <a:rect b="b" l="l" r="r" t="t"/>
              <a:pathLst>
                <a:path extrusionOk="0" h="4441" w="4442">
                  <a:moveTo>
                    <a:pt x="2223" y="0"/>
                  </a:moveTo>
                  <a:cubicBezTo>
                    <a:pt x="993" y="0"/>
                    <a:pt x="1" y="993"/>
                    <a:pt x="1" y="2222"/>
                  </a:cubicBezTo>
                  <a:cubicBezTo>
                    <a:pt x="1" y="3448"/>
                    <a:pt x="993" y="4441"/>
                    <a:pt x="2223" y="4441"/>
                  </a:cubicBezTo>
                  <a:cubicBezTo>
                    <a:pt x="3449" y="4441"/>
                    <a:pt x="4442" y="3448"/>
                    <a:pt x="4442" y="2222"/>
                  </a:cubicBezTo>
                  <a:cubicBezTo>
                    <a:pt x="4442" y="993"/>
                    <a:pt x="3449" y="0"/>
                    <a:pt x="2223"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8" name="Google Shape;368;p14"/>
          <p:cNvGrpSpPr/>
          <p:nvPr/>
        </p:nvGrpSpPr>
        <p:grpSpPr>
          <a:xfrm>
            <a:off x="8491328" y="4299724"/>
            <a:ext cx="795850" cy="834985"/>
            <a:chOff x="6421180" y="2108989"/>
            <a:chExt cx="359398" cy="377087"/>
          </a:xfrm>
        </p:grpSpPr>
        <p:sp>
          <p:nvSpPr>
            <p:cNvPr id="369" name="Google Shape;369;p14"/>
            <p:cNvSpPr/>
            <p:nvPr/>
          </p:nvSpPr>
          <p:spPr>
            <a:xfrm>
              <a:off x="6421180" y="2143378"/>
              <a:ext cx="140882" cy="342697"/>
            </a:xfrm>
            <a:custGeom>
              <a:rect b="b" l="l" r="r" t="t"/>
              <a:pathLst>
                <a:path extrusionOk="0" h="10832" w="4453">
                  <a:moveTo>
                    <a:pt x="2229" y="1"/>
                  </a:moveTo>
                  <a:cubicBezTo>
                    <a:pt x="1196" y="1"/>
                    <a:pt x="357" y="835"/>
                    <a:pt x="357" y="1871"/>
                  </a:cubicBezTo>
                  <a:cubicBezTo>
                    <a:pt x="357" y="2259"/>
                    <a:pt x="478" y="2621"/>
                    <a:pt x="681" y="2926"/>
                  </a:cubicBezTo>
                  <a:cubicBezTo>
                    <a:pt x="751" y="3022"/>
                    <a:pt x="1368" y="3111"/>
                    <a:pt x="1451" y="3194"/>
                  </a:cubicBezTo>
                  <a:cubicBezTo>
                    <a:pt x="1616" y="3359"/>
                    <a:pt x="1184" y="3569"/>
                    <a:pt x="1215" y="3791"/>
                  </a:cubicBezTo>
                  <a:cubicBezTo>
                    <a:pt x="1222" y="3849"/>
                    <a:pt x="1228" y="3900"/>
                    <a:pt x="1228" y="3950"/>
                  </a:cubicBezTo>
                  <a:cubicBezTo>
                    <a:pt x="1228" y="4109"/>
                    <a:pt x="1196" y="4268"/>
                    <a:pt x="1126" y="4402"/>
                  </a:cubicBezTo>
                  <a:cubicBezTo>
                    <a:pt x="1076" y="4510"/>
                    <a:pt x="1012" y="4605"/>
                    <a:pt x="923" y="4695"/>
                  </a:cubicBezTo>
                  <a:cubicBezTo>
                    <a:pt x="897" y="4720"/>
                    <a:pt x="1260" y="5133"/>
                    <a:pt x="1228" y="5159"/>
                  </a:cubicBezTo>
                  <a:cubicBezTo>
                    <a:pt x="986" y="5350"/>
                    <a:pt x="401" y="5203"/>
                    <a:pt x="255" y="5477"/>
                  </a:cubicBezTo>
                  <a:cubicBezTo>
                    <a:pt x="96" y="5782"/>
                    <a:pt x="1" y="6132"/>
                    <a:pt x="1" y="6507"/>
                  </a:cubicBezTo>
                  <a:lnTo>
                    <a:pt x="1" y="9840"/>
                  </a:lnTo>
                  <a:cubicBezTo>
                    <a:pt x="1" y="10387"/>
                    <a:pt x="446" y="10832"/>
                    <a:pt x="993" y="10832"/>
                  </a:cubicBezTo>
                  <a:lnTo>
                    <a:pt x="3467" y="10832"/>
                  </a:lnTo>
                  <a:cubicBezTo>
                    <a:pt x="4014" y="10832"/>
                    <a:pt x="4453" y="10387"/>
                    <a:pt x="4453" y="9840"/>
                  </a:cubicBezTo>
                  <a:lnTo>
                    <a:pt x="4453" y="6507"/>
                  </a:lnTo>
                  <a:cubicBezTo>
                    <a:pt x="4453" y="6132"/>
                    <a:pt x="4364" y="5782"/>
                    <a:pt x="4198" y="5477"/>
                  </a:cubicBezTo>
                  <a:cubicBezTo>
                    <a:pt x="4052" y="5203"/>
                    <a:pt x="3454" y="5235"/>
                    <a:pt x="3212" y="5044"/>
                  </a:cubicBezTo>
                  <a:cubicBezTo>
                    <a:pt x="3187" y="5019"/>
                    <a:pt x="3556" y="4720"/>
                    <a:pt x="3530" y="4695"/>
                  </a:cubicBezTo>
                  <a:cubicBezTo>
                    <a:pt x="3333" y="4497"/>
                    <a:pt x="3225" y="4230"/>
                    <a:pt x="3225" y="3950"/>
                  </a:cubicBezTo>
                  <a:cubicBezTo>
                    <a:pt x="3225" y="3880"/>
                    <a:pt x="3232" y="3810"/>
                    <a:pt x="3244" y="3741"/>
                  </a:cubicBezTo>
                  <a:cubicBezTo>
                    <a:pt x="3289" y="3537"/>
                    <a:pt x="2907" y="3353"/>
                    <a:pt x="3053" y="3200"/>
                  </a:cubicBezTo>
                  <a:cubicBezTo>
                    <a:pt x="3143" y="3117"/>
                    <a:pt x="3702" y="3022"/>
                    <a:pt x="3772" y="2926"/>
                  </a:cubicBezTo>
                  <a:cubicBezTo>
                    <a:pt x="3969" y="2634"/>
                    <a:pt x="4090" y="2278"/>
                    <a:pt x="4097" y="1896"/>
                  </a:cubicBezTo>
                  <a:cubicBezTo>
                    <a:pt x="4109" y="872"/>
                    <a:pt x="3282" y="14"/>
                    <a:pt x="2252" y="1"/>
                  </a:cubicBezTo>
                  <a:cubicBezTo>
                    <a:pt x="2244" y="1"/>
                    <a:pt x="2237" y="1"/>
                    <a:pt x="2229"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4"/>
            <p:cNvSpPr/>
            <p:nvPr/>
          </p:nvSpPr>
          <p:spPr>
            <a:xfrm>
              <a:off x="6429248" y="2291881"/>
              <a:ext cx="124778" cy="24772"/>
            </a:xfrm>
            <a:custGeom>
              <a:rect b="b" l="l" r="r" t="t"/>
              <a:pathLst>
                <a:path extrusionOk="0" h="783" w="3944">
                  <a:moveTo>
                    <a:pt x="668" y="1"/>
                  </a:moveTo>
                  <a:cubicBezTo>
                    <a:pt x="642" y="26"/>
                    <a:pt x="617" y="51"/>
                    <a:pt x="585" y="77"/>
                  </a:cubicBezTo>
                  <a:cubicBezTo>
                    <a:pt x="344" y="268"/>
                    <a:pt x="146" y="509"/>
                    <a:pt x="0" y="783"/>
                  </a:cubicBezTo>
                  <a:lnTo>
                    <a:pt x="3943" y="783"/>
                  </a:lnTo>
                  <a:cubicBezTo>
                    <a:pt x="3797" y="509"/>
                    <a:pt x="3600" y="268"/>
                    <a:pt x="3358" y="77"/>
                  </a:cubicBezTo>
                  <a:cubicBezTo>
                    <a:pt x="3333" y="51"/>
                    <a:pt x="3301" y="26"/>
                    <a:pt x="3275"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4"/>
            <p:cNvSpPr/>
            <p:nvPr/>
          </p:nvSpPr>
          <p:spPr>
            <a:xfrm>
              <a:off x="6442915" y="2235947"/>
              <a:ext cx="97633" cy="27398"/>
            </a:xfrm>
            <a:custGeom>
              <a:rect b="b" l="l" r="r" t="t"/>
              <a:pathLst>
                <a:path extrusionOk="0" h="866" w="3086">
                  <a:moveTo>
                    <a:pt x="1" y="0"/>
                  </a:moveTo>
                  <a:cubicBezTo>
                    <a:pt x="64" y="96"/>
                    <a:pt x="140" y="185"/>
                    <a:pt x="223" y="268"/>
                  </a:cubicBezTo>
                  <a:cubicBezTo>
                    <a:pt x="389" y="433"/>
                    <a:pt x="497" y="643"/>
                    <a:pt x="528" y="865"/>
                  </a:cubicBezTo>
                  <a:lnTo>
                    <a:pt x="2551" y="865"/>
                  </a:lnTo>
                  <a:cubicBezTo>
                    <a:pt x="2583" y="643"/>
                    <a:pt x="2691" y="439"/>
                    <a:pt x="2850" y="280"/>
                  </a:cubicBezTo>
                  <a:cubicBezTo>
                    <a:pt x="2939" y="191"/>
                    <a:pt x="3015" y="96"/>
                    <a:pt x="3085"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4"/>
            <p:cNvSpPr/>
            <p:nvPr/>
          </p:nvSpPr>
          <p:spPr>
            <a:xfrm>
              <a:off x="6639696" y="2143378"/>
              <a:ext cx="140882" cy="342697"/>
            </a:xfrm>
            <a:custGeom>
              <a:rect b="b" l="l" r="r" t="t"/>
              <a:pathLst>
                <a:path extrusionOk="0" h="10832" w="4453">
                  <a:moveTo>
                    <a:pt x="2229" y="1"/>
                  </a:moveTo>
                  <a:cubicBezTo>
                    <a:pt x="1196" y="1"/>
                    <a:pt x="357" y="835"/>
                    <a:pt x="357" y="1871"/>
                  </a:cubicBezTo>
                  <a:cubicBezTo>
                    <a:pt x="357" y="2259"/>
                    <a:pt x="478" y="2621"/>
                    <a:pt x="681" y="2926"/>
                  </a:cubicBezTo>
                  <a:cubicBezTo>
                    <a:pt x="751" y="3022"/>
                    <a:pt x="1368" y="3111"/>
                    <a:pt x="1451" y="3194"/>
                  </a:cubicBezTo>
                  <a:cubicBezTo>
                    <a:pt x="1616" y="3359"/>
                    <a:pt x="1184" y="3569"/>
                    <a:pt x="1215" y="3791"/>
                  </a:cubicBezTo>
                  <a:cubicBezTo>
                    <a:pt x="1222" y="3849"/>
                    <a:pt x="1228" y="3900"/>
                    <a:pt x="1228" y="3950"/>
                  </a:cubicBezTo>
                  <a:cubicBezTo>
                    <a:pt x="1228" y="4109"/>
                    <a:pt x="1196" y="4268"/>
                    <a:pt x="1126" y="4402"/>
                  </a:cubicBezTo>
                  <a:cubicBezTo>
                    <a:pt x="1076" y="4510"/>
                    <a:pt x="1012" y="4605"/>
                    <a:pt x="923" y="4695"/>
                  </a:cubicBezTo>
                  <a:cubicBezTo>
                    <a:pt x="897" y="4720"/>
                    <a:pt x="1260" y="5133"/>
                    <a:pt x="1228" y="5159"/>
                  </a:cubicBezTo>
                  <a:cubicBezTo>
                    <a:pt x="986" y="5350"/>
                    <a:pt x="401" y="5203"/>
                    <a:pt x="255" y="5477"/>
                  </a:cubicBezTo>
                  <a:cubicBezTo>
                    <a:pt x="96" y="5782"/>
                    <a:pt x="1" y="6132"/>
                    <a:pt x="1" y="6507"/>
                  </a:cubicBezTo>
                  <a:lnTo>
                    <a:pt x="1" y="9840"/>
                  </a:lnTo>
                  <a:cubicBezTo>
                    <a:pt x="1" y="10387"/>
                    <a:pt x="446" y="10832"/>
                    <a:pt x="993" y="10832"/>
                  </a:cubicBezTo>
                  <a:lnTo>
                    <a:pt x="3467" y="10832"/>
                  </a:lnTo>
                  <a:cubicBezTo>
                    <a:pt x="4014" y="10832"/>
                    <a:pt x="4453" y="10387"/>
                    <a:pt x="4453" y="9840"/>
                  </a:cubicBezTo>
                  <a:lnTo>
                    <a:pt x="4453" y="6507"/>
                  </a:lnTo>
                  <a:cubicBezTo>
                    <a:pt x="4453" y="6132"/>
                    <a:pt x="4364" y="5782"/>
                    <a:pt x="4198" y="5477"/>
                  </a:cubicBezTo>
                  <a:cubicBezTo>
                    <a:pt x="4052" y="5203"/>
                    <a:pt x="3454" y="5235"/>
                    <a:pt x="3212" y="5044"/>
                  </a:cubicBezTo>
                  <a:cubicBezTo>
                    <a:pt x="3187" y="5019"/>
                    <a:pt x="3556" y="4720"/>
                    <a:pt x="3530" y="4695"/>
                  </a:cubicBezTo>
                  <a:cubicBezTo>
                    <a:pt x="3333" y="4497"/>
                    <a:pt x="3225" y="4230"/>
                    <a:pt x="3225" y="3950"/>
                  </a:cubicBezTo>
                  <a:cubicBezTo>
                    <a:pt x="3225" y="3880"/>
                    <a:pt x="3232" y="3810"/>
                    <a:pt x="3244" y="3741"/>
                  </a:cubicBezTo>
                  <a:cubicBezTo>
                    <a:pt x="3289" y="3537"/>
                    <a:pt x="2907" y="3353"/>
                    <a:pt x="3053" y="3200"/>
                  </a:cubicBezTo>
                  <a:cubicBezTo>
                    <a:pt x="3143" y="3117"/>
                    <a:pt x="3702" y="3022"/>
                    <a:pt x="3772" y="2926"/>
                  </a:cubicBezTo>
                  <a:cubicBezTo>
                    <a:pt x="3969" y="2634"/>
                    <a:pt x="4090" y="2278"/>
                    <a:pt x="4097" y="1896"/>
                  </a:cubicBezTo>
                  <a:cubicBezTo>
                    <a:pt x="4109" y="872"/>
                    <a:pt x="3282" y="14"/>
                    <a:pt x="2252" y="1"/>
                  </a:cubicBezTo>
                  <a:cubicBezTo>
                    <a:pt x="2244" y="1"/>
                    <a:pt x="2237" y="1"/>
                    <a:pt x="2229"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4"/>
            <p:cNvSpPr/>
            <p:nvPr/>
          </p:nvSpPr>
          <p:spPr>
            <a:xfrm>
              <a:off x="6647764" y="2291881"/>
              <a:ext cx="124778" cy="24772"/>
            </a:xfrm>
            <a:custGeom>
              <a:rect b="b" l="l" r="r" t="t"/>
              <a:pathLst>
                <a:path extrusionOk="0" h="783" w="3944">
                  <a:moveTo>
                    <a:pt x="668" y="1"/>
                  </a:moveTo>
                  <a:cubicBezTo>
                    <a:pt x="642" y="26"/>
                    <a:pt x="617" y="51"/>
                    <a:pt x="585" y="77"/>
                  </a:cubicBezTo>
                  <a:cubicBezTo>
                    <a:pt x="344" y="268"/>
                    <a:pt x="146" y="509"/>
                    <a:pt x="0" y="783"/>
                  </a:cubicBezTo>
                  <a:lnTo>
                    <a:pt x="3943" y="783"/>
                  </a:lnTo>
                  <a:cubicBezTo>
                    <a:pt x="3797" y="509"/>
                    <a:pt x="3600" y="268"/>
                    <a:pt x="3358" y="77"/>
                  </a:cubicBezTo>
                  <a:cubicBezTo>
                    <a:pt x="3333" y="51"/>
                    <a:pt x="3301" y="26"/>
                    <a:pt x="3275"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4"/>
            <p:cNvSpPr/>
            <p:nvPr/>
          </p:nvSpPr>
          <p:spPr>
            <a:xfrm>
              <a:off x="6661241" y="2235947"/>
              <a:ext cx="97823" cy="27398"/>
            </a:xfrm>
            <a:custGeom>
              <a:rect b="b" l="l" r="r" t="t"/>
              <a:pathLst>
                <a:path extrusionOk="0" h="866" w="3092">
                  <a:moveTo>
                    <a:pt x="0" y="0"/>
                  </a:moveTo>
                  <a:cubicBezTo>
                    <a:pt x="70" y="96"/>
                    <a:pt x="146" y="185"/>
                    <a:pt x="229" y="268"/>
                  </a:cubicBezTo>
                  <a:cubicBezTo>
                    <a:pt x="395" y="433"/>
                    <a:pt x="503" y="643"/>
                    <a:pt x="534" y="865"/>
                  </a:cubicBezTo>
                  <a:lnTo>
                    <a:pt x="2557" y="865"/>
                  </a:lnTo>
                  <a:cubicBezTo>
                    <a:pt x="2589" y="643"/>
                    <a:pt x="2697" y="439"/>
                    <a:pt x="2856" y="280"/>
                  </a:cubicBezTo>
                  <a:cubicBezTo>
                    <a:pt x="2945" y="191"/>
                    <a:pt x="3021" y="96"/>
                    <a:pt x="3091"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4"/>
            <p:cNvSpPr/>
            <p:nvPr/>
          </p:nvSpPr>
          <p:spPr>
            <a:xfrm>
              <a:off x="6523399" y="2108989"/>
              <a:ext cx="154960" cy="377087"/>
            </a:xfrm>
            <a:custGeom>
              <a:rect b="b" l="l" r="r" t="t"/>
              <a:pathLst>
                <a:path extrusionOk="0" h="11919" w="4898">
                  <a:moveTo>
                    <a:pt x="2457" y="0"/>
                  </a:moveTo>
                  <a:cubicBezTo>
                    <a:pt x="1317" y="0"/>
                    <a:pt x="395" y="918"/>
                    <a:pt x="395" y="2061"/>
                  </a:cubicBezTo>
                  <a:cubicBezTo>
                    <a:pt x="395" y="2487"/>
                    <a:pt x="528" y="2888"/>
                    <a:pt x="751" y="3218"/>
                  </a:cubicBezTo>
                  <a:cubicBezTo>
                    <a:pt x="827" y="3327"/>
                    <a:pt x="1616" y="3422"/>
                    <a:pt x="1711" y="3517"/>
                  </a:cubicBezTo>
                  <a:cubicBezTo>
                    <a:pt x="1889" y="3695"/>
                    <a:pt x="1298" y="3924"/>
                    <a:pt x="1336" y="4172"/>
                  </a:cubicBezTo>
                  <a:cubicBezTo>
                    <a:pt x="1349" y="4230"/>
                    <a:pt x="1349" y="4287"/>
                    <a:pt x="1349" y="4351"/>
                  </a:cubicBezTo>
                  <a:cubicBezTo>
                    <a:pt x="1349" y="4522"/>
                    <a:pt x="1311" y="4694"/>
                    <a:pt x="1241" y="4847"/>
                  </a:cubicBezTo>
                  <a:cubicBezTo>
                    <a:pt x="1184" y="4961"/>
                    <a:pt x="1107" y="5069"/>
                    <a:pt x="1018" y="5165"/>
                  </a:cubicBezTo>
                  <a:cubicBezTo>
                    <a:pt x="986" y="5196"/>
                    <a:pt x="1381" y="5584"/>
                    <a:pt x="1349" y="5610"/>
                  </a:cubicBezTo>
                  <a:cubicBezTo>
                    <a:pt x="1082" y="5820"/>
                    <a:pt x="439" y="5724"/>
                    <a:pt x="280" y="6023"/>
                  </a:cubicBezTo>
                  <a:cubicBezTo>
                    <a:pt x="102" y="6367"/>
                    <a:pt x="1" y="6748"/>
                    <a:pt x="1" y="7162"/>
                  </a:cubicBezTo>
                  <a:lnTo>
                    <a:pt x="1" y="10831"/>
                  </a:lnTo>
                  <a:cubicBezTo>
                    <a:pt x="1" y="11429"/>
                    <a:pt x="490" y="11919"/>
                    <a:pt x="1088" y="11919"/>
                  </a:cubicBezTo>
                  <a:lnTo>
                    <a:pt x="3810" y="11919"/>
                  </a:lnTo>
                  <a:cubicBezTo>
                    <a:pt x="4414" y="11919"/>
                    <a:pt x="4898" y="11429"/>
                    <a:pt x="4898" y="10831"/>
                  </a:cubicBezTo>
                  <a:lnTo>
                    <a:pt x="4898" y="7162"/>
                  </a:lnTo>
                  <a:cubicBezTo>
                    <a:pt x="4898" y="6748"/>
                    <a:pt x="4796" y="6367"/>
                    <a:pt x="4618" y="6023"/>
                  </a:cubicBezTo>
                  <a:cubicBezTo>
                    <a:pt x="4459" y="5724"/>
                    <a:pt x="3957" y="5820"/>
                    <a:pt x="3696" y="5610"/>
                  </a:cubicBezTo>
                  <a:cubicBezTo>
                    <a:pt x="3664" y="5584"/>
                    <a:pt x="3912" y="5196"/>
                    <a:pt x="3880" y="5165"/>
                  </a:cubicBezTo>
                  <a:cubicBezTo>
                    <a:pt x="3670" y="4948"/>
                    <a:pt x="3549" y="4656"/>
                    <a:pt x="3549" y="4351"/>
                  </a:cubicBezTo>
                  <a:cubicBezTo>
                    <a:pt x="3549" y="4293"/>
                    <a:pt x="3556" y="4236"/>
                    <a:pt x="3562" y="4179"/>
                  </a:cubicBezTo>
                  <a:cubicBezTo>
                    <a:pt x="3600" y="3931"/>
                    <a:pt x="3168" y="3702"/>
                    <a:pt x="3346" y="3524"/>
                  </a:cubicBezTo>
                  <a:cubicBezTo>
                    <a:pt x="3441" y="3435"/>
                    <a:pt x="4071" y="3327"/>
                    <a:pt x="4147" y="3218"/>
                  </a:cubicBezTo>
                  <a:cubicBezTo>
                    <a:pt x="4370" y="2894"/>
                    <a:pt x="4497" y="2506"/>
                    <a:pt x="4503" y="2086"/>
                  </a:cubicBezTo>
                  <a:cubicBezTo>
                    <a:pt x="4523" y="954"/>
                    <a:pt x="3607" y="19"/>
                    <a:pt x="2481" y="0"/>
                  </a:cubicBezTo>
                  <a:cubicBezTo>
                    <a:pt x="2473" y="0"/>
                    <a:pt x="2465" y="0"/>
                    <a:pt x="2457"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4"/>
            <p:cNvSpPr/>
            <p:nvPr/>
          </p:nvSpPr>
          <p:spPr>
            <a:xfrm>
              <a:off x="6532257" y="2272361"/>
              <a:ext cx="137243" cy="27208"/>
            </a:xfrm>
            <a:custGeom>
              <a:rect b="b" l="l" r="r" t="t"/>
              <a:pathLst>
                <a:path extrusionOk="0" h="860" w="4338">
                  <a:moveTo>
                    <a:pt x="738" y="1"/>
                  </a:moveTo>
                  <a:cubicBezTo>
                    <a:pt x="706" y="32"/>
                    <a:pt x="675" y="58"/>
                    <a:pt x="643" y="83"/>
                  </a:cubicBezTo>
                  <a:cubicBezTo>
                    <a:pt x="376" y="293"/>
                    <a:pt x="159" y="560"/>
                    <a:pt x="0" y="859"/>
                  </a:cubicBezTo>
                  <a:lnTo>
                    <a:pt x="4338" y="859"/>
                  </a:lnTo>
                  <a:cubicBezTo>
                    <a:pt x="4179" y="560"/>
                    <a:pt x="3963" y="293"/>
                    <a:pt x="3696" y="83"/>
                  </a:cubicBezTo>
                  <a:cubicBezTo>
                    <a:pt x="3664" y="58"/>
                    <a:pt x="3632" y="32"/>
                    <a:pt x="3600"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4"/>
            <p:cNvSpPr/>
            <p:nvPr/>
          </p:nvSpPr>
          <p:spPr>
            <a:xfrm>
              <a:off x="6547158" y="2210796"/>
              <a:ext cx="107473" cy="30214"/>
            </a:xfrm>
            <a:custGeom>
              <a:rect b="b" l="l" r="r" t="t"/>
              <a:pathLst>
                <a:path extrusionOk="0" h="955" w="3397">
                  <a:moveTo>
                    <a:pt x="0" y="0"/>
                  </a:moveTo>
                  <a:cubicBezTo>
                    <a:pt x="70" y="109"/>
                    <a:pt x="153" y="204"/>
                    <a:pt x="248" y="299"/>
                  </a:cubicBezTo>
                  <a:cubicBezTo>
                    <a:pt x="426" y="477"/>
                    <a:pt x="547" y="706"/>
                    <a:pt x="585" y="954"/>
                  </a:cubicBezTo>
                  <a:lnTo>
                    <a:pt x="2811" y="954"/>
                  </a:lnTo>
                  <a:cubicBezTo>
                    <a:pt x="2849" y="713"/>
                    <a:pt x="2964" y="484"/>
                    <a:pt x="3142" y="306"/>
                  </a:cubicBezTo>
                  <a:cubicBezTo>
                    <a:pt x="3237" y="210"/>
                    <a:pt x="3320" y="109"/>
                    <a:pt x="3396"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8" name="Google Shape;378;p14"/>
          <p:cNvSpPr/>
          <p:nvPr/>
        </p:nvSpPr>
        <p:spPr>
          <a:xfrm rot="-6998380">
            <a:off x="-28385" y="3846834"/>
            <a:ext cx="663458" cy="463534"/>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9" name="Google Shape;379;p14"/>
          <p:cNvGrpSpPr/>
          <p:nvPr/>
        </p:nvGrpSpPr>
        <p:grpSpPr>
          <a:xfrm>
            <a:off x="328291" y="3335815"/>
            <a:ext cx="486078" cy="486078"/>
            <a:chOff x="7879273" y="4810679"/>
            <a:chExt cx="425228" cy="425228"/>
          </a:xfrm>
        </p:grpSpPr>
        <p:sp>
          <p:nvSpPr>
            <p:cNvPr id="380" name="Google Shape;380;p14"/>
            <p:cNvSpPr/>
            <p:nvPr/>
          </p:nvSpPr>
          <p:spPr>
            <a:xfrm rot="-1596938">
              <a:off x="7933461" y="4864866"/>
              <a:ext cx="316853" cy="316853"/>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4"/>
            <p:cNvSpPr/>
            <p:nvPr/>
          </p:nvSpPr>
          <p:spPr>
            <a:xfrm rot="-1596938">
              <a:off x="7943566" y="4907588"/>
              <a:ext cx="126135" cy="316853"/>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4"/>
            <p:cNvSpPr/>
            <p:nvPr/>
          </p:nvSpPr>
          <p:spPr>
            <a:xfrm rot="-1596938">
              <a:off x="8084615" y="4989440"/>
              <a:ext cx="47643"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3" name="Google Shape;383;p14"/>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1pPr>
            <a:lvl2pPr lvl="1"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2pPr>
            <a:lvl3pPr lvl="2"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3pPr>
            <a:lvl4pPr lvl="3"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4pPr>
            <a:lvl5pPr lvl="4"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5pPr>
            <a:lvl6pPr lvl="5"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6pPr>
            <a:lvl7pPr lvl="6"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7pPr>
            <a:lvl8pPr lvl="7"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8pPr>
            <a:lvl9pPr lvl="8"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9pPr>
          </a:lstStyle>
          <a:p/>
        </p:txBody>
      </p:sp>
      <p:pic>
        <p:nvPicPr>
          <p:cNvPr id="384" name="Google Shape;384;p14"/>
          <p:cNvPicPr preferRelativeResize="0"/>
          <p:nvPr/>
        </p:nvPicPr>
        <p:blipFill>
          <a:blip r:embed="rId3">
            <a:alphaModFix/>
          </a:blip>
          <a:stretch>
            <a:fillRect/>
          </a:stretch>
        </p:blipFill>
        <p:spPr>
          <a:xfrm>
            <a:off x="8214850" y="52068"/>
            <a:ext cx="822200" cy="848432"/>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5">
    <p:spTree>
      <p:nvGrpSpPr>
        <p:cNvPr id="385" name="Shape 385"/>
        <p:cNvGrpSpPr/>
        <p:nvPr/>
      </p:nvGrpSpPr>
      <p:grpSpPr>
        <a:xfrm>
          <a:off x="0" y="0"/>
          <a:ext cx="0" cy="0"/>
          <a:chOff x="0" y="0"/>
          <a:chExt cx="0" cy="0"/>
        </a:xfrm>
      </p:grpSpPr>
      <p:pic>
        <p:nvPicPr>
          <p:cNvPr id="386" name="Google Shape;386;p15"/>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grpSp>
        <p:nvGrpSpPr>
          <p:cNvPr id="387" name="Google Shape;387;p15"/>
          <p:cNvGrpSpPr/>
          <p:nvPr/>
        </p:nvGrpSpPr>
        <p:grpSpPr>
          <a:xfrm rot="-1521948">
            <a:off x="15071" y="129576"/>
            <a:ext cx="819858" cy="819858"/>
            <a:chOff x="410325" y="170950"/>
            <a:chExt cx="819850" cy="819850"/>
          </a:xfrm>
        </p:grpSpPr>
        <p:sp>
          <p:nvSpPr>
            <p:cNvPr id="388" name="Google Shape;388;p15"/>
            <p:cNvSpPr/>
            <p:nvPr/>
          </p:nvSpPr>
          <p:spPr>
            <a:xfrm>
              <a:off x="643175" y="170950"/>
              <a:ext cx="587000" cy="468050"/>
            </a:xfrm>
            <a:custGeom>
              <a:rect b="b" l="l" r="r" t="t"/>
              <a:pathLst>
                <a:path extrusionOk="0" h="18722" w="23480">
                  <a:moveTo>
                    <a:pt x="7080" y="0"/>
                  </a:moveTo>
                  <a:lnTo>
                    <a:pt x="7080" y="5447"/>
                  </a:lnTo>
                  <a:lnTo>
                    <a:pt x="2594" y="5447"/>
                  </a:lnTo>
                  <a:cubicBezTo>
                    <a:pt x="1163" y="5447"/>
                    <a:pt x="0" y="6609"/>
                    <a:pt x="0" y="8043"/>
                  </a:cubicBezTo>
                  <a:cubicBezTo>
                    <a:pt x="0" y="9474"/>
                    <a:pt x="1163" y="10637"/>
                    <a:pt x="2594" y="10637"/>
                  </a:cubicBezTo>
                  <a:lnTo>
                    <a:pt x="7080" y="10637"/>
                  </a:lnTo>
                  <a:lnTo>
                    <a:pt x="7080" y="16397"/>
                  </a:lnTo>
                  <a:lnTo>
                    <a:pt x="12843" y="18721"/>
                  </a:lnTo>
                  <a:lnTo>
                    <a:pt x="18033" y="18721"/>
                  </a:lnTo>
                  <a:lnTo>
                    <a:pt x="23479" y="16397"/>
                  </a:lnTo>
                  <a:lnTo>
                    <a:pt x="23479" y="4047"/>
                  </a:lnTo>
                  <a:cubicBezTo>
                    <a:pt x="23479" y="1813"/>
                    <a:pt x="21667" y="0"/>
                    <a:pt x="19429"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5"/>
            <p:cNvSpPr/>
            <p:nvPr/>
          </p:nvSpPr>
          <p:spPr>
            <a:xfrm>
              <a:off x="643175" y="307100"/>
              <a:ext cx="95675" cy="129775"/>
            </a:xfrm>
            <a:custGeom>
              <a:rect b="b" l="l" r="r" t="t"/>
              <a:pathLst>
                <a:path extrusionOk="0" h="5191" w="3827">
                  <a:moveTo>
                    <a:pt x="2594" y="1"/>
                  </a:moveTo>
                  <a:cubicBezTo>
                    <a:pt x="1163" y="1"/>
                    <a:pt x="0" y="1163"/>
                    <a:pt x="0" y="2597"/>
                  </a:cubicBezTo>
                  <a:cubicBezTo>
                    <a:pt x="0" y="4028"/>
                    <a:pt x="1163" y="5191"/>
                    <a:pt x="2594" y="5191"/>
                  </a:cubicBezTo>
                  <a:lnTo>
                    <a:pt x="3827" y="5191"/>
                  </a:lnTo>
                  <a:cubicBezTo>
                    <a:pt x="2392" y="5191"/>
                    <a:pt x="1233" y="4028"/>
                    <a:pt x="1233" y="2597"/>
                  </a:cubicBezTo>
                  <a:cubicBezTo>
                    <a:pt x="1233" y="1163"/>
                    <a:pt x="2392" y="1"/>
                    <a:pt x="3827"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5"/>
            <p:cNvSpPr/>
            <p:nvPr/>
          </p:nvSpPr>
          <p:spPr>
            <a:xfrm>
              <a:off x="820225" y="170950"/>
              <a:ext cx="30775" cy="136175"/>
            </a:xfrm>
            <a:custGeom>
              <a:rect b="b" l="l" r="r" t="t"/>
              <a:pathLst>
                <a:path extrusionOk="0" h="5447" w="1231">
                  <a:moveTo>
                    <a:pt x="1" y="0"/>
                  </a:moveTo>
                  <a:lnTo>
                    <a:pt x="1" y="5447"/>
                  </a:lnTo>
                  <a:lnTo>
                    <a:pt x="1230" y="5447"/>
                  </a:lnTo>
                  <a:lnTo>
                    <a:pt x="1230"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5"/>
            <p:cNvSpPr/>
            <p:nvPr/>
          </p:nvSpPr>
          <p:spPr>
            <a:xfrm>
              <a:off x="820225" y="436850"/>
              <a:ext cx="174775" cy="202075"/>
            </a:xfrm>
            <a:custGeom>
              <a:rect b="b" l="l" r="r" t="t"/>
              <a:pathLst>
                <a:path extrusionOk="0" h="8083" w="6991">
                  <a:moveTo>
                    <a:pt x="1" y="1"/>
                  </a:moveTo>
                  <a:lnTo>
                    <a:pt x="1" y="5761"/>
                  </a:lnTo>
                  <a:lnTo>
                    <a:pt x="5761" y="8082"/>
                  </a:lnTo>
                  <a:lnTo>
                    <a:pt x="6990" y="8082"/>
                  </a:lnTo>
                  <a:lnTo>
                    <a:pt x="1230" y="5761"/>
                  </a:lnTo>
                  <a:lnTo>
                    <a:pt x="1230" y="1"/>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5"/>
            <p:cNvSpPr/>
            <p:nvPr/>
          </p:nvSpPr>
          <p:spPr>
            <a:xfrm>
              <a:off x="410325" y="580850"/>
              <a:ext cx="672875" cy="409950"/>
            </a:xfrm>
            <a:custGeom>
              <a:rect b="b" l="l" r="r" t="t"/>
              <a:pathLst>
                <a:path extrusionOk="0" h="16398" w="26915">
                  <a:moveTo>
                    <a:pt x="0" y="1"/>
                  </a:moveTo>
                  <a:lnTo>
                    <a:pt x="0" y="12350"/>
                  </a:lnTo>
                  <a:cubicBezTo>
                    <a:pt x="0" y="14585"/>
                    <a:pt x="1813" y="16397"/>
                    <a:pt x="4047" y="16397"/>
                  </a:cubicBezTo>
                  <a:lnTo>
                    <a:pt x="16397" y="16397"/>
                  </a:lnTo>
                  <a:cubicBezTo>
                    <a:pt x="16397" y="16397"/>
                    <a:pt x="26915" y="9789"/>
                    <a:pt x="26915" y="8358"/>
                  </a:cubicBezTo>
                  <a:cubicBezTo>
                    <a:pt x="26915" y="6923"/>
                    <a:pt x="16397" y="1"/>
                    <a:pt x="16394" y="1"/>
                  </a:cubicBezTo>
                  <a:lnTo>
                    <a:pt x="10634" y="1"/>
                  </a:lnTo>
                  <a:lnTo>
                    <a:pt x="10634" y="4490"/>
                  </a:lnTo>
                  <a:cubicBezTo>
                    <a:pt x="10634" y="5921"/>
                    <a:pt x="9471" y="7083"/>
                    <a:pt x="8040" y="7083"/>
                  </a:cubicBezTo>
                  <a:cubicBezTo>
                    <a:pt x="6606" y="7083"/>
                    <a:pt x="5443" y="5921"/>
                    <a:pt x="5443" y="4490"/>
                  </a:cubicBezTo>
                  <a:lnTo>
                    <a:pt x="5443" y="1"/>
                  </a:ln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5"/>
            <p:cNvSpPr/>
            <p:nvPr/>
          </p:nvSpPr>
          <p:spPr>
            <a:xfrm>
              <a:off x="410325" y="580850"/>
              <a:ext cx="136350" cy="409950"/>
            </a:xfrm>
            <a:custGeom>
              <a:rect b="b" l="l" r="r" t="t"/>
              <a:pathLst>
                <a:path extrusionOk="0" h="16398" w="5454">
                  <a:moveTo>
                    <a:pt x="0" y="1"/>
                  </a:moveTo>
                  <a:lnTo>
                    <a:pt x="0" y="12350"/>
                  </a:lnTo>
                  <a:cubicBezTo>
                    <a:pt x="0" y="14585"/>
                    <a:pt x="1813" y="16397"/>
                    <a:pt x="4047" y="16397"/>
                  </a:cubicBezTo>
                  <a:lnTo>
                    <a:pt x="5453" y="16397"/>
                  </a:lnTo>
                  <a:cubicBezTo>
                    <a:pt x="3218" y="16397"/>
                    <a:pt x="1406" y="14585"/>
                    <a:pt x="1406" y="12350"/>
                  </a:cubicBezTo>
                  <a:lnTo>
                    <a:pt x="1406" y="1"/>
                  </a:ln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5"/>
            <p:cNvSpPr/>
            <p:nvPr/>
          </p:nvSpPr>
          <p:spPr>
            <a:xfrm>
              <a:off x="820225" y="403800"/>
              <a:ext cx="409950" cy="587000"/>
            </a:xfrm>
            <a:custGeom>
              <a:rect b="b" l="l" r="r" t="t"/>
              <a:pathLst>
                <a:path extrusionOk="0" h="23480" w="16398">
                  <a:moveTo>
                    <a:pt x="8354" y="0"/>
                  </a:moveTo>
                  <a:cubicBezTo>
                    <a:pt x="6923" y="0"/>
                    <a:pt x="5761" y="1163"/>
                    <a:pt x="5761" y="2597"/>
                  </a:cubicBezTo>
                  <a:lnTo>
                    <a:pt x="5761" y="7083"/>
                  </a:lnTo>
                  <a:lnTo>
                    <a:pt x="1" y="7083"/>
                  </a:lnTo>
                  <a:lnTo>
                    <a:pt x="1" y="12846"/>
                  </a:lnTo>
                  <a:lnTo>
                    <a:pt x="4487" y="12846"/>
                  </a:lnTo>
                  <a:cubicBezTo>
                    <a:pt x="5918" y="12846"/>
                    <a:pt x="7080" y="14005"/>
                    <a:pt x="7080" y="15440"/>
                  </a:cubicBezTo>
                  <a:cubicBezTo>
                    <a:pt x="7080" y="16871"/>
                    <a:pt x="5918" y="18033"/>
                    <a:pt x="4487" y="18033"/>
                  </a:cubicBezTo>
                  <a:lnTo>
                    <a:pt x="1" y="18033"/>
                  </a:lnTo>
                  <a:lnTo>
                    <a:pt x="1" y="23479"/>
                  </a:lnTo>
                  <a:lnTo>
                    <a:pt x="12347" y="23479"/>
                  </a:lnTo>
                  <a:cubicBezTo>
                    <a:pt x="14582" y="23479"/>
                    <a:pt x="16397" y="21667"/>
                    <a:pt x="16397" y="19432"/>
                  </a:cubicBezTo>
                  <a:lnTo>
                    <a:pt x="16397" y="7083"/>
                  </a:lnTo>
                  <a:lnTo>
                    <a:pt x="10951" y="7083"/>
                  </a:lnTo>
                  <a:lnTo>
                    <a:pt x="10951" y="2597"/>
                  </a:lnTo>
                  <a:cubicBezTo>
                    <a:pt x="10951" y="1163"/>
                    <a:pt x="9789" y="0"/>
                    <a:pt x="835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5"/>
            <p:cNvSpPr/>
            <p:nvPr/>
          </p:nvSpPr>
          <p:spPr>
            <a:xfrm>
              <a:off x="964225" y="403800"/>
              <a:ext cx="80250" cy="177075"/>
            </a:xfrm>
            <a:custGeom>
              <a:rect b="b" l="l" r="r" t="t"/>
              <a:pathLst>
                <a:path extrusionOk="0" h="7083" w="3210">
                  <a:moveTo>
                    <a:pt x="2594" y="0"/>
                  </a:moveTo>
                  <a:cubicBezTo>
                    <a:pt x="1163" y="0"/>
                    <a:pt x="1" y="1163"/>
                    <a:pt x="1" y="2597"/>
                  </a:cubicBezTo>
                  <a:lnTo>
                    <a:pt x="1" y="7083"/>
                  </a:lnTo>
                  <a:lnTo>
                    <a:pt x="1227" y="7083"/>
                  </a:lnTo>
                  <a:lnTo>
                    <a:pt x="1227" y="2597"/>
                  </a:lnTo>
                  <a:cubicBezTo>
                    <a:pt x="1227" y="1374"/>
                    <a:pt x="2073" y="353"/>
                    <a:pt x="3209" y="74"/>
                  </a:cubicBezTo>
                  <a:cubicBezTo>
                    <a:pt x="3011" y="29"/>
                    <a:pt x="2806" y="0"/>
                    <a:pt x="259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5"/>
            <p:cNvSpPr/>
            <p:nvPr/>
          </p:nvSpPr>
          <p:spPr>
            <a:xfrm>
              <a:off x="932375" y="724950"/>
              <a:ext cx="95525" cy="129700"/>
            </a:xfrm>
            <a:custGeom>
              <a:rect b="b" l="l" r="r" t="t"/>
              <a:pathLst>
                <a:path extrusionOk="0" h="5188" w="3821">
                  <a:moveTo>
                    <a:pt x="1" y="0"/>
                  </a:moveTo>
                  <a:cubicBezTo>
                    <a:pt x="1432" y="0"/>
                    <a:pt x="2594" y="1159"/>
                    <a:pt x="2594" y="2594"/>
                  </a:cubicBezTo>
                  <a:cubicBezTo>
                    <a:pt x="2594" y="4025"/>
                    <a:pt x="1432" y="5187"/>
                    <a:pt x="1" y="5187"/>
                  </a:cubicBezTo>
                  <a:lnTo>
                    <a:pt x="1227" y="5187"/>
                  </a:lnTo>
                  <a:cubicBezTo>
                    <a:pt x="2658" y="5187"/>
                    <a:pt x="3820" y="4025"/>
                    <a:pt x="3820" y="2594"/>
                  </a:cubicBezTo>
                  <a:cubicBezTo>
                    <a:pt x="3820" y="1159"/>
                    <a:pt x="2658" y="0"/>
                    <a:pt x="1227"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5"/>
            <p:cNvSpPr/>
            <p:nvPr/>
          </p:nvSpPr>
          <p:spPr>
            <a:xfrm>
              <a:off x="820225" y="580850"/>
              <a:ext cx="30600" cy="144025"/>
            </a:xfrm>
            <a:custGeom>
              <a:rect b="b" l="l" r="r" t="t"/>
              <a:pathLst>
                <a:path extrusionOk="0" h="5761" w="1224">
                  <a:moveTo>
                    <a:pt x="1" y="1"/>
                  </a:moveTo>
                  <a:lnTo>
                    <a:pt x="1" y="5761"/>
                  </a:lnTo>
                  <a:lnTo>
                    <a:pt x="1224" y="5761"/>
                  </a:lnTo>
                  <a:lnTo>
                    <a:pt x="1224" y="1"/>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5"/>
            <p:cNvSpPr/>
            <p:nvPr/>
          </p:nvSpPr>
          <p:spPr>
            <a:xfrm>
              <a:off x="820225" y="854625"/>
              <a:ext cx="30600" cy="136175"/>
            </a:xfrm>
            <a:custGeom>
              <a:rect b="b" l="l" r="r" t="t"/>
              <a:pathLst>
                <a:path extrusionOk="0" h="5447" w="1224">
                  <a:moveTo>
                    <a:pt x="1" y="0"/>
                  </a:moveTo>
                  <a:lnTo>
                    <a:pt x="1" y="5446"/>
                  </a:lnTo>
                  <a:lnTo>
                    <a:pt x="1224" y="5446"/>
                  </a:lnTo>
                  <a:lnTo>
                    <a:pt x="1224" y="0"/>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9" name="Google Shape;399;p15"/>
          <p:cNvSpPr/>
          <p:nvPr/>
        </p:nvSpPr>
        <p:spPr>
          <a:xfrm rot="1339327">
            <a:off x="87898" y="808185"/>
            <a:ext cx="599859" cy="581265"/>
          </a:xfrm>
          <a:custGeom>
            <a:rect b="b" l="l" r="r" t="t"/>
            <a:pathLst>
              <a:path extrusionOk="0" h="32792" w="33841">
                <a:moveTo>
                  <a:pt x="17208" y="1"/>
                </a:moveTo>
                <a:cubicBezTo>
                  <a:pt x="15383" y="1"/>
                  <a:pt x="13556" y="717"/>
                  <a:pt x="12164" y="2150"/>
                </a:cubicBezTo>
                <a:lnTo>
                  <a:pt x="3917" y="10638"/>
                </a:lnTo>
                <a:cubicBezTo>
                  <a:pt x="270" y="14390"/>
                  <a:pt x="1" y="20506"/>
                  <a:pt x="3516" y="24390"/>
                </a:cubicBezTo>
                <a:cubicBezTo>
                  <a:pt x="3571" y="24450"/>
                  <a:pt x="3625" y="24508"/>
                  <a:pt x="3680" y="24566"/>
                </a:cubicBezTo>
                <a:cubicBezTo>
                  <a:pt x="3699" y="24585"/>
                  <a:pt x="3718" y="24604"/>
                  <a:pt x="3734" y="24623"/>
                </a:cubicBezTo>
                <a:cubicBezTo>
                  <a:pt x="3773" y="24662"/>
                  <a:pt x="3811" y="24700"/>
                  <a:pt x="3849" y="24739"/>
                </a:cubicBezTo>
                <a:cubicBezTo>
                  <a:pt x="3872" y="24761"/>
                  <a:pt x="3891" y="24783"/>
                  <a:pt x="3913" y="24806"/>
                </a:cubicBezTo>
                <a:cubicBezTo>
                  <a:pt x="3949" y="24838"/>
                  <a:pt x="3984" y="24873"/>
                  <a:pt x="4019" y="24908"/>
                </a:cubicBezTo>
                <a:cubicBezTo>
                  <a:pt x="4045" y="24931"/>
                  <a:pt x="4067" y="24950"/>
                  <a:pt x="4093" y="24972"/>
                </a:cubicBezTo>
                <a:cubicBezTo>
                  <a:pt x="4125" y="25008"/>
                  <a:pt x="4160" y="25040"/>
                  <a:pt x="4195" y="25072"/>
                </a:cubicBezTo>
                <a:cubicBezTo>
                  <a:pt x="4221" y="25091"/>
                  <a:pt x="4243" y="25113"/>
                  <a:pt x="4269" y="25136"/>
                </a:cubicBezTo>
                <a:cubicBezTo>
                  <a:pt x="4304" y="25168"/>
                  <a:pt x="4342" y="25200"/>
                  <a:pt x="4378" y="25232"/>
                </a:cubicBezTo>
                <a:cubicBezTo>
                  <a:pt x="4400" y="25251"/>
                  <a:pt x="4422" y="25270"/>
                  <a:pt x="4448" y="25289"/>
                </a:cubicBezTo>
                <a:cubicBezTo>
                  <a:pt x="4487" y="25324"/>
                  <a:pt x="4525" y="25357"/>
                  <a:pt x="4567" y="25389"/>
                </a:cubicBezTo>
                <a:cubicBezTo>
                  <a:pt x="4586" y="25405"/>
                  <a:pt x="4608" y="25424"/>
                  <a:pt x="4627" y="25440"/>
                </a:cubicBezTo>
                <a:cubicBezTo>
                  <a:pt x="4682" y="25485"/>
                  <a:pt x="4736" y="25526"/>
                  <a:pt x="4787" y="25568"/>
                </a:cubicBezTo>
                <a:cubicBezTo>
                  <a:pt x="4797" y="25571"/>
                  <a:pt x="4803" y="25577"/>
                  <a:pt x="4813" y="25584"/>
                </a:cubicBezTo>
                <a:cubicBezTo>
                  <a:pt x="4874" y="25632"/>
                  <a:pt x="4935" y="25677"/>
                  <a:pt x="4999" y="25725"/>
                </a:cubicBezTo>
                <a:cubicBezTo>
                  <a:pt x="5018" y="25738"/>
                  <a:pt x="5037" y="25754"/>
                  <a:pt x="5060" y="25766"/>
                </a:cubicBezTo>
                <a:cubicBezTo>
                  <a:pt x="5101" y="25798"/>
                  <a:pt x="5143" y="25827"/>
                  <a:pt x="5188" y="25856"/>
                </a:cubicBezTo>
                <a:cubicBezTo>
                  <a:pt x="5210" y="25875"/>
                  <a:pt x="5236" y="25891"/>
                  <a:pt x="5261" y="25907"/>
                </a:cubicBezTo>
                <a:cubicBezTo>
                  <a:pt x="5300" y="25933"/>
                  <a:pt x="5338" y="25962"/>
                  <a:pt x="5377" y="25987"/>
                </a:cubicBezTo>
                <a:cubicBezTo>
                  <a:pt x="5405" y="26003"/>
                  <a:pt x="5431" y="26019"/>
                  <a:pt x="5457" y="26039"/>
                </a:cubicBezTo>
                <a:cubicBezTo>
                  <a:pt x="5495" y="26061"/>
                  <a:pt x="5534" y="26087"/>
                  <a:pt x="5572" y="26109"/>
                </a:cubicBezTo>
                <a:cubicBezTo>
                  <a:pt x="5601" y="26128"/>
                  <a:pt x="5626" y="26144"/>
                  <a:pt x="5655" y="26160"/>
                </a:cubicBezTo>
                <a:cubicBezTo>
                  <a:pt x="5694" y="26183"/>
                  <a:pt x="5732" y="26205"/>
                  <a:pt x="5770" y="26231"/>
                </a:cubicBezTo>
                <a:cubicBezTo>
                  <a:pt x="5796" y="26247"/>
                  <a:pt x="5825" y="26263"/>
                  <a:pt x="5850" y="26275"/>
                </a:cubicBezTo>
                <a:cubicBezTo>
                  <a:pt x="5892" y="26301"/>
                  <a:pt x="5934" y="26323"/>
                  <a:pt x="5975" y="26346"/>
                </a:cubicBezTo>
                <a:cubicBezTo>
                  <a:pt x="6001" y="26359"/>
                  <a:pt x="6023" y="26375"/>
                  <a:pt x="6049" y="26388"/>
                </a:cubicBezTo>
                <a:cubicBezTo>
                  <a:pt x="6100" y="26416"/>
                  <a:pt x="6151" y="26442"/>
                  <a:pt x="6203" y="26468"/>
                </a:cubicBezTo>
                <a:cubicBezTo>
                  <a:pt x="6219" y="26477"/>
                  <a:pt x="6235" y="26487"/>
                  <a:pt x="6251" y="26493"/>
                </a:cubicBezTo>
                <a:cubicBezTo>
                  <a:pt x="6318" y="26528"/>
                  <a:pt x="6382" y="26560"/>
                  <a:pt x="6449" y="26592"/>
                </a:cubicBezTo>
                <a:cubicBezTo>
                  <a:pt x="6472" y="26602"/>
                  <a:pt x="6497" y="26615"/>
                  <a:pt x="6520" y="26624"/>
                </a:cubicBezTo>
                <a:cubicBezTo>
                  <a:pt x="6564" y="26647"/>
                  <a:pt x="6609" y="26666"/>
                  <a:pt x="6654" y="26688"/>
                </a:cubicBezTo>
                <a:cubicBezTo>
                  <a:pt x="6683" y="26701"/>
                  <a:pt x="6712" y="26714"/>
                  <a:pt x="6737" y="26724"/>
                </a:cubicBezTo>
                <a:cubicBezTo>
                  <a:pt x="6779" y="26743"/>
                  <a:pt x="6821" y="26759"/>
                  <a:pt x="6859" y="26778"/>
                </a:cubicBezTo>
                <a:cubicBezTo>
                  <a:pt x="6891" y="26791"/>
                  <a:pt x="6920" y="26804"/>
                  <a:pt x="6952" y="26817"/>
                </a:cubicBezTo>
                <a:cubicBezTo>
                  <a:pt x="6990" y="26833"/>
                  <a:pt x="7029" y="26845"/>
                  <a:pt x="7067" y="26861"/>
                </a:cubicBezTo>
                <a:cubicBezTo>
                  <a:pt x="7099" y="26874"/>
                  <a:pt x="7131" y="26887"/>
                  <a:pt x="7160" y="26900"/>
                </a:cubicBezTo>
                <a:cubicBezTo>
                  <a:pt x="7202" y="26913"/>
                  <a:pt x="7240" y="26929"/>
                  <a:pt x="7279" y="26941"/>
                </a:cubicBezTo>
                <a:cubicBezTo>
                  <a:pt x="7311" y="26954"/>
                  <a:pt x="7339" y="26964"/>
                  <a:pt x="7371" y="26977"/>
                </a:cubicBezTo>
                <a:cubicBezTo>
                  <a:pt x="7413" y="26989"/>
                  <a:pt x="7451" y="27005"/>
                  <a:pt x="7493" y="27018"/>
                </a:cubicBezTo>
                <a:cubicBezTo>
                  <a:pt x="7522" y="27028"/>
                  <a:pt x="7554" y="27037"/>
                  <a:pt x="7583" y="27047"/>
                </a:cubicBezTo>
                <a:cubicBezTo>
                  <a:pt x="7628" y="27063"/>
                  <a:pt x="7672" y="27076"/>
                  <a:pt x="7717" y="27092"/>
                </a:cubicBezTo>
                <a:cubicBezTo>
                  <a:pt x="7743" y="27098"/>
                  <a:pt x="7768" y="27108"/>
                  <a:pt x="7794" y="27114"/>
                </a:cubicBezTo>
                <a:cubicBezTo>
                  <a:pt x="7861" y="27137"/>
                  <a:pt x="7932" y="27156"/>
                  <a:pt x="7999" y="27175"/>
                </a:cubicBezTo>
                <a:cubicBezTo>
                  <a:pt x="8028" y="27182"/>
                  <a:pt x="8057" y="27191"/>
                  <a:pt x="8085" y="27198"/>
                </a:cubicBezTo>
                <a:cubicBezTo>
                  <a:pt x="8130" y="27207"/>
                  <a:pt x="8172" y="27220"/>
                  <a:pt x="8213" y="27230"/>
                </a:cubicBezTo>
                <a:cubicBezTo>
                  <a:pt x="8245" y="27239"/>
                  <a:pt x="8281" y="27246"/>
                  <a:pt x="8313" y="27255"/>
                </a:cubicBezTo>
                <a:cubicBezTo>
                  <a:pt x="8351" y="27265"/>
                  <a:pt x="8390" y="27274"/>
                  <a:pt x="8428" y="27281"/>
                </a:cubicBezTo>
                <a:cubicBezTo>
                  <a:pt x="8463" y="27290"/>
                  <a:pt x="8498" y="27297"/>
                  <a:pt x="8534" y="27303"/>
                </a:cubicBezTo>
                <a:cubicBezTo>
                  <a:pt x="8569" y="27313"/>
                  <a:pt x="8607" y="27319"/>
                  <a:pt x="8642" y="27329"/>
                </a:cubicBezTo>
                <a:cubicBezTo>
                  <a:pt x="8678" y="27335"/>
                  <a:pt x="8713" y="27342"/>
                  <a:pt x="8751" y="27348"/>
                </a:cubicBezTo>
                <a:cubicBezTo>
                  <a:pt x="8787" y="27354"/>
                  <a:pt x="8822" y="27361"/>
                  <a:pt x="8860" y="27367"/>
                </a:cubicBezTo>
                <a:cubicBezTo>
                  <a:pt x="8895" y="27374"/>
                  <a:pt x="8931" y="27380"/>
                  <a:pt x="8969" y="27386"/>
                </a:cubicBezTo>
                <a:cubicBezTo>
                  <a:pt x="9004" y="27393"/>
                  <a:pt x="9040" y="27399"/>
                  <a:pt x="9078" y="27406"/>
                </a:cubicBezTo>
                <a:cubicBezTo>
                  <a:pt x="9113" y="27409"/>
                  <a:pt x="9148" y="27415"/>
                  <a:pt x="9187" y="27422"/>
                </a:cubicBezTo>
                <a:cubicBezTo>
                  <a:pt x="9222" y="27425"/>
                  <a:pt x="9257" y="27431"/>
                  <a:pt x="9296" y="27434"/>
                </a:cubicBezTo>
                <a:cubicBezTo>
                  <a:pt x="9331" y="27441"/>
                  <a:pt x="9366" y="27444"/>
                  <a:pt x="9405" y="27451"/>
                </a:cubicBezTo>
                <a:cubicBezTo>
                  <a:pt x="9449" y="27454"/>
                  <a:pt x="9494" y="27460"/>
                  <a:pt x="9542" y="27463"/>
                </a:cubicBezTo>
                <a:cubicBezTo>
                  <a:pt x="9603" y="27470"/>
                  <a:pt x="9664" y="27476"/>
                  <a:pt x="9725" y="27479"/>
                </a:cubicBezTo>
                <a:cubicBezTo>
                  <a:pt x="9760" y="27483"/>
                  <a:pt x="9792" y="27486"/>
                  <a:pt x="9827" y="27489"/>
                </a:cubicBezTo>
                <a:cubicBezTo>
                  <a:pt x="9866" y="27492"/>
                  <a:pt x="9907" y="27492"/>
                  <a:pt x="9946" y="27495"/>
                </a:cubicBezTo>
                <a:cubicBezTo>
                  <a:pt x="9978" y="27499"/>
                  <a:pt x="10013" y="27499"/>
                  <a:pt x="10045" y="27502"/>
                </a:cubicBezTo>
                <a:cubicBezTo>
                  <a:pt x="10083" y="27505"/>
                  <a:pt x="10125" y="27505"/>
                  <a:pt x="10163" y="27505"/>
                </a:cubicBezTo>
                <a:cubicBezTo>
                  <a:pt x="10199" y="27508"/>
                  <a:pt x="10231" y="27508"/>
                  <a:pt x="10263" y="27508"/>
                </a:cubicBezTo>
                <a:cubicBezTo>
                  <a:pt x="10301" y="27511"/>
                  <a:pt x="10343" y="27511"/>
                  <a:pt x="10384" y="27511"/>
                </a:cubicBezTo>
                <a:lnTo>
                  <a:pt x="10602" y="27511"/>
                </a:lnTo>
                <a:cubicBezTo>
                  <a:pt x="10634" y="27511"/>
                  <a:pt x="10663" y="27508"/>
                  <a:pt x="10695" y="27508"/>
                </a:cubicBezTo>
                <a:cubicBezTo>
                  <a:pt x="10736" y="27508"/>
                  <a:pt x="10778" y="27508"/>
                  <a:pt x="10823" y="27505"/>
                </a:cubicBezTo>
                <a:cubicBezTo>
                  <a:pt x="10849" y="27505"/>
                  <a:pt x="10877" y="27502"/>
                  <a:pt x="10903" y="27502"/>
                </a:cubicBezTo>
                <a:cubicBezTo>
                  <a:pt x="11069" y="27492"/>
                  <a:pt x="11233" y="27483"/>
                  <a:pt x="11396" y="27467"/>
                </a:cubicBezTo>
                <a:cubicBezTo>
                  <a:pt x="11415" y="27463"/>
                  <a:pt x="11434" y="27463"/>
                  <a:pt x="11457" y="27460"/>
                </a:cubicBezTo>
                <a:cubicBezTo>
                  <a:pt x="11502" y="27457"/>
                  <a:pt x="11547" y="27451"/>
                  <a:pt x="11595" y="27444"/>
                </a:cubicBezTo>
                <a:cubicBezTo>
                  <a:pt x="11620" y="27441"/>
                  <a:pt x="11646" y="27438"/>
                  <a:pt x="11671" y="27434"/>
                </a:cubicBezTo>
                <a:cubicBezTo>
                  <a:pt x="11716" y="27428"/>
                  <a:pt x="11761" y="27422"/>
                  <a:pt x="11806" y="27415"/>
                </a:cubicBezTo>
                <a:cubicBezTo>
                  <a:pt x="11831" y="27412"/>
                  <a:pt x="11860" y="27409"/>
                  <a:pt x="11886" y="27406"/>
                </a:cubicBezTo>
                <a:cubicBezTo>
                  <a:pt x="11931" y="27396"/>
                  <a:pt x="11976" y="27390"/>
                  <a:pt x="12020" y="27383"/>
                </a:cubicBezTo>
                <a:cubicBezTo>
                  <a:pt x="12046" y="27377"/>
                  <a:pt x="12075" y="27374"/>
                  <a:pt x="12100" y="27370"/>
                </a:cubicBezTo>
                <a:cubicBezTo>
                  <a:pt x="12145" y="27361"/>
                  <a:pt x="12190" y="27351"/>
                  <a:pt x="12235" y="27345"/>
                </a:cubicBezTo>
                <a:cubicBezTo>
                  <a:pt x="12261" y="27338"/>
                  <a:pt x="12286" y="27335"/>
                  <a:pt x="12309" y="27329"/>
                </a:cubicBezTo>
                <a:cubicBezTo>
                  <a:pt x="12357" y="27319"/>
                  <a:pt x="12405" y="27310"/>
                  <a:pt x="12449" y="27300"/>
                </a:cubicBezTo>
                <a:cubicBezTo>
                  <a:pt x="12469" y="27297"/>
                  <a:pt x="12491" y="27290"/>
                  <a:pt x="12510" y="27287"/>
                </a:cubicBezTo>
                <a:cubicBezTo>
                  <a:pt x="12693" y="27246"/>
                  <a:pt x="12872" y="27201"/>
                  <a:pt x="13051" y="27150"/>
                </a:cubicBezTo>
                <a:cubicBezTo>
                  <a:pt x="13055" y="27146"/>
                  <a:pt x="13058" y="27146"/>
                  <a:pt x="13061" y="27146"/>
                </a:cubicBezTo>
                <a:cubicBezTo>
                  <a:pt x="13112" y="27130"/>
                  <a:pt x="13163" y="27114"/>
                  <a:pt x="13215" y="27098"/>
                </a:cubicBezTo>
                <a:cubicBezTo>
                  <a:pt x="13234" y="27095"/>
                  <a:pt x="13253" y="27089"/>
                  <a:pt x="13272" y="27082"/>
                </a:cubicBezTo>
                <a:cubicBezTo>
                  <a:pt x="13320" y="27066"/>
                  <a:pt x="13368" y="27050"/>
                  <a:pt x="13413" y="27037"/>
                </a:cubicBezTo>
                <a:lnTo>
                  <a:pt x="13480" y="27015"/>
                </a:lnTo>
                <a:cubicBezTo>
                  <a:pt x="13525" y="26999"/>
                  <a:pt x="13573" y="26983"/>
                  <a:pt x="13618" y="26967"/>
                </a:cubicBezTo>
                <a:cubicBezTo>
                  <a:pt x="13641" y="26957"/>
                  <a:pt x="13663" y="26951"/>
                  <a:pt x="13685" y="26941"/>
                </a:cubicBezTo>
                <a:cubicBezTo>
                  <a:pt x="13730" y="26925"/>
                  <a:pt x="13778" y="26906"/>
                  <a:pt x="13823" y="26890"/>
                </a:cubicBezTo>
                <a:cubicBezTo>
                  <a:pt x="13845" y="26881"/>
                  <a:pt x="13865" y="26874"/>
                  <a:pt x="13884" y="26865"/>
                </a:cubicBezTo>
                <a:cubicBezTo>
                  <a:pt x="13932" y="26845"/>
                  <a:pt x="13980" y="26826"/>
                  <a:pt x="14028" y="26807"/>
                </a:cubicBezTo>
                <a:cubicBezTo>
                  <a:pt x="14044" y="26801"/>
                  <a:pt x="14060" y="26794"/>
                  <a:pt x="14076" y="26788"/>
                </a:cubicBezTo>
                <a:cubicBezTo>
                  <a:pt x="14310" y="26688"/>
                  <a:pt x="14540" y="26583"/>
                  <a:pt x="14764" y="26464"/>
                </a:cubicBezTo>
                <a:cubicBezTo>
                  <a:pt x="14780" y="26458"/>
                  <a:pt x="14793" y="26452"/>
                  <a:pt x="14806" y="26445"/>
                </a:cubicBezTo>
                <a:cubicBezTo>
                  <a:pt x="14854" y="26420"/>
                  <a:pt x="14902" y="26394"/>
                  <a:pt x="14947" y="26368"/>
                </a:cubicBezTo>
                <a:cubicBezTo>
                  <a:pt x="14966" y="26359"/>
                  <a:pt x="14985" y="26349"/>
                  <a:pt x="15001" y="26336"/>
                </a:cubicBezTo>
                <a:cubicBezTo>
                  <a:pt x="15049" y="26311"/>
                  <a:pt x="15094" y="26285"/>
                  <a:pt x="15139" y="26259"/>
                </a:cubicBezTo>
                <a:lnTo>
                  <a:pt x="15197" y="26227"/>
                </a:lnTo>
                <a:cubicBezTo>
                  <a:pt x="15241" y="26202"/>
                  <a:pt x="15286" y="26173"/>
                  <a:pt x="15328" y="26147"/>
                </a:cubicBezTo>
                <a:cubicBezTo>
                  <a:pt x="15347" y="26135"/>
                  <a:pt x="15366" y="26125"/>
                  <a:pt x="15386" y="26112"/>
                </a:cubicBezTo>
                <a:cubicBezTo>
                  <a:pt x="15430" y="26083"/>
                  <a:pt x="15475" y="26058"/>
                  <a:pt x="15520" y="26026"/>
                </a:cubicBezTo>
                <a:cubicBezTo>
                  <a:pt x="15536" y="26016"/>
                  <a:pt x="15549" y="26006"/>
                  <a:pt x="15565" y="25997"/>
                </a:cubicBezTo>
                <a:cubicBezTo>
                  <a:pt x="15613" y="25968"/>
                  <a:pt x="15661" y="25936"/>
                  <a:pt x="15709" y="25901"/>
                </a:cubicBezTo>
                <a:lnTo>
                  <a:pt x="15709" y="25901"/>
                </a:lnTo>
                <a:lnTo>
                  <a:pt x="12546" y="29909"/>
                </a:lnTo>
                <a:cubicBezTo>
                  <a:pt x="11627" y="31075"/>
                  <a:pt x="12456" y="32791"/>
                  <a:pt x="13945" y="32791"/>
                </a:cubicBezTo>
                <a:lnTo>
                  <a:pt x="20470" y="32791"/>
                </a:lnTo>
                <a:cubicBezTo>
                  <a:pt x="21956" y="32791"/>
                  <a:pt x="22788" y="31075"/>
                  <a:pt x="21866" y="29909"/>
                </a:cubicBezTo>
                <a:lnTo>
                  <a:pt x="18706" y="25901"/>
                </a:lnTo>
                <a:lnTo>
                  <a:pt x="18706" y="25901"/>
                </a:lnTo>
                <a:cubicBezTo>
                  <a:pt x="18751" y="25933"/>
                  <a:pt x="18799" y="25965"/>
                  <a:pt x="18847" y="25997"/>
                </a:cubicBezTo>
                <a:cubicBezTo>
                  <a:pt x="18863" y="26006"/>
                  <a:pt x="18879" y="26016"/>
                  <a:pt x="18895" y="26026"/>
                </a:cubicBezTo>
                <a:cubicBezTo>
                  <a:pt x="18940" y="26055"/>
                  <a:pt x="18984" y="26083"/>
                  <a:pt x="19026" y="26112"/>
                </a:cubicBezTo>
                <a:cubicBezTo>
                  <a:pt x="19045" y="26122"/>
                  <a:pt x="19064" y="26135"/>
                  <a:pt x="19084" y="26147"/>
                </a:cubicBezTo>
                <a:cubicBezTo>
                  <a:pt x="19128" y="26173"/>
                  <a:pt x="19173" y="26199"/>
                  <a:pt x="19215" y="26224"/>
                </a:cubicBezTo>
                <a:lnTo>
                  <a:pt x="19276" y="26259"/>
                </a:lnTo>
                <a:cubicBezTo>
                  <a:pt x="19321" y="26285"/>
                  <a:pt x="19365" y="26311"/>
                  <a:pt x="19410" y="26336"/>
                </a:cubicBezTo>
                <a:cubicBezTo>
                  <a:pt x="19429" y="26346"/>
                  <a:pt x="19449" y="26355"/>
                  <a:pt x="19468" y="26368"/>
                </a:cubicBezTo>
                <a:cubicBezTo>
                  <a:pt x="19513" y="26394"/>
                  <a:pt x="19561" y="26416"/>
                  <a:pt x="19606" y="26442"/>
                </a:cubicBezTo>
                <a:cubicBezTo>
                  <a:pt x="19622" y="26448"/>
                  <a:pt x="19638" y="26458"/>
                  <a:pt x="19650" y="26464"/>
                </a:cubicBezTo>
                <a:cubicBezTo>
                  <a:pt x="19874" y="26583"/>
                  <a:pt x="20105" y="26688"/>
                  <a:pt x="20336" y="26785"/>
                </a:cubicBezTo>
                <a:cubicBezTo>
                  <a:pt x="20352" y="26791"/>
                  <a:pt x="20368" y="26801"/>
                  <a:pt x="20387" y="26807"/>
                </a:cubicBezTo>
                <a:cubicBezTo>
                  <a:pt x="20432" y="26826"/>
                  <a:pt x="20480" y="26845"/>
                  <a:pt x="20528" y="26865"/>
                </a:cubicBezTo>
                <a:cubicBezTo>
                  <a:pt x="20547" y="26871"/>
                  <a:pt x="20569" y="26881"/>
                  <a:pt x="20592" y="26887"/>
                </a:cubicBezTo>
                <a:cubicBezTo>
                  <a:pt x="20637" y="26906"/>
                  <a:pt x="20681" y="26922"/>
                  <a:pt x="20729" y="26938"/>
                </a:cubicBezTo>
                <a:cubicBezTo>
                  <a:pt x="20752" y="26948"/>
                  <a:pt x="20774" y="26957"/>
                  <a:pt x="20797" y="26964"/>
                </a:cubicBezTo>
                <a:cubicBezTo>
                  <a:pt x="20841" y="26980"/>
                  <a:pt x="20886" y="26996"/>
                  <a:pt x="20934" y="27012"/>
                </a:cubicBezTo>
                <a:cubicBezTo>
                  <a:pt x="20957" y="27021"/>
                  <a:pt x="20979" y="27028"/>
                  <a:pt x="21002" y="27034"/>
                </a:cubicBezTo>
                <a:cubicBezTo>
                  <a:pt x="21050" y="27050"/>
                  <a:pt x="21094" y="27066"/>
                  <a:pt x="21142" y="27082"/>
                </a:cubicBezTo>
                <a:cubicBezTo>
                  <a:pt x="21162" y="27089"/>
                  <a:pt x="21181" y="27092"/>
                  <a:pt x="21200" y="27098"/>
                </a:cubicBezTo>
                <a:cubicBezTo>
                  <a:pt x="21251" y="27114"/>
                  <a:pt x="21302" y="27130"/>
                  <a:pt x="21351" y="27143"/>
                </a:cubicBezTo>
                <a:cubicBezTo>
                  <a:pt x="21357" y="27146"/>
                  <a:pt x="21360" y="27146"/>
                  <a:pt x="21367" y="27150"/>
                </a:cubicBezTo>
                <a:cubicBezTo>
                  <a:pt x="21543" y="27201"/>
                  <a:pt x="21722" y="27246"/>
                  <a:pt x="21901" y="27284"/>
                </a:cubicBezTo>
                <a:lnTo>
                  <a:pt x="21965" y="27300"/>
                </a:lnTo>
                <a:cubicBezTo>
                  <a:pt x="22010" y="27310"/>
                  <a:pt x="22055" y="27319"/>
                  <a:pt x="22103" y="27329"/>
                </a:cubicBezTo>
                <a:cubicBezTo>
                  <a:pt x="22129" y="27332"/>
                  <a:pt x="22154" y="27338"/>
                  <a:pt x="22180" y="27345"/>
                </a:cubicBezTo>
                <a:cubicBezTo>
                  <a:pt x="22225" y="27351"/>
                  <a:pt x="22266" y="27361"/>
                  <a:pt x="22311" y="27367"/>
                </a:cubicBezTo>
                <a:cubicBezTo>
                  <a:pt x="22340" y="27374"/>
                  <a:pt x="22365" y="27377"/>
                  <a:pt x="22394" y="27383"/>
                </a:cubicBezTo>
                <a:cubicBezTo>
                  <a:pt x="22439" y="27390"/>
                  <a:pt x="22481" y="27396"/>
                  <a:pt x="22526" y="27402"/>
                </a:cubicBezTo>
                <a:cubicBezTo>
                  <a:pt x="22554" y="27409"/>
                  <a:pt x="22580" y="27412"/>
                  <a:pt x="22609" y="27415"/>
                </a:cubicBezTo>
                <a:cubicBezTo>
                  <a:pt x="22654" y="27422"/>
                  <a:pt x="22695" y="27428"/>
                  <a:pt x="22740" y="27434"/>
                </a:cubicBezTo>
                <a:cubicBezTo>
                  <a:pt x="22769" y="27438"/>
                  <a:pt x="22795" y="27441"/>
                  <a:pt x="22823" y="27444"/>
                </a:cubicBezTo>
                <a:cubicBezTo>
                  <a:pt x="22868" y="27451"/>
                  <a:pt x="22913" y="27454"/>
                  <a:pt x="22958" y="27460"/>
                </a:cubicBezTo>
                <a:cubicBezTo>
                  <a:pt x="22980" y="27463"/>
                  <a:pt x="23003" y="27463"/>
                  <a:pt x="23025" y="27467"/>
                </a:cubicBezTo>
                <a:cubicBezTo>
                  <a:pt x="23134" y="27476"/>
                  <a:pt x="23243" y="27486"/>
                  <a:pt x="23352" y="27492"/>
                </a:cubicBezTo>
                <a:lnTo>
                  <a:pt x="23374" y="27492"/>
                </a:lnTo>
                <a:cubicBezTo>
                  <a:pt x="23416" y="27495"/>
                  <a:pt x="23461" y="27499"/>
                  <a:pt x="23505" y="27499"/>
                </a:cubicBezTo>
                <a:cubicBezTo>
                  <a:pt x="23534" y="27502"/>
                  <a:pt x="23563" y="27502"/>
                  <a:pt x="23592" y="27505"/>
                </a:cubicBezTo>
                <a:cubicBezTo>
                  <a:pt x="23633" y="27505"/>
                  <a:pt x="23675" y="27505"/>
                  <a:pt x="23717" y="27508"/>
                </a:cubicBezTo>
                <a:lnTo>
                  <a:pt x="23810" y="27508"/>
                </a:lnTo>
                <a:cubicBezTo>
                  <a:pt x="23851" y="27511"/>
                  <a:pt x="23893" y="27511"/>
                  <a:pt x="23931" y="27511"/>
                </a:cubicBezTo>
                <a:cubicBezTo>
                  <a:pt x="23963" y="27511"/>
                  <a:pt x="23998" y="27511"/>
                  <a:pt x="24030" y="27508"/>
                </a:cubicBezTo>
                <a:lnTo>
                  <a:pt x="24149" y="27508"/>
                </a:lnTo>
                <a:cubicBezTo>
                  <a:pt x="24184" y="27508"/>
                  <a:pt x="24216" y="27505"/>
                  <a:pt x="24248" y="27505"/>
                </a:cubicBezTo>
                <a:cubicBezTo>
                  <a:pt x="24290" y="27505"/>
                  <a:pt x="24328" y="27502"/>
                  <a:pt x="24367" y="27502"/>
                </a:cubicBezTo>
                <a:cubicBezTo>
                  <a:pt x="24402" y="27499"/>
                  <a:pt x="24437" y="27495"/>
                  <a:pt x="24469" y="27495"/>
                </a:cubicBezTo>
                <a:cubicBezTo>
                  <a:pt x="24508" y="27492"/>
                  <a:pt x="24546" y="27489"/>
                  <a:pt x="24584" y="27489"/>
                </a:cubicBezTo>
                <a:cubicBezTo>
                  <a:pt x="24620" y="27486"/>
                  <a:pt x="24658" y="27483"/>
                  <a:pt x="24693" y="27479"/>
                </a:cubicBezTo>
                <a:cubicBezTo>
                  <a:pt x="24732" y="27476"/>
                  <a:pt x="24770" y="27473"/>
                  <a:pt x="24808" y="27470"/>
                </a:cubicBezTo>
                <a:cubicBezTo>
                  <a:pt x="24876" y="27463"/>
                  <a:pt x="24943" y="27457"/>
                  <a:pt x="25010" y="27447"/>
                </a:cubicBezTo>
                <a:cubicBezTo>
                  <a:pt x="25042" y="27444"/>
                  <a:pt x="25077" y="27441"/>
                  <a:pt x="25113" y="27434"/>
                </a:cubicBezTo>
                <a:cubicBezTo>
                  <a:pt x="25151" y="27431"/>
                  <a:pt x="25190" y="27425"/>
                  <a:pt x="25228" y="27422"/>
                </a:cubicBezTo>
                <a:cubicBezTo>
                  <a:pt x="25263" y="27415"/>
                  <a:pt x="25298" y="27409"/>
                  <a:pt x="25334" y="27406"/>
                </a:cubicBezTo>
                <a:cubicBezTo>
                  <a:pt x="25369" y="27399"/>
                  <a:pt x="25407" y="27393"/>
                  <a:pt x="25446" y="27386"/>
                </a:cubicBezTo>
                <a:cubicBezTo>
                  <a:pt x="25481" y="27380"/>
                  <a:pt x="25516" y="27374"/>
                  <a:pt x="25551" y="27370"/>
                </a:cubicBezTo>
                <a:cubicBezTo>
                  <a:pt x="25590" y="27361"/>
                  <a:pt x="25625" y="27354"/>
                  <a:pt x="25663" y="27348"/>
                </a:cubicBezTo>
                <a:cubicBezTo>
                  <a:pt x="25699" y="27342"/>
                  <a:pt x="25734" y="27335"/>
                  <a:pt x="25766" y="27329"/>
                </a:cubicBezTo>
                <a:cubicBezTo>
                  <a:pt x="25804" y="27319"/>
                  <a:pt x="25843" y="27313"/>
                  <a:pt x="25881" y="27303"/>
                </a:cubicBezTo>
                <a:cubicBezTo>
                  <a:pt x="25916" y="27297"/>
                  <a:pt x="25948" y="27290"/>
                  <a:pt x="25984" y="27281"/>
                </a:cubicBezTo>
                <a:cubicBezTo>
                  <a:pt x="26022" y="27271"/>
                  <a:pt x="26064" y="27265"/>
                  <a:pt x="26102" y="27255"/>
                </a:cubicBezTo>
                <a:cubicBezTo>
                  <a:pt x="26134" y="27246"/>
                  <a:pt x="26166" y="27239"/>
                  <a:pt x="26198" y="27230"/>
                </a:cubicBezTo>
                <a:cubicBezTo>
                  <a:pt x="26243" y="27220"/>
                  <a:pt x="26288" y="27207"/>
                  <a:pt x="26333" y="27194"/>
                </a:cubicBezTo>
                <a:cubicBezTo>
                  <a:pt x="26358" y="27188"/>
                  <a:pt x="26384" y="27182"/>
                  <a:pt x="26413" y="27175"/>
                </a:cubicBezTo>
                <a:cubicBezTo>
                  <a:pt x="26480" y="27156"/>
                  <a:pt x="26550" y="27137"/>
                  <a:pt x="26621" y="27114"/>
                </a:cubicBezTo>
                <a:cubicBezTo>
                  <a:pt x="26643" y="27108"/>
                  <a:pt x="26666" y="27102"/>
                  <a:pt x="26688" y="27092"/>
                </a:cubicBezTo>
                <a:cubicBezTo>
                  <a:pt x="26736" y="27079"/>
                  <a:pt x="26784" y="27063"/>
                  <a:pt x="26832" y="27047"/>
                </a:cubicBezTo>
                <a:cubicBezTo>
                  <a:pt x="26861" y="27037"/>
                  <a:pt x="26890" y="27028"/>
                  <a:pt x="26918" y="27018"/>
                </a:cubicBezTo>
                <a:cubicBezTo>
                  <a:pt x="26960" y="27005"/>
                  <a:pt x="27002" y="26989"/>
                  <a:pt x="27043" y="26977"/>
                </a:cubicBezTo>
                <a:cubicBezTo>
                  <a:pt x="27072" y="26964"/>
                  <a:pt x="27104" y="26954"/>
                  <a:pt x="27133" y="26941"/>
                </a:cubicBezTo>
                <a:cubicBezTo>
                  <a:pt x="27175" y="26929"/>
                  <a:pt x="27213" y="26913"/>
                  <a:pt x="27255" y="26897"/>
                </a:cubicBezTo>
                <a:cubicBezTo>
                  <a:pt x="27284" y="26887"/>
                  <a:pt x="27312" y="26874"/>
                  <a:pt x="27344" y="26861"/>
                </a:cubicBezTo>
                <a:cubicBezTo>
                  <a:pt x="27383" y="26845"/>
                  <a:pt x="27424" y="26829"/>
                  <a:pt x="27466" y="26813"/>
                </a:cubicBezTo>
                <a:cubicBezTo>
                  <a:pt x="27495" y="26801"/>
                  <a:pt x="27524" y="26791"/>
                  <a:pt x="27552" y="26778"/>
                </a:cubicBezTo>
                <a:cubicBezTo>
                  <a:pt x="27594" y="26759"/>
                  <a:pt x="27636" y="26743"/>
                  <a:pt x="27677" y="26724"/>
                </a:cubicBezTo>
                <a:cubicBezTo>
                  <a:pt x="27703" y="26711"/>
                  <a:pt x="27732" y="26701"/>
                  <a:pt x="27757" y="26688"/>
                </a:cubicBezTo>
                <a:cubicBezTo>
                  <a:pt x="27805" y="26666"/>
                  <a:pt x="27853" y="26644"/>
                  <a:pt x="27898" y="26621"/>
                </a:cubicBezTo>
                <a:cubicBezTo>
                  <a:pt x="27921" y="26612"/>
                  <a:pt x="27943" y="26602"/>
                  <a:pt x="27962" y="26592"/>
                </a:cubicBezTo>
                <a:cubicBezTo>
                  <a:pt x="28030" y="26560"/>
                  <a:pt x="28097" y="26528"/>
                  <a:pt x="28164" y="26493"/>
                </a:cubicBezTo>
                <a:cubicBezTo>
                  <a:pt x="28177" y="26487"/>
                  <a:pt x="28190" y="26480"/>
                  <a:pt x="28202" y="26474"/>
                </a:cubicBezTo>
                <a:cubicBezTo>
                  <a:pt x="28257" y="26445"/>
                  <a:pt x="28311" y="26416"/>
                  <a:pt x="28366" y="26388"/>
                </a:cubicBezTo>
                <a:cubicBezTo>
                  <a:pt x="28388" y="26375"/>
                  <a:pt x="28411" y="26362"/>
                  <a:pt x="28436" y="26349"/>
                </a:cubicBezTo>
                <a:cubicBezTo>
                  <a:pt x="28478" y="26323"/>
                  <a:pt x="28523" y="26301"/>
                  <a:pt x="28564" y="26275"/>
                </a:cubicBezTo>
                <a:cubicBezTo>
                  <a:pt x="28590" y="26263"/>
                  <a:pt x="28615" y="26247"/>
                  <a:pt x="28641" y="26231"/>
                </a:cubicBezTo>
                <a:cubicBezTo>
                  <a:pt x="28683" y="26208"/>
                  <a:pt x="28721" y="26183"/>
                  <a:pt x="28763" y="26160"/>
                </a:cubicBezTo>
                <a:cubicBezTo>
                  <a:pt x="28788" y="26144"/>
                  <a:pt x="28814" y="26128"/>
                  <a:pt x="28840" y="26112"/>
                </a:cubicBezTo>
                <a:cubicBezTo>
                  <a:pt x="28881" y="26087"/>
                  <a:pt x="28920" y="26061"/>
                  <a:pt x="28958" y="26035"/>
                </a:cubicBezTo>
                <a:cubicBezTo>
                  <a:pt x="28984" y="26019"/>
                  <a:pt x="29009" y="26003"/>
                  <a:pt x="29035" y="25987"/>
                </a:cubicBezTo>
                <a:cubicBezTo>
                  <a:pt x="29077" y="25962"/>
                  <a:pt x="29115" y="25933"/>
                  <a:pt x="29157" y="25907"/>
                </a:cubicBezTo>
                <a:cubicBezTo>
                  <a:pt x="29179" y="25891"/>
                  <a:pt x="29205" y="25875"/>
                  <a:pt x="29227" y="25859"/>
                </a:cubicBezTo>
                <a:cubicBezTo>
                  <a:pt x="29272" y="25827"/>
                  <a:pt x="29317" y="25795"/>
                  <a:pt x="29361" y="25763"/>
                </a:cubicBezTo>
                <a:cubicBezTo>
                  <a:pt x="29381" y="25750"/>
                  <a:pt x="29397" y="25738"/>
                  <a:pt x="29416" y="25725"/>
                </a:cubicBezTo>
                <a:cubicBezTo>
                  <a:pt x="29480" y="25680"/>
                  <a:pt x="29541" y="25632"/>
                  <a:pt x="29605" y="25584"/>
                </a:cubicBezTo>
                <a:cubicBezTo>
                  <a:pt x="29608" y="25581"/>
                  <a:pt x="29614" y="25577"/>
                  <a:pt x="29618" y="25571"/>
                </a:cubicBezTo>
                <a:cubicBezTo>
                  <a:pt x="29675" y="25529"/>
                  <a:pt x="29730" y="25485"/>
                  <a:pt x="29787" y="25440"/>
                </a:cubicBezTo>
                <a:cubicBezTo>
                  <a:pt x="29807" y="25424"/>
                  <a:pt x="29826" y="25408"/>
                  <a:pt x="29848" y="25392"/>
                </a:cubicBezTo>
                <a:cubicBezTo>
                  <a:pt x="29887" y="25357"/>
                  <a:pt x="29928" y="25324"/>
                  <a:pt x="29970" y="25289"/>
                </a:cubicBezTo>
                <a:cubicBezTo>
                  <a:pt x="29992" y="25270"/>
                  <a:pt x="30015" y="25251"/>
                  <a:pt x="30037" y="25232"/>
                </a:cubicBezTo>
                <a:cubicBezTo>
                  <a:pt x="30072" y="25200"/>
                  <a:pt x="30111" y="25168"/>
                  <a:pt x="30149" y="25136"/>
                </a:cubicBezTo>
                <a:cubicBezTo>
                  <a:pt x="30172" y="25113"/>
                  <a:pt x="30194" y="25091"/>
                  <a:pt x="30216" y="25072"/>
                </a:cubicBezTo>
                <a:cubicBezTo>
                  <a:pt x="30255" y="25040"/>
                  <a:pt x="30290" y="25004"/>
                  <a:pt x="30325" y="24972"/>
                </a:cubicBezTo>
                <a:cubicBezTo>
                  <a:pt x="30348" y="24950"/>
                  <a:pt x="30370" y="24931"/>
                  <a:pt x="30392" y="24908"/>
                </a:cubicBezTo>
                <a:cubicBezTo>
                  <a:pt x="30431" y="24873"/>
                  <a:pt x="30466" y="24838"/>
                  <a:pt x="30501" y="24803"/>
                </a:cubicBezTo>
                <a:cubicBezTo>
                  <a:pt x="30524" y="24783"/>
                  <a:pt x="30543" y="24761"/>
                  <a:pt x="30565" y="24739"/>
                </a:cubicBezTo>
                <a:cubicBezTo>
                  <a:pt x="30604" y="24700"/>
                  <a:pt x="30642" y="24662"/>
                  <a:pt x="30681" y="24623"/>
                </a:cubicBezTo>
                <a:cubicBezTo>
                  <a:pt x="30700" y="24604"/>
                  <a:pt x="30716" y="24585"/>
                  <a:pt x="30735" y="24566"/>
                </a:cubicBezTo>
                <a:cubicBezTo>
                  <a:pt x="30790" y="24508"/>
                  <a:pt x="30847" y="24450"/>
                  <a:pt x="30902" y="24390"/>
                </a:cubicBezTo>
                <a:cubicBezTo>
                  <a:pt x="31017" y="24258"/>
                  <a:pt x="31129" y="24127"/>
                  <a:pt x="31238" y="23993"/>
                </a:cubicBezTo>
                <a:cubicBezTo>
                  <a:pt x="33271" y="21486"/>
                  <a:pt x="33841" y="18168"/>
                  <a:pt x="33047" y="15159"/>
                </a:cubicBezTo>
                <a:cubicBezTo>
                  <a:pt x="32608" y="13497"/>
                  <a:pt x="31753" y="11928"/>
                  <a:pt x="30498" y="10638"/>
                </a:cubicBezTo>
                <a:cubicBezTo>
                  <a:pt x="25945" y="5950"/>
                  <a:pt x="23787" y="3696"/>
                  <a:pt x="22612" y="2521"/>
                </a:cubicBezTo>
                <a:lnTo>
                  <a:pt x="22253" y="2150"/>
                </a:lnTo>
                <a:cubicBezTo>
                  <a:pt x="22033" y="1926"/>
                  <a:pt x="21802" y="1718"/>
                  <a:pt x="21562" y="1525"/>
                </a:cubicBezTo>
                <a:cubicBezTo>
                  <a:pt x="21226" y="1244"/>
                  <a:pt x="21018" y="1122"/>
                  <a:pt x="20691" y="933"/>
                </a:cubicBezTo>
                <a:cubicBezTo>
                  <a:pt x="19613" y="311"/>
                  <a:pt x="18411" y="1"/>
                  <a:pt x="17208"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0" name="Google Shape;400;p15"/>
          <p:cNvGrpSpPr/>
          <p:nvPr/>
        </p:nvGrpSpPr>
        <p:grpSpPr>
          <a:xfrm rot="1347978">
            <a:off x="8614790" y="4199561"/>
            <a:ext cx="485835" cy="485947"/>
            <a:chOff x="6566710" y="1071200"/>
            <a:chExt cx="613337" cy="613477"/>
          </a:xfrm>
        </p:grpSpPr>
        <p:sp>
          <p:nvSpPr>
            <p:cNvPr id="401" name="Google Shape;401;p15"/>
            <p:cNvSpPr/>
            <p:nvPr/>
          </p:nvSpPr>
          <p:spPr>
            <a:xfrm rot="-5400000">
              <a:off x="6566664" y="1377915"/>
              <a:ext cx="306809" cy="306715"/>
            </a:xfrm>
            <a:custGeom>
              <a:rect b="b" l="l" r="r" t="t"/>
              <a:pathLst>
                <a:path extrusionOk="0" h="6559" w="6561">
                  <a:moveTo>
                    <a:pt x="1127" y="1"/>
                  </a:moveTo>
                  <a:cubicBezTo>
                    <a:pt x="506" y="1"/>
                    <a:pt x="0" y="504"/>
                    <a:pt x="0" y="1125"/>
                  </a:cubicBezTo>
                  <a:lnTo>
                    <a:pt x="0" y="5434"/>
                  </a:lnTo>
                  <a:cubicBezTo>
                    <a:pt x="0" y="6056"/>
                    <a:pt x="503" y="6558"/>
                    <a:pt x="1127" y="6558"/>
                  </a:cubicBezTo>
                  <a:lnTo>
                    <a:pt x="5434" y="6558"/>
                  </a:lnTo>
                  <a:cubicBezTo>
                    <a:pt x="6055" y="6558"/>
                    <a:pt x="6561" y="6056"/>
                    <a:pt x="6561" y="5434"/>
                  </a:cubicBezTo>
                  <a:lnTo>
                    <a:pt x="6561" y="1125"/>
                  </a:lnTo>
                  <a:cubicBezTo>
                    <a:pt x="6558" y="504"/>
                    <a:pt x="6055" y="1"/>
                    <a:pt x="5434"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5"/>
            <p:cNvSpPr/>
            <p:nvPr/>
          </p:nvSpPr>
          <p:spPr>
            <a:xfrm rot="-5400000">
              <a:off x="6873309" y="1377939"/>
              <a:ext cx="306809" cy="306668"/>
            </a:xfrm>
            <a:custGeom>
              <a:rect b="b" l="l" r="r" t="t"/>
              <a:pathLst>
                <a:path extrusionOk="0" h="6558" w="6561">
                  <a:moveTo>
                    <a:pt x="1127" y="0"/>
                  </a:moveTo>
                  <a:cubicBezTo>
                    <a:pt x="506" y="0"/>
                    <a:pt x="0" y="503"/>
                    <a:pt x="0" y="1124"/>
                  </a:cubicBezTo>
                  <a:lnTo>
                    <a:pt x="0" y="5434"/>
                  </a:lnTo>
                  <a:cubicBezTo>
                    <a:pt x="0" y="6055"/>
                    <a:pt x="503" y="6558"/>
                    <a:pt x="1127" y="6558"/>
                  </a:cubicBezTo>
                  <a:lnTo>
                    <a:pt x="5434" y="6558"/>
                  </a:lnTo>
                  <a:cubicBezTo>
                    <a:pt x="6055" y="6558"/>
                    <a:pt x="6561" y="6055"/>
                    <a:pt x="6561" y="5434"/>
                  </a:cubicBezTo>
                  <a:lnTo>
                    <a:pt x="6561"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5"/>
            <p:cNvSpPr/>
            <p:nvPr/>
          </p:nvSpPr>
          <p:spPr>
            <a:xfrm rot="-5400000">
              <a:off x="6873355" y="1071224"/>
              <a:ext cx="306715" cy="306668"/>
            </a:xfrm>
            <a:custGeom>
              <a:rect b="b" l="l" r="r" t="t"/>
              <a:pathLst>
                <a:path extrusionOk="0" h="6558" w="6559">
                  <a:moveTo>
                    <a:pt x="1125" y="0"/>
                  </a:moveTo>
                  <a:cubicBezTo>
                    <a:pt x="504" y="0"/>
                    <a:pt x="1" y="503"/>
                    <a:pt x="1" y="1124"/>
                  </a:cubicBezTo>
                  <a:lnTo>
                    <a:pt x="1" y="5434"/>
                  </a:lnTo>
                  <a:cubicBezTo>
                    <a:pt x="1" y="6055"/>
                    <a:pt x="504" y="6558"/>
                    <a:pt x="1125" y="6558"/>
                  </a:cubicBezTo>
                  <a:lnTo>
                    <a:pt x="5434" y="6558"/>
                  </a:lnTo>
                  <a:cubicBezTo>
                    <a:pt x="6056" y="6558"/>
                    <a:pt x="6558" y="6055"/>
                    <a:pt x="6558" y="5434"/>
                  </a:cubicBezTo>
                  <a:lnTo>
                    <a:pt x="6558" y="1124"/>
                  </a:lnTo>
                  <a:cubicBezTo>
                    <a:pt x="6558" y="503"/>
                    <a:pt x="6056"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5"/>
            <p:cNvSpPr/>
            <p:nvPr/>
          </p:nvSpPr>
          <p:spPr>
            <a:xfrm rot="-5400000">
              <a:off x="6566710" y="1071200"/>
              <a:ext cx="306715" cy="306715"/>
            </a:xfrm>
            <a:custGeom>
              <a:rect b="b" l="l" r="r" t="t"/>
              <a:pathLst>
                <a:path extrusionOk="0" h="6559" w="6559">
                  <a:moveTo>
                    <a:pt x="1125" y="1"/>
                  </a:moveTo>
                  <a:cubicBezTo>
                    <a:pt x="504" y="1"/>
                    <a:pt x="1" y="504"/>
                    <a:pt x="1" y="1125"/>
                  </a:cubicBezTo>
                  <a:lnTo>
                    <a:pt x="1" y="5434"/>
                  </a:lnTo>
                  <a:cubicBezTo>
                    <a:pt x="1" y="6056"/>
                    <a:pt x="504" y="6558"/>
                    <a:pt x="1125" y="6558"/>
                  </a:cubicBezTo>
                  <a:lnTo>
                    <a:pt x="5434" y="6558"/>
                  </a:lnTo>
                  <a:cubicBezTo>
                    <a:pt x="6056" y="6558"/>
                    <a:pt x="6558" y="6056"/>
                    <a:pt x="6558" y="5434"/>
                  </a:cubicBezTo>
                  <a:lnTo>
                    <a:pt x="6558" y="1125"/>
                  </a:lnTo>
                  <a:cubicBezTo>
                    <a:pt x="6558" y="504"/>
                    <a:pt x="6056" y="1"/>
                    <a:pt x="5434"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5" name="Google Shape;405;p15"/>
          <p:cNvSpPr/>
          <p:nvPr/>
        </p:nvSpPr>
        <p:spPr>
          <a:xfrm rot="-1585880">
            <a:off x="8328801" y="4459117"/>
            <a:ext cx="599844" cy="581250"/>
          </a:xfrm>
          <a:custGeom>
            <a:rect b="b" l="l" r="r" t="t"/>
            <a:pathLst>
              <a:path extrusionOk="0" h="32792" w="33841">
                <a:moveTo>
                  <a:pt x="17208" y="1"/>
                </a:moveTo>
                <a:cubicBezTo>
                  <a:pt x="15383" y="1"/>
                  <a:pt x="13556" y="717"/>
                  <a:pt x="12164" y="2150"/>
                </a:cubicBezTo>
                <a:lnTo>
                  <a:pt x="3917" y="10638"/>
                </a:lnTo>
                <a:cubicBezTo>
                  <a:pt x="270" y="14390"/>
                  <a:pt x="1" y="20506"/>
                  <a:pt x="3516" y="24390"/>
                </a:cubicBezTo>
                <a:cubicBezTo>
                  <a:pt x="3571" y="24450"/>
                  <a:pt x="3625" y="24508"/>
                  <a:pt x="3680" y="24566"/>
                </a:cubicBezTo>
                <a:cubicBezTo>
                  <a:pt x="3699" y="24585"/>
                  <a:pt x="3718" y="24604"/>
                  <a:pt x="3734" y="24623"/>
                </a:cubicBezTo>
                <a:cubicBezTo>
                  <a:pt x="3773" y="24662"/>
                  <a:pt x="3811" y="24700"/>
                  <a:pt x="3849" y="24739"/>
                </a:cubicBezTo>
                <a:cubicBezTo>
                  <a:pt x="3872" y="24761"/>
                  <a:pt x="3891" y="24783"/>
                  <a:pt x="3913" y="24806"/>
                </a:cubicBezTo>
                <a:cubicBezTo>
                  <a:pt x="3949" y="24838"/>
                  <a:pt x="3984" y="24873"/>
                  <a:pt x="4019" y="24908"/>
                </a:cubicBezTo>
                <a:cubicBezTo>
                  <a:pt x="4045" y="24931"/>
                  <a:pt x="4067" y="24950"/>
                  <a:pt x="4093" y="24972"/>
                </a:cubicBezTo>
                <a:cubicBezTo>
                  <a:pt x="4125" y="25008"/>
                  <a:pt x="4160" y="25040"/>
                  <a:pt x="4195" y="25072"/>
                </a:cubicBezTo>
                <a:cubicBezTo>
                  <a:pt x="4221" y="25091"/>
                  <a:pt x="4243" y="25113"/>
                  <a:pt x="4269" y="25136"/>
                </a:cubicBezTo>
                <a:cubicBezTo>
                  <a:pt x="4304" y="25168"/>
                  <a:pt x="4342" y="25200"/>
                  <a:pt x="4378" y="25232"/>
                </a:cubicBezTo>
                <a:cubicBezTo>
                  <a:pt x="4400" y="25251"/>
                  <a:pt x="4422" y="25270"/>
                  <a:pt x="4448" y="25289"/>
                </a:cubicBezTo>
                <a:cubicBezTo>
                  <a:pt x="4487" y="25324"/>
                  <a:pt x="4525" y="25357"/>
                  <a:pt x="4567" y="25389"/>
                </a:cubicBezTo>
                <a:cubicBezTo>
                  <a:pt x="4586" y="25405"/>
                  <a:pt x="4608" y="25424"/>
                  <a:pt x="4627" y="25440"/>
                </a:cubicBezTo>
                <a:cubicBezTo>
                  <a:pt x="4682" y="25485"/>
                  <a:pt x="4736" y="25526"/>
                  <a:pt x="4787" y="25568"/>
                </a:cubicBezTo>
                <a:cubicBezTo>
                  <a:pt x="4797" y="25571"/>
                  <a:pt x="4803" y="25577"/>
                  <a:pt x="4813" y="25584"/>
                </a:cubicBezTo>
                <a:cubicBezTo>
                  <a:pt x="4874" y="25632"/>
                  <a:pt x="4935" y="25677"/>
                  <a:pt x="4999" y="25725"/>
                </a:cubicBezTo>
                <a:cubicBezTo>
                  <a:pt x="5018" y="25738"/>
                  <a:pt x="5037" y="25754"/>
                  <a:pt x="5060" y="25766"/>
                </a:cubicBezTo>
                <a:cubicBezTo>
                  <a:pt x="5101" y="25798"/>
                  <a:pt x="5143" y="25827"/>
                  <a:pt x="5188" y="25856"/>
                </a:cubicBezTo>
                <a:cubicBezTo>
                  <a:pt x="5210" y="25875"/>
                  <a:pt x="5236" y="25891"/>
                  <a:pt x="5261" y="25907"/>
                </a:cubicBezTo>
                <a:cubicBezTo>
                  <a:pt x="5300" y="25933"/>
                  <a:pt x="5338" y="25962"/>
                  <a:pt x="5377" y="25987"/>
                </a:cubicBezTo>
                <a:cubicBezTo>
                  <a:pt x="5405" y="26003"/>
                  <a:pt x="5431" y="26019"/>
                  <a:pt x="5457" y="26039"/>
                </a:cubicBezTo>
                <a:cubicBezTo>
                  <a:pt x="5495" y="26061"/>
                  <a:pt x="5534" y="26087"/>
                  <a:pt x="5572" y="26109"/>
                </a:cubicBezTo>
                <a:cubicBezTo>
                  <a:pt x="5601" y="26128"/>
                  <a:pt x="5626" y="26144"/>
                  <a:pt x="5655" y="26160"/>
                </a:cubicBezTo>
                <a:cubicBezTo>
                  <a:pt x="5694" y="26183"/>
                  <a:pt x="5732" y="26205"/>
                  <a:pt x="5770" y="26231"/>
                </a:cubicBezTo>
                <a:cubicBezTo>
                  <a:pt x="5796" y="26247"/>
                  <a:pt x="5825" y="26263"/>
                  <a:pt x="5850" y="26275"/>
                </a:cubicBezTo>
                <a:cubicBezTo>
                  <a:pt x="5892" y="26301"/>
                  <a:pt x="5934" y="26323"/>
                  <a:pt x="5975" y="26346"/>
                </a:cubicBezTo>
                <a:cubicBezTo>
                  <a:pt x="6001" y="26359"/>
                  <a:pt x="6023" y="26375"/>
                  <a:pt x="6049" y="26388"/>
                </a:cubicBezTo>
                <a:cubicBezTo>
                  <a:pt x="6100" y="26416"/>
                  <a:pt x="6151" y="26442"/>
                  <a:pt x="6203" y="26468"/>
                </a:cubicBezTo>
                <a:cubicBezTo>
                  <a:pt x="6219" y="26477"/>
                  <a:pt x="6235" y="26487"/>
                  <a:pt x="6251" y="26493"/>
                </a:cubicBezTo>
                <a:cubicBezTo>
                  <a:pt x="6318" y="26528"/>
                  <a:pt x="6382" y="26560"/>
                  <a:pt x="6449" y="26592"/>
                </a:cubicBezTo>
                <a:cubicBezTo>
                  <a:pt x="6472" y="26602"/>
                  <a:pt x="6497" y="26615"/>
                  <a:pt x="6520" y="26624"/>
                </a:cubicBezTo>
                <a:cubicBezTo>
                  <a:pt x="6564" y="26647"/>
                  <a:pt x="6609" y="26666"/>
                  <a:pt x="6654" y="26688"/>
                </a:cubicBezTo>
                <a:cubicBezTo>
                  <a:pt x="6683" y="26701"/>
                  <a:pt x="6712" y="26714"/>
                  <a:pt x="6737" y="26724"/>
                </a:cubicBezTo>
                <a:cubicBezTo>
                  <a:pt x="6779" y="26743"/>
                  <a:pt x="6821" y="26759"/>
                  <a:pt x="6859" y="26778"/>
                </a:cubicBezTo>
                <a:cubicBezTo>
                  <a:pt x="6891" y="26791"/>
                  <a:pt x="6920" y="26804"/>
                  <a:pt x="6952" y="26817"/>
                </a:cubicBezTo>
                <a:cubicBezTo>
                  <a:pt x="6990" y="26833"/>
                  <a:pt x="7029" y="26845"/>
                  <a:pt x="7067" y="26861"/>
                </a:cubicBezTo>
                <a:cubicBezTo>
                  <a:pt x="7099" y="26874"/>
                  <a:pt x="7131" y="26887"/>
                  <a:pt x="7160" y="26900"/>
                </a:cubicBezTo>
                <a:cubicBezTo>
                  <a:pt x="7202" y="26913"/>
                  <a:pt x="7240" y="26929"/>
                  <a:pt x="7279" y="26941"/>
                </a:cubicBezTo>
                <a:cubicBezTo>
                  <a:pt x="7311" y="26954"/>
                  <a:pt x="7339" y="26964"/>
                  <a:pt x="7371" y="26977"/>
                </a:cubicBezTo>
                <a:cubicBezTo>
                  <a:pt x="7413" y="26989"/>
                  <a:pt x="7451" y="27005"/>
                  <a:pt x="7493" y="27018"/>
                </a:cubicBezTo>
                <a:cubicBezTo>
                  <a:pt x="7522" y="27028"/>
                  <a:pt x="7554" y="27037"/>
                  <a:pt x="7583" y="27047"/>
                </a:cubicBezTo>
                <a:cubicBezTo>
                  <a:pt x="7628" y="27063"/>
                  <a:pt x="7672" y="27076"/>
                  <a:pt x="7717" y="27092"/>
                </a:cubicBezTo>
                <a:cubicBezTo>
                  <a:pt x="7743" y="27098"/>
                  <a:pt x="7768" y="27108"/>
                  <a:pt x="7794" y="27114"/>
                </a:cubicBezTo>
                <a:cubicBezTo>
                  <a:pt x="7861" y="27137"/>
                  <a:pt x="7932" y="27156"/>
                  <a:pt x="7999" y="27175"/>
                </a:cubicBezTo>
                <a:cubicBezTo>
                  <a:pt x="8028" y="27182"/>
                  <a:pt x="8057" y="27191"/>
                  <a:pt x="8085" y="27198"/>
                </a:cubicBezTo>
                <a:cubicBezTo>
                  <a:pt x="8130" y="27207"/>
                  <a:pt x="8172" y="27220"/>
                  <a:pt x="8213" y="27230"/>
                </a:cubicBezTo>
                <a:cubicBezTo>
                  <a:pt x="8245" y="27239"/>
                  <a:pt x="8281" y="27246"/>
                  <a:pt x="8313" y="27255"/>
                </a:cubicBezTo>
                <a:cubicBezTo>
                  <a:pt x="8351" y="27265"/>
                  <a:pt x="8390" y="27274"/>
                  <a:pt x="8428" y="27281"/>
                </a:cubicBezTo>
                <a:cubicBezTo>
                  <a:pt x="8463" y="27290"/>
                  <a:pt x="8498" y="27297"/>
                  <a:pt x="8534" y="27303"/>
                </a:cubicBezTo>
                <a:cubicBezTo>
                  <a:pt x="8569" y="27313"/>
                  <a:pt x="8607" y="27319"/>
                  <a:pt x="8642" y="27329"/>
                </a:cubicBezTo>
                <a:cubicBezTo>
                  <a:pt x="8678" y="27335"/>
                  <a:pt x="8713" y="27342"/>
                  <a:pt x="8751" y="27348"/>
                </a:cubicBezTo>
                <a:cubicBezTo>
                  <a:pt x="8787" y="27354"/>
                  <a:pt x="8822" y="27361"/>
                  <a:pt x="8860" y="27367"/>
                </a:cubicBezTo>
                <a:cubicBezTo>
                  <a:pt x="8895" y="27374"/>
                  <a:pt x="8931" y="27380"/>
                  <a:pt x="8969" y="27386"/>
                </a:cubicBezTo>
                <a:cubicBezTo>
                  <a:pt x="9004" y="27393"/>
                  <a:pt x="9040" y="27399"/>
                  <a:pt x="9078" y="27406"/>
                </a:cubicBezTo>
                <a:cubicBezTo>
                  <a:pt x="9113" y="27409"/>
                  <a:pt x="9148" y="27415"/>
                  <a:pt x="9187" y="27422"/>
                </a:cubicBezTo>
                <a:cubicBezTo>
                  <a:pt x="9222" y="27425"/>
                  <a:pt x="9257" y="27431"/>
                  <a:pt x="9296" y="27434"/>
                </a:cubicBezTo>
                <a:cubicBezTo>
                  <a:pt x="9331" y="27441"/>
                  <a:pt x="9366" y="27444"/>
                  <a:pt x="9405" y="27451"/>
                </a:cubicBezTo>
                <a:cubicBezTo>
                  <a:pt x="9449" y="27454"/>
                  <a:pt x="9494" y="27460"/>
                  <a:pt x="9542" y="27463"/>
                </a:cubicBezTo>
                <a:cubicBezTo>
                  <a:pt x="9603" y="27470"/>
                  <a:pt x="9664" y="27476"/>
                  <a:pt x="9725" y="27479"/>
                </a:cubicBezTo>
                <a:cubicBezTo>
                  <a:pt x="9760" y="27483"/>
                  <a:pt x="9792" y="27486"/>
                  <a:pt x="9827" y="27489"/>
                </a:cubicBezTo>
                <a:cubicBezTo>
                  <a:pt x="9866" y="27492"/>
                  <a:pt x="9907" y="27492"/>
                  <a:pt x="9946" y="27495"/>
                </a:cubicBezTo>
                <a:cubicBezTo>
                  <a:pt x="9978" y="27499"/>
                  <a:pt x="10013" y="27499"/>
                  <a:pt x="10045" y="27502"/>
                </a:cubicBezTo>
                <a:cubicBezTo>
                  <a:pt x="10083" y="27505"/>
                  <a:pt x="10125" y="27505"/>
                  <a:pt x="10163" y="27505"/>
                </a:cubicBezTo>
                <a:cubicBezTo>
                  <a:pt x="10199" y="27508"/>
                  <a:pt x="10231" y="27508"/>
                  <a:pt x="10263" y="27508"/>
                </a:cubicBezTo>
                <a:cubicBezTo>
                  <a:pt x="10301" y="27511"/>
                  <a:pt x="10343" y="27511"/>
                  <a:pt x="10384" y="27511"/>
                </a:cubicBezTo>
                <a:lnTo>
                  <a:pt x="10602" y="27511"/>
                </a:lnTo>
                <a:cubicBezTo>
                  <a:pt x="10634" y="27511"/>
                  <a:pt x="10663" y="27508"/>
                  <a:pt x="10695" y="27508"/>
                </a:cubicBezTo>
                <a:cubicBezTo>
                  <a:pt x="10736" y="27508"/>
                  <a:pt x="10778" y="27508"/>
                  <a:pt x="10823" y="27505"/>
                </a:cubicBezTo>
                <a:cubicBezTo>
                  <a:pt x="10849" y="27505"/>
                  <a:pt x="10877" y="27502"/>
                  <a:pt x="10903" y="27502"/>
                </a:cubicBezTo>
                <a:cubicBezTo>
                  <a:pt x="11069" y="27492"/>
                  <a:pt x="11233" y="27483"/>
                  <a:pt x="11396" y="27467"/>
                </a:cubicBezTo>
                <a:cubicBezTo>
                  <a:pt x="11415" y="27463"/>
                  <a:pt x="11434" y="27463"/>
                  <a:pt x="11457" y="27460"/>
                </a:cubicBezTo>
                <a:cubicBezTo>
                  <a:pt x="11502" y="27457"/>
                  <a:pt x="11547" y="27451"/>
                  <a:pt x="11595" y="27444"/>
                </a:cubicBezTo>
                <a:cubicBezTo>
                  <a:pt x="11620" y="27441"/>
                  <a:pt x="11646" y="27438"/>
                  <a:pt x="11671" y="27434"/>
                </a:cubicBezTo>
                <a:cubicBezTo>
                  <a:pt x="11716" y="27428"/>
                  <a:pt x="11761" y="27422"/>
                  <a:pt x="11806" y="27415"/>
                </a:cubicBezTo>
                <a:cubicBezTo>
                  <a:pt x="11831" y="27412"/>
                  <a:pt x="11860" y="27409"/>
                  <a:pt x="11886" y="27406"/>
                </a:cubicBezTo>
                <a:cubicBezTo>
                  <a:pt x="11931" y="27396"/>
                  <a:pt x="11976" y="27390"/>
                  <a:pt x="12020" y="27383"/>
                </a:cubicBezTo>
                <a:cubicBezTo>
                  <a:pt x="12046" y="27377"/>
                  <a:pt x="12075" y="27374"/>
                  <a:pt x="12100" y="27370"/>
                </a:cubicBezTo>
                <a:cubicBezTo>
                  <a:pt x="12145" y="27361"/>
                  <a:pt x="12190" y="27351"/>
                  <a:pt x="12235" y="27345"/>
                </a:cubicBezTo>
                <a:cubicBezTo>
                  <a:pt x="12261" y="27338"/>
                  <a:pt x="12286" y="27335"/>
                  <a:pt x="12309" y="27329"/>
                </a:cubicBezTo>
                <a:cubicBezTo>
                  <a:pt x="12357" y="27319"/>
                  <a:pt x="12405" y="27310"/>
                  <a:pt x="12449" y="27300"/>
                </a:cubicBezTo>
                <a:cubicBezTo>
                  <a:pt x="12469" y="27297"/>
                  <a:pt x="12491" y="27290"/>
                  <a:pt x="12510" y="27287"/>
                </a:cubicBezTo>
                <a:cubicBezTo>
                  <a:pt x="12693" y="27246"/>
                  <a:pt x="12872" y="27201"/>
                  <a:pt x="13051" y="27150"/>
                </a:cubicBezTo>
                <a:cubicBezTo>
                  <a:pt x="13055" y="27146"/>
                  <a:pt x="13058" y="27146"/>
                  <a:pt x="13061" y="27146"/>
                </a:cubicBezTo>
                <a:cubicBezTo>
                  <a:pt x="13112" y="27130"/>
                  <a:pt x="13163" y="27114"/>
                  <a:pt x="13215" y="27098"/>
                </a:cubicBezTo>
                <a:cubicBezTo>
                  <a:pt x="13234" y="27095"/>
                  <a:pt x="13253" y="27089"/>
                  <a:pt x="13272" y="27082"/>
                </a:cubicBezTo>
                <a:cubicBezTo>
                  <a:pt x="13320" y="27066"/>
                  <a:pt x="13368" y="27050"/>
                  <a:pt x="13413" y="27037"/>
                </a:cubicBezTo>
                <a:lnTo>
                  <a:pt x="13480" y="27015"/>
                </a:lnTo>
                <a:cubicBezTo>
                  <a:pt x="13525" y="26999"/>
                  <a:pt x="13573" y="26983"/>
                  <a:pt x="13618" y="26967"/>
                </a:cubicBezTo>
                <a:cubicBezTo>
                  <a:pt x="13641" y="26957"/>
                  <a:pt x="13663" y="26951"/>
                  <a:pt x="13685" y="26941"/>
                </a:cubicBezTo>
                <a:cubicBezTo>
                  <a:pt x="13730" y="26925"/>
                  <a:pt x="13778" y="26906"/>
                  <a:pt x="13823" y="26890"/>
                </a:cubicBezTo>
                <a:cubicBezTo>
                  <a:pt x="13845" y="26881"/>
                  <a:pt x="13865" y="26874"/>
                  <a:pt x="13884" y="26865"/>
                </a:cubicBezTo>
                <a:cubicBezTo>
                  <a:pt x="13932" y="26845"/>
                  <a:pt x="13980" y="26826"/>
                  <a:pt x="14028" y="26807"/>
                </a:cubicBezTo>
                <a:cubicBezTo>
                  <a:pt x="14044" y="26801"/>
                  <a:pt x="14060" y="26794"/>
                  <a:pt x="14076" y="26788"/>
                </a:cubicBezTo>
                <a:cubicBezTo>
                  <a:pt x="14310" y="26688"/>
                  <a:pt x="14540" y="26583"/>
                  <a:pt x="14764" y="26464"/>
                </a:cubicBezTo>
                <a:cubicBezTo>
                  <a:pt x="14780" y="26458"/>
                  <a:pt x="14793" y="26452"/>
                  <a:pt x="14806" y="26445"/>
                </a:cubicBezTo>
                <a:cubicBezTo>
                  <a:pt x="14854" y="26420"/>
                  <a:pt x="14902" y="26394"/>
                  <a:pt x="14947" y="26368"/>
                </a:cubicBezTo>
                <a:cubicBezTo>
                  <a:pt x="14966" y="26359"/>
                  <a:pt x="14985" y="26349"/>
                  <a:pt x="15001" y="26336"/>
                </a:cubicBezTo>
                <a:cubicBezTo>
                  <a:pt x="15049" y="26311"/>
                  <a:pt x="15094" y="26285"/>
                  <a:pt x="15139" y="26259"/>
                </a:cubicBezTo>
                <a:lnTo>
                  <a:pt x="15197" y="26227"/>
                </a:lnTo>
                <a:cubicBezTo>
                  <a:pt x="15241" y="26202"/>
                  <a:pt x="15286" y="26173"/>
                  <a:pt x="15328" y="26147"/>
                </a:cubicBezTo>
                <a:cubicBezTo>
                  <a:pt x="15347" y="26135"/>
                  <a:pt x="15366" y="26125"/>
                  <a:pt x="15386" y="26112"/>
                </a:cubicBezTo>
                <a:cubicBezTo>
                  <a:pt x="15430" y="26083"/>
                  <a:pt x="15475" y="26058"/>
                  <a:pt x="15520" y="26026"/>
                </a:cubicBezTo>
                <a:cubicBezTo>
                  <a:pt x="15536" y="26016"/>
                  <a:pt x="15549" y="26006"/>
                  <a:pt x="15565" y="25997"/>
                </a:cubicBezTo>
                <a:cubicBezTo>
                  <a:pt x="15613" y="25968"/>
                  <a:pt x="15661" y="25936"/>
                  <a:pt x="15709" y="25901"/>
                </a:cubicBezTo>
                <a:lnTo>
                  <a:pt x="15709" y="25901"/>
                </a:lnTo>
                <a:lnTo>
                  <a:pt x="12546" y="29909"/>
                </a:lnTo>
                <a:cubicBezTo>
                  <a:pt x="11627" y="31075"/>
                  <a:pt x="12456" y="32791"/>
                  <a:pt x="13945" y="32791"/>
                </a:cubicBezTo>
                <a:lnTo>
                  <a:pt x="20470" y="32791"/>
                </a:lnTo>
                <a:cubicBezTo>
                  <a:pt x="21956" y="32791"/>
                  <a:pt x="22788" y="31075"/>
                  <a:pt x="21866" y="29909"/>
                </a:cubicBezTo>
                <a:lnTo>
                  <a:pt x="18706" y="25901"/>
                </a:lnTo>
                <a:lnTo>
                  <a:pt x="18706" y="25901"/>
                </a:lnTo>
                <a:cubicBezTo>
                  <a:pt x="18751" y="25933"/>
                  <a:pt x="18799" y="25965"/>
                  <a:pt x="18847" y="25997"/>
                </a:cubicBezTo>
                <a:cubicBezTo>
                  <a:pt x="18863" y="26006"/>
                  <a:pt x="18879" y="26016"/>
                  <a:pt x="18895" y="26026"/>
                </a:cubicBezTo>
                <a:cubicBezTo>
                  <a:pt x="18940" y="26055"/>
                  <a:pt x="18984" y="26083"/>
                  <a:pt x="19026" y="26112"/>
                </a:cubicBezTo>
                <a:cubicBezTo>
                  <a:pt x="19045" y="26122"/>
                  <a:pt x="19064" y="26135"/>
                  <a:pt x="19084" y="26147"/>
                </a:cubicBezTo>
                <a:cubicBezTo>
                  <a:pt x="19128" y="26173"/>
                  <a:pt x="19173" y="26199"/>
                  <a:pt x="19215" y="26224"/>
                </a:cubicBezTo>
                <a:lnTo>
                  <a:pt x="19276" y="26259"/>
                </a:lnTo>
                <a:cubicBezTo>
                  <a:pt x="19321" y="26285"/>
                  <a:pt x="19365" y="26311"/>
                  <a:pt x="19410" y="26336"/>
                </a:cubicBezTo>
                <a:cubicBezTo>
                  <a:pt x="19429" y="26346"/>
                  <a:pt x="19449" y="26355"/>
                  <a:pt x="19468" y="26368"/>
                </a:cubicBezTo>
                <a:cubicBezTo>
                  <a:pt x="19513" y="26394"/>
                  <a:pt x="19561" y="26416"/>
                  <a:pt x="19606" y="26442"/>
                </a:cubicBezTo>
                <a:cubicBezTo>
                  <a:pt x="19622" y="26448"/>
                  <a:pt x="19638" y="26458"/>
                  <a:pt x="19650" y="26464"/>
                </a:cubicBezTo>
                <a:cubicBezTo>
                  <a:pt x="19874" y="26583"/>
                  <a:pt x="20105" y="26688"/>
                  <a:pt x="20336" y="26785"/>
                </a:cubicBezTo>
                <a:cubicBezTo>
                  <a:pt x="20352" y="26791"/>
                  <a:pt x="20368" y="26801"/>
                  <a:pt x="20387" y="26807"/>
                </a:cubicBezTo>
                <a:cubicBezTo>
                  <a:pt x="20432" y="26826"/>
                  <a:pt x="20480" y="26845"/>
                  <a:pt x="20528" y="26865"/>
                </a:cubicBezTo>
                <a:cubicBezTo>
                  <a:pt x="20547" y="26871"/>
                  <a:pt x="20569" y="26881"/>
                  <a:pt x="20592" y="26887"/>
                </a:cubicBezTo>
                <a:cubicBezTo>
                  <a:pt x="20637" y="26906"/>
                  <a:pt x="20681" y="26922"/>
                  <a:pt x="20729" y="26938"/>
                </a:cubicBezTo>
                <a:cubicBezTo>
                  <a:pt x="20752" y="26948"/>
                  <a:pt x="20774" y="26957"/>
                  <a:pt x="20797" y="26964"/>
                </a:cubicBezTo>
                <a:cubicBezTo>
                  <a:pt x="20841" y="26980"/>
                  <a:pt x="20886" y="26996"/>
                  <a:pt x="20934" y="27012"/>
                </a:cubicBezTo>
                <a:cubicBezTo>
                  <a:pt x="20957" y="27021"/>
                  <a:pt x="20979" y="27028"/>
                  <a:pt x="21002" y="27034"/>
                </a:cubicBezTo>
                <a:cubicBezTo>
                  <a:pt x="21050" y="27050"/>
                  <a:pt x="21094" y="27066"/>
                  <a:pt x="21142" y="27082"/>
                </a:cubicBezTo>
                <a:cubicBezTo>
                  <a:pt x="21162" y="27089"/>
                  <a:pt x="21181" y="27092"/>
                  <a:pt x="21200" y="27098"/>
                </a:cubicBezTo>
                <a:cubicBezTo>
                  <a:pt x="21251" y="27114"/>
                  <a:pt x="21302" y="27130"/>
                  <a:pt x="21351" y="27143"/>
                </a:cubicBezTo>
                <a:cubicBezTo>
                  <a:pt x="21357" y="27146"/>
                  <a:pt x="21360" y="27146"/>
                  <a:pt x="21367" y="27150"/>
                </a:cubicBezTo>
                <a:cubicBezTo>
                  <a:pt x="21543" y="27201"/>
                  <a:pt x="21722" y="27246"/>
                  <a:pt x="21901" y="27284"/>
                </a:cubicBezTo>
                <a:lnTo>
                  <a:pt x="21965" y="27300"/>
                </a:lnTo>
                <a:cubicBezTo>
                  <a:pt x="22010" y="27310"/>
                  <a:pt x="22055" y="27319"/>
                  <a:pt x="22103" y="27329"/>
                </a:cubicBezTo>
                <a:cubicBezTo>
                  <a:pt x="22129" y="27332"/>
                  <a:pt x="22154" y="27338"/>
                  <a:pt x="22180" y="27345"/>
                </a:cubicBezTo>
                <a:cubicBezTo>
                  <a:pt x="22225" y="27351"/>
                  <a:pt x="22266" y="27361"/>
                  <a:pt x="22311" y="27367"/>
                </a:cubicBezTo>
                <a:cubicBezTo>
                  <a:pt x="22340" y="27374"/>
                  <a:pt x="22365" y="27377"/>
                  <a:pt x="22394" y="27383"/>
                </a:cubicBezTo>
                <a:cubicBezTo>
                  <a:pt x="22439" y="27390"/>
                  <a:pt x="22481" y="27396"/>
                  <a:pt x="22526" y="27402"/>
                </a:cubicBezTo>
                <a:cubicBezTo>
                  <a:pt x="22554" y="27409"/>
                  <a:pt x="22580" y="27412"/>
                  <a:pt x="22609" y="27415"/>
                </a:cubicBezTo>
                <a:cubicBezTo>
                  <a:pt x="22654" y="27422"/>
                  <a:pt x="22695" y="27428"/>
                  <a:pt x="22740" y="27434"/>
                </a:cubicBezTo>
                <a:cubicBezTo>
                  <a:pt x="22769" y="27438"/>
                  <a:pt x="22795" y="27441"/>
                  <a:pt x="22823" y="27444"/>
                </a:cubicBezTo>
                <a:cubicBezTo>
                  <a:pt x="22868" y="27451"/>
                  <a:pt x="22913" y="27454"/>
                  <a:pt x="22958" y="27460"/>
                </a:cubicBezTo>
                <a:cubicBezTo>
                  <a:pt x="22980" y="27463"/>
                  <a:pt x="23003" y="27463"/>
                  <a:pt x="23025" y="27467"/>
                </a:cubicBezTo>
                <a:cubicBezTo>
                  <a:pt x="23134" y="27476"/>
                  <a:pt x="23243" y="27486"/>
                  <a:pt x="23352" y="27492"/>
                </a:cubicBezTo>
                <a:lnTo>
                  <a:pt x="23374" y="27492"/>
                </a:lnTo>
                <a:cubicBezTo>
                  <a:pt x="23416" y="27495"/>
                  <a:pt x="23461" y="27499"/>
                  <a:pt x="23505" y="27499"/>
                </a:cubicBezTo>
                <a:cubicBezTo>
                  <a:pt x="23534" y="27502"/>
                  <a:pt x="23563" y="27502"/>
                  <a:pt x="23592" y="27505"/>
                </a:cubicBezTo>
                <a:cubicBezTo>
                  <a:pt x="23633" y="27505"/>
                  <a:pt x="23675" y="27505"/>
                  <a:pt x="23717" y="27508"/>
                </a:cubicBezTo>
                <a:lnTo>
                  <a:pt x="23810" y="27508"/>
                </a:lnTo>
                <a:cubicBezTo>
                  <a:pt x="23851" y="27511"/>
                  <a:pt x="23893" y="27511"/>
                  <a:pt x="23931" y="27511"/>
                </a:cubicBezTo>
                <a:cubicBezTo>
                  <a:pt x="23963" y="27511"/>
                  <a:pt x="23998" y="27511"/>
                  <a:pt x="24030" y="27508"/>
                </a:cubicBezTo>
                <a:lnTo>
                  <a:pt x="24149" y="27508"/>
                </a:lnTo>
                <a:cubicBezTo>
                  <a:pt x="24184" y="27508"/>
                  <a:pt x="24216" y="27505"/>
                  <a:pt x="24248" y="27505"/>
                </a:cubicBezTo>
                <a:cubicBezTo>
                  <a:pt x="24290" y="27505"/>
                  <a:pt x="24328" y="27502"/>
                  <a:pt x="24367" y="27502"/>
                </a:cubicBezTo>
                <a:cubicBezTo>
                  <a:pt x="24402" y="27499"/>
                  <a:pt x="24437" y="27495"/>
                  <a:pt x="24469" y="27495"/>
                </a:cubicBezTo>
                <a:cubicBezTo>
                  <a:pt x="24508" y="27492"/>
                  <a:pt x="24546" y="27489"/>
                  <a:pt x="24584" y="27489"/>
                </a:cubicBezTo>
                <a:cubicBezTo>
                  <a:pt x="24620" y="27486"/>
                  <a:pt x="24658" y="27483"/>
                  <a:pt x="24693" y="27479"/>
                </a:cubicBezTo>
                <a:cubicBezTo>
                  <a:pt x="24732" y="27476"/>
                  <a:pt x="24770" y="27473"/>
                  <a:pt x="24808" y="27470"/>
                </a:cubicBezTo>
                <a:cubicBezTo>
                  <a:pt x="24876" y="27463"/>
                  <a:pt x="24943" y="27457"/>
                  <a:pt x="25010" y="27447"/>
                </a:cubicBezTo>
                <a:cubicBezTo>
                  <a:pt x="25042" y="27444"/>
                  <a:pt x="25077" y="27441"/>
                  <a:pt x="25113" y="27434"/>
                </a:cubicBezTo>
                <a:cubicBezTo>
                  <a:pt x="25151" y="27431"/>
                  <a:pt x="25190" y="27425"/>
                  <a:pt x="25228" y="27422"/>
                </a:cubicBezTo>
                <a:cubicBezTo>
                  <a:pt x="25263" y="27415"/>
                  <a:pt x="25298" y="27409"/>
                  <a:pt x="25334" y="27406"/>
                </a:cubicBezTo>
                <a:cubicBezTo>
                  <a:pt x="25369" y="27399"/>
                  <a:pt x="25407" y="27393"/>
                  <a:pt x="25446" y="27386"/>
                </a:cubicBezTo>
                <a:cubicBezTo>
                  <a:pt x="25481" y="27380"/>
                  <a:pt x="25516" y="27374"/>
                  <a:pt x="25551" y="27370"/>
                </a:cubicBezTo>
                <a:cubicBezTo>
                  <a:pt x="25590" y="27361"/>
                  <a:pt x="25625" y="27354"/>
                  <a:pt x="25663" y="27348"/>
                </a:cubicBezTo>
                <a:cubicBezTo>
                  <a:pt x="25699" y="27342"/>
                  <a:pt x="25734" y="27335"/>
                  <a:pt x="25766" y="27329"/>
                </a:cubicBezTo>
                <a:cubicBezTo>
                  <a:pt x="25804" y="27319"/>
                  <a:pt x="25843" y="27313"/>
                  <a:pt x="25881" y="27303"/>
                </a:cubicBezTo>
                <a:cubicBezTo>
                  <a:pt x="25916" y="27297"/>
                  <a:pt x="25948" y="27290"/>
                  <a:pt x="25984" y="27281"/>
                </a:cubicBezTo>
                <a:cubicBezTo>
                  <a:pt x="26022" y="27271"/>
                  <a:pt x="26064" y="27265"/>
                  <a:pt x="26102" y="27255"/>
                </a:cubicBezTo>
                <a:cubicBezTo>
                  <a:pt x="26134" y="27246"/>
                  <a:pt x="26166" y="27239"/>
                  <a:pt x="26198" y="27230"/>
                </a:cubicBezTo>
                <a:cubicBezTo>
                  <a:pt x="26243" y="27220"/>
                  <a:pt x="26288" y="27207"/>
                  <a:pt x="26333" y="27194"/>
                </a:cubicBezTo>
                <a:cubicBezTo>
                  <a:pt x="26358" y="27188"/>
                  <a:pt x="26384" y="27182"/>
                  <a:pt x="26413" y="27175"/>
                </a:cubicBezTo>
                <a:cubicBezTo>
                  <a:pt x="26480" y="27156"/>
                  <a:pt x="26550" y="27137"/>
                  <a:pt x="26621" y="27114"/>
                </a:cubicBezTo>
                <a:cubicBezTo>
                  <a:pt x="26643" y="27108"/>
                  <a:pt x="26666" y="27102"/>
                  <a:pt x="26688" y="27092"/>
                </a:cubicBezTo>
                <a:cubicBezTo>
                  <a:pt x="26736" y="27079"/>
                  <a:pt x="26784" y="27063"/>
                  <a:pt x="26832" y="27047"/>
                </a:cubicBezTo>
                <a:cubicBezTo>
                  <a:pt x="26861" y="27037"/>
                  <a:pt x="26890" y="27028"/>
                  <a:pt x="26918" y="27018"/>
                </a:cubicBezTo>
                <a:cubicBezTo>
                  <a:pt x="26960" y="27005"/>
                  <a:pt x="27002" y="26989"/>
                  <a:pt x="27043" y="26977"/>
                </a:cubicBezTo>
                <a:cubicBezTo>
                  <a:pt x="27072" y="26964"/>
                  <a:pt x="27104" y="26954"/>
                  <a:pt x="27133" y="26941"/>
                </a:cubicBezTo>
                <a:cubicBezTo>
                  <a:pt x="27175" y="26929"/>
                  <a:pt x="27213" y="26913"/>
                  <a:pt x="27255" y="26897"/>
                </a:cubicBezTo>
                <a:cubicBezTo>
                  <a:pt x="27284" y="26887"/>
                  <a:pt x="27312" y="26874"/>
                  <a:pt x="27344" y="26861"/>
                </a:cubicBezTo>
                <a:cubicBezTo>
                  <a:pt x="27383" y="26845"/>
                  <a:pt x="27424" y="26829"/>
                  <a:pt x="27466" y="26813"/>
                </a:cubicBezTo>
                <a:cubicBezTo>
                  <a:pt x="27495" y="26801"/>
                  <a:pt x="27524" y="26791"/>
                  <a:pt x="27552" y="26778"/>
                </a:cubicBezTo>
                <a:cubicBezTo>
                  <a:pt x="27594" y="26759"/>
                  <a:pt x="27636" y="26743"/>
                  <a:pt x="27677" y="26724"/>
                </a:cubicBezTo>
                <a:cubicBezTo>
                  <a:pt x="27703" y="26711"/>
                  <a:pt x="27732" y="26701"/>
                  <a:pt x="27757" y="26688"/>
                </a:cubicBezTo>
                <a:cubicBezTo>
                  <a:pt x="27805" y="26666"/>
                  <a:pt x="27853" y="26644"/>
                  <a:pt x="27898" y="26621"/>
                </a:cubicBezTo>
                <a:cubicBezTo>
                  <a:pt x="27921" y="26612"/>
                  <a:pt x="27943" y="26602"/>
                  <a:pt x="27962" y="26592"/>
                </a:cubicBezTo>
                <a:cubicBezTo>
                  <a:pt x="28030" y="26560"/>
                  <a:pt x="28097" y="26528"/>
                  <a:pt x="28164" y="26493"/>
                </a:cubicBezTo>
                <a:cubicBezTo>
                  <a:pt x="28177" y="26487"/>
                  <a:pt x="28190" y="26480"/>
                  <a:pt x="28202" y="26474"/>
                </a:cubicBezTo>
                <a:cubicBezTo>
                  <a:pt x="28257" y="26445"/>
                  <a:pt x="28311" y="26416"/>
                  <a:pt x="28366" y="26388"/>
                </a:cubicBezTo>
                <a:cubicBezTo>
                  <a:pt x="28388" y="26375"/>
                  <a:pt x="28411" y="26362"/>
                  <a:pt x="28436" y="26349"/>
                </a:cubicBezTo>
                <a:cubicBezTo>
                  <a:pt x="28478" y="26323"/>
                  <a:pt x="28523" y="26301"/>
                  <a:pt x="28564" y="26275"/>
                </a:cubicBezTo>
                <a:cubicBezTo>
                  <a:pt x="28590" y="26263"/>
                  <a:pt x="28615" y="26247"/>
                  <a:pt x="28641" y="26231"/>
                </a:cubicBezTo>
                <a:cubicBezTo>
                  <a:pt x="28683" y="26208"/>
                  <a:pt x="28721" y="26183"/>
                  <a:pt x="28763" y="26160"/>
                </a:cubicBezTo>
                <a:cubicBezTo>
                  <a:pt x="28788" y="26144"/>
                  <a:pt x="28814" y="26128"/>
                  <a:pt x="28840" y="26112"/>
                </a:cubicBezTo>
                <a:cubicBezTo>
                  <a:pt x="28881" y="26087"/>
                  <a:pt x="28920" y="26061"/>
                  <a:pt x="28958" y="26035"/>
                </a:cubicBezTo>
                <a:cubicBezTo>
                  <a:pt x="28984" y="26019"/>
                  <a:pt x="29009" y="26003"/>
                  <a:pt x="29035" y="25987"/>
                </a:cubicBezTo>
                <a:cubicBezTo>
                  <a:pt x="29077" y="25962"/>
                  <a:pt x="29115" y="25933"/>
                  <a:pt x="29157" y="25907"/>
                </a:cubicBezTo>
                <a:cubicBezTo>
                  <a:pt x="29179" y="25891"/>
                  <a:pt x="29205" y="25875"/>
                  <a:pt x="29227" y="25859"/>
                </a:cubicBezTo>
                <a:cubicBezTo>
                  <a:pt x="29272" y="25827"/>
                  <a:pt x="29317" y="25795"/>
                  <a:pt x="29361" y="25763"/>
                </a:cubicBezTo>
                <a:cubicBezTo>
                  <a:pt x="29381" y="25750"/>
                  <a:pt x="29397" y="25738"/>
                  <a:pt x="29416" y="25725"/>
                </a:cubicBezTo>
                <a:cubicBezTo>
                  <a:pt x="29480" y="25680"/>
                  <a:pt x="29541" y="25632"/>
                  <a:pt x="29605" y="25584"/>
                </a:cubicBezTo>
                <a:cubicBezTo>
                  <a:pt x="29608" y="25581"/>
                  <a:pt x="29614" y="25577"/>
                  <a:pt x="29618" y="25571"/>
                </a:cubicBezTo>
                <a:cubicBezTo>
                  <a:pt x="29675" y="25529"/>
                  <a:pt x="29730" y="25485"/>
                  <a:pt x="29787" y="25440"/>
                </a:cubicBezTo>
                <a:cubicBezTo>
                  <a:pt x="29807" y="25424"/>
                  <a:pt x="29826" y="25408"/>
                  <a:pt x="29848" y="25392"/>
                </a:cubicBezTo>
                <a:cubicBezTo>
                  <a:pt x="29887" y="25357"/>
                  <a:pt x="29928" y="25324"/>
                  <a:pt x="29970" y="25289"/>
                </a:cubicBezTo>
                <a:cubicBezTo>
                  <a:pt x="29992" y="25270"/>
                  <a:pt x="30015" y="25251"/>
                  <a:pt x="30037" y="25232"/>
                </a:cubicBezTo>
                <a:cubicBezTo>
                  <a:pt x="30072" y="25200"/>
                  <a:pt x="30111" y="25168"/>
                  <a:pt x="30149" y="25136"/>
                </a:cubicBezTo>
                <a:cubicBezTo>
                  <a:pt x="30172" y="25113"/>
                  <a:pt x="30194" y="25091"/>
                  <a:pt x="30216" y="25072"/>
                </a:cubicBezTo>
                <a:cubicBezTo>
                  <a:pt x="30255" y="25040"/>
                  <a:pt x="30290" y="25004"/>
                  <a:pt x="30325" y="24972"/>
                </a:cubicBezTo>
                <a:cubicBezTo>
                  <a:pt x="30348" y="24950"/>
                  <a:pt x="30370" y="24931"/>
                  <a:pt x="30392" y="24908"/>
                </a:cubicBezTo>
                <a:cubicBezTo>
                  <a:pt x="30431" y="24873"/>
                  <a:pt x="30466" y="24838"/>
                  <a:pt x="30501" y="24803"/>
                </a:cubicBezTo>
                <a:cubicBezTo>
                  <a:pt x="30524" y="24783"/>
                  <a:pt x="30543" y="24761"/>
                  <a:pt x="30565" y="24739"/>
                </a:cubicBezTo>
                <a:cubicBezTo>
                  <a:pt x="30604" y="24700"/>
                  <a:pt x="30642" y="24662"/>
                  <a:pt x="30681" y="24623"/>
                </a:cubicBezTo>
                <a:cubicBezTo>
                  <a:pt x="30700" y="24604"/>
                  <a:pt x="30716" y="24585"/>
                  <a:pt x="30735" y="24566"/>
                </a:cubicBezTo>
                <a:cubicBezTo>
                  <a:pt x="30790" y="24508"/>
                  <a:pt x="30847" y="24450"/>
                  <a:pt x="30902" y="24390"/>
                </a:cubicBezTo>
                <a:cubicBezTo>
                  <a:pt x="31017" y="24258"/>
                  <a:pt x="31129" y="24127"/>
                  <a:pt x="31238" y="23993"/>
                </a:cubicBezTo>
                <a:cubicBezTo>
                  <a:pt x="33271" y="21486"/>
                  <a:pt x="33841" y="18168"/>
                  <a:pt x="33047" y="15159"/>
                </a:cubicBezTo>
                <a:cubicBezTo>
                  <a:pt x="32608" y="13497"/>
                  <a:pt x="31753" y="11928"/>
                  <a:pt x="30498" y="10638"/>
                </a:cubicBezTo>
                <a:cubicBezTo>
                  <a:pt x="25945" y="5950"/>
                  <a:pt x="23787" y="3696"/>
                  <a:pt x="22612" y="2521"/>
                </a:cubicBezTo>
                <a:lnTo>
                  <a:pt x="22253" y="2150"/>
                </a:lnTo>
                <a:cubicBezTo>
                  <a:pt x="22033" y="1926"/>
                  <a:pt x="21802" y="1718"/>
                  <a:pt x="21562" y="1525"/>
                </a:cubicBezTo>
                <a:cubicBezTo>
                  <a:pt x="21226" y="1244"/>
                  <a:pt x="21018" y="1122"/>
                  <a:pt x="20691" y="933"/>
                </a:cubicBezTo>
                <a:cubicBezTo>
                  <a:pt x="19613" y="311"/>
                  <a:pt x="18411" y="1"/>
                  <a:pt x="17208"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6" name="Google Shape;406;p15"/>
          <p:cNvGrpSpPr/>
          <p:nvPr/>
        </p:nvGrpSpPr>
        <p:grpSpPr>
          <a:xfrm>
            <a:off x="8093411" y="4608564"/>
            <a:ext cx="446955" cy="446955"/>
            <a:chOff x="1264136" y="3850239"/>
            <a:chExt cx="446955" cy="446955"/>
          </a:xfrm>
        </p:grpSpPr>
        <p:sp>
          <p:nvSpPr>
            <p:cNvPr id="407" name="Google Shape;407;p15"/>
            <p:cNvSpPr/>
            <p:nvPr/>
          </p:nvSpPr>
          <p:spPr>
            <a:xfrm rot="2454053">
              <a:off x="1329186" y="3915288"/>
              <a:ext cx="316855" cy="316855"/>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5"/>
            <p:cNvSpPr/>
            <p:nvPr/>
          </p:nvSpPr>
          <p:spPr>
            <a:xfrm rot="2454053">
              <a:off x="1352469" y="3852851"/>
              <a:ext cx="126136" cy="316855"/>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5"/>
            <p:cNvSpPr/>
            <p:nvPr/>
          </p:nvSpPr>
          <p:spPr>
            <a:xfrm rot="2454053">
              <a:off x="1570077" y="404910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5"/>
            <p:cNvSpPr/>
            <p:nvPr/>
          </p:nvSpPr>
          <p:spPr>
            <a:xfrm rot="2454053">
              <a:off x="1478652" y="398667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5"/>
            <p:cNvSpPr/>
            <p:nvPr/>
          </p:nvSpPr>
          <p:spPr>
            <a:xfrm rot="2454053">
              <a:off x="1493877" y="413155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5"/>
            <p:cNvSpPr/>
            <p:nvPr/>
          </p:nvSpPr>
          <p:spPr>
            <a:xfrm rot="2454053">
              <a:off x="1402452" y="406912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3" name="Google Shape;413;p15"/>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1pPr>
            <a:lvl2pPr lvl="1"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2pPr>
            <a:lvl3pPr lvl="2"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3pPr>
            <a:lvl4pPr lvl="3"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4pPr>
            <a:lvl5pPr lvl="4"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5pPr>
            <a:lvl6pPr lvl="5"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6pPr>
            <a:lvl7pPr lvl="6"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7pPr>
            <a:lvl8pPr lvl="7"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8pPr>
            <a:lvl9pPr lvl="8"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414" name="Shape 414"/>
        <p:cNvGrpSpPr/>
        <p:nvPr/>
      </p:nvGrpSpPr>
      <p:grpSpPr>
        <a:xfrm>
          <a:off x="0" y="0"/>
          <a:ext cx="0" cy="0"/>
          <a:chOff x="0" y="0"/>
          <a:chExt cx="0" cy="0"/>
        </a:xfrm>
      </p:grpSpPr>
      <p:pic>
        <p:nvPicPr>
          <p:cNvPr id="415" name="Google Shape;415;p16"/>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416" name="Google Shape;416;p16"/>
          <p:cNvSpPr txBox="1"/>
          <p:nvPr>
            <p:ph type="title"/>
          </p:nvPr>
        </p:nvSpPr>
        <p:spPr>
          <a:xfrm>
            <a:off x="713250" y="3447894"/>
            <a:ext cx="3357900" cy="531900"/>
          </a:xfrm>
          <a:prstGeom prst="rect">
            <a:avLst/>
          </a:pr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lvl1pPr lvl="0" rtl="0" algn="l">
              <a:lnSpc>
                <a:spcPct val="115000"/>
              </a:lnSpc>
              <a:spcBef>
                <a:spcPts val="0"/>
              </a:spcBef>
              <a:spcAft>
                <a:spcPts val="0"/>
              </a:spcAft>
              <a:buSzPts val="3000"/>
              <a:buNone/>
              <a:defRPr sz="2000">
                <a:solidFill>
                  <a:schemeClr val="accent5"/>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417" name="Google Shape;417;p16"/>
          <p:cNvSpPr txBox="1"/>
          <p:nvPr>
            <p:ph idx="1" type="subTitle"/>
          </p:nvPr>
        </p:nvSpPr>
        <p:spPr>
          <a:xfrm>
            <a:off x="713225" y="1163706"/>
            <a:ext cx="5051700" cy="21738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2800"/>
            </a:lvl1pPr>
            <a:lvl2pPr lvl="1" rtl="0" algn="ctr">
              <a:lnSpc>
                <a:spcPct val="100000"/>
              </a:lnSpc>
              <a:spcBef>
                <a:spcPts val="0"/>
              </a:spcBef>
              <a:spcAft>
                <a:spcPts val="0"/>
              </a:spcAft>
              <a:buSzPts val="3000"/>
              <a:buNone/>
              <a:defRPr sz="3000"/>
            </a:lvl2pPr>
            <a:lvl3pPr lvl="2" rtl="0" algn="ctr">
              <a:lnSpc>
                <a:spcPct val="100000"/>
              </a:lnSpc>
              <a:spcBef>
                <a:spcPts val="1600"/>
              </a:spcBef>
              <a:spcAft>
                <a:spcPts val="0"/>
              </a:spcAft>
              <a:buSzPts val="3000"/>
              <a:buNone/>
              <a:defRPr sz="3000"/>
            </a:lvl3pPr>
            <a:lvl4pPr lvl="3" rtl="0" algn="ctr">
              <a:lnSpc>
                <a:spcPct val="100000"/>
              </a:lnSpc>
              <a:spcBef>
                <a:spcPts val="1600"/>
              </a:spcBef>
              <a:spcAft>
                <a:spcPts val="0"/>
              </a:spcAft>
              <a:buSzPts val="3000"/>
              <a:buNone/>
              <a:defRPr sz="3000"/>
            </a:lvl4pPr>
            <a:lvl5pPr lvl="4" rtl="0" algn="ctr">
              <a:lnSpc>
                <a:spcPct val="100000"/>
              </a:lnSpc>
              <a:spcBef>
                <a:spcPts val="1600"/>
              </a:spcBef>
              <a:spcAft>
                <a:spcPts val="0"/>
              </a:spcAft>
              <a:buSzPts val="3000"/>
              <a:buNone/>
              <a:defRPr sz="3000"/>
            </a:lvl5pPr>
            <a:lvl6pPr lvl="5" rtl="0" algn="ctr">
              <a:lnSpc>
                <a:spcPct val="100000"/>
              </a:lnSpc>
              <a:spcBef>
                <a:spcPts val="1600"/>
              </a:spcBef>
              <a:spcAft>
                <a:spcPts val="0"/>
              </a:spcAft>
              <a:buSzPts val="3000"/>
              <a:buNone/>
              <a:defRPr sz="3000"/>
            </a:lvl6pPr>
            <a:lvl7pPr lvl="6" rtl="0" algn="ctr">
              <a:lnSpc>
                <a:spcPct val="100000"/>
              </a:lnSpc>
              <a:spcBef>
                <a:spcPts val="1600"/>
              </a:spcBef>
              <a:spcAft>
                <a:spcPts val="0"/>
              </a:spcAft>
              <a:buSzPts val="3000"/>
              <a:buNone/>
              <a:defRPr sz="3000"/>
            </a:lvl7pPr>
            <a:lvl8pPr lvl="7" rtl="0" algn="ctr">
              <a:lnSpc>
                <a:spcPct val="100000"/>
              </a:lnSpc>
              <a:spcBef>
                <a:spcPts val="1600"/>
              </a:spcBef>
              <a:spcAft>
                <a:spcPts val="0"/>
              </a:spcAft>
              <a:buSzPts val="3000"/>
              <a:buNone/>
              <a:defRPr sz="3000"/>
            </a:lvl8pPr>
            <a:lvl9pPr lvl="8" rtl="0" algn="ctr">
              <a:lnSpc>
                <a:spcPct val="100000"/>
              </a:lnSpc>
              <a:spcBef>
                <a:spcPts val="1600"/>
              </a:spcBef>
              <a:spcAft>
                <a:spcPts val="1600"/>
              </a:spcAft>
              <a:buSzPts val="3000"/>
              <a:buNone/>
              <a:defRPr sz="3000"/>
            </a:lvl9pPr>
          </a:lstStyle>
          <a:p/>
        </p:txBody>
      </p:sp>
      <p:grpSp>
        <p:nvGrpSpPr>
          <p:cNvPr id="418" name="Google Shape;418;p16"/>
          <p:cNvGrpSpPr/>
          <p:nvPr/>
        </p:nvGrpSpPr>
        <p:grpSpPr>
          <a:xfrm rot="-2155399">
            <a:off x="24246" y="307337"/>
            <a:ext cx="637427" cy="382360"/>
            <a:chOff x="4215542" y="4377214"/>
            <a:chExt cx="637429" cy="382361"/>
          </a:xfrm>
        </p:grpSpPr>
        <p:sp>
          <p:nvSpPr>
            <p:cNvPr id="419" name="Google Shape;419;p16"/>
            <p:cNvSpPr/>
            <p:nvPr/>
          </p:nvSpPr>
          <p:spPr>
            <a:xfrm>
              <a:off x="4215542" y="4377214"/>
              <a:ext cx="637429" cy="382361"/>
            </a:xfrm>
            <a:custGeom>
              <a:rect b="b" l="l" r="r" t="t"/>
              <a:pathLst>
                <a:path extrusionOk="0" h="6356" w="10596">
                  <a:moveTo>
                    <a:pt x="455" y="0"/>
                  </a:moveTo>
                  <a:cubicBezTo>
                    <a:pt x="202" y="0"/>
                    <a:pt x="1" y="202"/>
                    <a:pt x="1" y="455"/>
                  </a:cubicBezTo>
                  <a:lnTo>
                    <a:pt x="1" y="5901"/>
                  </a:lnTo>
                  <a:cubicBezTo>
                    <a:pt x="1" y="6151"/>
                    <a:pt x="202" y="6356"/>
                    <a:pt x="455" y="6356"/>
                  </a:cubicBezTo>
                  <a:lnTo>
                    <a:pt x="10141" y="6356"/>
                  </a:lnTo>
                  <a:cubicBezTo>
                    <a:pt x="10390" y="6356"/>
                    <a:pt x="10595" y="6151"/>
                    <a:pt x="10595" y="5901"/>
                  </a:cubicBezTo>
                  <a:lnTo>
                    <a:pt x="10595" y="455"/>
                  </a:lnTo>
                  <a:cubicBezTo>
                    <a:pt x="10595" y="202"/>
                    <a:pt x="10390" y="0"/>
                    <a:pt x="10141"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6"/>
            <p:cNvSpPr/>
            <p:nvPr/>
          </p:nvSpPr>
          <p:spPr>
            <a:xfrm>
              <a:off x="4528181" y="4415714"/>
              <a:ext cx="12152" cy="305179"/>
            </a:xfrm>
            <a:custGeom>
              <a:rect b="b" l="l" r="r" t="t"/>
              <a:pathLst>
                <a:path extrusionOk="0" h="5073" w="202">
                  <a:moveTo>
                    <a:pt x="99" y="1"/>
                  </a:moveTo>
                  <a:cubicBezTo>
                    <a:pt x="45" y="1"/>
                    <a:pt x="0" y="45"/>
                    <a:pt x="0" y="103"/>
                  </a:cubicBezTo>
                  <a:lnTo>
                    <a:pt x="0" y="4973"/>
                  </a:lnTo>
                  <a:cubicBezTo>
                    <a:pt x="0" y="5027"/>
                    <a:pt x="45" y="5072"/>
                    <a:pt x="99" y="5072"/>
                  </a:cubicBezTo>
                  <a:cubicBezTo>
                    <a:pt x="157" y="5072"/>
                    <a:pt x="202" y="5027"/>
                    <a:pt x="202" y="4973"/>
                  </a:cubicBezTo>
                  <a:lnTo>
                    <a:pt x="202" y="103"/>
                  </a:lnTo>
                  <a:cubicBezTo>
                    <a:pt x="202" y="49"/>
                    <a:pt x="157" y="1"/>
                    <a:pt x="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6"/>
            <p:cNvSpPr/>
            <p:nvPr/>
          </p:nvSpPr>
          <p:spPr>
            <a:xfrm>
              <a:off x="4737529" y="4435386"/>
              <a:ext cx="56488" cy="56488"/>
            </a:xfrm>
            <a:custGeom>
              <a:rect b="b" l="l" r="r" t="t"/>
              <a:pathLst>
                <a:path extrusionOk="0" h="939" w="939">
                  <a:moveTo>
                    <a:pt x="471" y="0"/>
                  </a:moveTo>
                  <a:cubicBezTo>
                    <a:pt x="212" y="0"/>
                    <a:pt x="0" y="211"/>
                    <a:pt x="0" y="471"/>
                  </a:cubicBezTo>
                  <a:cubicBezTo>
                    <a:pt x="0" y="730"/>
                    <a:pt x="212" y="938"/>
                    <a:pt x="471" y="938"/>
                  </a:cubicBezTo>
                  <a:cubicBezTo>
                    <a:pt x="727" y="938"/>
                    <a:pt x="939" y="730"/>
                    <a:pt x="939" y="471"/>
                  </a:cubicBezTo>
                  <a:cubicBezTo>
                    <a:pt x="939" y="211"/>
                    <a:pt x="727"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6"/>
            <p:cNvSpPr/>
            <p:nvPr/>
          </p:nvSpPr>
          <p:spPr>
            <a:xfrm>
              <a:off x="4737529" y="4644734"/>
              <a:ext cx="56488" cy="56488"/>
            </a:xfrm>
            <a:custGeom>
              <a:rect b="b" l="l" r="r" t="t"/>
              <a:pathLst>
                <a:path extrusionOk="0" h="939" w="939">
                  <a:moveTo>
                    <a:pt x="471" y="1"/>
                  </a:moveTo>
                  <a:cubicBezTo>
                    <a:pt x="212" y="1"/>
                    <a:pt x="0" y="212"/>
                    <a:pt x="0" y="471"/>
                  </a:cubicBezTo>
                  <a:cubicBezTo>
                    <a:pt x="0" y="731"/>
                    <a:pt x="212" y="939"/>
                    <a:pt x="471" y="939"/>
                  </a:cubicBezTo>
                  <a:cubicBezTo>
                    <a:pt x="727" y="939"/>
                    <a:pt x="939" y="731"/>
                    <a:pt x="939" y="471"/>
                  </a:cubicBezTo>
                  <a:cubicBezTo>
                    <a:pt x="939" y="212"/>
                    <a:pt x="727"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6"/>
            <p:cNvSpPr/>
            <p:nvPr/>
          </p:nvSpPr>
          <p:spPr>
            <a:xfrm>
              <a:off x="4600791" y="4435386"/>
              <a:ext cx="56488" cy="56488"/>
            </a:xfrm>
            <a:custGeom>
              <a:rect b="b" l="l" r="r" t="t"/>
              <a:pathLst>
                <a:path extrusionOk="0" h="939" w="939">
                  <a:moveTo>
                    <a:pt x="471" y="0"/>
                  </a:moveTo>
                  <a:cubicBezTo>
                    <a:pt x="211" y="0"/>
                    <a:pt x="0" y="211"/>
                    <a:pt x="0" y="471"/>
                  </a:cubicBezTo>
                  <a:cubicBezTo>
                    <a:pt x="0" y="730"/>
                    <a:pt x="211" y="938"/>
                    <a:pt x="471" y="938"/>
                  </a:cubicBezTo>
                  <a:cubicBezTo>
                    <a:pt x="730" y="938"/>
                    <a:pt x="938" y="730"/>
                    <a:pt x="938" y="471"/>
                  </a:cubicBezTo>
                  <a:cubicBezTo>
                    <a:pt x="938" y="211"/>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6"/>
            <p:cNvSpPr/>
            <p:nvPr/>
          </p:nvSpPr>
          <p:spPr>
            <a:xfrm>
              <a:off x="4600791" y="4644734"/>
              <a:ext cx="56488" cy="56488"/>
            </a:xfrm>
            <a:custGeom>
              <a:rect b="b" l="l" r="r" t="t"/>
              <a:pathLst>
                <a:path extrusionOk="0" h="939" w="939">
                  <a:moveTo>
                    <a:pt x="471" y="1"/>
                  </a:moveTo>
                  <a:cubicBezTo>
                    <a:pt x="211" y="1"/>
                    <a:pt x="0" y="212"/>
                    <a:pt x="0" y="471"/>
                  </a:cubicBezTo>
                  <a:cubicBezTo>
                    <a:pt x="0" y="731"/>
                    <a:pt x="211" y="939"/>
                    <a:pt x="471" y="939"/>
                  </a:cubicBezTo>
                  <a:cubicBezTo>
                    <a:pt x="730" y="939"/>
                    <a:pt x="938" y="731"/>
                    <a:pt x="938" y="471"/>
                  </a:cubicBezTo>
                  <a:cubicBezTo>
                    <a:pt x="938" y="212"/>
                    <a:pt x="730"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6"/>
            <p:cNvSpPr/>
            <p:nvPr/>
          </p:nvSpPr>
          <p:spPr>
            <a:xfrm>
              <a:off x="4347889" y="4551430"/>
              <a:ext cx="64549" cy="56428"/>
            </a:xfrm>
            <a:custGeom>
              <a:rect b="b" l="l" r="r" t="t"/>
              <a:pathLst>
                <a:path extrusionOk="0" h="938" w="1073">
                  <a:moveTo>
                    <a:pt x="534" y="0"/>
                  </a:moveTo>
                  <a:cubicBezTo>
                    <a:pt x="452" y="0"/>
                    <a:pt x="370" y="21"/>
                    <a:pt x="295" y="66"/>
                  </a:cubicBezTo>
                  <a:cubicBezTo>
                    <a:pt x="74" y="200"/>
                    <a:pt x="0" y="489"/>
                    <a:pt x="135" y="709"/>
                  </a:cubicBezTo>
                  <a:cubicBezTo>
                    <a:pt x="223" y="857"/>
                    <a:pt x="378" y="938"/>
                    <a:pt x="536" y="938"/>
                  </a:cubicBezTo>
                  <a:cubicBezTo>
                    <a:pt x="619" y="938"/>
                    <a:pt x="702" y="916"/>
                    <a:pt x="778" y="870"/>
                  </a:cubicBezTo>
                  <a:cubicBezTo>
                    <a:pt x="999" y="738"/>
                    <a:pt x="1073" y="450"/>
                    <a:pt x="938" y="229"/>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6"/>
            <p:cNvSpPr/>
            <p:nvPr/>
          </p:nvSpPr>
          <p:spPr>
            <a:xfrm>
              <a:off x="4276782" y="4648765"/>
              <a:ext cx="56488" cy="56488"/>
            </a:xfrm>
            <a:custGeom>
              <a:rect b="b" l="l" r="r" t="t"/>
              <a:pathLst>
                <a:path extrusionOk="0" h="939" w="939">
                  <a:moveTo>
                    <a:pt x="468" y="1"/>
                  </a:moveTo>
                  <a:cubicBezTo>
                    <a:pt x="212" y="1"/>
                    <a:pt x="1" y="212"/>
                    <a:pt x="1" y="471"/>
                  </a:cubicBezTo>
                  <a:cubicBezTo>
                    <a:pt x="1" y="731"/>
                    <a:pt x="212" y="939"/>
                    <a:pt x="468" y="939"/>
                  </a:cubicBezTo>
                  <a:cubicBezTo>
                    <a:pt x="728" y="939"/>
                    <a:pt x="939" y="731"/>
                    <a:pt x="939" y="471"/>
                  </a:cubicBezTo>
                  <a:cubicBezTo>
                    <a:pt x="939"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6"/>
            <p:cNvSpPr/>
            <p:nvPr/>
          </p:nvSpPr>
          <p:spPr>
            <a:xfrm>
              <a:off x="4276782" y="4439417"/>
              <a:ext cx="56488" cy="56488"/>
            </a:xfrm>
            <a:custGeom>
              <a:rect b="b" l="l" r="r" t="t"/>
              <a:pathLst>
                <a:path extrusionOk="0" h="939" w="939">
                  <a:moveTo>
                    <a:pt x="468" y="0"/>
                  </a:moveTo>
                  <a:cubicBezTo>
                    <a:pt x="212" y="0"/>
                    <a:pt x="1" y="212"/>
                    <a:pt x="1" y="471"/>
                  </a:cubicBezTo>
                  <a:cubicBezTo>
                    <a:pt x="1" y="730"/>
                    <a:pt x="212" y="939"/>
                    <a:pt x="468" y="939"/>
                  </a:cubicBezTo>
                  <a:cubicBezTo>
                    <a:pt x="728" y="939"/>
                    <a:pt x="939" y="730"/>
                    <a:pt x="939" y="471"/>
                  </a:cubicBezTo>
                  <a:cubicBezTo>
                    <a:pt x="939"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6"/>
            <p:cNvSpPr/>
            <p:nvPr/>
          </p:nvSpPr>
          <p:spPr>
            <a:xfrm>
              <a:off x="4413520" y="4648765"/>
              <a:ext cx="56307" cy="56488"/>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6"/>
            <p:cNvSpPr/>
            <p:nvPr/>
          </p:nvSpPr>
          <p:spPr>
            <a:xfrm>
              <a:off x="4413520" y="4439417"/>
              <a:ext cx="56307" cy="56488"/>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0" name="Google Shape;430;p16"/>
          <p:cNvSpPr/>
          <p:nvPr/>
        </p:nvSpPr>
        <p:spPr>
          <a:xfrm rot="2205800">
            <a:off x="6900484" y="199129"/>
            <a:ext cx="585464" cy="409043"/>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1" name="Google Shape;431;p16"/>
          <p:cNvGrpSpPr/>
          <p:nvPr/>
        </p:nvGrpSpPr>
        <p:grpSpPr>
          <a:xfrm>
            <a:off x="8550574" y="4336462"/>
            <a:ext cx="484887" cy="484887"/>
            <a:chOff x="7879273" y="4810679"/>
            <a:chExt cx="425228" cy="425228"/>
          </a:xfrm>
        </p:grpSpPr>
        <p:sp>
          <p:nvSpPr>
            <p:cNvPr id="432" name="Google Shape;432;p16"/>
            <p:cNvSpPr/>
            <p:nvPr/>
          </p:nvSpPr>
          <p:spPr>
            <a:xfrm rot="-1596938">
              <a:off x="7933461" y="4864866"/>
              <a:ext cx="316853" cy="316853"/>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6"/>
            <p:cNvSpPr/>
            <p:nvPr/>
          </p:nvSpPr>
          <p:spPr>
            <a:xfrm rot="-1596938">
              <a:off x="7943566" y="4907588"/>
              <a:ext cx="126135" cy="316853"/>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6"/>
            <p:cNvSpPr/>
            <p:nvPr/>
          </p:nvSpPr>
          <p:spPr>
            <a:xfrm rot="-1596938">
              <a:off x="8084615" y="4989440"/>
              <a:ext cx="47643"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35" name="Google Shape;435;p16"/>
          <p:cNvPicPr preferRelativeResize="0"/>
          <p:nvPr/>
        </p:nvPicPr>
        <p:blipFill>
          <a:blip r:embed="rId3">
            <a:alphaModFix/>
          </a:blip>
          <a:stretch>
            <a:fillRect/>
          </a:stretch>
        </p:blipFill>
        <p:spPr>
          <a:xfrm>
            <a:off x="8425025" y="91225"/>
            <a:ext cx="628000" cy="64802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12">
    <p:spTree>
      <p:nvGrpSpPr>
        <p:cNvPr id="436" name="Shape 436"/>
        <p:cNvGrpSpPr/>
        <p:nvPr/>
      </p:nvGrpSpPr>
      <p:grpSpPr>
        <a:xfrm>
          <a:off x="0" y="0"/>
          <a:ext cx="0" cy="0"/>
          <a:chOff x="0" y="0"/>
          <a:chExt cx="0" cy="0"/>
        </a:xfrm>
      </p:grpSpPr>
      <p:pic>
        <p:nvPicPr>
          <p:cNvPr id="437" name="Google Shape;437;p17"/>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438" name="Google Shape;438;p17"/>
          <p:cNvSpPr txBox="1"/>
          <p:nvPr>
            <p:ph idx="1" type="subTitle"/>
          </p:nvPr>
        </p:nvSpPr>
        <p:spPr>
          <a:xfrm>
            <a:off x="1017674" y="3781306"/>
            <a:ext cx="2049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39" name="Google Shape;439;p17"/>
          <p:cNvSpPr txBox="1"/>
          <p:nvPr>
            <p:ph hasCustomPrompt="1" type="title"/>
          </p:nvPr>
        </p:nvSpPr>
        <p:spPr>
          <a:xfrm>
            <a:off x="1487924" y="2879324"/>
            <a:ext cx="1108800" cy="529500"/>
          </a:xfrm>
          <a:prstGeom prst="rect">
            <a:avLst/>
          </a:pr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15000"/>
              </a:lnSpc>
              <a:spcBef>
                <a:spcPts val="0"/>
              </a:spcBef>
              <a:spcAft>
                <a:spcPts val="0"/>
              </a:spcAft>
              <a:buSzPts val="3000"/>
              <a:buNone/>
              <a:defRPr sz="2600">
                <a:solidFill>
                  <a:schemeClr val="accent5"/>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40" name="Google Shape;440;p17"/>
          <p:cNvSpPr txBox="1"/>
          <p:nvPr>
            <p:ph idx="2" type="subTitle"/>
          </p:nvPr>
        </p:nvSpPr>
        <p:spPr>
          <a:xfrm>
            <a:off x="1017674" y="3528374"/>
            <a:ext cx="2049300" cy="38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441" name="Google Shape;441;p17"/>
          <p:cNvSpPr txBox="1"/>
          <p:nvPr>
            <p:ph idx="3" type="subTitle"/>
          </p:nvPr>
        </p:nvSpPr>
        <p:spPr>
          <a:xfrm>
            <a:off x="3547348" y="3781306"/>
            <a:ext cx="2049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42" name="Google Shape;442;p17"/>
          <p:cNvSpPr txBox="1"/>
          <p:nvPr>
            <p:ph hasCustomPrompt="1" idx="4" type="title"/>
          </p:nvPr>
        </p:nvSpPr>
        <p:spPr>
          <a:xfrm>
            <a:off x="4017598" y="2879324"/>
            <a:ext cx="1108800" cy="529500"/>
          </a:xfrm>
          <a:prstGeom prst="rect">
            <a:avLst/>
          </a:pr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15000"/>
              </a:lnSpc>
              <a:spcBef>
                <a:spcPts val="0"/>
              </a:spcBef>
              <a:spcAft>
                <a:spcPts val="0"/>
              </a:spcAft>
              <a:buSzPts val="3000"/>
              <a:buNone/>
              <a:defRPr sz="2600">
                <a:solidFill>
                  <a:schemeClr val="accent5"/>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43" name="Google Shape;443;p17"/>
          <p:cNvSpPr txBox="1"/>
          <p:nvPr>
            <p:ph idx="5" type="subTitle"/>
          </p:nvPr>
        </p:nvSpPr>
        <p:spPr>
          <a:xfrm>
            <a:off x="3547348" y="3528374"/>
            <a:ext cx="2049300" cy="38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444" name="Google Shape;444;p17"/>
          <p:cNvSpPr txBox="1"/>
          <p:nvPr>
            <p:ph idx="6" type="subTitle"/>
          </p:nvPr>
        </p:nvSpPr>
        <p:spPr>
          <a:xfrm>
            <a:off x="6077026" y="3781306"/>
            <a:ext cx="2049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45" name="Google Shape;445;p17"/>
          <p:cNvSpPr txBox="1"/>
          <p:nvPr>
            <p:ph hasCustomPrompt="1" idx="7" type="title"/>
          </p:nvPr>
        </p:nvSpPr>
        <p:spPr>
          <a:xfrm>
            <a:off x="6547276" y="2879324"/>
            <a:ext cx="1108800" cy="529500"/>
          </a:xfrm>
          <a:prstGeom prst="rect">
            <a:avLst/>
          </a:pr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15000"/>
              </a:lnSpc>
              <a:spcBef>
                <a:spcPts val="0"/>
              </a:spcBef>
              <a:spcAft>
                <a:spcPts val="0"/>
              </a:spcAft>
              <a:buSzPts val="3000"/>
              <a:buNone/>
              <a:defRPr sz="2600">
                <a:solidFill>
                  <a:schemeClr val="accent5"/>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46" name="Google Shape;446;p17"/>
          <p:cNvSpPr txBox="1"/>
          <p:nvPr>
            <p:ph idx="8" type="subTitle"/>
          </p:nvPr>
        </p:nvSpPr>
        <p:spPr>
          <a:xfrm>
            <a:off x="6077026" y="3528374"/>
            <a:ext cx="2049300" cy="38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grpSp>
        <p:nvGrpSpPr>
          <p:cNvPr id="447" name="Google Shape;447;p17"/>
          <p:cNvGrpSpPr/>
          <p:nvPr/>
        </p:nvGrpSpPr>
        <p:grpSpPr>
          <a:xfrm rot="2545116">
            <a:off x="220433" y="2587266"/>
            <a:ext cx="382454" cy="637484"/>
            <a:chOff x="3834143" y="4115408"/>
            <a:chExt cx="382421" cy="637429"/>
          </a:xfrm>
        </p:grpSpPr>
        <p:sp>
          <p:nvSpPr>
            <p:cNvPr id="448" name="Google Shape;448;p17"/>
            <p:cNvSpPr/>
            <p:nvPr/>
          </p:nvSpPr>
          <p:spPr>
            <a:xfrm>
              <a:off x="3834143" y="4115408"/>
              <a:ext cx="382421" cy="637429"/>
            </a:xfrm>
            <a:custGeom>
              <a:rect b="b" l="l" r="r" t="t"/>
              <a:pathLst>
                <a:path extrusionOk="0" h="10596" w="6357">
                  <a:moveTo>
                    <a:pt x="456" y="1"/>
                  </a:moveTo>
                  <a:cubicBezTo>
                    <a:pt x="206" y="1"/>
                    <a:pt x="1" y="206"/>
                    <a:pt x="1" y="456"/>
                  </a:cubicBezTo>
                  <a:lnTo>
                    <a:pt x="1" y="10141"/>
                  </a:lnTo>
                  <a:cubicBezTo>
                    <a:pt x="1" y="10391"/>
                    <a:pt x="206" y="10596"/>
                    <a:pt x="456" y="10596"/>
                  </a:cubicBezTo>
                  <a:lnTo>
                    <a:pt x="5902" y="10596"/>
                  </a:lnTo>
                  <a:cubicBezTo>
                    <a:pt x="6155" y="10596"/>
                    <a:pt x="6357" y="10391"/>
                    <a:pt x="6357" y="10141"/>
                  </a:cubicBezTo>
                  <a:lnTo>
                    <a:pt x="6357" y="456"/>
                  </a:lnTo>
                  <a:cubicBezTo>
                    <a:pt x="6357" y="203"/>
                    <a:pt x="6155" y="1"/>
                    <a:pt x="5902"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17"/>
            <p:cNvSpPr/>
            <p:nvPr/>
          </p:nvSpPr>
          <p:spPr>
            <a:xfrm>
              <a:off x="4000419" y="4560754"/>
              <a:ext cx="64549" cy="56428"/>
            </a:xfrm>
            <a:custGeom>
              <a:rect b="b" l="l" r="r" t="t"/>
              <a:pathLst>
                <a:path extrusionOk="0" h="938" w="1073">
                  <a:moveTo>
                    <a:pt x="535" y="0"/>
                  </a:moveTo>
                  <a:cubicBezTo>
                    <a:pt x="453" y="0"/>
                    <a:pt x="370" y="22"/>
                    <a:pt x="295" y="68"/>
                  </a:cubicBezTo>
                  <a:cubicBezTo>
                    <a:pt x="74" y="199"/>
                    <a:pt x="0" y="487"/>
                    <a:pt x="135" y="711"/>
                  </a:cubicBezTo>
                  <a:cubicBezTo>
                    <a:pt x="223" y="857"/>
                    <a:pt x="378" y="937"/>
                    <a:pt x="537" y="937"/>
                  </a:cubicBezTo>
                  <a:cubicBezTo>
                    <a:pt x="619" y="937"/>
                    <a:pt x="702" y="916"/>
                    <a:pt x="778" y="871"/>
                  </a:cubicBezTo>
                  <a:cubicBezTo>
                    <a:pt x="999" y="737"/>
                    <a:pt x="1073" y="449"/>
                    <a:pt x="938"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17"/>
            <p:cNvSpPr/>
            <p:nvPr/>
          </p:nvSpPr>
          <p:spPr>
            <a:xfrm>
              <a:off x="3872885" y="4428047"/>
              <a:ext cx="305179" cy="12212"/>
            </a:xfrm>
            <a:custGeom>
              <a:rect b="b" l="l" r="r" t="t"/>
              <a:pathLst>
                <a:path extrusionOk="0" h="203" w="5073">
                  <a:moveTo>
                    <a:pt x="100" y="0"/>
                  </a:moveTo>
                  <a:cubicBezTo>
                    <a:pt x="45" y="0"/>
                    <a:pt x="0" y="45"/>
                    <a:pt x="0" y="100"/>
                  </a:cubicBezTo>
                  <a:cubicBezTo>
                    <a:pt x="0" y="157"/>
                    <a:pt x="45" y="202"/>
                    <a:pt x="100" y="202"/>
                  </a:cubicBezTo>
                  <a:lnTo>
                    <a:pt x="4970" y="202"/>
                  </a:lnTo>
                  <a:cubicBezTo>
                    <a:pt x="5027" y="202"/>
                    <a:pt x="5072" y="157"/>
                    <a:pt x="5072" y="100"/>
                  </a:cubicBezTo>
                  <a:cubicBezTo>
                    <a:pt x="5072" y="45"/>
                    <a:pt x="5024" y="0"/>
                    <a:pt x="497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7"/>
            <p:cNvSpPr/>
            <p:nvPr/>
          </p:nvSpPr>
          <p:spPr>
            <a:xfrm>
              <a:off x="4101904" y="4637395"/>
              <a:ext cx="56488" cy="56488"/>
            </a:xfrm>
            <a:custGeom>
              <a:rect b="b" l="l" r="r" t="t"/>
              <a:pathLst>
                <a:path extrusionOk="0" h="939" w="939">
                  <a:moveTo>
                    <a:pt x="468" y="1"/>
                  </a:moveTo>
                  <a:cubicBezTo>
                    <a:pt x="209" y="1"/>
                    <a:pt x="0" y="212"/>
                    <a:pt x="0" y="472"/>
                  </a:cubicBezTo>
                  <a:cubicBezTo>
                    <a:pt x="0" y="731"/>
                    <a:pt x="209" y="939"/>
                    <a:pt x="468" y="939"/>
                  </a:cubicBezTo>
                  <a:cubicBezTo>
                    <a:pt x="727" y="939"/>
                    <a:pt x="939" y="731"/>
                    <a:pt x="939" y="472"/>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7"/>
            <p:cNvSpPr/>
            <p:nvPr/>
          </p:nvSpPr>
          <p:spPr>
            <a:xfrm>
              <a:off x="3892556" y="4637395"/>
              <a:ext cx="56488" cy="56488"/>
            </a:xfrm>
            <a:custGeom>
              <a:rect b="b" l="l" r="r" t="t"/>
              <a:pathLst>
                <a:path extrusionOk="0" h="939" w="939">
                  <a:moveTo>
                    <a:pt x="468" y="1"/>
                  </a:moveTo>
                  <a:cubicBezTo>
                    <a:pt x="208" y="1"/>
                    <a:pt x="0" y="212"/>
                    <a:pt x="0" y="472"/>
                  </a:cubicBezTo>
                  <a:cubicBezTo>
                    <a:pt x="0" y="731"/>
                    <a:pt x="208" y="939"/>
                    <a:pt x="468" y="939"/>
                  </a:cubicBezTo>
                  <a:cubicBezTo>
                    <a:pt x="727" y="939"/>
                    <a:pt x="938" y="731"/>
                    <a:pt x="938" y="472"/>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17"/>
            <p:cNvSpPr/>
            <p:nvPr/>
          </p:nvSpPr>
          <p:spPr>
            <a:xfrm>
              <a:off x="4101904" y="4500837"/>
              <a:ext cx="56488" cy="56307"/>
            </a:xfrm>
            <a:custGeom>
              <a:rect b="b" l="l" r="r" t="t"/>
              <a:pathLst>
                <a:path extrusionOk="0" h="936" w="939">
                  <a:moveTo>
                    <a:pt x="468" y="1"/>
                  </a:moveTo>
                  <a:cubicBezTo>
                    <a:pt x="209" y="1"/>
                    <a:pt x="0" y="209"/>
                    <a:pt x="0" y="468"/>
                  </a:cubicBezTo>
                  <a:cubicBezTo>
                    <a:pt x="0" y="728"/>
                    <a:pt x="209" y="936"/>
                    <a:pt x="468" y="936"/>
                  </a:cubicBezTo>
                  <a:cubicBezTo>
                    <a:pt x="727" y="936"/>
                    <a:pt x="939" y="728"/>
                    <a:pt x="939" y="468"/>
                  </a:cubicBezTo>
                  <a:cubicBezTo>
                    <a:pt x="939"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17"/>
            <p:cNvSpPr/>
            <p:nvPr/>
          </p:nvSpPr>
          <p:spPr>
            <a:xfrm>
              <a:off x="3892556" y="4500837"/>
              <a:ext cx="56488" cy="56307"/>
            </a:xfrm>
            <a:custGeom>
              <a:rect b="b" l="l" r="r" t="t"/>
              <a:pathLst>
                <a:path extrusionOk="0" h="936" w="939">
                  <a:moveTo>
                    <a:pt x="468" y="1"/>
                  </a:moveTo>
                  <a:cubicBezTo>
                    <a:pt x="208" y="1"/>
                    <a:pt x="0" y="209"/>
                    <a:pt x="0" y="468"/>
                  </a:cubicBezTo>
                  <a:cubicBezTo>
                    <a:pt x="0" y="726"/>
                    <a:pt x="205" y="936"/>
                    <a:pt x="462" y="936"/>
                  </a:cubicBezTo>
                  <a:cubicBezTo>
                    <a:pt x="464" y="936"/>
                    <a:pt x="466" y="936"/>
                    <a:pt x="468" y="936"/>
                  </a:cubicBezTo>
                  <a:cubicBezTo>
                    <a:pt x="727" y="936"/>
                    <a:pt x="938" y="728"/>
                    <a:pt x="938" y="468"/>
                  </a:cubicBezTo>
                  <a:cubicBezTo>
                    <a:pt x="938"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7"/>
            <p:cNvSpPr/>
            <p:nvPr/>
          </p:nvSpPr>
          <p:spPr>
            <a:xfrm>
              <a:off x="4000419" y="4235302"/>
              <a:ext cx="64549" cy="56428"/>
            </a:xfrm>
            <a:custGeom>
              <a:rect b="b" l="l" r="r" t="t"/>
              <a:pathLst>
                <a:path extrusionOk="0" h="938" w="1073">
                  <a:moveTo>
                    <a:pt x="535" y="1"/>
                  </a:moveTo>
                  <a:cubicBezTo>
                    <a:pt x="453" y="1"/>
                    <a:pt x="370" y="22"/>
                    <a:pt x="295" y="67"/>
                  </a:cubicBezTo>
                  <a:cubicBezTo>
                    <a:pt x="74" y="201"/>
                    <a:pt x="0" y="489"/>
                    <a:pt x="135" y="710"/>
                  </a:cubicBezTo>
                  <a:cubicBezTo>
                    <a:pt x="223" y="856"/>
                    <a:pt x="378" y="938"/>
                    <a:pt x="537" y="938"/>
                  </a:cubicBezTo>
                  <a:cubicBezTo>
                    <a:pt x="619" y="938"/>
                    <a:pt x="702" y="916"/>
                    <a:pt x="778" y="870"/>
                  </a:cubicBezTo>
                  <a:cubicBezTo>
                    <a:pt x="999" y="739"/>
                    <a:pt x="1073" y="451"/>
                    <a:pt x="938" y="227"/>
                  </a:cubicBezTo>
                  <a:cubicBezTo>
                    <a:pt x="849" y="81"/>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7"/>
            <p:cNvSpPr/>
            <p:nvPr/>
          </p:nvSpPr>
          <p:spPr>
            <a:xfrm>
              <a:off x="4101904" y="4310379"/>
              <a:ext cx="56488" cy="56488"/>
            </a:xfrm>
            <a:custGeom>
              <a:rect b="b" l="l" r="r" t="t"/>
              <a:pathLst>
                <a:path extrusionOk="0" h="939" w="939">
                  <a:moveTo>
                    <a:pt x="468" y="0"/>
                  </a:moveTo>
                  <a:cubicBezTo>
                    <a:pt x="209" y="0"/>
                    <a:pt x="0" y="212"/>
                    <a:pt x="0" y="471"/>
                  </a:cubicBezTo>
                  <a:cubicBezTo>
                    <a:pt x="0" y="730"/>
                    <a:pt x="209" y="938"/>
                    <a:pt x="468" y="938"/>
                  </a:cubicBezTo>
                  <a:cubicBezTo>
                    <a:pt x="727" y="938"/>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17"/>
            <p:cNvSpPr/>
            <p:nvPr/>
          </p:nvSpPr>
          <p:spPr>
            <a:xfrm>
              <a:off x="3892556" y="4310379"/>
              <a:ext cx="56488" cy="56488"/>
            </a:xfrm>
            <a:custGeom>
              <a:rect b="b" l="l" r="r" t="t"/>
              <a:pathLst>
                <a:path extrusionOk="0" h="939" w="939">
                  <a:moveTo>
                    <a:pt x="468" y="0"/>
                  </a:moveTo>
                  <a:cubicBezTo>
                    <a:pt x="208" y="0"/>
                    <a:pt x="0" y="212"/>
                    <a:pt x="0" y="471"/>
                  </a:cubicBezTo>
                  <a:cubicBezTo>
                    <a:pt x="0" y="730"/>
                    <a:pt x="208" y="938"/>
                    <a:pt x="468" y="938"/>
                  </a:cubicBezTo>
                  <a:cubicBezTo>
                    <a:pt x="727" y="938"/>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17"/>
            <p:cNvSpPr/>
            <p:nvPr/>
          </p:nvSpPr>
          <p:spPr>
            <a:xfrm>
              <a:off x="4101904" y="4173821"/>
              <a:ext cx="56488" cy="56307"/>
            </a:xfrm>
            <a:custGeom>
              <a:rect b="b" l="l" r="r" t="t"/>
              <a:pathLst>
                <a:path extrusionOk="0" h="936" w="939">
                  <a:moveTo>
                    <a:pt x="468" y="0"/>
                  </a:moveTo>
                  <a:cubicBezTo>
                    <a:pt x="209" y="0"/>
                    <a:pt x="0" y="208"/>
                    <a:pt x="0" y="468"/>
                  </a:cubicBezTo>
                  <a:cubicBezTo>
                    <a:pt x="0" y="727"/>
                    <a:pt x="209" y="935"/>
                    <a:pt x="468" y="935"/>
                  </a:cubicBezTo>
                  <a:cubicBezTo>
                    <a:pt x="727" y="935"/>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17"/>
            <p:cNvSpPr/>
            <p:nvPr/>
          </p:nvSpPr>
          <p:spPr>
            <a:xfrm>
              <a:off x="3892556" y="4173821"/>
              <a:ext cx="56488" cy="56307"/>
            </a:xfrm>
            <a:custGeom>
              <a:rect b="b" l="l" r="r" t="t"/>
              <a:pathLst>
                <a:path extrusionOk="0" h="936" w="939">
                  <a:moveTo>
                    <a:pt x="468" y="0"/>
                  </a:moveTo>
                  <a:cubicBezTo>
                    <a:pt x="208" y="0"/>
                    <a:pt x="0" y="208"/>
                    <a:pt x="0" y="468"/>
                  </a:cubicBezTo>
                  <a:cubicBezTo>
                    <a:pt x="0" y="725"/>
                    <a:pt x="205"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0" name="Google Shape;460;p17"/>
          <p:cNvGrpSpPr/>
          <p:nvPr/>
        </p:nvGrpSpPr>
        <p:grpSpPr>
          <a:xfrm rot="-3713294">
            <a:off x="8409536" y="1462333"/>
            <a:ext cx="771013" cy="756973"/>
            <a:chOff x="8043139" y="2727043"/>
            <a:chExt cx="383953" cy="376961"/>
          </a:xfrm>
        </p:grpSpPr>
        <p:sp>
          <p:nvSpPr>
            <p:cNvPr id="461" name="Google Shape;461;p17"/>
            <p:cNvSpPr/>
            <p:nvPr/>
          </p:nvSpPr>
          <p:spPr>
            <a:xfrm>
              <a:off x="8154027" y="2740014"/>
              <a:ext cx="70457" cy="69223"/>
            </a:xfrm>
            <a:custGeom>
              <a:rect b="b" l="l" r="r" t="t"/>
              <a:pathLst>
                <a:path extrusionOk="0" h="2188" w="2227">
                  <a:moveTo>
                    <a:pt x="1781" y="1"/>
                  </a:moveTo>
                  <a:cubicBezTo>
                    <a:pt x="1678" y="1"/>
                    <a:pt x="1574" y="41"/>
                    <a:pt x="1495" y="120"/>
                  </a:cubicBezTo>
                  <a:lnTo>
                    <a:pt x="0" y="1615"/>
                  </a:lnTo>
                  <a:lnTo>
                    <a:pt x="573" y="2187"/>
                  </a:lnTo>
                  <a:lnTo>
                    <a:pt x="2067" y="692"/>
                  </a:lnTo>
                  <a:cubicBezTo>
                    <a:pt x="2226" y="533"/>
                    <a:pt x="2226" y="279"/>
                    <a:pt x="2067" y="120"/>
                  </a:cubicBezTo>
                  <a:cubicBezTo>
                    <a:pt x="1988" y="41"/>
                    <a:pt x="1884" y="1"/>
                    <a:pt x="1781" y="1"/>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17"/>
            <p:cNvSpPr/>
            <p:nvPr/>
          </p:nvSpPr>
          <p:spPr>
            <a:xfrm>
              <a:off x="8337932" y="2923918"/>
              <a:ext cx="70457" cy="69223"/>
            </a:xfrm>
            <a:custGeom>
              <a:rect b="b" l="l" r="r" t="t"/>
              <a:pathLst>
                <a:path extrusionOk="0" h="2188" w="2227">
                  <a:moveTo>
                    <a:pt x="1782" y="1"/>
                  </a:moveTo>
                  <a:cubicBezTo>
                    <a:pt x="1679" y="1"/>
                    <a:pt x="1578" y="41"/>
                    <a:pt x="1501" y="120"/>
                  </a:cubicBezTo>
                  <a:lnTo>
                    <a:pt x="0" y="1615"/>
                  </a:lnTo>
                  <a:lnTo>
                    <a:pt x="573" y="2187"/>
                  </a:lnTo>
                  <a:lnTo>
                    <a:pt x="2067" y="693"/>
                  </a:lnTo>
                  <a:cubicBezTo>
                    <a:pt x="2226" y="534"/>
                    <a:pt x="2226" y="279"/>
                    <a:pt x="2067" y="120"/>
                  </a:cubicBezTo>
                  <a:cubicBezTo>
                    <a:pt x="1988" y="41"/>
                    <a:pt x="1885" y="1"/>
                    <a:pt x="1782" y="1"/>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17"/>
            <p:cNvSpPr/>
            <p:nvPr/>
          </p:nvSpPr>
          <p:spPr>
            <a:xfrm>
              <a:off x="8043139" y="2727043"/>
              <a:ext cx="383953" cy="376961"/>
            </a:xfrm>
            <a:custGeom>
              <a:rect b="b" l="l" r="r" t="t"/>
              <a:pathLst>
                <a:path extrusionOk="0" h="11915" w="12136">
                  <a:moveTo>
                    <a:pt x="2513" y="1"/>
                  </a:moveTo>
                  <a:cubicBezTo>
                    <a:pt x="1936" y="1"/>
                    <a:pt x="1359" y="222"/>
                    <a:pt x="917" y="664"/>
                  </a:cubicBezTo>
                  <a:lnTo>
                    <a:pt x="1" y="1580"/>
                  </a:lnTo>
                  <a:lnTo>
                    <a:pt x="3289" y="4861"/>
                  </a:lnTo>
                  <a:lnTo>
                    <a:pt x="7054" y="8633"/>
                  </a:lnTo>
                  <a:lnTo>
                    <a:pt x="10342" y="11915"/>
                  </a:lnTo>
                  <a:lnTo>
                    <a:pt x="11258" y="10999"/>
                  </a:lnTo>
                  <a:cubicBezTo>
                    <a:pt x="12136" y="10121"/>
                    <a:pt x="12136" y="8690"/>
                    <a:pt x="11258" y="7806"/>
                  </a:cubicBezTo>
                  <a:lnTo>
                    <a:pt x="10304" y="6858"/>
                  </a:lnTo>
                  <a:cubicBezTo>
                    <a:pt x="9897" y="6451"/>
                    <a:pt x="9897" y="5790"/>
                    <a:pt x="10304" y="5383"/>
                  </a:cubicBezTo>
                  <a:cubicBezTo>
                    <a:pt x="10622" y="5065"/>
                    <a:pt x="10622" y="4543"/>
                    <a:pt x="10304" y="4225"/>
                  </a:cubicBezTo>
                  <a:cubicBezTo>
                    <a:pt x="10145" y="4066"/>
                    <a:pt x="9935" y="3987"/>
                    <a:pt x="9725" y="3987"/>
                  </a:cubicBezTo>
                  <a:cubicBezTo>
                    <a:pt x="9517" y="3987"/>
                    <a:pt x="9308" y="4065"/>
                    <a:pt x="9149" y="4223"/>
                  </a:cubicBezTo>
                  <a:lnTo>
                    <a:pt x="9149" y="4223"/>
                  </a:lnTo>
                  <a:lnTo>
                    <a:pt x="10654" y="2724"/>
                  </a:lnTo>
                  <a:cubicBezTo>
                    <a:pt x="11055" y="2317"/>
                    <a:pt x="11055" y="1669"/>
                    <a:pt x="10654" y="1261"/>
                  </a:cubicBezTo>
                  <a:cubicBezTo>
                    <a:pt x="10450" y="1061"/>
                    <a:pt x="10187" y="961"/>
                    <a:pt x="9923" y="961"/>
                  </a:cubicBezTo>
                  <a:cubicBezTo>
                    <a:pt x="9660" y="961"/>
                    <a:pt x="9398" y="1061"/>
                    <a:pt x="9198" y="1261"/>
                  </a:cubicBezTo>
                  <a:lnTo>
                    <a:pt x="7690" y="2769"/>
                  </a:lnTo>
                  <a:cubicBezTo>
                    <a:pt x="8008" y="2451"/>
                    <a:pt x="8008" y="1929"/>
                    <a:pt x="7690" y="1611"/>
                  </a:cubicBezTo>
                  <a:cubicBezTo>
                    <a:pt x="7531" y="1452"/>
                    <a:pt x="7321" y="1373"/>
                    <a:pt x="7111" y="1373"/>
                  </a:cubicBezTo>
                  <a:cubicBezTo>
                    <a:pt x="6902" y="1373"/>
                    <a:pt x="6692" y="1452"/>
                    <a:pt x="6533" y="1611"/>
                  </a:cubicBezTo>
                  <a:cubicBezTo>
                    <a:pt x="6329" y="1815"/>
                    <a:pt x="6062" y="1917"/>
                    <a:pt x="5795" y="1917"/>
                  </a:cubicBezTo>
                  <a:cubicBezTo>
                    <a:pt x="5528" y="1917"/>
                    <a:pt x="5261" y="1815"/>
                    <a:pt x="5057" y="1611"/>
                  </a:cubicBezTo>
                  <a:lnTo>
                    <a:pt x="4109" y="664"/>
                  </a:lnTo>
                  <a:cubicBezTo>
                    <a:pt x="3667" y="222"/>
                    <a:pt x="3090" y="1"/>
                    <a:pt x="251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17"/>
            <p:cNvSpPr/>
            <p:nvPr/>
          </p:nvSpPr>
          <p:spPr>
            <a:xfrm>
              <a:off x="8206124" y="2844576"/>
              <a:ext cx="92382" cy="89218"/>
            </a:xfrm>
            <a:custGeom>
              <a:rect b="b" l="l" r="r" t="t"/>
              <a:pathLst>
                <a:path extrusionOk="0" h="2820" w="2920">
                  <a:moveTo>
                    <a:pt x="1788" y="0"/>
                  </a:moveTo>
                  <a:cubicBezTo>
                    <a:pt x="1525" y="0"/>
                    <a:pt x="1263" y="100"/>
                    <a:pt x="1062" y="301"/>
                  </a:cubicBezTo>
                  <a:lnTo>
                    <a:pt x="0" y="1363"/>
                  </a:lnTo>
                  <a:lnTo>
                    <a:pt x="1457" y="2819"/>
                  </a:lnTo>
                  <a:lnTo>
                    <a:pt x="2519" y="1757"/>
                  </a:lnTo>
                  <a:cubicBezTo>
                    <a:pt x="2920" y="1356"/>
                    <a:pt x="2920" y="708"/>
                    <a:pt x="2519" y="301"/>
                  </a:cubicBezTo>
                  <a:cubicBezTo>
                    <a:pt x="2315" y="100"/>
                    <a:pt x="2051" y="0"/>
                    <a:pt x="1788"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17"/>
            <p:cNvSpPr/>
            <p:nvPr/>
          </p:nvSpPr>
          <p:spPr>
            <a:xfrm>
              <a:off x="8059053" y="2889023"/>
              <a:ext cx="203239" cy="199095"/>
            </a:xfrm>
            <a:custGeom>
              <a:rect b="b" l="l" r="r" t="t"/>
              <a:pathLst>
                <a:path extrusionOk="0" h="6293" w="6424">
                  <a:moveTo>
                    <a:pt x="1512" y="0"/>
                  </a:moveTo>
                  <a:cubicBezTo>
                    <a:pt x="1164" y="0"/>
                    <a:pt x="818" y="132"/>
                    <a:pt x="554" y="396"/>
                  </a:cubicBezTo>
                  <a:lnTo>
                    <a:pt x="0" y="943"/>
                  </a:lnTo>
                  <a:lnTo>
                    <a:pt x="1978" y="2921"/>
                  </a:lnTo>
                  <a:lnTo>
                    <a:pt x="2004" y="2947"/>
                  </a:lnTo>
                  <a:lnTo>
                    <a:pt x="2672" y="3621"/>
                  </a:lnTo>
                  <a:lnTo>
                    <a:pt x="3346" y="4289"/>
                  </a:lnTo>
                  <a:lnTo>
                    <a:pt x="3371" y="4314"/>
                  </a:lnTo>
                  <a:lnTo>
                    <a:pt x="5349" y="6292"/>
                  </a:lnTo>
                  <a:lnTo>
                    <a:pt x="5896" y="5739"/>
                  </a:lnTo>
                  <a:cubicBezTo>
                    <a:pt x="6424" y="5211"/>
                    <a:pt x="6424" y="4352"/>
                    <a:pt x="5896" y="3818"/>
                  </a:cubicBezTo>
                  <a:lnTo>
                    <a:pt x="5324" y="3246"/>
                  </a:lnTo>
                  <a:cubicBezTo>
                    <a:pt x="5082" y="3004"/>
                    <a:pt x="5082" y="2603"/>
                    <a:pt x="5324" y="2362"/>
                  </a:cubicBezTo>
                  <a:cubicBezTo>
                    <a:pt x="5515" y="2164"/>
                    <a:pt x="5515" y="1859"/>
                    <a:pt x="5324" y="1662"/>
                  </a:cubicBezTo>
                  <a:lnTo>
                    <a:pt x="4630" y="969"/>
                  </a:lnTo>
                  <a:cubicBezTo>
                    <a:pt x="4532" y="873"/>
                    <a:pt x="4406" y="826"/>
                    <a:pt x="4281" y="826"/>
                  </a:cubicBezTo>
                  <a:cubicBezTo>
                    <a:pt x="4155" y="826"/>
                    <a:pt x="4029" y="873"/>
                    <a:pt x="3931" y="969"/>
                  </a:cubicBezTo>
                  <a:cubicBezTo>
                    <a:pt x="3810" y="1090"/>
                    <a:pt x="3649" y="1150"/>
                    <a:pt x="3489" y="1150"/>
                  </a:cubicBezTo>
                  <a:cubicBezTo>
                    <a:pt x="3328" y="1150"/>
                    <a:pt x="3168" y="1090"/>
                    <a:pt x="3047" y="969"/>
                  </a:cubicBezTo>
                  <a:lnTo>
                    <a:pt x="2474" y="396"/>
                  </a:lnTo>
                  <a:cubicBezTo>
                    <a:pt x="2207" y="132"/>
                    <a:pt x="1859" y="0"/>
                    <a:pt x="1512"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17"/>
            <p:cNvSpPr/>
            <p:nvPr/>
          </p:nvSpPr>
          <p:spPr>
            <a:xfrm>
              <a:off x="8094075" y="2943058"/>
              <a:ext cx="111680" cy="108358"/>
            </a:xfrm>
            <a:custGeom>
              <a:rect b="b" l="l" r="r" t="t"/>
              <a:pathLst>
                <a:path extrusionOk="0" h="3425" w="3530">
                  <a:moveTo>
                    <a:pt x="2942" y="0"/>
                  </a:moveTo>
                  <a:cubicBezTo>
                    <a:pt x="2805" y="0"/>
                    <a:pt x="2668" y="53"/>
                    <a:pt x="2563" y="158"/>
                  </a:cubicBezTo>
                  <a:lnTo>
                    <a:pt x="210" y="2511"/>
                  </a:lnTo>
                  <a:cubicBezTo>
                    <a:pt x="0" y="2721"/>
                    <a:pt x="0" y="3058"/>
                    <a:pt x="210" y="3268"/>
                  </a:cubicBezTo>
                  <a:cubicBezTo>
                    <a:pt x="315" y="3372"/>
                    <a:pt x="452" y="3425"/>
                    <a:pt x="588" y="3425"/>
                  </a:cubicBezTo>
                  <a:cubicBezTo>
                    <a:pt x="725" y="3425"/>
                    <a:pt x="862" y="3372"/>
                    <a:pt x="967" y="3268"/>
                  </a:cubicBezTo>
                  <a:lnTo>
                    <a:pt x="3320" y="914"/>
                  </a:lnTo>
                  <a:cubicBezTo>
                    <a:pt x="3530" y="704"/>
                    <a:pt x="3530" y="367"/>
                    <a:pt x="3320" y="158"/>
                  </a:cubicBezTo>
                  <a:cubicBezTo>
                    <a:pt x="3215" y="53"/>
                    <a:pt x="3078" y="0"/>
                    <a:pt x="2942"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17"/>
            <p:cNvSpPr/>
            <p:nvPr/>
          </p:nvSpPr>
          <p:spPr>
            <a:xfrm>
              <a:off x="8093442" y="2758933"/>
              <a:ext cx="77101" cy="71754"/>
            </a:xfrm>
            <a:custGeom>
              <a:rect b="b" l="l" r="r" t="t"/>
              <a:pathLst>
                <a:path extrusionOk="0" h="2268" w="2437">
                  <a:moveTo>
                    <a:pt x="855" y="1"/>
                  </a:moveTo>
                  <a:cubicBezTo>
                    <a:pt x="696" y="1"/>
                    <a:pt x="548" y="128"/>
                    <a:pt x="548" y="311"/>
                  </a:cubicBezTo>
                  <a:lnTo>
                    <a:pt x="554" y="572"/>
                  </a:lnTo>
                  <a:cubicBezTo>
                    <a:pt x="554" y="673"/>
                    <a:pt x="503" y="769"/>
                    <a:pt x="421" y="826"/>
                  </a:cubicBezTo>
                  <a:lnTo>
                    <a:pt x="211" y="979"/>
                  </a:lnTo>
                  <a:cubicBezTo>
                    <a:pt x="1" y="1125"/>
                    <a:pt x="52" y="1449"/>
                    <a:pt x="293" y="1519"/>
                  </a:cubicBezTo>
                  <a:lnTo>
                    <a:pt x="548" y="1602"/>
                  </a:lnTo>
                  <a:cubicBezTo>
                    <a:pt x="643" y="1627"/>
                    <a:pt x="713" y="1704"/>
                    <a:pt x="745" y="1799"/>
                  </a:cubicBezTo>
                  <a:lnTo>
                    <a:pt x="821" y="2053"/>
                  </a:lnTo>
                  <a:cubicBezTo>
                    <a:pt x="865" y="2192"/>
                    <a:pt x="990" y="2268"/>
                    <a:pt x="1117" y="2268"/>
                  </a:cubicBezTo>
                  <a:cubicBezTo>
                    <a:pt x="1211" y="2268"/>
                    <a:pt x="1306" y="2226"/>
                    <a:pt x="1368" y="2136"/>
                  </a:cubicBezTo>
                  <a:lnTo>
                    <a:pt x="1521" y="1926"/>
                  </a:lnTo>
                  <a:cubicBezTo>
                    <a:pt x="1578" y="1844"/>
                    <a:pt x="1674" y="1793"/>
                    <a:pt x="1775" y="1793"/>
                  </a:cubicBezTo>
                  <a:lnTo>
                    <a:pt x="2036" y="1799"/>
                  </a:lnTo>
                  <a:cubicBezTo>
                    <a:pt x="2291" y="1799"/>
                    <a:pt x="2437" y="1513"/>
                    <a:pt x="2284" y="1309"/>
                  </a:cubicBezTo>
                  <a:lnTo>
                    <a:pt x="2132" y="1099"/>
                  </a:lnTo>
                  <a:cubicBezTo>
                    <a:pt x="2068" y="1017"/>
                    <a:pt x="2049" y="909"/>
                    <a:pt x="2087" y="813"/>
                  </a:cubicBezTo>
                  <a:lnTo>
                    <a:pt x="2170" y="572"/>
                  </a:lnTo>
                  <a:cubicBezTo>
                    <a:pt x="2236" y="362"/>
                    <a:pt x="2073" y="162"/>
                    <a:pt x="1871" y="162"/>
                  </a:cubicBezTo>
                  <a:cubicBezTo>
                    <a:pt x="1840" y="162"/>
                    <a:pt x="1808" y="167"/>
                    <a:pt x="1775" y="177"/>
                  </a:cubicBezTo>
                  <a:lnTo>
                    <a:pt x="1534" y="260"/>
                  </a:lnTo>
                  <a:cubicBezTo>
                    <a:pt x="1500" y="271"/>
                    <a:pt x="1466" y="277"/>
                    <a:pt x="1431" y="277"/>
                  </a:cubicBezTo>
                  <a:cubicBezTo>
                    <a:pt x="1366" y="277"/>
                    <a:pt x="1301" y="257"/>
                    <a:pt x="1247" y="215"/>
                  </a:cubicBezTo>
                  <a:lnTo>
                    <a:pt x="1038" y="63"/>
                  </a:lnTo>
                  <a:cubicBezTo>
                    <a:pt x="981" y="20"/>
                    <a:pt x="917" y="1"/>
                    <a:pt x="855"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17"/>
            <p:cNvSpPr/>
            <p:nvPr/>
          </p:nvSpPr>
          <p:spPr>
            <a:xfrm>
              <a:off x="8313983" y="2979472"/>
              <a:ext cx="77101" cy="71754"/>
            </a:xfrm>
            <a:custGeom>
              <a:rect b="b" l="l" r="r" t="t"/>
              <a:pathLst>
                <a:path extrusionOk="0" h="2268" w="2437">
                  <a:moveTo>
                    <a:pt x="855" y="0"/>
                  </a:moveTo>
                  <a:cubicBezTo>
                    <a:pt x="696" y="0"/>
                    <a:pt x="547" y="127"/>
                    <a:pt x="547" y="310"/>
                  </a:cubicBezTo>
                  <a:lnTo>
                    <a:pt x="554" y="571"/>
                  </a:lnTo>
                  <a:cubicBezTo>
                    <a:pt x="554" y="673"/>
                    <a:pt x="503" y="768"/>
                    <a:pt x="420" y="825"/>
                  </a:cubicBezTo>
                  <a:lnTo>
                    <a:pt x="210" y="978"/>
                  </a:lnTo>
                  <a:cubicBezTo>
                    <a:pt x="1" y="1124"/>
                    <a:pt x="51" y="1449"/>
                    <a:pt x="293" y="1525"/>
                  </a:cubicBezTo>
                  <a:lnTo>
                    <a:pt x="541" y="1601"/>
                  </a:lnTo>
                  <a:cubicBezTo>
                    <a:pt x="643" y="1627"/>
                    <a:pt x="713" y="1703"/>
                    <a:pt x="745" y="1799"/>
                  </a:cubicBezTo>
                  <a:lnTo>
                    <a:pt x="821" y="2053"/>
                  </a:lnTo>
                  <a:cubicBezTo>
                    <a:pt x="865" y="2191"/>
                    <a:pt x="990" y="2267"/>
                    <a:pt x="1116" y="2267"/>
                  </a:cubicBezTo>
                  <a:cubicBezTo>
                    <a:pt x="1211" y="2267"/>
                    <a:pt x="1305" y="2225"/>
                    <a:pt x="1368" y="2136"/>
                  </a:cubicBezTo>
                  <a:lnTo>
                    <a:pt x="1521" y="1926"/>
                  </a:lnTo>
                  <a:cubicBezTo>
                    <a:pt x="1578" y="1843"/>
                    <a:pt x="1673" y="1792"/>
                    <a:pt x="1775" y="1792"/>
                  </a:cubicBezTo>
                  <a:lnTo>
                    <a:pt x="2036" y="1799"/>
                  </a:lnTo>
                  <a:cubicBezTo>
                    <a:pt x="2290" y="1799"/>
                    <a:pt x="2436" y="1512"/>
                    <a:pt x="2284" y="1309"/>
                  </a:cubicBezTo>
                  <a:lnTo>
                    <a:pt x="2125" y="1099"/>
                  </a:lnTo>
                  <a:cubicBezTo>
                    <a:pt x="2068" y="1016"/>
                    <a:pt x="2048" y="915"/>
                    <a:pt x="2087" y="819"/>
                  </a:cubicBezTo>
                  <a:lnTo>
                    <a:pt x="2169" y="571"/>
                  </a:lnTo>
                  <a:cubicBezTo>
                    <a:pt x="2241" y="362"/>
                    <a:pt x="2074" y="162"/>
                    <a:pt x="1871" y="162"/>
                  </a:cubicBezTo>
                  <a:cubicBezTo>
                    <a:pt x="1839" y="162"/>
                    <a:pt x="1807" y="167"/>
                    <a:pt x="1775" y="177"/>
                  </a:cubicBezTo>
                  <a:lnTo>
                    <a:pt x="1533" y="259"/>
                  </a:lnTo>
                  <a:cubicBezTo>
                    <a:pt x="1499" y="273"/>
                    <a:pt x="1464" y="279"/>
                    <a:pt x="1429" y="279"/>
                  </a:cubicBezTo>
                  <a:cubicBezTo>
                    <a:pt x="1364" y="279"/>
                    <a:pt x="1300" y="258"/>
                    <a:pt x="1247" y="221"/>
                  </a:cubicBezTo>
                  <a:lnTo>
                    <a:pt x="1037" y="62"/>
                  </a:lnTo>
                  <a:cubicBezTo>
                    <a:pt x="980" y="19"/>
                    <a:pt x="917" y="0"/>
                    <a:pt x="855"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9" name="Google Shape;469;p17"/>
          <p:cNvSpPr/>
          <p:nvPr/>
        </p:nvSpPr>
        <p:spPr>
          <a:xfrm flipH="1" rot="4621946">
            <a:off x="794010" y="4607808"/>
            <a:ext cx="585477" cy="409051"/>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0" name="Google Shape;470;p17"/>
          <p:cNvGrpSpPr/>
          <p:nvPr/>
        </p:nvGrpSpPr>
        <p:grpSpPr>
          <a:xfrm>
            <a:off x="8041736" y="149489"/>
            <a:ext cx="446955" cy="446955"/>
            <a:chOff x="1264136" y="3850239"/>
            <a:chExt cx="446955" cy="446955"/>
          </a:xfrm>
        </p:grpSpPr>
        <p:sp>
          <p:nvSpPr>
            <p:cNvPr id="471" name="Google Shape;471;p17"/>
            <p:cNvSpPr/>
            <p:nvPr/>
          </p:nvSpPr>
          <p:spPr>
            <a:xfrm rot="2454053">
              <a:off x="1329186" y="3915288"/>
              <a:ext cx="316855" cy="316855"/>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7"/>
            <p:cNvSpPr/>
            <p:nvPr/>
          </p:nvSpPr>
          <p:spPr>
            <a:xfrm rot="2454053">
              <a:off x="1352469" y="3852851"/>
              <a:ext cx="126136" cy="316855"/>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7"/>
            <p:cNvSpPr/>
            <p:nvPr/>
          </p:nvSpPr>
          <p:spPr>
            <a:xfrm rot="2454053">
              <a:off x="1570077" y="404910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17"/>
            <p:cNvSpPr/>
            <p:nvPr/>
          </p:nvSpPr>
          <p:spPr>
            <a:xfrm rot="2454053">
              <a:off x="1478652" y="398667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7"/>
            <p:cNvSpPr/>
            <p:nvPr/>
          </p:nvSpPr>
          <p:spPr>
            <a:xfrm rot="2454053">
              <a:off x="1493877" y="413155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17"/>
            <p:cNvSpPr/>
            <p:nvPr/>
          </p:nvSpPr>
          <p:spPr>
            <a:xfrm rot="2454053">
              <a:off x="1402452" y="406912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7" name="Google Shape;477;p17"/>
          <p:cNvSpPr txBox="1"/>
          <p:nvPr>
            <p:ph idx="9"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1pPr>
            <a:lvl2pPr lvl="1"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2pPr>
            <a:lvl3pPr lvl="2"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3pPr>
            <a:lvl4pPr lvl="3"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4pPr>
            <a:lvl5pPr lvl="4"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5pPr>
            <a:lvl6pPr lvl="5"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6pPr>
            <a:lvl7pPr lvl="6"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7pPr>
            <a:lvl8pPr lvl="7"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8pPr>
            <a:lvl9pPr lvl="8"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9">
    <p:spTree>
      <p:nvGrpSpPr>
        <p:cNvPr id="478" name="Shape 478"/>
        <p:cNvGrpSpPr/>
        <p:nvPr/>
      </p:nvGrpSpPr>
      <p:grpSpPr>
        <a:xfrm>
          <a:off x="0" y="0"/>
          <a:ext cx="0" cy="0"/>
          <a:chOff x="0" y="0"/>
          <a:chExt cx="0" cy="0"/>
        </a:xfrm>
      </p:grpSpPr>
      <p:pic>
        <p:nvPicPr>
          <p:cNvPr id="479" name="Google Shape;479;p18"/>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480" name="Google Shape;480;p18"/>
          <p:cNvSpPr txBox="1"/>
          <p:nvPr>
            <p:ph idx="1" type="body"/>
          </p:nvPr>
        </p:nvSpPr>
        <p:spPr>
          <a:xfrm>
            <a:off x="717475" y="1167250"/>
            <a:ext cx="5204100" cy="3441300"/>
          </a:xfrm>
          <a:prstGeom prst="rect">
            <a:avLst/>
          </a:prstGeom>
        </p:spPr>
        <p:txBody>
          <a:bodyPr anchorCtr="0" anchor="t" bIns="91425" lIns="91425" spcFirstLastPara="1" rIns="91425" wrap="square" tIns="91425">
            <a:noAutofit/>
          </a:bodyPr>
          <a:lstStyle>
            <a:lvl1pPr indent="-279400" lvl="0" marL="457200" rtl="0">
              <a:spcBef>
                <a:spcPts val="0"/>
              </a:spcBef>
              <a:spcAft>
                <a:spcPts val="0"/>
              </a:spcAft>
              <a:buClr>
                <a:schemeClr val="dk2"/>
              </a:buClr>
              <a:buSzPts val="800"/>
              <a:buFont typeface="Nunito Light"/>
              <a:buChar char="●"/>
              <a:defRPr/>
            </a:lvl1pPr>
            <a:lvl2pPr indent="-304800" lvl="1" marL="914400" rtl="0">
              <a:spcBef>
                <a:spcPts val="0"/>
              </a:spcBef>
              <a:spcAft>
                <a:spcPts val="0"/>
              </a:spcAft>
              <a:buSzPts val="1200"/>
              <a:buFont typeface="Nunito Light"/>
              <a:buChar char="○"/>
              <a:defRPr/>
            </a:lvl2pPr>
            <a:lvl3pPr indent="-304800" lvl="2" marL="1371600" rtl="0">
              <a:lnSpc>
                <a:spcPct val="115000"/>
              </a:lnSpc>
              <a:spcBef>
                <a:spcPts val="0"/>
              </a:spcBef>
              <a:spcAft>
                <a:spcPts val="0"/>
              </a:spcAft>
              <a:buClr>
                <a:srgbClr val="FFC800"/>
              </a:buClr>
              <a:buSzPts val="1200"/>
              <a:buFont typeface="Nunito Light"/>
              <a:buChar char="■"/>
              <a:defRPr/>
            </a:lvl3pPr>
            <a:lvl4pPr indent="-304800" lvl="3" marL="1828800" rtl="0">
              <a:lnSpc>
                <a:spcPct val="115000"/>
              </a:lnSpc>
              <a:spcBef>
                <a:spcPts val="1600"/>
              </a:spcBef>
              <a:spcAft>
                <a:spcPts val="0"/>
              </a:spcAft>
              <a:buClr>
                <a:srgbClr val="FFC800"/>
              </a:buClr>
              <a:buSzPts val="1200"/>
              <a:buFont typeface="Nunito Light"/>
              <a:buChar char="●"/>
              <a:defRPr/>
            </a:lvl4pPr>
            <a:lvl5pPr indent="-304800" lvl="4" marL="2286000" rtl="0">
              <a:lnSpc>
                <a:spcPct val="115000"/>
              </a:lnSpc>
              <a:spcBef>
                <a:spcPts val="1600"/>
              </a:spcBef>
              <a:spcAft>
                <a:spcPts val="0"/>
              </a:spcAft>
              <a:buClr>
                <a:srgbClr val="434343"/>
              </a:buClr>
              <a:buSzPts val="1200"/>
              <a:buFont typeface="Nunito Light"/>
              <a:buChar char="○"/>
              <a:defRPr/>
            </a:lvl5pPr>
            <a:lvl6pPr indent="-304800" lvl="5" marL="2743200" rtl="0">
              <a:lnSpc>
                <a:spcPct val="115000"/>
              </a:lnSpc>
              <a:spcBef>
                <a:spcPts val="1600"/>
              </a:spcBef>
              <a:spcAft>
                <a:spcPts val="0"/>
              </a:spcAft>
              <a:buClr>
                <a:srgbClr val="434343"/>
              </a:buClr>
              <a:buSzPts val="1200"/>
              <a:buFont typeface="Nunito Light"/>
              <a:buChar char="■"/>
              <a:defRPr/>
            </a:lvl6pPr>
            <a:lvl7pPr indent="-304800" lvl="6" marL="3200400" rtl="0">
              <a:lnSpc>
                <a:spcPct val="115000"/>
              </a:lnSpc>
              <a:spcBef>
                <a:spcPts val="1600"/>
              </a:spcBef>
              <a:spcAft>
                <a:spcPts val="0"/>
              </a:spcAft>
              <a:buClr>
                <a:srgbClr val="434343"/>
              </a:buClr>
              <a:buSzPts val="1200"/>
              <a:buFont typeface="Nunito Light"/>
              <a:buChar char="●"/>
              <a:defRPr/>
            </a:lvl7pPr>
            <a:lvl8pPr indent="-304800" lvl="7" marL="3657600" rtl="0">
              <a:lnSpc>
                <a:spcPct val="115000"/>
              </a:lnSpc>
              <a:spcBef>
                <a:spcPts val="1600"/>
              </a:spcBef>
              <a:spcAft>
                <a:spcPts val="0"/>
              </a:spcAft>
              <a:buClr>
                <a:srgbClr val="434343"/>
              </a:buClr>
              <a:buSzPts val="1200"/>
              <a:buFont typeface="Nunito Light"/>
              <a:buChar char="○"/>
              <a:defRPr/>
            </a:lvl8pPr>
            <a:lvl9pPr indent="-304800" lvl="8" marL="4114800" rtl="0">
              <a:lnSpc>
                <a:spcPct val="115000"/>
              </a:lnSpc>
              <a:spcBef>
                <a:spcPts val="1600"/>
              </a:spcBef>
              <a:spcAft>
                <a:spcPts val="1600"/>
              </a:spcAft>
              <a:buClr>
                <a:srgbClr val="434343"/>
              </a:buClr>
              <a:buSzPts val="1200"/>
              <a:buFont typeface="Nunito Light"/>
              <a:buChar char="■"/>
              <a:defRPr/>
            </a:lvl9pPr>
          </a:lstStyle>
          <a:p/>
        </p:txBody>
      </p:sp>
      <p:grpSp>
        <p:nvGrpSpPr>
          <p:cNvPr id="481" name="Google Shape;481;p18"/>
          <p:cNvGrpSpPr/>
          <p:nvPr/>
        </p:nvGrpSpPr>
        <p:grpSpPr>
          <a:xfrm rot="2545116">
            <a:off x="8457645" y="2332616"/>
            <a:ext cx="382454" cy="637484"/>
            <a:chOff x="3834143" y="4115408"/>
            <a:chExt cx="382421" cy="637429"/>
          </a:xfrm>
        </p:grpSpPr>
        <p:sp>
          <p:nvSpPr>
            <p:cNvPr id="482" name="Google Shape;482;p18"/>
            <p:cNvSpPr/>
            <p:nvPr/>
          </p:nvSpPr>
          <p:spPr>
            <a:xfrm>
              <a:off x="3834143" y="4115408"/>
              <a:ext cx="382421" cy="637429"/>
            </a:xfrm>
            <a:custGeom>
              <a:rect b="b" l="l" r="r" t="t"/>
              <a:pathLst>
                <a:path extrusionOk="0" h="10596" w="6357">
                  <a:moveTo>
                    <a:pt x="456" y="1"/>
                  </a:moveTo>
                  <a:cubicBezTo>
                    <a:pt x="206" y="1"/>
                    <a:pt x="1" y="206"/>
                    <a:pt x="1" y="456"/>
                  </a:cubicBezTo>
                  <a:lnTo>
                    <a:pt x="1" y="10141"/>
                  </a:lnTo>
                  <a:cubicBezTo>
                    <a:pt x="1" y="10391"/>
                    <a:pt x="206" y="10596"/>
                    <a:pt x="456" y="10596"/>
                  </a:cubicBezTo>
                  <a:lnTo>
                    <a:pt x="5902" y="10596"/>
                  </a:lnTo>
                  <a:cubicBezTo>
                    <a:pt x="6155" y="10596"/>
                    <a:pt x="6357" y="10391"/>
                    <a:pt x="6357" y="10141"/>
                  </a:cubicBezTo>
                  <a:lnTo>
                    <a:pt x="6357" y="456"/>
                  </a:lnTo>
                  <a:cubicBezTo>
                    <a:pt x="6357" y="203"/>
                    <a:pt x="6155" y="1"/>
                    <a:pt x="5902"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18"/>
            <p:cNvSpPr/>
            <p:nvPr/>
          </p:nvSpPr>
          <p:spPr>
            <a:xfrm>
              <a:off x="4000419" y="4560754"/>
              <a:ext cx="64549" cy="56428"/>
            </a:xfrm>
            <a:custGeom>
              <a:rect b="b" l="l" r="r" t="t"/>
              <a:pathLst>
                <a:path extrusionOk="0" h="938" w="1073">
                  <a:moveTo>
                    <a:pt x="535" y="0"/>
                  </a:moveTo>
                  <a:cubicBezTo>
                    <a:pt x="453" y="0"/>
                    <a:pt x="370" y="22"/>
                    <a:pt x="295" y="68"/>
                  </a:cubicBezTo>
                  <a:cubicBezTo>
                    <a:pt x="74" y="199"/>
                    <a:pt x="0" y="487"/>
                    <a:pt x="135" y="711"/>
                  </a:cubicBezTo>
                  <a:cubicBezTo>
                    <a:pt x="223" y="857"/>
                    <a:pt x="378" y="937"/>
                    <a:pt x="537" y="937"/>
                  </a:cubicBezTo>
                  <a:cubicBezTo>
                    <a:pt x="619" y="937"/>
                    <a:pt x="702" y="916"/>
                    <a:pt x="778" y="871"/>
                  </a:cubicBezTo>
                  <a:cubicBezTo>
                    <a:pt x="999" y="737"/>
                    <a:pt x="1073" y="449"/>
                    <a:pt x="938"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18"/>
            <p:cNvSpPr/>
            <p:nvPr/>
          </p:nvSpPr>
          <p:spPr>
            <a:xfrm>
              <a:off x="3872885" y="4428047"/>
              <a:ext cx="305179" cy="12212"/>
            </a:xfrm>
            <a:custGeom>
              <a:rect b="b" l="l" r="r" t="t"/>
              <a:pathLst>
                <a:path extrusionOk="0" h="203" w="5073">
                  <a:moveTo>
                    <a:pt x="100" y="0"/>
                  </a:moveTo>
                  <a:cubicBezTo>
                    <a:pt x="45" y="0"/>
                    <a:pt x="0" y="45"/>
                    <a:pt x="0" y="100"/>
                  </a:cubicBezTo>
                  <a:cubicBezTo>
                    <a:pt x="0" y="157"/>
                    <a:pt x="45" y="202"/>
                    <a:pt x="100" y="202"/>
                  </a:cubicBezTo>
                  <a:lnTo>
                    <a:pt x="4970" y="202"/>
                  </a:lnTo>
                  <a:cubicBezTo>
                    <a:pt x="5027" y="202"/>
                    <a:pt x="5072" y="157"/>
                    <a:pt x="5072" y="100"/>
                  </a:cubicBezTo>
                  <a:cubicBezTo>
                    <a:pt x="5072" y="45"/>
                    <a:pt x="5024" y="0"/>
                    <a:pt x="497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8"/>
            <p:cNvSpPr/>
            <p:nvPr/>
          </p:nvSpPr>
          <p:spPr>
            <a:xfrm>
              <a:off x="4101904" y="4637395"/>
              <a:ext cx="56488" cy="56488"/>
            </a:xfrm>
            <a:custGeom>
              <a:rect b="b" l="l" r="r" t="t"/>
              <a:pathLst>
                <a:path extrusionOk="0" h="939" w="939">
                  <a:moveTo>
                    <a:pt x="468" y="1"/>
                  </a:moveTo>
                  <a:cubicBezTo>
                    <a:pt x="209" y="1"/>
                    <a:pt x="0" y="212"/>
                    <a:pt x="0" y="472"/>
                  </a:cubicBezTo>
                  <a:cubicBezTo>
                    <a:pt x="0" y="731"/>
                    <a:pt x="209" y="939"/>
                    <a:pt x="468" y="939"/>
                  </a:cubicBezTo>
                  <a:cubicBezTo>
                    <a:pt x="727" y="939"/>
                    <a:pt x="939" y="731"/>
                    <a:pt x="939" y="472"/>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8"/>
            <p:cNvSpPr/>
            <p:nvPr/>
          </p:nvSpPr>
          <p:spPr>
            <a:xfrm>
              <a:off x="3892556" y="4637395"/>
              <a:ext cx="56488" cy="56488"/>
            </a:xfrm>
            <a:custGeom>
              <a:rect b="b" l="l" r="r" t="t"/>
              <a:pathLst>
                <a:path extrusionOk="0" h="939" w="939">
                  <a:moveTo>
                    <a:pt x="468" y="1"/>
                  </a:moveTo>
                  <a:cubicBezTo>
                    <a:pt x="208" y="1"/>
                    <a:pt x="0" y="212"/>
                    <a:pt x="0" y="472"/>
                  </a:cubicBezTo>
                  <a:cubicBezTo>
                    <a:pt x="0" y="731"/>
                    <a:pt x="208" y="939"/>
                    <a:pt x="468" y="939"/>
                  </a:cubicBezTo>
                  <a:cubicBezTo>
                    <a:pt x="727" y="939"/>
                    <a:pt x="938" y="731"/>
                    <a:pt x="938" y="472"/>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8"/>
            <p:cNvSpPr/>
            <p:nvPr/>
          </p:nvSpPr>
          <p:spPr>
            <a:xfrm>
              <a:off x="4101904" y="4500837"/>
              <a:ext cx="56488" cy="56307"/>
            </a:xfrm>
            <a:custGeom>
              <a:rect b="b" l="l" r="r" t="t"/>
              <a:pathLst>
                <a:path extrusionOk="0" h="936" w="939">
                  <a:moveTo>
                    <a:pt x="468" y="1"/>
                  </a:moveTo>
                  <a:cubicBezTo>
                    <a:pt x="209" y="1"/>
                    <a:pt x="0" y="209"/>
                    <a:pt x="0" y="468"/>
                  </a:cubicBezTo>
                  <a:cubicBezTo>
                    <a:pt x="0" y="728"/>
                    <a:pt x="209" y="936"/>
                    <a:pt x="468" y="936"/>
                  </a:cubicBezTo>
                  <a:cubicBezTo>
                    <a:pt x="727" y="936"/>
                    <a:pt x="939" y="728"/>
                    <a:pt x="939" y="468"/>
                  </a:cubicBezTo>
                  <a:cubicBezTo>
                    <a:pt x="939"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18"/>
            <p:cNvSpPr/>
            <p:nvPr/>
          </p:nvSpPr>
          <p:spPr>
            <a:xfrm>
              <a:off x="3892556" y="4500837"/>
              <a:ext cx="56488" cy="56307"/>
            </a:xfrm>
            <a:custGeom>
              <a:rect b="b" l="l" r="r" t="t"/>
              <a:pathLst>
                <a:path extrusionOk="0" h="936" w="939">
                  <a:moveTo>
                    <a:pt x="468" y="1"/>
                  </a:moveTo>
                  <a:cubicBezTo>
                    <a:pt x="208" y="1"/>
                    <a:pt x="0" y="209"/>
                    <a:pt x="0" y="468"/>
                  </a:cubicBezTo>
                  <a:cubicBezTo>
                    <a:pt x="0" y="726"/>
                    <a:pt x="205" y="936"/>
                    <a:pt x="462" y="936"/>
                  </a:cubicBezTo>
                  <a:cubicBezTo>
                    <a:pt x="464" y="936"/>
                    <a:pt x="466" y="936"/>
                    <a:pt x="468" y="936"/>
                  </a:cubicBezTo>
                  <a:cubicBezTo>
                    <a:pt x="727" y="936"/>
                    <a:pt x="938" y="728"/>
                    <a:pt x="938" y="468"/>
                  </a:cubicBezTo>
                  <a:cubicBezTo>
                    <a:pt x="938"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8"/>
            <p:cNvSpPr/>
            <p:nvPr/>
          </p:nvSpPr>
          <p:spPr>
            <a:xfrm>
              <a:off x="4000419" y="4235302"/>
              <a:ext cx="64549" cy="56428"/>
            </a:xfrm>
            <a:custGeom>
              <a:rect b="b" l="l" r="r" t="t"/>
              <a:pathLst>
                <a:path extrusionOk="0" h="938" w="1073">
                  <a:moveTo>
                    <a:pt x="535" y="1"/>
                  </a:moveTo>
                  <a:cubicBezTo>
                    <a:pt x="453" y="1"/>
                    <a:pt x="370" y="22"/>
                    <a:pt x="295" y="67"/>
                  </a:cubicBezTo>
                  <a:cubicBezTo>
                    <a:pt x="74" y="201"/>
                    <a:pt x="0" y="489"/>
                    <a:pt x="135" y="710"/>
                  </a:cubicBezTo>
                  <a:cubicBezTo>
                    <a:pt x="223" y="856"/>
                    <a:pt x="378" y="938"/>
                    <a:pt x="537" y="938"/>
                  </a:cubicBezTo>
                  <a:cubicBezTo>
                    <a:pt x="619" y="938"/>
                    <a:pt x="702" y="916"/>
                    <a:pt x="778" y="870"/>
                  </a:cubicBezTo>
                  <a:cubicBezTo>
                    <a:pt x="999" y="739"/>
                    <a:pt x="1073" y="451"/>
                    <a:pt x="938" y="227"/>
                  </a:cubicBezTo>
                  <a:cubicBezTo>
                    <a:pt x="849" y="81"/>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8"/>
            <p:cNvSpPr/>
            <p:nvPr/>
          </p:nvSpPr>
          <p:spPr>
            <a:xfrm>
              <a:off x="4101904" y="4310379"/>
              <a:ext cx="56488" cy="56488"/>
            </a:xfrm>
            <a:custGeom>
              <a:rect b="b" l="l" r="r" t="t"/>
              <a:pathLst>
                <a:path extrusionOk="0" h="939" w="939">
                  <a:moveTo>
                    <a:pt x="468" y="0"/>
                  </a:moveTo>
                  <a:cubicBezTo>
                    <a:pt x="209" y="0"/>
                    <a:pt x="0" y="212"/>
                    <a:pt x="0" y="471"/>
                  </a:cubicBezTo>
                  <a:cubicBezTo>
                    <a:pt x="0" y="730"/>
                    <a:pt x="209" y="938"/>
                    <a:pt x="468" y="938"/>
                  </a:cubicBezTo>
                  <a:cubicBezTo>
                    <a:pt x="727" y="938"/>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18"/>
            <p:cNvSpPr/>
            <p:nvPr/>
          </p:nvSpPr>
          <p:spPr>
            <a:xfrm>
              <a:off x="3892556" y="4310379"/>
              <a:ext cx="56488" cy="56488"/>
            </a:xfrm>
            <a:custGeom>
              <a:rect b="b" l="l" r="r" t="t"/>
              <a:pathLst>
                <a:path extrusionOk="0" h="939" w="939">
                  <a:moveTo>
                    <a:pt x="468" y="0"/>
                  </a:moveTo>
                  <a:cubicBezTo>
                    <a:pt x="208" y="0"/>
                    <a:pt x="0" y="212"/>
                    <a:pt x="0" y="471"/>
                  </a:cubicBezTo>
                  <a:cubicBezTo>
                    <a:pt x="0" y="730"/>
                    <a:pt x="208" y="938"/>
                    <a:pt x="468" y="938"/>
                  </a:cubicBezTo>
                  <a:cubicBezTo>
                    <a:pt x="727" y="938"/>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8"/>
            <p:cNvSpPr/>
            <p:nvPr/>
          </p:nvSpPr>
          <p:spPr>
            <a:xfrm>
              <a:off x="4101904" y="4173821"/>
              <a:ext cx="56488" cy="56307"/>
            </a:xfrm>
            <a:custGeom>
              <a:rect b="b" l="l" r="r" t="t"/>
              <a:pathLst>
                <a:path extrusionOk="0" h="936" w="939">
                  <a:moveTo>
                    <a:pt x="468" y="0"/>
                  </a:moveTo>
                  <a:cubicBezTo>
                    <a:pt x="209" y="0"/>
                    <a:pt x="0" y="208"/>
                    <a:pt x="0" y="468"/>
                  </a:cubicBezTo>
                  <a:cubicBezTo>
                    <a:pt x="0" y="727"/>
                    <a:pt x="209" y="935"/>
                    <a:pt x="468" y="935"/>
                  </a:cubicBezTo>
                  <a:cubicBezTo>
                    <a:pt x="727" y="935"/>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8"/>
            <p:cNvSpPr/>
            <p:nvPr/>
          </p:nvSpPr>
          <p:spPr>
            <a:xfrm>
              <a:off x="3892556" y="4173821"/>
              <a:ext cx="56488" cy="56307"/>
            </a:xfrm>
            <a:custGeom>
              <a:rect b="b" l="l" r="r" t="t"/>
              <a:pathLst>
                <a:path extrusionOk="0" h="936" w="939">
                  <a:moveTo>
                    <a:pt x="468" y="0"/>
                  </a:moveTo>
                  <a:cubicBezTo>
                    <a:pt x="208" y="0"/>
                    <a:pt x="0" y="208"/>
                    <a:pt x="0" y="468"/>
                  </a:cubicBezTo>
                  <a:cubicBezTo>
                    <a:pt x="0" y="725"/>
                    <a:pt x="205"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4" name="Google Shape;494;p18"/>
          <p:cNvSpPr/>
          <p:nvPr/>
        </p:nvSpPr>
        <p:spPr>
          <a:xfrm rot="-1585880">
            <a:off x="8348951" y="1831292"/>
            <a:ext cx="599844" cy="581250"/>
          </a:xfrm>
          <a:custGeom>
            <a:rect b="b" l="l" r="r" t="t"/>
            <a:pathLst>
              <a:path extrusionOk="0" h="32792" w="33841">
                <a:moveTo>
                  <a:pt x="17208" y="1"/>
                </a:moveTo>
                <a:cubicBezTo>
                  <a:pt x="15383" y="1"/>
                  <a:pt x="13556" y="717"/>
                  <a:pt x="12164" y="2150"/>
                </a:cubicBezTo>
                <a:lnTo>
                  <a:pt x="3917" y="10638"/>
                </a:lnTo>
                <a:cubicBezTo>
                  <a:pt x="270" y="14390"/>
                  <a:pt x="1" y="20506"/>
                  <a:pt x="3516" y="24390"/>
                </a:cubicBezTo>
                <a:cubicBezTo>
                  <a:pt x="3571" y="24450"/>
                  <a:pt x="3625" y="24508"/>
                  <a:pt x="3680" y="24566"/>
                </a:cubicBezTo>
                <a:cubicBezTo>
                  <a:pt x="3699" y="24585"/>
                  <a:pt x="3718" y="24604"/>
                  <a:pt x="3734" y="24623"/>
                </a:cubicBezTo>
                <a:cubicBezTo>
                  <a:pt x="3773" y="24662"/>
                  <a:pt x="3811" y="24700"/>
                  <a:pt x="3849" y="24739"/>
                </a:cubicBezTo>
                <a:cubicBezTo>
                  <a:pt x="3872" y="24761"/>
                  <a:pt x="3891" y="24783"/>
                  <a:pt x="3913" y="24806"/>
                </a:cubicBezTo>
                <a:cubicBezTo>
                  <a:pt x="3949" y="24838"/>
                  <a:pt x="3984" y="24873"/>
                  <a:pt x="4019" y="24908"/>
                </a:cubicBezTo>
                <a:cubicBezTo>
                  <a:pt x="4045" y="24931"/>
                  <a:pt x="4067" y="24950"/>
                  <a:pt x="4093" y="24972"/>
                </a:cubicBezTo>
                <a:cubicBezTo>
                  <a:pt x="4125" y="25008"/>
                  <a:pt x="4160" y="25040"/>
                  <a:pt x="4195" y="25072"/>
                </a:cubicBezTo>
                <a:cubicBezTo>
                  <a:pt x="4221" y="25091"/>
                  <a:pt x="4243" y="25113"/>
                  <a:pt x="4269" y="25136"/>
                </a:cubicBezTo>
                <a:cubicBezTo>
                  <a:pt x="4304" y="25168"/>
                  <a:pt x="4342" y="25200"/>
                  <a:pt x="4378" y="25232"/>
                </a:cubicBezTo>
                <a:cubicBezTo>
                  <a:pt x="4400" y="25251"/>
                  <a:pt x="4422" y="25270"/>
                  <a:pt x="4448" y="25289"/>
                </a:cubicBezTo>
                <a:cubicBezTo>
                  <a:pt x="4487" y="25324"/>
                  <a:pt x="4525" y="25357"/>
                  <a:pt x="4567" y="25389"/>
                </a:cubicBezTo>
                <a:cubicBezTo>
                  <a:pt x="4586" y="25405"/>
                  <a:pt x="4608" y="25424"/>
                  <a:pt x="4627" y="25440"/>
                </a:cubicBezTo>
                <a:cubicBezTo>
                  <a:pt x="4682" y="25485"/>
                  <a:pt x="4736" y="25526"/>
                  <a:pt x="4787" y="25568"/>
                </a:cubicBezTo>
                <a:cubicBezTo>
                  <a:pt x="4797" y="25571"/>
                  <a:pt x="4803" y="25577"/>
                  <a:pt x="4813" y="25584"/>
                </a:cubicBezTo>
                <a:cubicBezTo>
                  <a:pt x="4874" y="25632"/>
                  <a:pt x="4935" y="25677"/>
                  <a:pt x="4999" y="25725"/>
                </a:cubicBezTo>
                <a:cubicBezTo>
                  <a:pt x="5018" y="25738"/>
                  <a:pt x="5037" y="25754"/>
                  <a:pt x="5060" y="25766"/>
                </a:cubicBezTo>
                <a:cubicBezTo>
                  <a:pt x="5101" y="25798"/>
                  <a:pt x="5143" y="25827"/>
                  <a:pt x="5188" y="25856"/>
                </a:cubicBezTo>
                <a:cubicBezTo>
                  <a:pt x="5210" y="25875"/>
                  <a:pt x="5236" y="25891"/>
                  <a:pt x="5261" y="25907"/>
                </a:cubicBezTo>
                <a:cubicBezTo>
                  <a:pt x="5300" y="25933"/>
                  <a:pt x="5338" y="25962"/>
                  <a:pt x="5377" y="25987"/>
                </a:cubicBezTo>
                <a:cubicBezTo>
                  <a:pt x="5405" y="26003"/>
                  <a:pt x="5431" y="26019"/>
                  <a:pt x="5457" y="26039"/>
                </a:cubicBezTo>
                <a:cubicBezTo>
                  <a:pt x="5495" y="26061"/>
                  <a:pt x="5534" y="26087"/>
                  <a:pt x="5572" y="26109"/>
                </a:cubicBezTo>
                <a:cubicBezTo>
                  <a:pt x="5601" y="26128"/>
                  <a:pt x="5626" y="26144"/>
                  <a:pt x="5655" y="26160"/>
                </a:cubicBezTo>
                <a:cubicBezTo>
                  <a:pt x="5694" y="26183"/>
                  <a:pt x="5732" y="26205"/>
                  <a:pt x="5770" y="26231"/>
                </a:cubicBezTo>
                <a:cubicBezTo>
                  <a:pt x="5796" y="26247"/>
                  <a:pt x="5825" y="26263"/>
                  <a:pt x="5850" y="26275"/>
                </a:cubicBezTo>
                <a:cubicBezTo>
                  <a:pt x="5892" y="26301"/>
                  <a:pt x="5934" y="26323"/>
                  <a:pt x="5975" y="26346"/>
                </a:cubicBezTo>
                <a:cubicBezTo>
                  <a:pt x="6001" y="26359"/>
                  <a:pt x="6023" y="26375"/>
                  <a:pt x="6049" y="26388"/>
                </a:cubicBezTo>
                <a:cubicBezTo>
                  <a:pt x="6100" y="26416"/>
                  <a:pt x="6151" y="26442"/>
                  <a:pt x="6203" y="26468"/>
                </a:cubicBezTo>
                <a:cubicBezTo>
                  <a:pt x="6219" y="26477"/>
                  <a:pt x="6235" y="26487"/>
                  <a:pt x="6251" y="26493"/>
                </a:cubicBezTo>
                <a:cubicBezTo>
                  <a:pt x="6318" y="26528"/>
                  <a:pt x="6382" y="26560"/>
                  <a:pt x="6449" y="26592"/>
                </a:cubicBezTo>
                <a:cubicBezTo>
                  <a:pt x="6472" y="26602"/>
                  <a:pt x="6497" y="26615"/>
                  <a:pt x="6520" y="26624"/>
                </a:cubicBezTo>
                <a:cubicBezTo>
                  <a:pt x="6564" y="26647"/>
                  <a:pt x="6609" y="26666"/>
                  <a:pt x="6654" y="26688"/>
                </a:cubicBezTo>
                <a:cubicBezTo>
                  <a:pt x="6683" y="26701"/>
                  <a:pt x="6712" y="26714"/>
                  <a:pt x="6737" y="26724"/>
                </a:cubicBezTo>
                <a:cubicBezTo>
                  <a:pt x="6779" y="26743"/>
                  <a:pt x="6821" y="26759"/>
                  <a:pt x="6859" y="26778"/>
                </a:cubicBezTo>
                <a:cubicBezTo>
                  <a:pt x="6891" y="26791"/>
                  <a:pt x="6920" y="26804"/>
                  <a:pt x="6952" y="26817"/>
                </a:cubicBezTo>
                <a:cubicBezTo>
                  <a:pt x="6990" y="26833"/>
                  <a:pt x="7029" y="26845"/>
                  <a:pt x="7067" y="26861"/>
                </a:cubicBezTo>
                <a:cubicBezTo>
                  <a:pt x="7099" y="26874"/>
                  <a:pt x="7131" y="26887"/>
                  <a:pt x="7160" y="26900"/>
                </a:cubicBezTo>
                <a:cubicBezTo>
                  <a:pt x="7202" y="26913"/>
                  <a:pt x="7240" y="26929"/>
                  <a:pt x="7279" y="26941"/>
                </a:cubicBezTo>
                <a:cubicBezTo>
                  <a:pt x="7311" y="26954"/>
                  <a:pt x="7339" y="26964"/>
                  <a:pt x="7371" y="26977"/>
                </a:cubicBezTo>
                <a:cubicBezTo>
                  <a:pt x="7413" y="26989"/>
                  <a:pt x="7451" y="27005"/>
                  <a:pt x="7493" y="27018"/>
                </a:cubicBezTo>
                <a:cubicBezTo>
                  <a:pt x="7522" y="27028"/>
                  <a:pt x="7554" y="27037"/>
                  <a:pt x="7583" y="27047"/>
                </a:cubicBezTo>
                <a:cubicBezTo>
                  <a:pt x="7628" y="27063"/>
                  <a:pt x="7672" y="27076"/>
                  <a:pt x="7717" y="27092"/>
                </a:cubicBezTo>
                <a:cubicBezTo>
                  <a:pt x="7743" y="27098"/>
                  <a:pt x="7768" y="27108"/>
                  <a:pt x="7794" y="27114"/>
                </a:cubicBezTo>
                <a:cubicBezTo>
                  <a:pt x="7861" y="27137"/>
                  <a:pt x="7932" y="27156"/>
                  <a:pt x="7999" y="27175"/>
                </a:cubicBezTo>
                <a:cubicBezTo>
                  <a:pt x="8028" y="27182"/>
                  <a:pt x="8057" y="27191"/>
                  <a:pt x="8085" y="27198"/>
                </a:cubicBezTo>
                <a:cubicBezTo>
                  <a:pt x="8130" y="27207"/>
                  <a:pt x="8172" y="27220"/>
                  <a:pt x="8213" y="27230"/>
                </a:cubicBezTo>
                <a:cubicBezTo>
                  <a:pt x="8245" y="27239"/>
                  <a:pt x="8281" y="27246"/>
                  <a:pt x="8313" y="27255"/>
                </a:cubicBezTo>
                <a:cubicBezTo>
                  <a:pt x="8351" y="27265"/>
                  <a:pt x="8390" y="27274"/>
                  <a:pt x="8428" y="27281"/>
                </a:cubicBezTo>
                <a:cubicBezTo>
                  <a:pt x="8463" y="27290"/>
                  <a:pt x="8498" y="27297"/>
                  <a:pt x="8534" y="27303"/>
                </a:cubicBezTo>
                <a:cubicBezTo>
                  <a:pt x="8569" y="27313"/>
                  <a:pt x="8607" y="27319"/>
                  <a:pt x="8642" y="27329"/>
                </a:cubicBezTo>
                <a:cubicBezTo>
                  <a:pt x="8678" y="27335"/>
                  <a:pt x="8713" y="27342"/>
                  <a:pt x="8751" y="27348"/>
                </a:cubicBezTo>
                <a:cubicBezTo>
                  <a:pt x="8787" y="27354"/>
                  <a:pt x="8822" y="27361"/>
                  <a:pt x="8860" y="27367"/>
                </a:cubicBezTo>
                <a:cubicBezTo>
                  <a:pt x="8895" y="27374"/>
                  <a:pt x="8931" y="27380"/>
                  <a:pt x="8969" y="27386"/>
                </a:cubicBezTo>
                <a:cubicBezTo>
                  <a:pt x="9004" y="27393"/>
                  <a:pt x="9040" y="27399"/>
                  <a:pt x="9078" y="27406"/>
                </a:cubicBezTo>
                <a:cubicBezTo>
                  <a:pt x="9113" y="27409"/>
                  <a:pt x="9148" y="27415"/>
                  <a:pt x="9187" y="27422"/>
                </a:cubicBezTo>
                <a:cubicBezTo>
                  <a:pt x="9222" y="27425"/>
                  <a:pt x="9257" y="27431"/>
                  <a:pt x="9296" y="27434"/>
                </a:cubicBezTo>
                <a:cubicBezTo>
                  <a:pt x="9331" y="27441"/>
                  <a:pt x="9366" y="27444"/>
                  <a:pt x="9405" y="27451"/>
                </a:cubicBezTo>
                <a:cubicBezTo>
                  <a:pt x="9449" y="27454"/>
                  <a:pt x="9494" y="27460"/>
                  <a:pt x="9542" y="27463"/>
                </a:cubicBezTo>
                <a:cubicBezTo>
                  <a:pt x="9603" y="27470"/>
                  <a:pt x="9664" y="27476"/>
                  <a:pt x="9725" y="27479"/>
                </a:cubicBezTo>
                <a:cubicBezTo>
                  <a:pt x="9760" y="27483"/>
                  <a:pt x="9792" y="27486"/>
                  <a:pt x="9827" y="27489"/>
                </a:cubicBezTo>
                <a:cubicBezTo>
                  <a:pt x="9866" y="27492"/>
                  <a:pt x="9907" y="27492"/>
                  <a:pt x="9946" y="27495"/>
                </a:cubicBezTo>
                <a:cubicBezTo>
                  <a:pt x="9978" y="27499"/>
                  <a:pt x="10013" y="27499"/>
                  <a:pt x="10045" y="27502"/>
                </a:cubicBezTo>
                <a:cubicBezTo>
                  <a:pt x="10083" y="27505"/>
                  <a:pt x="10125" y="27505"/>
                  <a:pt x="10163" y="27505"/>
                </a:cubicBezTo>
                <a:cubicBezTo>
                  <a:pt x="10199" y="27508"/>
                  <a:pt x="10231" y="27508"/>
                  <a:pt x="10263" y="27508"/>
                </a:cubicBezTo>
                <a:cubicBezTo>
                  <a:pt x="10301" y="27511"/>
                  <a:pt x="10343" y="27511"/>
                  <a:pt x="10384" y="27511"/>
                </a:cubicBezTo>
                <a:lnTo>
                  <a:pt x="10602" y="27511"/>
                </a:lnTo>
                <a:cubicBezTo>
                  <a:pt x="10634" y="27511"/>
                  <a:pt x="10663" y="27508"/>
                  <a:pt x="10695" y="27508"/>
                </a:cubicBezTo>
                <a:cubicBezTo>
                  <a:pt x="10736" y="27508"/>
                  <a:pt x="10778" y="27508"/>
                  <a:pt x="10823" y="27505"/>
                </a:cubicBezTo>
                <a:cubicBezTo>
                  <a:pt x="10849" y="27505"/>
                  <a:pt x="10877" y="27502"/>
                  <a:pt x="10903" y="27502"/>
                </a:cubicBezTo>
                <a:cubicBezTo>
                  <a:pt x="11069" y="27492"/>
                  <a:pt x="11233" y="27483"/>
                  <a:pt x="11396" y="27467"/>
                </a:cubicBezTo>
                <a:cubicBezTo>
                  <a:pt x="11415" y="27463"/>
                  <a:pt x="11434" y="27463"/>
                  <a:pt x="11457" y="27460"/>
                </a:cubicBezTo>
                <a:cubicBezTo>
                  <a:pt x="11502" y="27457"/>
                  <a:pt x="11547" y="27451"/>
                  <a:pt x="11595" y="27444"/>
                </a:cubicBezTo>
                <a:cubicBezTo>
                  <a:pt x="11620" y="27441"/>
                  <a:pt x="11646" y="27438"/>
                  <a:pt x="11671" y="27434"/>
                </a:cubicBezTo>
                <a:cubicBezTo>
                  <a:pt x="11716" y="27428"/>
                  <a:pt x="11761" y="27422"/>
                  <a:pt x="11806" y="27415"/>
                </a:cubicBezTo>
                <a:cubicBezTo>
                  <a:pt x="11831" y="27412"/>
                  <a:pt x="11860" y="27409"/>
                  <a:pt x="11886" y="27406"/>
                </a:cubicBezTo>
                <a:cubicBezTo>
                  <a:pt x="11931" y="27396"/>
                  <a:pt x="11976" y="27390"/>
                  <a:pt x="12020" y="27383"/>
                </a:cubicBezTo>
                <a:cubicBezTo>
                  <a:pt x="12046" y="27377"/>
                  <a:pt x="12075" y="27374"/>
                  <a:pt x="12100" y="27370"/>
                </a:cubicBezTo>
                <a:cubicBezTo>
                  <a:pt x="12145" y="27361"/>
                  <a:pt x="12190" y="27351"/>
                  <a:pt x="12235" y="27345"/>
                </a:cubicBezTo>
                <a:cubicBezTo>
                  <a:pt x="12261" y="27338"/>
                  <a:pt x="12286" y="27335"/>
                  <a:pt x="12309" y="27329"/>
                </a:cubicBezTo>
                <a:cubicBezTo>
                  <a:pt x="12357" y="27319"/>
                  <a:pt x="12405" y="27310"/>
                  <a:pt x="12449" y="27300"/>
                </a:cubicBezTo>
                <a:cubicBezTo>
                  <a:pt x="12469" y="27297"/>
                  <a:pt x="12491" y="27290"/>
                  <a:pt x="12510" y="27287"/>
                </a:cubicBezTo>
                <a:cubicBezTo>
                  <a:pt x="12693" y="27246"/>
                  <a:pt x="12872" y="27201"/>
                  <a:pt x="13051" y="27150"/>
                </a:cubicBezTo>
                <a:cubicBezTo>
                  <a:pt x="13055" y="27146"/>
                  <a:pt x="13058" y="27146"/>
                  <a:pt x="13061" y="27146"/>
                </a:cubicBezTo>
                <a:cubicBezTo>
                  <a:pt x="13112" y="27130"/>
                  <a:pt x="13163" y="27114"/>
                  <a:pt x="13215" y="27098"/>
                </a:cubicBezTo>
                <a:cubicBezTo>
                  <a:pt x="13234" y="27095"/>
                  <a:pt x="13253" y="27089"/>
                  <a:pt x="13272" y="27082"/>
                </a:cubicBezTo>
                <a:cubicBezTo>
                  <a:pt x="13320" y="27066"/>
                  <a:pt x="13368" y="27050"/>
                  <a:pt x="13413" y="27037"/>
                </a:cubicBezTo>
                <a:lnTo>
                  <a:pt x="13480" y="27015"/>
                </a:lnTo>
                <a:cubicBezTo>
                  <a:pt x="13525" y="26999"/>
                  <a:pt x="13573" y="26983"/>
                  <a:pt x="13618" y="26967"/>
                </a:cubicBezTo>
                <a:cubicBezTo>
                  <a:pt x="13641" y="26957"/>
                  <a:pt x="13663" y="26951"/>
                  <a:pt x="13685" y="26941"/>
                </a:cubicBezTo>
                <a:cubicBezTo>
                  <a:pt x="13730" y="26925"/>
                  <a:pt x="13778" y="26906"/>
                  <a:pt x="13823" y="26890"/>
                </a:cubicBezTo>
                <a:cubicBezTo>
                  <a:pt x="13845" y="26881"/>
                  <a:pt x="13865" y="26874"/>
                  <a:pt x="13884" y="26865"/>
                </a:cubicBezTo>
                <a:cubicBezTo>
                  <a:pt x="13932" y="26845"/>
                  <a:pt x="13980" y="26826"/>
                  <a:pt x="14028" y="26807"/>
                </a:cubicBezTo>
                <a:cubicBezTo>
                  <a:pt x="14044" y="26801"/>
                  <a:pt x="14060" y="26794"/>
                  <a:pt x="14076" y="26788"/>
                </a:cubicBezTo>
                <a:cubicBezTo>
                  <a:pt x="14310" y="26688"/>
                  <a:pt x="14540" y="26583"/>
                  <a:pt x="14764" y="26464"/>
                </a:cubicBezTo>
                <a:cubicBezTo>
                  <a:pt x="14780" y="26458"/>
                  <a:pt x="14793" y="26452"/>
                  <a:pt x="14806" y="26445"/>
                </a:cubicBezTo>
                <a:cubicBezTo>
                  <a:pt x="14854" y="26420"/>
                  <a:pt x="14902" y="26394"/>
                  <a:pt x="14947" y="26368"/>
                </a:cubicBezTo>
                <a:cubicBezTo>
                  <a:pt x="14966" y="26359"/>
                  <a:pt x="14985" y="26349"/>
                  <a:pt x="15001" y="26336"/>
                </a:cubicBezTo>
                <a:cubicBezTo>
                  <a:pt x="15049" y="26311"/>
                  <a:pt x="15094" y="26285"/>
                  <a:pt x="15139" y="26259"/>
                </a:cubicBezTo>
                <a:lnTo>
                  <a:pt x="15197" y="26227"/>
                </a:lnTo>
                <a:cubicBezTo>
                  <a:pt x="15241" y="26202"/>
                  <a:pt x="15286" y="26173"/>
                  <a:pt x="15328" y="26147"/>
                </a:cubicBezTo>
                <a:cubicBezTo>
                  <a:pt x="15347" y="26135"/>
                  <a:pt x="15366" y="26125"/>
                  <a:pt x="15386" y="26112"/>
                </a:cubicBezTo>
                <a:cubicBezTo>
                  <a:pt x="15430" y="26083"/>
                  <a:pt x="15475" y="26058"/>
                  <a:pt x="15520" y="26026"/>
                </a:cubicBezTo>
                <a:cubicBezTo>
                  <a:pt x="15536" y="26016"/>
                  <a:pt x="15549" y="26006"/>
                  <a:pt x="15565" y="25997"/>
                </a:cubicBezTo>
                <a:cubicBezTo>
                  <a:pt x="15613" y="25968"/>
                  <a:pt x="15661" y="25936"/>
                  <a:pt x="15709" y="25901"/>
                </a:cubicBezTo>
                <a:lnTo>
                  <a:pt x="15709" y="25901"/>
                </a:lnTo>
                <a:lnTo>
                  <a:pt x="12546" y="29909"/>
                </a:lnTo>
                <a:cubicBezTo>
                  <a:pt x="11627" y="31075"/>
                  <a:pt x="12456" y="32791"/>
                  <a:pt x="13945" y="32791"/>
                </a:cubicBezTo>
                <a:lnTo>
                  <a:pt x="20470" y="32791"/>
                </a:lnTo>
                <a:cubicBezTo>
                  <a:pt x="21956" y="32791"/>
                  <a:pt x="22788" y="31075"/>
                  <a:pt x="21866" y="29909"/>
                </a:cubicBezTo>
                <a:lnTo>
                  <a:pt x="18706" y="25901"/>
                </a:lnTo>
                <a:lnTo>
                  <a:pt x="18706" y="25901"/>
                </a:lnTo>
                <a:cubicBezTo>
                  <a:pt x="18751" y="25933"/>
                  <a:pt x="18799" y="25965"/>
                  <a:pt x="18847" y="25997"/>
                </a:cubicBezTo>
                <a:cubicBezTo>
                  <a:pt x="18863" y="26006"/>
                  <a:pt x="18879" y="26016"/>
                  <a:pt x="18895" y="26026"/>
                </a:cubicBezTo>
                <a:cubicBezTo>
                  <a:pt x="18940" y="26055"/>
                  <a:pt x="18984" y="26083"/>
                  <a:pt x="19026" y="26112"/>
                </a:cubicBezTo>
                <a:cubicBezTo>
                  <a:pt x="19045" y="26122"/>
                  <a:pt x="19064" y="26135"/>
                  <a:pt x="19084" y="26147"/>
                </a:cubicBezTo>
                <a:cubicBezTo>
                  <a:pt x="19128" y="26173"/>
                  <a:pt x="19173" y="26199"/>
                  <a:pt x="19215" y="26224"/>
                </a:cubicBezTo>
                <a:lnTo>
                  <a:pt x="19276" y="26259"/>
                </a:lnTo>
                <a:cubicBezTo>
                  <a:pt x="19321" y="26285"/>
                  <a:pt x="19365" y="26311"/>
                  <a:pt x="19410" y="26336"/>
                </a:cubicBezTo>
                <a:cubicBezTo>
                  <a:pt x="19429" y="26346"/>
                  <a:pt x="19449" y="26355"/>
                  <a:pt x="19468" y="26368"/>
                </a:cubicBezTo>
                <a:cubicBezTo>
                  <a:pt x="19513" y="26394"/>
                  <a:pt x="19561" y="26416"/>
                  <a:pt x="19606" y="26442"/>
                </a:cubicBezTo>
                <a:cubicBezTo>
                  <a:pt x="19622" y="26448"/>
                  <a:pt x="19638" y="26458"/>
                  <a:pt x="19650" y="26464"/>
                </a:cubicBezTo>
                <a:cubicBezTo>
                  <a:pt x="19874" y="26583"/>
                  <a:pt x="20105" y="26688"/>
                  <a:pt x="20336" y="26785"/>
                </a:cubicBezTo>
                <a:cubicBezTo>
                  <a:pt x="20352" y="26791"/>
                  <a:pt x="20368" y="26801"/>
                  <a:pt x="20387" y="26807"/>
                </a:cubicBezTo>
                <a:cubicBezTo>
                  <a:pt x="20432" y="26826"/>
                  <a:pt x="20480" y="26845"/>
                  <a:pt x="20528" y="26865"/>
                </a:cubicBezTo>
                <a:cubicBezTo>
                  <a:pt x="20547" y="26871"/>
                  <a:pt x="20569" y="26881"/>
                  <a:pt x="20592" y="26887"/>
                </a:cubicBezTo>
                <a:cubicBezTo>
                  <a:pt x="20637" y="26906"/>
                  <a:pt x="20681" y="26922"/>
                  <a:pt x="20729" y="26938"/>
                </a:cubicBezTo>
                <a:cubicBezTo>
                  <a:pt x="20752" y="26948"/>
                  <a:pt x="20774" y="26957"/>
                  <a:pt x="20797" y="26964"/>
                </a:cubicBezTo>
                <a:cubicBezTo>
                  <a:pt x="20841" y="26980"/>
                  <a:pt x="20886" y="26996"/>
                  <a:pt x="20934" y="27012"/>
                </a:cubicBezTo>
                <a:cubicBezTo>
                  <a:pt x="20957" y="27021"/>
                  <a:pt x="20979" y="27028"/>
                  <a:pt x="21002" y="27034"/>
                </a:cubicBezTo>
                <a:cubicBezTo>
                  <a:pt x="21050" y="27050"/>
                  <a:pt x="21094" y="27066"/>
                  <a:pt x="21142" y="27082"/>
                </a:cubicBezTo>
                <a:cubicBezTo>
                  <a:pt x="21162" y="27089"/>
                  <a:pt x="21181" y="27092"/>
                  <a:pt x="21200" y="27098"/>
                </a:cubicBezTo>
                <a:cubicBezTo>
                  <a:pt x="21251" y="27114"/>
                  <a:pt x="21302" y="27130"/>
                  <a:pt x="21351" y="27143"/>
                </a:cubicBezTo>
                <a:cubicBezTo>
                  <a:pt x="21357" y="27146"/>
                  <a:pt x="21360" y="27146"/>
                  <a:pt x="21367" y="27150"/>
                </a:cubicBezTo>
                <a:cubicBezTo>
                  <a:pt x="21543" y="27201"/>
                  <a:pt x="21722" y="27246"/>
                  <a:pt x="21901" y="27284"/>
                </a:cubicBezTo>
                <a:lnTo>
                  <a:pt x="21965" y="27300"/>
                </a:lnTo>
                <a:cubicBezTo>
                  <a:pt x="22010" y="27310"/>
                  <a:pt x="22055" y="27319"/>
                  <a:pt x="22103" y="27329"/>
                </a:cubicBezTo>
                <a:cubicBezTo>
                  <a:pt x="22129" y="27332"/>
                  <a:pt x="22154" y="27338"/>
                  <a:pt x="22180" y="27345"/>
                </a:cubicBezTo>
                <a:cubicBezTo>
                  <a:pt x="22225" y="27351"/>
                  <a:pt x="22266" y="27361"/>
                  <a:pt x="22311" y="27367"/>
                </a:cubicBezTo>
                <a:cubicBezTo>
                  <a:pt x="22340" y="27374"/>
                  <a:pt x="22365" y="27377"/>
                  <a:pt x="22394" y="27383"/>
                </a:cubicBezTo>
                <a:cubicBezTo>
                  <a:pt x="22439" y="27390"/>
                  <a:pt x="22481" y="27396"/>
                  <a:pt x="22526" y="27402"/>
                </a:cubicBezTo>
                <a:cubicBezTo>
                  <a:pt x="22554" y="27409"/>
                  <a:pt x="22580" y="27412"/>
                  <a:pt x="22609" y="27415"/>
                </a:cubicBezTo>
                <a:cubicBezTo>
                  <a:pt x="22654" y="27422"/>
                  <a:pt x="22695" y="27428"/>
                  <a:pt x="22740" y="27434"/>
                </a:cubicBezTo>
                <a:cubicBezTo>
                  <a:pt x="22769" y="27438"/>
                  <a:pt x="22795" y="27441"/>
                  <a:pt x="22823" y="27444"/>
                </a:cubicBezTo>
                <a:cubicBezTo>
                  <a:pt x="22868" y="27451"/>
                  <a:pt x="22913" y="27454"/>
                  <a:pt x="22958" y="27460"/>
                </a:cubicBezTo>
                <a:cubicBezTo>
                  <a:pt x="22980" y="27463"/>
                  <a:pt x="23003" y="27463"/>
                  <a:pt x="23025" y="27467"/>
                </a:cubicBezTo>
                <a:cubicBezTo>
                  <a:pt x="23134" y="27476"/>
                  <a:pt x="23243" y="27486"/>
                  <a:pt x="23352" y="27492"/>
                </a:cubicBezTo>
                <a:lnTo>
                  <a:pt x="23374" y="27492"/>
                </a:lnTo>
                <a:cubicBezTo>
                  <a:pt x="23416" y="27495"/>
                  <a:pt x="23461" y="27499"/>
                  <a:pt x="23505" y="27499"/>
                </a:cubicBezTo>
                <a:cubicBezTo>
                  <a:pt x="23534" y="27502"/>
                  <a:pt x="23563" y="27502"/>
                  <a:pt x="23592" y="27505"/>
                </a:cubicBezTo>
                <a:cubicBezTo>
                  <a:pt x="23633" y="27505"/>
                  <a:pt x="23675" y="27505"/>
                  <a:pt x="23717" y="27508"/>
                </a:cubicBezTo>
                <a:lnTo>
                  <a:pt x="23810" y="27508"/>
                </a:lnTo>
                <a:cubicBezTo>
                  <a:pt x="23851" y="27511"/>
                  <a:pt x="23893" y="27511"/>
                  <a:pt x="23931" y="27511"/>
                </a:cubicBezTo>
                <a:cubicBezTo>
                  <a:pt x="23963" y="27511"/>
                  <a:pt x="23998" y="27511"/>
                  <a:pt x="24030" y="27508"/>
                </a:cubicBezTo>
                <a:lnTo>
                  <a:pt x="24149" y="27508"/>
                </a:lnTo>
                <a:cubicBezTo>
                  <a:pt x="24184" y="27508"/>
                  <a:pt x="24216" y="27505"/>
                  <a:pt x="24248" y="27505"/>
                </a:cubicBezTo>
                <a:cubicBezTo>
                  <a:pt x="24290" y="27505"/>
                  <a:pt x="24328" y="27502"/>
                  <a:pt x="24367" y="27502"/>
                </a:cubicBezTo>
                <a:cubicBezTo>
                  <a:pt x="24402" y="27499"/>
                  <a:pt x="24437" y="27495"/>
                  <a:pt x="24469" y="27495"/>
                </a:cubicBezTo>
                <a:cubicBezTo>
                  <a:pt x="24508" y="27492"/>
                  <a:pt x="24546" y="27489"/>
                  <a:pt x="24584" y="27489"/>
                </a:cubicBezTo>
                <a:cubicBezTo>
                  <a:pt x="24620" y="27486"/>
                  <a:pt x="24658" y="27483"/>
                  <a:pt x="24693" y="27479"/>
                </a:cubicBezTo>
                <a:cubicBezTo>
                  <a:pt x="24732" y="27476"/>
                  <a:pt x="24770" y="27473"/>
                  <a:pt x="24808" y="27470"/>
                </a:cubicBezTo>
                <a:cubicBezTo>
                  <a:pt x="24876" y="27463"/>
                  <a:pt x="24943" y="27457"/>
                  <a:pt x="25010" y="27447"/>
                </a:cubicBezTo>
                <a:cubicBezTo>
                  <a:pt x="25042" y="27444"/>
                  <a:pt x="25077" y="27441"/>
                  <a:pt x="25113" y="27434"/>
                </a:cubicBezTo>
                <a:cubicBezTo>
                  <a:pt x="25151" y="27431"/>
                  <a:pt x="25190" y="27425"/>
                  <a:pt x="25228" y="27422"/>
                </a:cubicBezTo>
                <a:cubicBezTo>
                  <a:pt x="25263" y="27415"/>
                  <a:pt x="25298" y="27409"/>
                  <a:pt x="25334" y="27406"/>
                </a:cubicBezTo>
                <a:cubicBezTo>
                  <a:pt x="25369" y="27399"/>
                  <a:pt x="25407" y="27393"/>
                  <a:pt x="25446" y="27386"/>
                </a:cubicBezTo>
                <a:cubicBezTo>
                  <a:pt x="25481" y="27380"/>
                  <a:pt x="25516" y="27374"/>
                  <a:pt x="25551" y="27370"/>
                </a:cubicBezTo>
                <a:cubicBezTo>
                  <a:pt x="25590" y="27361"/>
                  <a:pt x="25625" y="27354"/>
                  <a:pt x="25663" y="27348"/>
                </a:cubicBezTo>
                <a:cubicBezTo>
                  <a:pt x="25699" y="27342"/>
                  <a:pt x="25734" y="27335"/>
                  <a:pt x="25766" y="27329"/>
                </a:cubicBezTo>
                <a:cubicBezTo>
                  <a:pt x="25804" y="27319"/>
                  <a:pt x="25843" y="27313"/>
                  <a:pt x="25881" y="27303"/>
                </a:cubicBezTo>
                <a:cubicBezTo>
                  <a:pt x="25916" y="27297"/>
                  <a:pt x="25948" y="27290"/>
                  <a:pt x="25984" y="27281"/>
                </a:cubicBezTo>
                <a:cubicBezTo>
                  <a:pt x="26022" y="27271"/>
                  <a:pt x="26064" y="27265"/>
                  <a:pt x="26102" y="27255"/>
                </a:cubicBezTo>
                <a:cubicBezTo>
                  <a:pt x="26134" y="27246"/>
                  <a:pt x="26166" y="27239"/>
                  <a:pt x="26198" y="27230"/>
                </a:cubicBezTo>
                <a:cubicBezTo>
                  <a:pt x="26243" y="27220"/>
                  <a:pt x="26288" y="27207"/>
                  <a:pt x="26333" y="27194"/>
                </a:cubicBezTo>
                <a:cubicBezTo>
                  <a:pt x="26358" y="27188"/>
                  <a:pt x="26384" y="27182"/>
                  <a:pt x="26413" y="27175"/>
                </a:cubicBezTo>
                <a:cubicBezTo>
                  <a:pt x="26480" y="27156"/>
                  <a:pt x="26550" y="27137"/>
                  <a:pt x="26621" y="27114"/>
                </a:cubicBezTo>
                <a:cubicBezTo>
                  <a:pt x="26643" y="27108"/>
                  <a:pt x="26666" y="27102"/>
                  <a:pt x="26688" y="27092"/>
                </a:cubicBezTo>
                <a:cubicBezTo>
                  <a:pt x="26736" y="27079"/>
                  <a:pt x="26784" y="27063"/>
                  <a:pt x="26832" y="27047"/>
                </a:cubicBezTo>
                <a:cubicBezTo>
                  <a:pt x="26861" y="27037"/>
                  <a:pt x="26890" y="27028"/>
                  <a:pt x="26918" y="27018"/>
                </a:cubicBezTo>
                <a:cubicBezTo>
                  <a:pt x="26960" y="27005"/>
                  <a:pt x="27002" y="26989"/>
                  <a:pt x="27043" y="26977"/>
                </a:cubicBezTo>
                <a:cubicBezTo>
                  <a:pt x="27072" y="26964"/>
                  <a:pt x="27104" y="26954"/>
                  <a:pt x="27133" y="26941"/>
                </a:cubicBezTo>
                <a:cubicBezTo>
                  <a:pt x="27175" y="26929"/>
                  <a:pt x="27213" y="26913"/>
                  <a:pt x="27255" y="26897"/>
                </a:cubicBezTo>
                <a:cubicBezTo>
                  <a:pt x="27284" y="26887"/>
                  <a:pt x="27312" y="26874"/>
                  <a:pt x="27344" y="26861"/>
                </a:cubicBezTo>
                <a:cubicBezTo>
                  <a:pt x="27383" y="26845"/>
                  <a:pt x="27424" y="26829"/>
                  <a:pt x="27466" y="26813"/>
                </a:cubicBezTo>
                <a:cubicBezTo>
                  <a:pt x="27495" y="26801"/>
                  <a:pt x="27524" y="26791"/>
                  <a:pt x="27552" y="26778"/>
                </a:cubicBezTo>
                <a:cubicBezTo>
                  <a:pt x="27594" y="26759"/>
                  <a:pt x="27636" y="26743"/>
                  <a:pt x="27677" y="26724"/>
                </a:cubicBezTo>
                <a:cubicBezTo>
                  <a:pt x="27703" y="26711"/>
                  <a:pt x="27732" y="26701"/>
                  <a:pt x="27757" y="26688"/>
                </a:cubicBezTo>
                <a:cubicBezTo>
                  <a:pt x="27805" y="26666"/>
                  <a:pt x="27853" y="26644"/>
                  <a:pt x="27898" y="26621"/>
                </a:cubicBezTo>
                <a:cubicBezTo>
                  <a:pt x="27921" y="26612"/>
                  <a:pt x="27943" y="26602"/>
                  <a:pt x="27962" y="26592"/>
                </a:cubicBezTo>
                <a:cubicBezTo>
                  <a:pt x="28030" y="26560"/>
                  <a:pt x="28097" y="26528"/>
                  <a:pt x="28164" y="26493"/>
                </a:cubicBezTo>
                <a:cubicBezTo>
                  <a:pt x="28177" y="26487"/>
                  <a:pt x="28190" y="26480"/>
                  <a:pt x="28202" y="26474"/>
                </a:cubicBezTo>
                <a:cubicBezTo>
                  <a:pt x="28257" y="26445"/>
                  <a:pt x="28311" y="26416"/>
                  <a:pt x="28366" y="26388"/>
                </a:cubicBezTo>
                <a:cubicBezTo>
                  <a:pt x="28388" y="26375"/>
                  <a:pt x="28411" y="26362"/>
                  <a:pt x="28436" y="26349"/>
                </a:cubicBezTo>
                <a:cubicBezTo>
                  <a:pt x="28478" y="26323"/>
                  <a:pt x="28523" y="26301"/>
                  <a:pt x="28564" y="26275"/>
                </a:cubicBezTo>
                <a:cubicBezTo>
                  <a:pt x="28590" y="26263"/>
                  <a:pt x="28615" y="26247"/>
                  <a:pt x="28641" y="26231"/>
                </a:cubicBezTo>
                <a:cubicBezTo>
                  <a:pt x="28683" y="26208"/>
                  <a:pt x="28721" y="26183"/>
                  <a:pt x="28763" y="26160"/>
                </a:cubicBezTo>
                <a:cubicBezTo>
                  <a:pt x="28788" y="26144"/>
                  <a:pt x="28814" y="26128"/>
                  <a:pt x="28840" y="26112"/>
                </a:cubicBezTo>
                <a:cubicBezTo>
                  <a:pt x="28881" y="26087"/>
                  <a:pt x="28920" y="26061"/>
                  <a:pt x="28958" y="26035"/>
                </a:cubicBezTo>
                <a:cubicBezTo>
                  <a:pt x="28984" y="26019"/>
                  <a:pt x="29009" y="26003"/>
                  <a:pt x="29035" y="25987"/>
                </a:cubicBezTo>
                <a:cubicBezTo>
                  <a:pt x="29077" y="25962"/>
                  <a:pt x="29115" y="25933"/>
                  <a:pt x="29157" y="25907"/>
                </a:cubicBezTo>
                <a:cubicBezTo>
                  <a:pt x="29179" y="25891"/>
                  <a:pt x="29205" y="25875"/>
                  <a:pt x="29227" y="25859"/>
                </a:cubicBezTo>
                <a:cubicBezTo>
                  <a:pt x="29272" y="25827"/>
                  <a:pt x="29317" y="25795"/>
                  <a:pt x="29361" y="25763"/>
                </a:cubicBezTo>
                <a:cubicBezTo>
                  <a:pt x="29381" y="25750"/>
                  <a:pt x="29397" y="25738"/>
                  <a:pt x="29416" y="25725"/>
                </a:cubicBezTo>
                <a:cubicBezTo>
                  <a:pt x="29480" y="25680"/>
                  <a:pt x="29541" y="25632"/>
                  <a:pt x="29605" y="25584"/>
                </a:cubicBezTo>
                <a:cubicBezTo>
                  <a:pt x="29608" y="25581"/>
                  <a:pt x="29614" y="25577"/>
                  <a:pt x="29618" y="25571"/>
                </a:cubicBezTo>
                <a:cubicBezTo>
                  <a:pt x="29675" y="25529"/>
                  <a:pt x="29730" y="25485"/>
                  <a:pt x="29787" y="25440"/>
                </a:cubicBezTo>
                <a:cubicBezTo>
                  <a:pt x="29807" y="25424"/>
                  <a:pt x="29826" y="25408"/>
                  <a:pt x="29848" y="25392"/>
                </a:cubicBezTo>
                <a:cubicBezTo>
                  <a:pt x="29887" y="25357"/>
                  <a:pt x="29928" y="25324"/>
                  <a:pt x="29970" y="25289"/>
                </a:cubicBezTo>
                <a:cubicBezTo>
                  <a:pt x="29992" y="25270"/>
                  <a:pt x="30015" y="25251"/>
                  <a:pt x="30037" y="25232"/>
                </a:cubicBezTo>
                <a:cubicBezTo>
                  <a:pt x="30072" y="25200"/>
                  <a:pt x="30111" y="25168"/>
                  <a:pt x="30149" y="25136"/>
                </a:cubicBezTo>
                <a:cubicBezTo>
                  <a:pt x="30172" y="25113"/>
                  <a:pt x="30194" y="25091"/>
                  <a:pt x="30216" y="25072"/>
                </a:cubicBezTo>
                <a:cubicBezTo>
                  <a:pt x="30255" y="25040"/>
                  <a:pt x="30290" y="25004"/>
                  <a:pt x="30325" y="24972"/>
                </a:cubicBezTo>
                <a:cubicBezTo>
                  <a:pt x="30348" y="24950"/>
                  <a:pt x="30370" y="24931"/>
                  <a:pt x="30392" y="24908"/>
                </a:cubicBezTo>
                <a:cubicBezTo>
                  <a:pt x="30431" y="24873"/>
                  <a:pt x="30466" y="24838"/>
                  <a:pt x="30501" y="24803"/>
                </a:cubicBezTo>
                <a:cubicBezTo>
                  <a:pt x="30524" y="24783"/>
                  <a:pt x="30543" y="24761"/>
                  <a:pt x="30565" y="24739"/>
                </a:cubicBezTo>
                <a:cubicBezTo>
                  <a:pt x="30604" y="24700"/>
                  <a:pt x="30642" y="24662"/>
                  <a:pt x="30681" y="24623"/>
                </a:cubicBezTo>
                <a:cubicBezTo>
                  <a:pt x="30700" y="24604"/>
                  <a:pt x="30716" y="24585"/>
                  <a:pt x="30735" y="24566"/>
                </a:cubicBezTo>
                <a:cubicBezTo>
                  <a:pt x="30790" y="24508"/>
                  <a:pt x="30847" y="24450"/>
                  <a:pt x="30902" y="24390"/>
                </a:cubicBezTo>
                <a:cubicBezTo>
                  <a:pt x="31017" y="24258"/>
                  <a:pt x="31129" y="24127"/>
                  <a:pt x="31238" y="23993"/>
                </a:cubicBezTo>
                <a:cubicBezTo>
                  <a:pt x="33271" y="21486"/>
                  <a:pt x="33841" y="18168"/>
                  <a:pt x="33047" y="15159"/>
                </a:cubicBezTo>
                <a:cubicBezTo>
                  <a:pt x="32608" y="13497"/>
                  <a:pt x="31753" y="11928"/>
                  <a:pt x="30498" y="10638"/>
                </a:cubicBezTo>
                <a:cubicBezTo>
                  <a:pt x="25945" y="5950"/>
                  <a:pt x="23787" y="3696"/>
                  <a:pt x="22612" y="2521"/>
                </a:cubicBezTo>
                <a:lnTo>
                  <a:pt x="22253" y="2150"/>
                </a:lnTo>
                <a:cubicBezTo>
                  <a:pt x="22033" y="1926"/>
                  <a:pt x="21802" y="1718"/>
                  <a:pt x="21562" y="1525"/>
                </a:cubicBezTo>
                <a:cubicBezTo>
                  <a:pt x="21226" y="1244"/>
                  <a:pt x="21018" y="1122"/>
                  <a:pt x="20691" y="933"/>
                </a:cubicBezTo>
                <a:cubicBezTo>
                  <a:pt x="19613" y="311"/>
                  <a:pt x="18411" y="1"/>
                  <a:pt x="17208" y="1"/>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5" name="Google Shape;495;p18"/>
          <p:cNvGrpSpPr/>
          <p:nvPr/>
        </p:nvGrpSpPr>
        <p:grpSpPr>
          <a:xfrm rot="-2155399">
            <a:off x="-194004" y="1057062"/>
            <a:ext cx="637427" cy="382360"/>
            <a:chOff x="4215542" y="4377214"/>
            <a:chExt cx="637429" cy="382361"/>
          </a:xfrm>
        </p:grpSpPr>
        <p:sp>
          <p:nvSpPr>
            <p:cNvPr id="496" name="Google Shape;496;p18"/>
            <p:cNvSpPr/>
            <p:nvPr/>
          </p:nvSpPr>
          <p:spPr>
            <a:xfrm>
              <a:off x="4215542" y="4377214"/>
              <a:ext cx="637429" cy="382361"/>
            </a:xfrm>
            <a:custGeom>
              <a:rect b="b" l="l" r="r" t="t"/>
              <a:pathLst>
                <a:path extrusionOk="0" h="6356" w="10596">
                  <a:moveTo>
                    <a:pt x="455" y="0"/>
                  </a:moveTo>
                  <a:cubicBezTo>
                    <a:pt x="202" y="0"/>
                    <a:pt x="1" y="202"/>
                    <a:pt x="1" y="455"/>
                  </a:cubicBezTo>
                  <a:lnTo>
                    <a:pt x="1" y="5901"/>
                  </a:lnTo>
                  <a:cubicBezTo>
                    <a:pt x="1" y="6151"/>
                    <a:pt x="202" y="6356"/>
                    <a:pt x="455" y="6356"/>
                  </a:cubicBezTo>
                  <a:lnTo>
                    <a:pt x="10141" y="6356"/>
                  </a:lnTo>
                  <a:cubicBezTo>
                    <a:pt x="10390" y="6356"/>
                    <a:pt x="10595" y="6151"/>
                    <a:pt x="10595" y="5901"/>
                  </a:cubicBezTo>
                  <a:lnTo>
                    <a:pt x="10595" y="455"/>
                  </a:lnTo>
                  <a:cubicBezTo>
                    <a:pt x="10595" y="202"/>
                    <a:pt x="10390" y="0"/>
                    <a:pt x="10141"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18"/>
            <p:cNvSpPr/>
            <p:nvPr/>
          </p:nvSpPr>
          <p:spPr>
            <a:xfrm>
              <a:off x="4528181" y="4415714"/>
              <a:ext cx="12152" cy="305179"/>
            </a:xfrm>
            <a:custGeom>
              <a:rect b="b" l="l" r="r" t="t"/>
              <a:pathLst>
                <a:path extrusionOk="0" h="5073" w="202">
                  <a:moveTo>
                    <a:pt x="99" y="1"/>
                  </a:moveTo>
                  <a:cubicBezTo>
                    <a:pt x="45" y="1"/>
                    <a:pt x="0" y="45"/>
                    <a:pt x="0" y="103"/>
                  </a:cubicBezTo>
                  <a:lnTo>
                    <a:pt x="0" y="4973"/>
                  </a:lnTo>
                  <a:cubicBezTo>
                    <a:pt x="0" y="5027"/>
                    <a:pt x="45" y="5072"/>
                    <a:pt x="99" y="5072"/>
                  </a:cubicBezTo>
                  <a:cubicBezTo>
                    <a:pt x="157" y="5072"/>
                    <a:pt x="202" y="5027"/>
                    <a:pt x="202" y="4973"/>
                  </a:cubicBezTo>
                  <a:lnTo>
                    <a:pt x="202" y="103"/>
                  </a:lnTo>
                  <a:cubicBezTo>
                    <a:pt x="202" y="49"/>
                    <a:pt x="157" y="1"/>
                    <a:pt x="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18"/>
            <p:cNvSpPr/>
            <p:nvPr/>
          </p:nvSpPr>
          <p:spPr>
            <a:xfrm>
              <a:off x="4737529" y="4435386"/>
              <a:ext cx="56488" cy="56488"/>
            </a:xfrm>
            <a:custGeom>
              <a:rect b="b" l="l" r="r" t="t"/>
              <a:pathLst>
                <a:path extrusionOk="0" h="939" w="939">
                  <a:moveTo>
                    <a:pt x="471" y="0"/>
                  </a:moveTo>
                  <a:cubicBezTo>
                    <a:pt x="212" y="0"/>
                    <a:pt x="0" y="211"/>
                    <a:pt x="0" y="471"/>
                  </a:cubicBezTo>
                  <a:cubicBezTo>
                    <a:pt x="0" y="730"/>
                    <a:pt x="212" y="938"/>
                    <a:pt x="471" y="938"/>
                  </a:cubicBezTo>
                  <a:cubicBezTo>
                    <a:pt x="727" y="938"/>
                    <a:pt x="939" y="730"/>
                    <a:pt x="939" y="471"/>
                  </a:cubicBezTo>
                  <a:cubicBezTo>
                    <a:pt x="939" y="211"/>
                    <a:pt x="727"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8"/>
            <p:cNvSpPr/>
            <p:nvPr/>
          </p:nvSpPr>
          <p:spPr>
            <a:xfrm>
              <a:off x="4737529" y="4644734"/>
              <a:ext cx="56488" cy="56488"/>
            </a:xfrm>
            <a:custGeom>
              <a:rect b="b" l="l" r="r" t="t"/>
              <a:pathLst>
                <a:path extrusionOk="0" h="939" w="939">
                  <a:moveTo>
                    <a:pt x="471" y="1"/>
                  </a:moveTo>
                  <a:cubicBezTo>
                    <a:pt x="212" y="1"/>
                    <a:pt x="0" y="212"/>
                    <a:pt x="0" y="471"/>
                  </a:cubicBezTo>
                  <a:cubicBezTo>
                    <a:pt x="0" y="731"/>
                    <a:pt x="212" y="939"/>
                    <a:pt x="471" y="939"/>
                  </a:cubicBezTo>
                  <a:cubicBezTo>
                    <a:pt x="727" y="939"/>
                    <a:pt x="939" y="731"/>
                    <a:pt x="939" y="471"/>
                  </a:cubicBezTo>
                  <a:cubicBezTo>
                    <a:pt x="939" y="212"/>
                    <a:pt x="727"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18"/>
            <p:cNvSpPr/>
            <p:nvPr/>
          </p:nvSpPr>
          <p:spPr>
            <a:xfrm>
              <a:off x="4600791" y="4435386"/>
              <a:ext cx="56488" cy="56488"/>
            </a:xfrm>
            <a:custGeom>
              <a:rect b="b" l="l" r="r" t="t"/>
              <a:pathLst>
                <a:path extrusionOk="0" h="939" w="939">
                  <a:moveTo>
                    <a:pt x="471" y="0"/>
                  </a:moveTo>
                  <a:cubicBezTo>
                    <a:pt x="211" y="0"/>
                    <a:pt x="0" y="211"/>
                    <a:pt x="0" y="471"/>
                  </a:cubicBezTo>
                  <a:cubicBezTo>
                    <a:pt x="0" y="730"/>
                    <a:pt x="211" y="938"/>
                    <a:pt x="471" y="938"/>
                  </a:cubicBezTo>
                  <a:cubicBezTo>
                    <a:pt x="730" y="938"/>
                    <a:pt x="938" y="730"/>
                    <a:pt x="938" y="471"/>
                  </a:cubicBezTo>
                  <a:cubicBezTo>
                    <a:pt x="938" y="211"/>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18"/>
            <p:cNvSpPr/>
            <p:nvPr/>
          </p:nvSpPr>
          <p:spPr>
            <a:xfrm>
              <a:off x="4600791" y="4644734"/>
              <a:ext cx="56488" cy="56488"/>
            </a:xfrm>
            <a:custGeom>
              <a:rect b="b" l="l" r="r" t="t"/>
              <a:pathLst>
                <a:path extrusionOk="0" h="939" w="939">
                  <a:moveTo>
                    <a:pt x="471" y="1"/>
                  </a:moveTo>
                  <a:cubicBezTo>
                    <a:pt x="211" y="1"/>
                    <a:pt x="0" y="212"/>
                    <a:pt x="0" y="471"/>
                  </a:cubicBezTo>
                  <a:cubicBezTo>
                    <a:pt x="0" y="731"/>
                    <a:pt x="211" y="939"/>
                    <a:pt x="471" y="939"/>
                  </a:cubicBezTo>
                  <a:cubicBezTo>
                    <a:pt x="730" y="939"/>
                    <a:pt x="938" y="731"/>
                    <a:pt x="938" y="471"/>
                  </a:cubicBezTo>
                  <a:cubicBezTo>
                    <a:pt x="938" y="212"/>
                    <a:pt x="730"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18"/>
            <p:cNvSpPr/>
            <p:nvPr/>
          </p:nvSpPr>
          <p:spPr>
            <a:xfrm>
              <a:off x="4347889" y="4551430"/>
              <a:ext cx="64549" cy="56428"/>
            </a:xfrm>
            <a:custGeom>
              <a:rect b="b" l="l" r="r" t="t"/>
              <a:pathLst>
                <a:path extrusionOk="0" h="938" w="1073">
                  <a:moveTo>
                    <a:pt x="534" y="0"/>
                  </a:moveTo>
                  <a:cubicBezTo>
                    <a:pt x="452" y="0"/>
                    <a:pt x="370" y="21"/>
                    <a:pt x="295" y="66"/>
                  </a:cubicBezTo>
                  <a:cubicBezTo>
                    <a:pt x="74" y="200"/>
                    <a:pt x="0" y="489"/>
                    <a:pt x="135" y="709"/>
                  </a:cubicBezTo>
                  <a:cubicBezTo>
                    <a:pt x="223" y="857"/>
                    <a:pt x="378" y="938"/>
                    <a:pt x="536" y="938"/>
                  </a:cubicBezTo>
                  <a:cubicBezTo>
                    <a:pt x="619" y="938"/>
                    <a:pt x="702" y="916"/>
                    <a:pt x="778" y="870"/>
                  </a:cubicBezTo>
                  <a:cubicBezTo>
                    <a:pt x="999" y="738"/>
                    <a:pt x="1073" y="450"/>
                    <a:pt x="938" y="229"/>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18"/>
            <p:cNvSpPr/>
            <p:nvPr/>
          </p:nvSpPr>
          <p:spPr>
            <a:xfrm>
              <a:off x="4276782" y="4648765"/>
              <a:ext cx="56488" cy="56488"/>
            </a:xfrm>
            <a:custGeom>
              <a:rect b="b" l="l" r="r" t="t"/>
              <a:pathLst>
                <a:path extrusionOk="0" h="939" w="939">
                  <a:moveTo>
                    <a:pt x="468" y="1"/>
                  </a:moveTo>
                  <a:cubicBezTo>
                    <a:pt x="212" y="1"/>
                    <a:pt x="1" y="212"/>
                    <a:pt x="1" y="471"/>
                  </a:cubicBezTo>
                  <a:cubicBezTo>
                    <a:pt x="1" y="731"/>
                    <a:pt x="212" y="939"/>
                    <a:pt x="468" y="939"/>
                  </a:cubicBezTo>
                  <a:cubicBezTo>
                    <a:pt x="728" y="939"/>
                    <a:pt x="939" y="731"/>
                    <a:pt x="939" y="471"/>
                  </a:cubicBezTo>
                  <a:cubicBezTo>
                    <a:pt x="939"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18"/>
            <p:cNvSpPr/>
            <p:nvPr/>
          </p:nvSpPr>
          <p:spPr>
            <a:xfrm>
              <a:off x="4276782" y="4439417"/>
              <a:ext cx="56488" cy="56488"/>
            </a:xfrm>
            <a:custGeom>
              <a:rect b="b" l="l" r="r" t="t"/>
              <a:pathLst>
                <a:path extrusionOk="0" h="939" w="939">
                  <a:moveTo>
                    <a:pt x="468" y="0"/>
                  </a:moveTo>
                  <a:cubicBezTo>
                    <a:pt x="212" y="0"/>
                    <a:pt x="1" y="212"/>
                    <a:pt x="1" y="471"/>
                  </a:cubicBezTo>
                  <a:cubicBezTo>
                    <a:pt x="1" y="730"/>
                    <a:pt x="212" y="939"/>
                    <a:pt x="468" y="939"/>
                  </a:cubicBezTo>
                  <a:cubicBezTo>
                    <a:pt x="728" y="939"/>
                    <a:pt x="939" y="730"/>
                    <a:pt x="939" y="471"/>
                  </a:cubicBezTo>
                  <a:cubicBezTo>
                    <a:pt x="939"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18"/>
            <p:cNvSpPr/>
            <p:nvPr/>
          </p:nvSpPr>
          <p:spPr>
            <a:xfrm>
              <a:off x="4413520" y="4648765"/>
              <a:ext cx="56307" cy="56488"/>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18"/>
            <p:cNvSpPr/>
            <p:nvPr/>
          </p:nvSpPr>
          <p:spPr>
            <a:xfrm>
              <a:off x="4413520" y="4439417"/>
              <a:ext cx="56307" cy="56488"/>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7" name="Google Shape;507;p18"/>
          <p:cNvGrpSpPr/>
          <p:nvPr/>
        </p:nvGrpSpPr>
        <p:grpSpPr>
          <a:xfrm>
            <a:off x="8405841" y="199290"/>
            <a:ext cx="486078" cy="486078"/>
            <a:chOff x="7879273" y="4810679"/>
            <a:chExt cx="425228" cy="425228"/>
          </a:xfrm>
        </p:grpSpPr>
        <p:sp>
          <p:nvSpPr>
            <p:cNvPr id="508" name="Google Shape;508;p18"/>
            <p:cNvSpPr/>
            <p:nvPr/>
          </p:nvSpPr>
          <p:spPr>
            <a:xfrm rot="-1596938">
              <a:off x="7933461" y="4864866"/>
              <a:ext cx="316853" cy="316853"/>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18"/>
            <p:cNvSpPr/>
            <p:nvPr/>
          </p:nvSpPr>
          <p:spPr>
            <a:xfrm rot="-1596938">
              <a:off x="7943566" y="4907588"/>
              <a:ext cx="126135" cy="316853"/>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18"/>
            <p:cNvSpPr/>
            <p:nvPr/>
          </p:nvSpPr>
          <p:spPr>
            <a:xfrm rot="-1596938">
              <a:off x="8084615" y="4989440"/>
              <a:ext cx="47643"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1" name="Google Shape;511;p18"/>
          <p:cNvSpPr txBox="1"/>
          <p:nvPr>
            <p:ph type="title"/>
          </p:nvPr>
        </p:nvSpPr>
        <p:spPr>
          <a:xfrm>
            <a:off x="713225" y="539500"/>
            <a:ext cx="52041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1pPr>
            <a:lvl2pPr lvl="1"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2pPr>
            <a:lvl3pPr lvl="2"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3pPr>
            <a:lvl4pPr lvl="3"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4pPr>
            <a:lvl5pPr lvl="4"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5pPr>
            <a:lvl6pPr lvl="5"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6pPr>
            <a:lvl7pPr lvl="6"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7pPr>
            <a:lvl8pPr lvl="7"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8pPr>
            <a:lvl9pPr lvl="8"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1">
    <p:spTree>
      <p:nvGrpSpPr>
        <p:cNvPr id="512" name="Shape 512"/>
        <p:cNvGrpSpPr/>
        <p:nvPr/>
      </p:nvGrpSpPr>
      <p:grpSpPr>
        <a:xfrm>
          <a:off x="0" y="0"/>
          <a:ext cx="0" cy="0"/>
          <a:chOff x="0" y="0"/>
          <a:chExt cx="0" cy="0"/>
        </a:xfrm>
      </p:grpSpPr>
      <p:pic>
        <p:nvPicPr>
          <p:cNvPr id="513" name="Google Shape;513;p19"/>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514" name="Google Shape;514;p19"/>
          <p:cNvSpPr txBox="1"/>
          <p:nvPr>
            <p:ph idx="1" type="body"/>
          </p:nvPr>
        </p:nvSpPr>
        <p:spPr>
          <a:xfrm>
            <a:off x="3837800" y="2214663"/>
            <a:ext cx="4579800" cy="1845000"/>
          </a:xfrm>
          <a:prstGeom prst="rect">
            <a:avLst/>
          </a:prstGeom>
        </p:spPr>
        <p:txBody>
          <a:bodyPr anchorCtr="0" anchor="t" bIns="91425" lIns="91425" spcFirstLastPara="1" rIns="91425" wrap="square" tIns="91425">
            <a:noAutofit/>
          </a:bodyPr>
          <a:lstStyle>
            <a:lvl1pPr indent="-279400" lvl="0" marL="457200" rtl="0">
              <a:spcBef>
                <a:spcPts val="0"/>
              </a:spcBef>
              <a:spcAft>
                <a:spcPts val="0"/>
              </a:spcAft>
              <a:buClr>
                <a:schemeClr val="dk2"/>
              </a:buClr>
              <a:buSzPts val="800"/>
              <a:buFont typeface="Nunito Light"/>
              <a:buChar char="●"/>
              <a:defRPr/>
            </a:lvl1pPr>
            <a:lvl2pPr indent="-304800" lvl="1" marL="914400" rtl="0">
              <a:spcBef>
                <a:spcPts val="0"/>
              </a:spcBef>
              <a:spcAft>
                <a:spcPts val="0"/>
              </a:spcAft>
              <a:buSzPts val="1200"/>
              <a:buFont typeface="Nunito Light"/>
              <a:buChar char="○"/>
              <a:defRPr/>
            </a:lvl2pPr>
            <a:lvl3pPr indent="-304800" lvl="2" marL="1371600" rtl="0">
              <a:lnSpc>
                <a:spcPct val="115000"/>
              </a:lnSpc>
              <a:spcBef>
                <a:spcPts val="0"/>
              </a:spcBef>
              <a:spcAft>
                <a:spcPts val="0"/>
              </a:spcAft>
              <a:buClr>
                <a:srgbClr val="FFC800"/>
              </a:buClr>
              <a:buSzPts val="1200"/>
              <a:buFont typeface="Nunito Light"/>
              <a:buChar char="■"/>
              <a:defRPr/>
            </a:lvl3pPr>
            <a:lvl4pPr indent="-304800" lvl="3" marL="1828800" rtl="0">
              <a:lnSpc>
                <a:spcPct val="115000"/>
              </a:lnSpc>
              <a:spcBef>
                <a:spcPts val="1600"/>
              </a:spcBef>
              <a:spcAft>
                <a:spcPts val="0"/>
              </a:spcAft>
              <a:buClr>
                <a:srgbClr val="FFC800"/>
              </a:buClr>
              <a:buSzPts val="1200"/>
              <a:buFont typeface="Nunito Light"/>
              <a:buChar char="●"/>
              <a:defRPr/>
            </a:lvl4pPr>
            <a:lvl5pPr indent="-304800" lvl="4" marL="2286000" rtl="0">
              <a:lnSpc>
                <a:spcPct val="115000"/>
              </a:lnSpc>
              <a:spcBef>
                <a:spcPts val="1600"/>
              </a:spcBef>
              <a:spcAft>
                <a:spcPts val="0"/>
              </a:spcAft>
              <a:buClr>
                <a:srgbClr val="434343"/>
              </a:buClr>
              <a:buSzPts val="1200"/>
              <a:buFont typeface="Nunito Light"/>
              <a:buChar char="○"/>
              <a:defRPr/>
            </a:lvl5pPr>
            <a:lvl6pPr indent="-304800" lvl="5" marL="2743200" rtl="0">
              <a:lnSpc>
                <a:spcPct val="115000"/>
              </a:lnSpc>
              <a:spcBef>
                <a:spcPts val="1600"/>
              </a:spcBef>
              <a:spcAft>
                <a:spcPts val="0"/>
              </a:spcAft>
              <a:buClr>
                <a:srgbClr val="434343"/>
              </a:buClr>
              <a:buSzPts val="1200"/>
              <a:buFont typeface="Nunito Light"/>
              <a:buChar char="■"/>
              <a:defRPr/>
            </a:lvl6pPr>
            <a:lvl7pPr indent="-304800" lvl="6" marL="3200400" rtl="0">
              <a:lnSpc>
                <a:spcPct val="115000"/>
              </a:lnSpc>
              <a:spcBef>
                <a:spcPts val="1600"/>
              </a:spcBef>
              <a:spcAft>
                <a:spcPts val="0"/>
              </a:spcAft>
              <a:buClr>
                <a:srgbClr val="434343"/>
              </a:buClr>
              <a:buSzPts val="1200"/>
              <a:buFont typeface="Nunito Light"/>
              <a:buChar char="●"/>
              <a:defRPr/>
            </a:lvl7pPr>
            <a:lvl8pPr indent="-304800" lvl="7" marL="3657600" rtl="0">
              <a:lnSpc>
                <a:spcPct val="115000"/>
              </a:lnSpc>
              <a:spcBef>
                <a:spcPts val="1600"/>
              </a:spcBef>
              <a:spcAft>
                <a:spcPts val="0"/>
              </a:spcAft>
              <a:buClr>
                <a:srgbClr val="434343"/>
              </a:buClr>
              <a:buSzPts val="1200"/>
              <a:buFont typeface="Nunito Light"/>
              <a:buChar char="○"/>
              <a:defRPr/>
            </a:lvl8pPr>
            <a:lvl9pPr indent="-304800" lvl="8" marL="4114800" rtl="0">
              <a:lnSpc>
                <a:spcPct val="115000"/>
              </a:lnSpc>
              <a:spcBef>
                <a:spcPts val="1600"/>
              </a:spcBef>
              <a:spcAft>
                <a:spcPts val="1600"/>
              </a:spcAft>
              <a:buClr>
                <a:srgbClr val="434343"/>
              </a:buClr>
              <a:buSzPts val="1200"/>
              <a:buFont typeface="Nunito Light"/>
              <a:buChar char="■"/>
              <a:defRPr/>
            </a:lvl9pPr>
          </a:lstStyle>
          <a:p/>
        </p:txBody>
      </p:sp>
      <p:sp>
        <p:nvSpPr>
          <p:cNvPr id="515" name="Google Shape;515;p19"/>
          <p:cNvSpPr txBox="1"/>
          <p:nvPr>
            <p:ph type="title"/>
          </p:nvPr>
        </p:nvSpPr>
        <p:spPr>
          <a:xfrm>
            <a:off x="3837809" y="1083838"/>
            <a:ext cx="4579800" cy="1045200"/>
          </a:xfrm>
          <a:prstGeom prst="rect">
            <a:avLst/>
          </a:prstGeom>
        </p:spPr>
        <p:txBody>
          <a:bodyPr anchorCtr="0" anchor="b" bIns="91425" lIns="91425" spcFirstLastPara="1" rIns="91425" wrap="square" tIns="91425">
            <a:noAutofit/>
          </a:bodyPr>
          <a:lstStyle>
            <a:lvl1pPr lvl="0" rtl="0" algn="l">
              <a:spcBef>
                <a:spcPts val="0"/>
              </a:spcBef>
              <a:spcAft>
                <a:spcPts val="0"/>
              </a:spcAft>
              <a:buClr>
                <a:schemeClr val="dk1"/>
              </a:buClr>
              <a:buSzPts val="3000"/>
              <a:buFont typeface="Heebo SemiBold"/>
              <a:buNone/>
              <a:defRPr sz="3000">
                <a:solidFill>
                  <a:schemeClr val="dk1"/>
                </a:solidFill>
              </a:defRPr>
            </a:lvl1pPr>
            <a:lvl2pPr lvl="1"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2pPr>
            <a:lvl3pPr lvl="2"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3pPr>
            <a:lvl4pPr lvl="3"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4pPr>
            <a:lvl5pPr lvl="4"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5pPr>
            <a:lvl6pPr lvl="5"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6pPr>
            <a:lvl7pPr lvl="6"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7pPr>
            <a:lvl8pPr lvl="7"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8pPr>
            <a:lvl9pPr lvl="8"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6_1_2">
    <p:spTree>
      <p:nvGrpSpPr>
        <p:cNvPr id="516" name="Shape 516"/>
        <p:cNvGrpSpPr/>
        <p:nvPr/>
      </p:nvGrpSpPr>
      <p:grpSpPr>
        <a:xfrm>
          <a:off x="0" y="0"/>
          <a:ext cx="0" cy="0"/>
          <a:chOff x="0" y="0"/>
          <a:chExt cx="0" cy="0"/>
        </a:xfrm>
      </p:grpSpPr>
      <p:pic>
        <p:nvPicPr>
          <p:cNvPr id="517" name="Google Shape;517;p20"/>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518" name="Google Shape;518;p20"/>
          <p:cNvSpPr txBox="1"/>
          <p:nvPr>
            <p:ph idx="1" type="body"/>
          </p:nvPr>
        </p:nvSpPr>
        <p:spPr>
          <a:xfrm>
            <a:off x="716050" y="2691705"/>
            <a:ext cx="3450000" cy="898200"/>
          </a:xfrm>
          <a:prstGeom prst="rect">
            <a:avLst/>
          </a:prstGeom>
        </p:spPr>
        <p:txBody>
          <a:bodyPr anchorCtr="0" anchor="t" bIns="91425" lIns="91425" spcFirstLastPara="1" rIns="91425" wrap="square" tIns="91425">
            <a:noAutofit/>
          </a:bodyPr>
          <a:lstStyle>
            <a:lvl1pPr indent="-279400" lvl="0" marL="457200" rtl="0">
              <a:spcBef>
                <a:spcPts val="0"/>
              </a:spcBef>
              <a:spcAft>
                <a:spcPts val="0"/>
              </a:spcAft>
              <a:buClr>
                <a:schemeClr val="dk2"/>
              </a:buClr>
              <a:buSzPts val="800"/>
              <a:buFont typeface="Nunito Light"/>
              <a:buChar char="●"/>
              <a:defRPr/>
            </a:lvl1pPr>
            <a:lvl2pPr indent="-304800" lvl="1" marL="914400" rtl="0">
              <a:spcBef>
                <a:spcPts val="0"/>
              </a:spcBef>
              <a:spcAft>
                <a:spcPts val="0"/>
              </a:spcAft>
              <a:buSzPts val="1200"/>
              <a:buFont typeface="Nunito Light"/>
              <a:buChar char="○"/>
              <a:defRPr/>
            </a:lvl2pPr>
            <a:lvl3pPr indent="-304800" lvl="2" marL="1371600" rtl="0">
              <a:lnSpc>
                <a:spcPct val="115000"/>
              </a:lnSpc>
              <a:spcBef>
                <a:spcPts val="0"/>
              </a:spcBef>
              <a:spcAft>
                <a:spcPts val="0"/>
              </a:spcAft>
              <a:buClr>
                <a:srgbClr val="FFC800"/>
              </a:buClr>
              <a:buSzPts val="1200"/>
              <a:buFont typeface="Nunito Light"/>
              <a:buChar char="■"/>
              <a:defRPr/>
            </a:lvl3pPr>
            <a:lvl4pPr indent="-304800" lvl="3" marL="1828800" rtl="0">
              <a:lnSpc>
                <a:spcPct val="115000"/>
              </a:lnSpc>
              <a:spcBef>
                <a:spcPts val="1600"/>
              </a:spcBef>
              <a:spcAft>
                <a:spcPts val="0"/>
              </a:spcAft>
              <a:buClr>
                <a:srgbClr val="FFC800"/>
              </a:buClr>
              <a:buSzPts val="1200"/>
              <a:buFont typeface="Nunito Light"/>
              <a:buChar char="●"/>
              <a:defRPr/>
            </a:lvl4pPr>
            <a:lvl5pPr indent="-304800" lvl="4" marL="2286000" rtl="0">
              <a:lnSpc>
                <a:spcPct val="115000"/>
              </a:lnSpc>
              <a:spcBef>
                <a:spcPts val="1600"/>
              </a:spcBef>
              <a:spcAft>
                <a:spcPts val="0"/>
              </a:spcAft>
              <a:buClr>
                <a:srgbClr val="434343"/>
              </a:buClr>
              <a:buSzPts val="1200"/>
              <a:buFont typeface="Nunito Light"/>
              <a:buChar char="○"/>
              <a:defRPr/>
            </a:lvl5pPr>
            <a:lvl6pPr indent="-304800" lvl="5" marL="2743200" rtl="0">
              <a:lnSpc>
                <a:spcPct val="115000"/>
              </a:lnSpc>
              <a:spcBef>
                <a:spcPts val="1600"/>
              </a:spcBef>
              <a:spcAft>
                <a:spcPts val="0"/>
              </a:spcAft>
              <a:buClr>
                <a:srgbClr val="434343"/>
              </a:buClr>
              <a:buSzPts val="1200"/>
              <a:buFont typeface="Nunito Light"/>
              <a:buChar char="■"/>
              <a:defRPr/>
            </a:lvl6pPr>
            <a:lvl7pPr indent="-304800" lvl="6" marL="3200400" rtl="0">
              <a:lnSpc>
                <a:spcPct val="115000"/>
              </a:lnSpc>
              <a:spcBef>
                <a:spcPts val="1600"/>
              </a:spcBef>
              <a:spcAft>
                <a:spcPts val="0"/>
              </a:spcAft>
              <a:buClr>
                <a:srgbClr val="434343"/>
              </a:buClr>
              <a:buSzPts val="1200"/>
              <a:buFont typeface="Nunito Light"/>
              <a:buChar char="●"/>
              <a:defRPr/>
            </a:lvl7pPr>
            <a:lvl8pPr indent="-304800" lvl="7" marL="3657600" rtl="0">
              <a:lnSpc>
                <a:spcPct val="115000"/>
              </a:lnSpc>
              <a:spcBef>
                <a:spcPts val="1600"/>
              </a:spcBef>
              <a:spcAft>
                <a:spcPts val="0"/>
              </a:spcAft>
              <a:buClr>
                <a:srgbClr val="434343"/>
              </a:buClr>
              <a:buSzPts val="1200"/>
              <a:buFont typeface="Nunito Light"/>
              <a:buChar char="○"/>
              <a:defRPr/>
            </a:lvl8pPr>
            <a:lvl9pPr indent="-304800" lvl="8" marL="4114800" rtl="0">
              <a:lnSpc>
                <a:spcPct val="115000"/>
              </a:lnSpc>
              <a:spcBef>
                <a:spcPts val="1600"/>
              </a:spcBef>
              <a:spcAft>
                <a:spcPts val="1600"/>
              </a:spcAft>
              <a:buClr>
                <a:srgbClr val="434343"/>
              </a:buClr>
              <a:buSzPts val="1200"/>
              <a:buFont typeface="Nunito Light"/>
              <a:buChar char="■"/>
              <a:defRPr/>
            </a:lvl9pPr>
          </a:lstStyle>
          <a:p/>
        </p:txBody>
      </p:sp>
      <p:sp>
        <p:nvSpPr>
          <p:cNvPr id="519" name="Google Shape;519;p20"/>
          <p:cNvSpPr txBox="1"/>
          <p:nvPr>
            <p:ph type="title"/>
          </p:nvPr>
        </p:nvSpPr>
        <p:spPr>
          <a:xfrm>
            <a:off x="713225" y="1553595"/>
            <a:ext cx="3450000" cy="1121100"/>
          </a:xfrm>
          <a:prstGeom prst="rect">
            <a:avLst/>
          </a:prstGeom>
        </p:spPr>
        <p:txBody>
          <a:bodyPr anchorCtr="0" anchor="b" bIns="91425" lIns="91425" spcFirstLastPara="1" rIns="91425" wrap="square" tIns="91425">
            <a:noAutofit/>
          </a:bodyPr>
          <a:lstStyle>
            <a:lvl1pPr lvl="0" rtl="0" algn="l">
              <a:spcBef>
                <a:spcPts val="0"/>
              </a:spcBef>
              <a:spcAft>
                <a:spcPts val="0"/>
              </a:spcAft>
              <a:buClr>
                <a:schemeClr val="dk1"/>
              </a:buClr>
              <a:buSzPts val="3000"/>
              <a:buFont typeface="Heebo SemiBold"/>
              <a:buNone/>
              <a:defRPr>
                <a:solidFill>
                  <a:schemeClr val="dk1"/>
                </a:solidFill>
              </a:defRPr>
            </a:lvl1pPr>
            <a:lvl2pPr lvl="1"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2pPr>
            <a:lvl3pPr lvl="2"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3pPr>
            <a:lvl4pPr lvl="3"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4pPr>
            <a:lvl5pPr lvl="4"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5pPr>
            <a:lvl6pPr lvl="5"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6pPr>
            <a:lvl7pPr lvl="6"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7pPr>
            <a:lvl8pPr lvl="7"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8pPr>
            <a:lvl9pPr lvl="8" rtl="0">
              <a:spcBef>
                <a:spcPts val="0"/>
              </a:spcBef>
              <a:spcAft>
                <a:spcPts val="0"/>
              </a:spcAft>
              <a:buClr>
                <a:schemeClr val="dk1"/>
              </a:buClr>
              <a:buSzPts val="3000"/>
              <a:buFont typeface="Heebo SemiBold"/>
              <a:buNone/>
              <a:defRPr sz="3000">
                <a:solidFill>
                  <a:schemeClr val="dk1"/>
                </a:solidFill>
                <a:latin typeface="Heebo SemiBold"/>
                <a:ea typeface="Heebo SemiBold"/>
                <a:cs typeface="Heebo SemiBold"/>
                <a:sym typeface="Heebo SemiBold"/>
              </a:defRPr>
            </a:lvl9pPr>
          </a:lstStyle>
          <a:p/>
        </p:txBody>
      </p:sp>
      <p:grpSp>
        <p:nvGrpSpPr>
          <p:cNvPr id="520" name="Google Shape;520;p20"/>
          <p:cNvGrpSpPr/>
          <p:nvPr/>
        </p:nvGrpSpPr>
        <p:grpSpPr>
          <a:xfrm rot="-839590">
            <a:off x="8218577" y="4432775"/>
            <a:ext cx="613321" cy="613462"/>
            <a:chOff x="6566710" y="1071200"/>
            <a:chExt cx="613337" cy="613477"/>
          </a:xfrm>
        </p:grpSpPr>
        <p:sp>
          <p:nvSpPr>
            <p:cNvPr id="521" name="Google Shape;521;p20"/>
            <p:cNvSpPr/>
            <p:nvPr/>
          </p:nvSpPr>
          <p:spPr>
            <a:xfrm rot="-5400000">
              <a:off x="6566664" y="1377915"/>
              <a:ext cx="306809" cy="306715"/>
            </a:xfrm>
            <a:custGeom>
              <a:rect b="b" l="l" r="r" t="t"/>
              <a:pathLst>
                <a:path extrusionOk="0" h="6559" w="6561">
                  <a:moveTo>
                    <a:pt x="1127" y="1"/>
                  </a:moveTo>
                  <a:cubicBezTo>
                    <a:pt x="506" y="1"/>
                    <a:pt x="0" y="504"/>
                    <a:pt x="0" y="1125"/>
                  </a:cubicBezTo>
                  <a:lnTo>
                    <a:pt x="0" y="5434"/>
                  </a:lnTo>
                  <a:cubicBezTo>
                    <a:pt x="0" y="6056"/>
                    <a:pt x="503" y="6558"/>
                    <a:pt x="1127" y="6558"/>
                  </a:cubicBezTo>
                  <a:lnTo>
                    <a:pt x="5434" y="6558"/>
                  </a:lnTo>
                  <a:cubicBezTo>
                    <a:pt x="6055" y="6558"/>
                    <a:pt x="6561" y="6056"/>
                    <a:pt x="6561" y="5434"/>
                  </a:cubicBezTo>
                  <a:lnTo>
                    <a:pt x="6561" y="1125"/>
                  </a:lnTo>
                  <a:cubicBezTo>
                    <a:pt x="6558" y="504"/>
                    <a:pt x="6055" y="1"/>
                    <a:pt x="5434"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0"/>
            <p:cNvSpPr/>
            <p:nvPr/>
          </p:nvSpPr>
          <p:spPr>
            <a:xfrm rot="-5400000">
              <a:off x="6873309" y="1377939"/>
              <a:ext cx="306809" cy="306668"/>
            </a:xfrm>
            <a:custGeom>
              <a:rect b="b" l="l" r="r" t="t"/>
              <a:pathLst>
                <a:path extrusionOk="0" h="6558" w="6561">
                  <a:moveTo>
                    <a:pt x="1127" y="0"/>
                  </a:moveTo>
                  <a:cubicBezTo>
                    <a:pt x="506" y="0"/>
                    <a:pt x="0" y="503"/>
                    <a:pt x="0" y="1124"/>
                  </a:cubicBezTo>
                  <a:lnTo>
                    <a:pt x="0" y="5434"/>
                  </a:lnTo>
                  <a:cubicBezTo>
                    <a:pt x="0" y="6055"/>
                    <a:pt x="503" y="6558"/>
                    <a:pt x="1127" y="6558"/>
                  </a:cubicBezTo>
                  <a:lnTo>
                    <a:pt x="5434" y="6558"/>
                  </a:lnTo>
                  <a:cubicBezTo>
                    <a:pt x="6055" y="6558"/>
                    <a:pt x="6561" y="6055"/>
                    <a:pt x="6561" y="5434"/>
                  </a:cubicBezTo>
                  <a:lnTo>
                    <a:pt x="6561" y="1124"/>
                  </a:lnTo>
                  <a:cubicBezTo>
                    <a:pt x="6558" y="503"/>
                    <a:pt x="6055" y="0"/>
                    <a:pt x="5434"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0"/>
            <p:cNvSpPr/>
            <p:nvPr/>
          </p:nvSpPr>
          <p:spPr>
            <a:xfrm rot="-5400000">
              <a:off x="6873355" y="1071224"/>
              <a:ext cx="306715" cy="306668"/>
            </a:xfrm>
            <a:custGeom>
              <a:rect b="b" l="l" r="r" t="t"/>
              <a:pathLst>
                <a:path extrusionOk="0" h="6558" w="6559">
                  <a:moveTo>
                    <a:pt x="1125" y="0"/>
                  </a:moveTo>
                  <a:cubicBezTo>
                    <a:pt x="504" y="0"/>
                    <a:pt x="1" y="503"/>
                    <a:pt x="1" y="1124"/>
                  </a:cubicBezTo>
                  <a:lnTo>
                    <a:pt x="1" y="5434"/>
                  </a:lnTo>
                  <a:cubicBezTo>
                    <a:pt x="1" y="6055"/>
                    <a:pt x="504" y="6558"/>
                    <a:pt x="1125" y="6558"/>
                  </a:cubicBezTo>
                  <a:lnTo>
                    <a:pt x="5434" y="6558"/>
                  </a:lnTo>
                  <a:cubicBezTo>
                    <a:pt x="6056" y="6558"/>
                    <a:pt x="6558" y="6055"/>
                    <a:pt x="6558" y="5434"/>
                  </a:cubicBezTo>
                  <a:lnTo>
                    <a:pt x="6558" y="1124"/>
                  </a:lnTo>
                  <a:cubicBezTo>
                    <a:pt x="6558" y="503"/>
                    <a:pt x="6056" y="0"/>
                    <a:pt x="5434"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0"/>
            <p:cNvSpPr/>
            <p:nvPr/>
          </p:nvSpPr>
          <p:spPr>
            <a:xfrm rot="-5400000">
              <a:off x="6566710" y="1071200"/>
              <a:ext cx="306715" cy="306715"/>
            </a:xfrm>
            <a:custGeom>
              <a:rect b="b" l="l" r="r" t="t"/>
              <a:pathLst>
                <a:path extrusionOk="0" h="6559" w="6559">
                  <a:moveTo>
                    <a:pt x="1125" y="1"/>
                  </a:moveTo>
                  <a:cubicBezTo>
                    <a:pt x="504" y="1"/>
                    <a:pt x="1" y="504"/>
                    <a:pt x="1" y="1125"/>
                  </a:cubicBezTo>
                  <a:lnTo>
                    <a:pt x="1" y="5434"/>
                  </a:lnTo>
                  <a:cubicBezTo>
                    <a:pt x="1" y="6056"/>
                    <a:pt x="504" y="6558"/>
                    <a:pt x="1125" y="6558"/>
                  </a:cubicBezTo>
                  <a:lnTo>
                    <a:pt x="5434" y="6558"/>
                  </a:lnTo>
                  <a:cubicBezTo>
                    <a:pt x="6056" y="6558"/>
                    <a:pt x="6558" y="6056"/>
                    <a:pt x="6558" y="5434"/>
                  </a:cubicBezTo>
                  <a:lnTo>
                    <a:pt x="6558" y="1125"/>
                  </a:lnTo>
                  <a:cubicBezTo>
                    <a:pt x="6558" y="504"/>
                    <a:pt x="6056" y="1"/>
                    <a:pt x="5434"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5" name="Google Shape;525;p20"/>
          <p:cNvSpPr/>
          <p:nvPr/>
        </p:nvSpPr>
        <p:spPr>
          <a:xfrm rot="848965">
            <a:off x="8355424" y="3859317"/>
            <a:ext cx="695989" cy="674415"/>
          </a:xfrm>
          <a:custGeom>
            <a:rect b="b" l="l" r="r" t="t"/>
            <a:pathLst>
              <a:path extrusionOk="0" h="32792" w="33841">
                <a:moveTo>
                  <a:pt x="17208" y="1"/>
                </a:moveTo>
                <a:cubicBezTo>
                  <a:pt x="15383" y="1"/>
                  <a:pt x="13556" y="717"/>
                  <a:pt x="12164" y="2150"/>
                </a:cubicBezTo>
                <a:lnTo>
                  <a:pt x="3917" y="10638"/>
                </a:lnTo>
                <a:cubicBezTo>
                  <a:pt x="270" y="14390"/>
                  <a:pt x="1" y="20506"/>
                  <a:pt x="3516" y="24390"/>
                </a:cubicBezTo>
                <a:cubicBezTo>
                  <a:pt x="3571" y="24450"/>
                  <a:pt x="3625" y="24508"/>
                  <a:pt x="3680" y="24566"/>
                </a:cubicBezTo>
                <a:cubicBezTo>
                  <a:pt x="3699" y="24585"/>
                  <a:pt x="3718" y="24604"/>
                  <a:pt x="3734" y="24623"/>
                </a:cubicBezTo>
                <a:cubicBezTo>
                  <a:pt x="3773" y="24662"/>
                  <a:pt x="3811" y="24700"/>
                  <a:pt x="3849" y="24739"/>
                </a:cubicBezTo>
                <a:cubicBezTo>
                  <a:pt x="3872" y="24761"/>
                  <a:pt x="3891" y="24783"/>
                  <a:pt x="3913" y="24806"/>
                </a:cubicBezTo>
                <a:cubicBezTo>
                  <a:pt x="3949" y="24838"/>
                  <a:pt x="3984" y="24873"/>
                  <a:pt x="4019" y="24908"/>
                </a:cubicBezTo>
                <a:cubicBezTo>
                  <a:pt x="4045" y="24931"/>
                  <a:pt x="4067" y="24950"/>
                  <a:pt x="4093" y="24972"/>
                </a:cubicBezTo>
                <a:cubicBezTo>
                  <a:pt x="4125" y="25008"/>
                  <a:pt x="4160" y="25040"/>
                  <a:pt x="4195" y="25072"/>
                </a:cubicBezTo>
                <a:cubicBezTo>
                  <a:pt x="4221" y="25091"/>
                  <a:pt x="4243" y="25113"/>
                  <a:pt x="4269" y="25136"/>
                </a:cubicBezTo>
                <a:cubicBezTo>
                  <a:pt x="4304" y="25168"/>
                  <a:pt x="4342" y="25200"/>
                  <a:pt x="4378" y="25232"/>
                </a:cubicBezTo>
                <a:cubicBezTo>
                  <a:pt x="4400" y="25251"/>
                  <a:pt x="4422" y="25270"/>
                  <a:pt x="4448" y="25289"/>
                </a:cubicBezTo>
                <a:cubicBezTo>
                  <a:pt x="4487" y="25324"/>
                  <a:pt x="4525" y="25357"/>
                  <a:pt x="4567" y="25389"/>
                </a:cubicBezTo>
                <a:cubicBezTo>
                  <a:pt x="4586" y="25405"/>
                  <a:pt x="4608" y="25424"/>
                  <a:pt x="4627" y="25440"/>
                </a:cubicBezTo>
                <a:cubicBezTo>
                  <a:pt x="4682" y="25485"/>
                  <a:pt x="4736" y="25526"/>
                  <a:pt x="4787" y="25568"/>
                </a:cubicBezTo>
                <a:cubicBezTo>
                  <a:pt x="4797" y="25571"/>
                  <a:pt x="4803" y="25577"/>
                  <a:pt x="4813" y="25584"/>
                </a:cubicBezTo>
                <a:cubicBezTo>
                  <a:pt x="4874" y="25632"/>
                  <a:pt x="4935" y="25677"/>
                  <a:pt x="4999" y="25725"/>
                </a:cubicBezTo>
                <a:cubicBezTo>
                  <a:pt x="5018" y="25738"/>
                  <a:pt x="5037" y="25754"/>
                  <a:pt x="5060" y="25766"/>
                </a:cubicBezTo>
                <a:cubicBezTo>
                  <a:pt x="5101" y="25798"/>
                  <a:pt x="5143" y="25827"/>
                  <a:pt x="5188" y="25856"/>
                </a:cubicBezTo>
                <a:cubicBezTo>
                  <a:pt x="5210" y="25875"/>
                  <a:pt x="5236" y="25891"/>
                  <a:pt x="5261" y="25907"/>
                </a:cubicBezTo>
                <a:cubicBezTo>
                  <a:pt x="5300" y="25933"/>
                  <a:pt x="5338" y="25962"/>
                  <a:pt x="5377" y="25987"/>
                </a:cubicBezTo>
                <a:cubicBezTo>
                  <a:pt x="5405" y="26003"/>
                  <a:pt x="5431" y="26019"/>
                  <a:pt x="5457" y="26039"/>
                </a:cubicBezTo>
                <a:cubicBezTo>
                  <a:pt x="5495" y="26061"/>
                  <a:pt x="5534" y="26087"/>
                  <a:pt x="5572" y="26109"/>
                </a:cubicBezTo>
                <a:cubicBezTo>
                  <a:pt x="5601" y="26128"/>
                  <a:pt x="5626" y="26144"/>
                  <a:pt x="5655" y="26160"/>
                </a:cubicBezTo>
                <a:cubicBezTo>
                  <a:pt x="5694" y="26183"/>
                  <a:pt x="5732" y="26205"/>
                  <a:pt x="5770" y="26231"/>
                </a:cubicBezTo>
                <a:cubicBezTo>
                  <a:pt x="5796" y="26247"/>
                  <a:pt x="5825" y="26263"/>
                  <a:pt x="5850" y="26275"/>
                </a:cubicBezTo>
                <a:cubicBezTo>
                  <a:pt x="5892" y="26301"/>
                  <a:pt x="5934" y="26323"/>
                  <a:pt x="5975" y="26346"/>
                </a:cubicBezTo>
                <a:cubicBezTo>
                  <a:pt x="6001" y="26359"/>
                  <a:pt x="6023" y="26375"/>
                  <a:pt x="6049" y="26388"/>
                </a:cubicBezTo>
                <a:cubicBezTo>
                  <a:pt x="6100" y="26416"/>
                  <a:pt x="6151" y="26442"/>
                  <a:pt x="6203" y="26468"/>
                </a:cubicBezTo>
                <a:cubicBezTo>
                  <a:pt x="6219" y="26477"/>
                  <a:pt x="6235" y="26487"/>
                  <a:pt x="6251" y="26493"/>
                </a:cubicBezTo>
                <a:cubicBezTo>
                  <a:pt x="6318" y="26528"/>
                  <a:pt x="6382" y="26560"/>
                  <a:pt x="6449" y="26592"/>
                </a:cubicBezTo>
                <a:cubicBezTo>
                  <a:pt x="6472" y="26602"/>
                  <a:pt x="6497" y="26615"/>
                  <a:pt x="6520" y="26624"/>
                </a:cubicBezTo>
                <a:cubicBezTo>
                  <a:pt x="6564" y="26647"/>
                  <a:pt x="6609" y="26666"/>
                  <a:pt x="6654" y="26688"/>
                </a:cubicBezTo>
                <a:cubicBezTo>
                  <a:pt x="6683" y="26701"/>
                  <a:pt x="6712" y="26714"/>
                  <a:pt x="6737" y="26724"/>
                </a:cubicBezTo>
                <a:cubicBezTo>
                  <a:pt x="6779" y="26743"/>
                  <a:pt x="6821" y="26759"/>
                  <a:pt x="6859" y="26778"/>
                </a:cubicBezTo>
                <a:cubicBezTo>
                  <a:pt x="6891" y="26791"/>
                  <a:pt x="6920" y="26804"/>
                  <a:pt x="6952" y="26817"/>
                </a:cubicBezTo>
                <a:cubicBezTo>
                  <a:pt x="6990" y="26833"/>
                  <a:pt x="7029" y="26845"/>
                  <a:pt x="7067" y="26861"/>
                </a:cubicBezTo>
                <a:cubicBezTo>
                  <a:pt x="7099" y="26874"/>
                  <a:pt x="7131" y="26887"/>
                  <a:pt x="7160" y="26900"/>
                </a:cubicBezTo>
                <a:cubicBezTo>
                  <a:pt x="7202" y="26913"/>
                  <a:pt x="7240" y="26929"/>
                  <a:pt x="7279" y="26941"/>
                </a:cubicBezTo>
                <a:cubicBezTo>
                  <a:pt x="7311" y="26954"/>
                  <a:pt x="7339" y="26964"/>
                  <a:pt x="7371" y="26977"/>
                </a:cubicBezTo>
                <a:cubicBezTo>
                  <a:pt x="7413" y="26989"/>
                  <a:pt x="7451" y="27005"/>
                  <a:pt x="7493" y="27018"/>
                </a:cubicBezTo>
                <a:cubicBezTo>
                  <a:pt x="7522" y="27028"/>
                  <a:pt x="7554" y="27037"/>
                  <a:pt x="7583" y="27047"/>
                </a:cubicBezTo>
                <a:cubicBezTo>
                  <a:pt x="7628" y="27063"/>
                  <a:pt x="7672" y="27076"/>
                  <a:pt x="7717" y="27092"/>
                </a:cubicBezTo>
                <a:cubicBezTo>
                  <a:pt x="7743" y="27098"/>
                  <a:pt x="7768" y="27108"/>
                  <a:pt x="7794" y="27114"/>
                </a:cubicBezTo>
                <a:cubicBezTo>
                  <a:pt x="7861" y="27137"/>
                  <a:pt x="7932" y="27156"/>
                  <a:pt x="7999" y="27175"/>
                </a:cubicBezTo>
                <a:cubicBezTo>
                  <a:pt x="8028" y="27182"/>
                  <a:pt x="8057" y="27191"/>
                  <a:pt x="8085" y="27198"/>
                </a:cubicBezTo>
                <a:cubicBezTo>
                  <a:pt x="8130" y="27207"/>
                  <a:pt x="8172" y="27220"/>
                  <a:pt x="8213" y="27230"/>
                </a:cubicBezTo>
                <a:cubicBezTo>
                  <a:pt x="8245" y="27239"/>
                  <a:pt x="8281" y="27246"/>
                  <a:pt x="8313" y="27255"/>
                </a:cubicBezTo>
                <a:cubicBezTo>
                  <a:pt x="8351" y="27265"/>
                  <a:pt x="8390" y="27274"/>
                  <a:pt x="8428" y="27281"/>
                </a:cubicBezTo>
                <a:cubicBezTo>
                  <a:pt x="8463" y="27290"/>
                  <a:pt x="8498" y="27297"/>
                  <a:pt x="8534" y="27303"/>
                </a:cubicBezTo>
                <a:cubicBezTo>
                  <a:pt x="8569" y="27313"/>
                  <a:pt x="8607" y="27319"/>
                  <a:pt x="8642" y="27329"/>
                </a:cubicBezTo>
                <a:cubicBezTo>
                  <a:pt x="8678" y="27335"/>
                  <a:pt x="8713" y="27342"/>
                  <a:pt x="8751" y="27348"/>
                </a:cubicBezTo>
                <a:cubicBezTo>
                  <a:pt x="8787" y="27354"/>
                  <a:pt x="8822" y="27361"/>
                  <a:pt x="8860" y="27367"/>
                </a:cubicBezTo>
                <a:cubicBezTo>
                  <a:pt x="8895" y="27374"/>
                  <a:pt x="8931" y="27380"/>
                  <a:pt x="8969" y="27386"/>
                </a:cubicBezTo>
                <a:cubicBezTo>
                  <a:pt x="9004" y="27393"/>
                  <a:pt x="9040" y="27399"/>
                  <a:pt x="9078" y="27406"/>
                </a:cubicBezTo>
                <a:cubicBezTo>
                  <a:pt x="9113" y="27409"/>
                  <a:pt x="9148" y="27415"/>
                  <a:pt x="9187" y="27422"/>
                </a:cubicBezTo>
                <a:cubicBezTo>
                  <a:pt x="9222" y="27425"/>
                  <a:pt x="9257" y="27431"/>
                  <a:pt x="9296" y="27434"/>
                </a:cubicBezTo>
                <a:cubicBezTo>
                  <a:pt x="9331" y="27441"/>
                  <a:pt x="9366" y="27444"/>
                  <a:pt x="9405" y="27451"/>
                </a:cubicBezTo>
                <a:cubicBezTo>
                  <a:pt x="9449" y="27454"/>
                  <a:pt x="9494" y="27460"/>
                  <a:pt x="9542" y="27463"/>
                </a:cubicBezTo>
                <a:cubicBezTo>
                  <a:pt x="9603" y="27470"/>
                  <a:pt x="9664" y="27476"/>
                  <a:pt x="9725" y="27479"/>
                </a:cubicBezTo>
                <a:cubicBezTo>
                  <a:pt x="9760" y="27483"/>
                  <a:pt x="9792" y="27486"/>
                  <a:pt x="9827" y="27489"/>
                </a:cubicBezTo>
                <a:cubicBezTo>
                  <a:pt x="9866" y="27492"/>
                  <a:pt x="9907" y="27492"/>
                  <a:pt x="9946" y="27495"/>
                </a:cubicBezTo>
                <a:cubicBezTo>
                  <a:pt x="9978" y="27499"/>
                  <a:pt x="10013" y="27499"/>
                  <a:pt x="10045" y="27502"/>
                </a:cubicBezTo>
                <a:cubicBezTo>
                  <a:pt x="10083" y="27505"/>
                  <a:pt x="10125" y="27505"/>
                  <a:pt x="10163" y="27505"/>
                </a:cubicBezTo>
                <a:cubicBezTo>
                  <a:pt x="10199" y="27508"/>
                  <a:pt x="10231" y="27508"/>
                  <a:pt x="10263" y="27508"/>
                </a:cubicBezTo>
                <a:cubicBezTo>
                  <a:pt x="10301" y="27511"/>
                  <a:pt x="10343" y="27511"/>
                  <a:pt x="10384" y="27511"/>
                </a:cubicBezTo>
                <a:lnTo>
                  <a:pt x="10602" y="27511"/>
                </a:lnTo>
                <a:cubicBezTo>
                  <a:pt x="10634" y="27511"/>
                  <a:pt x="10663" y="27508"/>
                  <a:pt x="10695" y="27508"/>
                </a:cubicBezTo>
                <a:cubicBezTo>
                  <a:pt x="10736" y="27508"/>
                  <a:pt x="10778" y="27508"/>
                  <a:pt x="10823" y="27505"/>
                </a:cubicBezTo>
                <a:cubicBezTo>
                  <a:pt x="10849" y="27505"/>
                  <a:pt x="10877" y="27502"/>
                  <a:pt x="10903" y="27502"/>
                </a:cubicBezTo>
                <a:cubicBezTo>
                  <a:pt x="11069" y="27492"/>
                  <a:pt x="11233" y="27483"/>
                  <a:pt x="11396" y="27467"/>
                </a:cubicBezTo>
                <a:cubicBezTo>
                  <a:pt x="11415" y="27463"/>
                  <a:pt x="11434" y="27463"/>
                  <a:pt x="11457" y="27460"/>
                </a:cubicBezTo>
                <a:cubicBezTo>
                  <a:pt x="11502" y="27457"/>
                  <a:pt x="11547" y="27451"/>
                  <a:pt x="11595" y="27444"/>
                </a:cubicBezTo>
                <a:cubicBezTo>
                  <a:pt x="11620" y="27441"/>
                  <a:pt x="11646" y="27438"/>
                  <a:pt x="11671" y="27434"/>
                </a:cubicBezTo>
                <a:cubicBezTo>
                  <a:pt x="11716" y="27428"/>
                  <a:pt x="11761" y="27422"/>
                  <a:pt x="11806" y="27415"/>
                </a:cubicBezTo>
                <a:cubicBezTo>
                  <a:pt x="11831" y="27412"/>
                  <a:pt x="11860" y="27409"/>
                  <a:pt x="11886" y="27406"/>
                </a:cubicBezTo>
                <a:cubicBezTo>
                  <a:pt x="11931" y="27396"/>
                  <a:pt x="11976" y="27390"/>
                  <a:pt x="12020" y="27383"/>
                </a:cubicBezTo>
                <a:cubicBezTo>
                  <a:pt x="12046" y="27377"/>
                  <a:pt x="12075" y="27374"/>
                  <a:pt x="12100" y="27370"/>
                </a:cubicBezTo>
                <a:cubicBezTo>
                  <a:pt x="12145" y="27361"/>
                  <a:pt x="12190" y="27351"/>
                  <a:pt x="12235" y="27345"/>
                </a:cubicBezTo>
                <a:cubicBezTo>
                  <a:pt x="12261" y="27338"/>
                  <a:pt x="12286" y="27335"/>
                  <a:pt x="12309" y="27329"/>
                </a:cubicBezTo>
                <a:cubicBezTo>
                  <a:pt x="12357" y="27319"/>
                  <a:pt x="12405" y="27310"/>
                  <a:pt x="12449" y="27300"/>
                </a:cubicBezTo>
                <a:cubicBezTo>
                  <a:pt x="12469" y="27297"/>
                  <a:pt x="12491" y="27290"/>
                  <a:pt x="12510" y="27287"/>
                </a:cubicBezTo>
                <a:cubicBezTo>
                  <a:pt x="12693" y="27246"/>
                  <a:pt x="12872" y="27201"/>
                  <a:pt x="13051" y="27150"/>
                </a:cubicBezTo>
                <a:cubicBezTo>
                  <a:pt x="13055" y="27146"/>
                  <a:pt x="13058" y="27146"/>
                  <a:pt x="13061" y="27146"/>
                </a:cubicBezTo>
                <a:cubicBezTo>
                  <a:pt x="13112" y="27130"/>
                  <a:pt x="13163" y="27114"/>
                  <a:pt x="13215" y="27098"/>
                </a:cubicBezTo>
                <a:cubicBezTo>
                  <a:pt x="13234" y="27095"/>
                  <a:pt x="13253" y="27089"/>
                  <a:pt x="13272" y="27082"/>
                </a:cubicBezTo>
                <a:cubicBezTo>
                  <a:pt x="13320" y="27066"/>
                  <a:pt x="13368" y="27050"/>
                  <a:pt x="13413" y="27037"/>
                </a:cubicBezTo>
                <a:lnTo>
                  <a:pt x="13480" y="27015"/>
                </a:lnTo>
                <a:cubicBezTo>
                  <a:pt x="13525" y="26999"/>
                  <a:pt x="13573" y="26983"/>
                  <a:pt x="13618" y="26967"/>
                </a:cubicBezTo>
                <a:cubicBezTo>
                  <a:pt x="13641" y="26957"/>
                  <a:pt x="13663" y="26951"/>
                  <a:pt x="13685" y="26941"/>
                </a:cubicBezTo>
                <a:cubicBezTo>
                  <a:pt x="13730" y="26925"/>
                  <a:pt x="13778" y="26906"/>
                  <a:pt x="13823" y="26890"/>
                </a:cubicBezTo>
                <a:cubicBezTo>
                  <a:pt x="13845" y="26881"/>
                  <a:pt x="13865" y="26874"/>
                  <a:pt x="13884" y="26865"/>
                </a:cubicBezTo>
                <a:cubicBezTo>
                  <a:pt x="13932" y="26845"/>
                  <a:pt x="13980" y="26826"/>
                  <a:pt x="14028" y="26807"/>
                </a:cubicBezTo>
                <a:cubicBezTo>
                  <a:pt x="14044" y="26801"/>
                  <a:pt x="14060" y="26794"/>
                  <a:pt x="14076" y="26788"/>
                </a:cubicBezTo>
                <a:cubicBezTo>
                  <a:pt x="14310" y="26688"/>
                  <a:pt x="14540" y="26583"/>
                  <a:pt x="14764" y="26464"/>
                </a:cubicBezTo>
                <a:cubicBezTo>
                  <a:pt x="14780" y="26458"/>
                  <a:pt x="14793" y="26452"/>
                  <a:pt x="14806" y="26445"/>
                </a:cubicBezTo>
                <a:cubicBezTo>
                  <a:pt x="14854" y="26420"/>
                  <a:pt x="14902" y="26394"/>
                  <a:pt x="14947" y="26368"/>
                </a:cubicBezTo>
                <a:cubicBezTo>
                  <a:pt x="14966" y="26359"/>
                  <a:pt x="14985" y="26349"/>
                  <a:pt x="15001" y="26336"/>
                </a:cubicBezTo>
                <a:cubicBezTo>
                  <a:pt x="15049" y="26311"/>
                  <a:pt x="15094" y="26285"/>
                  <a:pt x="15139" y="26259"/>
                </a:cubicBezTo>
                <a:lnTo>
                  <a:pt x="15197" y="26227"/>
                </a:lnTo>
                <a:cubicBezTo>
                  <a:pt x="15241" y="26202"/>
                  <a:pt x="15286" y="26173"/>
                  <a:pt x="15328" y="26147"/>
                </a:cubicBezTo>
                <a:cubicBezTo>
                  <a:pt x="15347" y="26135"/>
                  <a:pt x="15366" y="26125"/>
                  <a:pt x="15386" y="26112"/>
                </a:cubicBezTo>
                <a:cubicBezTo>
                  <a:pt x="15430" y="26083"/>
                  <a:pt x="15475" y="26058"/>
                  <a:pt x="15520" y="26026"/>
                </a:cubicBezTo>
                <a:cubicBezTo>
                  <a:pt x="15536" y="26016"/>
                  <a:pt x="15549" y="26006"/>
                  <a:pt x="15565" y="25997"/>
                </a:cubicBezTo>
                <a:cubicBezTo>
                  <a:pt x="15613" y="25968"/>
                  <a:pt x="15661" y="25936"/>
                  <a:pt x="15709" y="25901"/>
                </a:cubicBezTo>
                <a:lnTo>
                  <a:pt x="15709" y="25901"/>
                </a:lnTo>
                <a:lnTo>
                  <a:pt x="12546" y="29909"/>
                </a:lnTo>
                <a:cubicBezTo>
                  <a:pt x="11627" y="31075"/>
                  <a:pt x="12456" y="32791"/>
                  <a:pt x="13945" y="32791"/>
                </a:cubicBezTo>
                <a:lnTo>
                  <a:pt x="20470" y="32791"/>
                </a:lnTo>
                <a:cubicBezTo>
                  <a:pt x="21956" y="32791"/>
                  <a:pt x="22788" y="31075"/>
                  <a:pt x="21866" y="29909"/>
                </a:cubicBezTo>
                <a:lnTo>
                  <a:pt x="18706" y="25901"/>
                </a:lnTo>
                <a:lnTo>
                  <a:pt x="18706" y="25901"/>
                </a:lnTo>
                <a:cubicBezTo>
                  <a:pt x="18751" y="25933"/>
                  <a:pt x="18799" y="25965"/>
                  <a:pt x="18847" y="25997"/>
                </a:cubicBezTo>
                <a:cubicBezTo>
                  <a:pt x="18863" y="26006"/>
                  <a:pt x="18879" y="26016"/>
                  <a:pt x="18895" y="26026"/>
                </a:cubicBezTo>
                <a:cubicBezTo>
                  <a:pt x="18940" y="26055"/>
                  <a:pt x="18984" y="26083"/>
                  <a:pt x="19026" y="26112"/>
                </a:cubicBezTo>
                <a:cubicBezTo>
                  <a:pt x="19045" y="26122"/>
                  <a:pt x="19064" y="26135"/>
                  <a:pt x="19084" y="26147"/>
                </a:cubicBezTo>
                <a:cubicBezTo>
                  <a:pt x="19128" y="26173"/>
                  <a:pt x="19173" y="26199"/>
                  <a:pt x="19215" y="26224"/>
                </a:cubicBezTo>
                <a:lnTo>
                  <a:pt x="19276" y="26259"/>
                </a:lnTo>
                <a:cubicBezTo>
                  <a:pt x="19321" y="26285"/>
                  <a:pt x="19365" y="26311"/>
                  <a:pt x="19410" y="26336"/>
                </a:cubicBezTo>
                <a:cubicBezTo>
                  <a:pt x="19429" y="26346"/>
                  <a:pt x="19449" y="26355"/>
                  <a:pt x="19468" y="26368"/>
                </a:cubicBezTo>
                <a:cubicBezTo>
                  <a:pt x="19513" y="26394"/>
                  <a:pt x="19561" y="26416"/>
                  <a:pt x="19606" y="26442"/>
                </a:cubicBezTo>
                <a:cubicBezTo>
                  <a:pt x="19622" y="26448"/>
                  <a:pt x="19638" y="26458"/>
                  <a:pt x="19650" y="26464"/>
                </a:cubicBezTo>
                <a:cubicBezTo>
                  <a:pt x="19874" y="26583"/>
                  <a:pt x="20105" y="26688"/>
                  <a:pt x="20336" y="26785"/>
                </a:cubicBezTo>
                <a:cubicBezTo>
                  <a:pt x="20352" y="26791"/>
                  <a:pt x="20368" y="26801"/>
                  <a:pt x="20387" y="26807"/>
                </a:cubicBezTo>
                <a:cubicBezTo>
                  <a:pt x="20432" y="26826"/>
                  <a:pt x="20480" y="26845"/>
                  <a:pt x="20528" y="26865"/>
                </a:cubicBezTo>
                <a:cubicBezTo>
                  <a:pt x="20547" y="26871"/>
                  <a:pt x="20569" y="26881"/>
                  <a:pt x="20592" y="26887"/>
                </a:cubicBezTo>
                <a:cubicBezTo>
                  <a:pt x="20637" y="26906"/>
                  <a:pt x="20681" y="26922"/>
                  <a:pt x="20729" y="26938"/>
                </a:cubicBezTo>
                <a:cubicBezTo>
                  <a:pt x="20752" y="26948"/>
                  <a:pt x="20774" y="26957"/>
                  <a:pt x="20797" y="26964"/>
                </a:cubicBezTo>
                <a:cubicBezTo>
                  <a:pt x="20841" y="26980"/>
                  <a:pt x="20886" y="26996"/>
                  <a:pt x="20934" y="27012"/>
                </a:cubicBezTo>
                <a:cubicBezTo>
                  <a:pt x="20957" y="27021"/>
                  <a:pt x="20979" y="27028"/>
                  <a:pt x="21002" y="27034"/>
                </a:cubicBezTo>
                <a:cubicBezTo>
                  <a:pt x="21050" y="27050"/>
                  <a:pt x="21094" y="27066"/>
                  <a:pt x="21142" y="27082"/>
                </a:cubicBezTo>
                <a:cubicBezTo>
                  <a:pt x="21162" y="27089"/>
                  <a:pt x="21181" y="27092"/>
                  <a:pt x="21200" y="27098"/>
                </a:cubicBezTo>
                <a:cubicBezTo>
                  <a:pt x="21251" y="27114"/>
                  <a:pt x="21302" y="27130"/>
                  <a:pt x="21351" y="27143"/>
                </a:cubicBezTo>
                <a:cubicBezTo>
                  <a:pt x="21357" y="27146"/>
                  <a:pt x="21360" y="27146"/>
                  <a:pt x="21367" y="27150"/>
                </a:cubicBezTo>
                <a:cubicBezTo>
                  <a:pt x="21543" y="27201"/>
                  <a:pt x="21722" y="27246"/>
                  <a:pt x="21901" y="27284"/>
                </a:cubicBezTo>
                <a:lnTo>
                  <a:pt x="21965" y="27300"/>
                </a:lnTo>
                <a:cubicBezTo>
                  <a:pt x="22010" y="27310"/>
                  <a:pt x="22055" y="27319"/>
                  <a:pt x="22103" y="27329"/>
                </a:cubicBezTo>
                <a:cubicBezTo>
                  <a:pt x="22129" y="27332"/>
                  <a:pt x="22154" y="27338"/>
                  <a:pt x="22180" y="27345"/>
                </a:cubicBezTo>
                <a:cubicBezTo>
                  <a:pt x="22225" y="27351"/>
                  <a:pt x="22266" y="27361"/>
                  <a:pt x="22311" y="27367"/>
                </a:cubicBezTo>
                <a:cubicBezTo>
                  <a:pt x="22340" y="27374"/>
                  <a:pt x="22365" y="27377"/>
                  <a:pt x="22394" y="27383"/>
                </a:cubicBezTo>
                <a:cubicBezTo>
                  <a:pt x="22439" y="27390"/>
                  <a:pt x="22481" y="27396"/>
                  <a:pt x="22526" y="27402"/>
                </a:cubicBezTo>
                <a:cubicBezTo>
                  <a:pt x="22554" y="27409"/>
                  <a:pt x="22580" y="27412"/>
                  <a:pt x="22609" y="27415"/>
                </a:cubicBezTo>
                <a:cubicBezTo>
                  <a:pt x="22654" y="27422"/>
                  <a:pt x="22695" y="27428"/>
                  <a:pt x="22740" y="27434"/>
                </a:cubicBezTo>
                <a:cubicBezTo>
                  <a:pt x="22769" y="27438"/>
                  <a:pt x="22795" y="27441"/>
                  <a:pt x="22823" y="27444"/>
                </a:cubicBezTo>
                <a:cubicBezTo>
                  <a:pt x="22868" y="27451"/>
                  <a:pt x="22913" y="27454"/>
                  <a:pt x="22958" y="27460"/>
                </a:cubicBezTo>
                <a:cubicBezTo>
                  <a:pt x="22980" y="27463"/>
                  <a:pt x="23003" y="27463"/>
                  <a:pt x="23025" y="27467"/>
                </a:cubicBezTo>
                <a:cubicBezTo>
                  <a:pt x="23134" y="27476"/>
                  <a:pt x="23243" y="27486"/>
                  <a:pt x="23352" y="27492"/>
                </a:cubicBezTo>
                <a:lnTo>
                  <a:pt x="23374" y="27492"/>
                </a:lnTo>
                <a:cubicBezTo>
                  <a:pt x="23416" y="27495"/>
                  <a:pt x="23461" y="27499"/>
                  <a:pt x="23505" y="27499"/>
                </a:cubicBezTo>
                <a:cubicBezTo>
                  <a:pt x="23534" y="27502"/>
                  <a:pt x="23563" y="27502"/>
                  <a:pt x="23592" y="27505"/>
                </a:cubicBezTo>
                <a:cubicBezTo>
                  <a:pt x="23633" y="27505"/>
                  <a:pt x="23675" y="27505"/>
                  <a:pt x="23717" y="27508"/>
                </a:cubicBezTo>
                <a:lnTo>
                  <a:pt x="23810" y="27508"/>
                </a:lnTo>
                <a:cubicBezTo>
                  <a:pt x="23851" y="27511"/>
                  <a:pt x="23893" y="27511"/>
                  <a:pt x="23931" y="27511"/>
                </a:cubicBezTo>
                <a:cubicBezTo>
                  <a:pt x="23963" y="27511"/>
                  <a:pt x="23998" y="27511"/>
                  <a:pt x="24030" y="27508"/>
                </a:cubicBezTo>
                <a:lnTo>
                  <a:pt x="24149" y="27508"/>
                </a:lnTo>
                <a:cubicBezTo>
                  <a:pt x="24184" y="27508"/>
                  <a:pt x="24216" y="27505"/>
                  <a:pt x="24248" y="27505"/>
                </a:cubicBezTo>
                <a:cubicBezTo>
                  <a:pt x="24290" y="27505"/>
                  <a:pt x="24328" y="27502"/>
                  <a:pt x="24367" y="27502"/>
                </a:cubicBezTo>
                <a:cubicBezTo>
                  <a:pt x="24402" y="27499"/>
                  <a:pt x="24437" y="27495"/>
                  <a:pt x="24469" y="27495"/>
                </a:cubicBezTo>
                <a:cubicBezTo>
                  <a:pt x="24508" y="27492"/>
                  <a:pt x="24546" y="27489"/>
                  <a:pt x="24584" y="27489"/>
                </a:cubicBezTo>
                <a:cubicBezTo>
                  <a:pt x="24620" y="27486"/>
                  <a:pt x="24658" y="27483"/>
                  <a:pt x="24693" y="27479"/>
                </a:cubicBezTo>
                <a:cubicBezTo>
                  <a:pt x="24732" y="27476"/>
                  <a:pt x="24770" y="27473"/>
                  <a:pt x="24808" y="27470"/>
                </a:cubicBezTo>
                <a:cubicBezTo>
                  <a:pt x="24876" y="27463"/>
                  <a:pt x="24943" y="27457"/>
                  <a:pt x="25010" y="27447"/>
                </a:cubicBezTo>
                <a:cubicBezTo>
                  <a:pt x="25042" y="27444"/>
                  <a:pt x="25077" y="27441"/>
                  <a:pt x="25113" y="27434"/>
                </a:cubicBezTo>
                <a:cubicBezTo>
                  <a:pt x="25151" y="27431"/>
                  <a:pt x="25190" y="27425"/>
                  <a:pt x="25228" y="27422"/>
                </a:cubicBezTo>
                <a:cubicBezTo>
                  <a:pt x="25263" y="27415"/>
                  <a:pt x="25298" y="27409"/>
                  <a:pt x="25334" y="27406"/>
                </a:cubicBezTo>
                <a:cubicBezTo>
                  <a:pt x="25369" y="27399"/>
                  <a:pt x="25407" y="27393"/>
                  <a:pt x="25446" y="27386"/>
                </a:cubicBezTo>
                <a:cubicBezTo>
                  <a:pt x="25481" y="27380"/>
                  <a:pt x="25516" y="27374"/>
                  <a:pt x="25551" y="27370"/>
                </a:cubicBezTo>
                <a:cubicBezTo>
                  <a:pt x="25590" y="27361"/>
                  <a:pt x="25625" y="27354"/>
                  <a:pt x="25663" y="27348"/>
                </a:cubicBezTo>
                <a:cubicBezTo>
                  <a:pt x="25699" y="27342"/>
                  <a:pt x="25734" y="27335"/>
                  <a:pt x="25766" y="27329"/>
                </a:cubicBezTo>
                <a:cubicBezTo>
                  <a:pt x="25804" y="27319"/>
                  <a:pt x="25843" y="27313"/>
                  <a:pt x="25881" y="27303"/>
                </a:cubicBezTo>
                <a:cubicBezTo>
                  <a:pt x="25916" y="27297"/>
                  <a:pt x="25948" y="27290"/>
                  <a:pt x="25984" y="27281"/>
                </a:cubicBezTo>
                <a:cubicBezTo>
                  <a:pt x="26022" y="27271"/>
                  <a:pt x="26064" y="27265"/>
                  <a:pt x="26102" y="27255"/>
                </a:cubicBezTo>
                <a:cubicBezTo>
                  <a:pt x="26134" y="27246"/>
                  <a:pt x="26166" y="27239"/>
                  <a:pt x="26198" y="27230"/>
                </a:cubicBezTo>
                <a:cubicBezTo>
                  <a:pt x="26243" y="27220"/>
                  <a:pt x="26288" y="27207"/>
                  <a:pt x="26333" y="27194"/>
                </a:cubicBezTo>
                <a:cubicBezTo>
                  <a:pt x="26358" y="27188"/>
                  <a:pt x="26384" y="27182"/>
                  <a:pt x="26413" y="27175"/>
                </a:cubicBezTo>
                <a:cubicBezTo>
                  <a:pt x="26480" y="27156"/>
                  <a:pt x="26550" y="27137"/>
                  <a:pt x="26621" y="27114"/>
                </a:cubicBezTo>
                <a:cubicBezTo>
                  <a:pt x="26643" y="27108"/>
                  <a:pt x="26666" y="27102"/>
                  <a:pt x="26688" y="27092"/>
                </a:cubicBezTo>
                <a:cubicBezTo>
                  <a:pt x="26736" y="27079"/>
                  <a:pt x="26784" y="27063"/>
                  <a:pt x="26832" y="27047"/>
                </a:cubicBezTo>
                <a:cubicBezTo>
                  <a:pt x="26861" y="27037"/>
                  <a:pt x="26890" y="27028"/>
                  <a:pt x="26918" y="27018"/>
                </a:cubicBezTo>
                <a:cubicBezTo>
                  <a:pt x="26960" y="27005"/>
                  <a:pt x="27002" y="26989"/>
                  <a:pt x="27043" y="26977"/>
                </a:cubicBezTo>
                <a:cubicBezTo>
                  <a:pt x="27072" y="26964"/>
                  <a:pt x="27104" y="26954"/>
                  <a:pt x="27133" y="26941"/>
                </a:cubicBezTo>
                <a:cubicBezTo>
                  <a:pt x="27175" y="26929"/>
                  <a:pt x="27213" y="26913"/>
                  <a:pt x="27255" y="26897"/>
                </a:cubicBezTo>
                <a:cubicBezTo>
                  <a:pt x="27284" y="26887"/>
                  <a:pt x="27312" y="26874"/>
                  <a:pt x="27344" y="26861"/>
                </a:cubicBezTo>
                <a:cubicBezTo>
                  <a:pt x="27383" y="26845"/>
                  <a:pt x="27424" y="26829"/>
                  <a:pt x="27466" y="26813"/>
                </a:cubicBezTo>
                <a:cubicBezTo>
                  <a:pt x="27495" y="26801"/>
                  <a:pt x="27524" y="26791"/>
                  <a:pt x="27552" y="26778"/>
                </a:cubicBezTo>
                <a:cubicBezTo>
                  <a:pt x="27594" y="26759"/>
                  <a:pt x="27636" y="26743"/>
                  <a:pt x="27677" y="26724"/>
                </a:cubicBezTo>
                <a:cubicBezTo>
                  <a:pt x="27703" y="26711"/>
                  <a:pt x="27732" y="26701"/>
                  <a:pt x="27757" y="26688"/>
                </a:cubicBezTo>
                <a:cubicBezTo>
                  <a:pt x="27805" y="26666"/>
                  <a:pt x="27853" y="26644"/>
                  <a:pt x="27898" y="26621"/>
                </a:cubicBezTo>
                <a:cubicBezTo>
                  <a:pt x="27921" y="26612"/>
                  <a:pt x="27943" y="26602"/>
                  <a:pt x="27962" y="26592"/>
                </a:cubicBezTo>
                <a:cubicBezTo>
                  <a:pt x="28030" y="26560"/>
                  <a:pt x="28097" y="26528"/>
                  <a:pt x="28164" y="26493"/>
                </a:cubicBezTo>
                <a:cubicBezTo>
                  <a:pt x="28177" y="26487"/>
                  <a:pt x="28190" y="26480"/>
                  <a:pt x="28202" y="26474"/>
                </a:cubicBezTo>
                <a:cubicBezTo>
                  <a:pt x="28257" y="26445"/>
                  <a:pt x="28311" y="26416"/>
                  <a:pt x="28366" y="26388"/>
                </a:cubicBezTo>
                <a:cubicBezTo>
                  <a:pt x="28388" y="26375"/>
                  <a:pt x="28411" y="26362"/>
                  <a:pt x="28436" y="26349"/>
                </a:cubicBezTo>
                <a:cubicBezTo>
                  <a:pt x="28478" y="26323"/>
                  <a:pt x="28523" y="26301"/>
                  <a:pt x="28564" y="26275"/>
                </a:cubicBezTo>
                <a:cubicBezTo>
                  <a:pt x="28590" y="26263"/>
                  <a:pt x="28615" y="26247"/>
                  <a:pt x="28641" y="26231"/>
                </a:cubicBezTo>
                <a:cubicBezTo>
                  <a:pt x="28683" y="26208"/>
                  <a:pt x="28721" y="26183"/>
                  <a:pt x="28763" y="26160"/>
                </a:cubicBezTo>
                <a:cubicBezTo>
                  <a:pt x="28788" y="26144"/>
                  <a:pt x="28814" y="26128"/>
                  <a:pt x="28840" y="26112"/>
                </a:cubicBezTo>
                <a:cubicBezTo>
                  <a:pt x="28881" y="26087"/>
                  <a:pt x="28920" y="26061"/>
                  <a:pt x="28958" y="26035"/>
                </a:cubicBezTo>
                <a:cubicBezTo>
                  <a:pt x="28984" y="26019"/>
                  <a:pt x="29009" y="26003"/>
                  <a:pt x="29035" y="25987"/>
                </a:cubicBezTo>
                <a:cubicBezTo>
                  <a:pt x="29077" y="25962"/>
                  <a:pt x="29115" y="25933"/>
                  <a:pt x="29157" y="25907"/>
                </a:cubicBezTo>
                <a:cubicBezTo>
                  <a:pt x="29179" y="25891"/>
                  <a:pt x="29205" y="25875"/>
                  <a:pt x="29227" y="25859"/>
                </a:cubicBezTo>
                <a:cubicBezTo>
                  <a:pt x="29272" y="25827"/>
                  <a:pt x="29317" y="25795"/>
                  <a:pt x="29361" y="25763"/>
                </a:cubicBezTo>
                <a:cubicBezTo>
                  <a:pt x="29381" y="25750"/>
                  <a:pt x="29397" y="25738"/>
                  <a:pt x="29416" y="25725"/>
                </a:cubicBezTo>
                <a:cubicBezTo>
                  <a:pt x="29480" y="25680"/>
                  <a:pt x="29541" y="25632"/>
                  <a:pt x="29605" y="25584"/>
                </a:cubicBezTo>
                <a:cubicBezTo>
                  <a:pt x="29608" y="25581"/>
                  <a:pt x="29614" y="25577"/>
                  <a:pt x="29618" y="25571"/>
                </a:cubicBezTo>
                <a:cubicBezTo>
                  <a:pt x="29675" y="25529"/>
                  <a:pt x="29730" y="25485"/>
                  <a:pt x="29787" y="25440"/>
                </a:cubicBezTo>
                <a:cubicBezTo>
                  <a:pt x="29807" y="25424"/>
                  <a:pt x="29826" y="25408"/>
                  <a:pt x="29848" y="25392"/>
                </a:cubicBezTo>
                <a:cubicBezTo>
                  <a:pt x="29887" y="25357"/>
                  <a:pt x="29928" y="25324"/>
                  <a:pt x="29970" y="25289"/>
                </a:cubicBezTo>
                <a:cubicBezTo>
                  <a:pt x="29992" y="25270"/>
                  <a:pt x="30015" y="25251"/>
                  <a:pt x="30037" y="25232"/>
                </a:cubicBezTo>
                <a:cubicBezTo>
                  <a:pt x="30072" y="25200"/>
                  <a:pt x="30111" y="25168"/>
                  <a:pt x="30149" y="25136"/>
                </a:cubicBezTo>
                <a:cubicBezTo>
                  <a:pt x="30172" y="25113"/>
                  <a:pt x="30194" y="25091"/>
                  <a:pt x="30216" y="25072"/>
                </a:cubicBezTo>
                <a:cubicBezTo>
                  <a:pt x="30255" y="25040"/>
                  <a:pt x="30290" y="25004"/>
                  <a:pt x="30325" y="24972"/>
                </a:cubicBezTo>
                <a:cubicBezTo>
                  <a:pt x="30348" y="24950"/>
                  <a:pt x="30370" y="24931"/>
                  <a:pt x="30392" y="24908"/>
                </a:cubicBezTo>
                <a:cubicBezTo>
                  <a:pt x="30431" y="24873"/>
                  <a:pt x="30466" y="24838"/>
                  <a:pt x="30501" y="24803"/>
                </a:cubicBezTo>
                <a:cubicBezTo>
                  <a:pt x="30524" y="24783"/>
                  <a:pt x="30543" y="24761"/>
                  <a:pt x="30565" y="24739"/>
                </a:cubicBezTo>
                <a:cubicBezTo>
                  <a:pt x="30604" y="24700"/>
                  <a:pt x="30642" y="24662"/>
                  <a:pt x="30681" y="24623"/>
                </a:cubicBezTo>
                <a:cubicBezTo>
                  <a:pt x="30700" y="24604"/>
                  <a:pt x="30716" y="24585"/>
                  <a:pt x="30735" y="24566"/>
                </a:cubicBezTo>
                <a:cubicBezTo>
                  <a:pt x="30790" y="24508"/>
                  <a:pt x="30847" y="24450"/>
                  <a:pt x="30902" y="24390"/>
                </a:cubicBezTo>
                <a:cubicBezTo>
                  <a:pt x="31017" y="24258"/>
                  <a:pt x="31129" y="24127"/>
                  <a:pt x="31238" y="23993"/>
                </a:cubicBezTo>
                <a:cubicBezTo>
                  <a:pt x="33271" y="21486"/>
                  <a:pt x="33841" y="18168"/>
                  <a:pt x="33047" y="15159"/>
                </a:cubicBezTo>
                <a:cubicBezTo>
                  <a:pt x="32608" y="13497"/>
                  <a:pt x="31753" y="11928"/>
                  <a:pt x="30498" y="10638"/>
                </a:cubicBezTo>
                <a:cubicBezTo>
                  <a:pt x="25945" y="5950"/>
                  <a:pt x="23787" y="3696"/>
                  <a:pt x="22612" y="2521"/>
                </a:cubicBezTo>
                <a:lnTo>
                  <a:pt x="22253" y="2150"/>
                </a:lnTo>
                <a:cubicBezTo>
                  <a:pt x="22033" y="1926"/>
                  <a:pt x="21802" y="1718"/>
                  <a:pt x="21562" y="1525"/>
                </a:cubicBezTo>
                <a:cubicBezTo>
                  <a:pt x="21226" y="1244"/>
                  <a:pt x="21018" y="1122"/>
                  <a:pt x="20691" y="933"/>
                </a:cubicBezTo>
                <a:cubicBezTo>
                  <a:pt x="19613" y="311"/>
                  <a:pt x="18411" y="1"/>
                  <a:pt x="17208"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6" name="Google Shape;526;p20"/>
          <p:cNvGrpSpPr/>
          <p:nvPr/>
        </p:nvGrpSpPr>
        <p:grpSpPr>
          <a:xfrm>
            <a:off x="75891" y="1049985"/>
            <a:ext cx="486063" cy="486063"/>
            <a:chOff x="1264136" y="3850239"/>
            <a:chExt cx="446955" cy="446955"/>
          </a:xfrm>
        </p:grpSpPr>
        <p:sp>
          <p:nvSpPr>
            <p:cNvPr id="527" name="Google Shape;527;p20"/>
            <p:cNvSpPr/>
            <p:nvPr/>
          </p:nvSpPr>
          <p:spPr>
            <a:xfrm rot="2454053">
              <a:off x="1329186" y="3915288"/>
              <a:ext cx="316855" cy="316855"/>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0"/>
            <p:cNvSpPr/>
            <p:nvPr/>
          </p:nvSpPr>
          <p:spPr>
            <a:xfrm rot="2454053">
              <a:off x="1352469" y="3852851"/>
              <a:ext cx="126136" cy="316855"/>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0"/>
            <p:cNvSpPr/>
            <p:nvPr/>
          </p:nvSpPr>
          <p:spPr>
            <a:xfrm rot="2454053">
              <a:off x="1570077" y="404910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0"/>
            <p:cNvSpPr/>
            <p:nvPr/>
          </p:nvSpPr>
          <p:spPr>
            <a:xfrm rot="2454053">
              <a:off x="1478652" y="398667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0"/>
            <p:cNvSpPr/>
            <p:nvPr/>
          </p:nvSpPr>
          <p:spPr>
            <a:xfrm rot="2454053">
              <a:off x="1493877" y="413155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0"/>
            <p:cNvSpPr/>
            <p:nvPr/>
          </p:nvSpPr>
          <p:spPr>
            <a:xfrm rot="2454053">
              <a:off x="1402452" y="406912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533" name="Google Shape;533;p20"/>
          <p:cNvPicPr preferRelativeResize="0"/>
          <p:nvPr/>
        </p:nvPicPr>
        <p:blipFill>
          <a:blip r:embed="rId3">
            <a:alphaModFix/>
          </a:blip>
          <a:stretch>
            <a:fillRect/>
          </a:stretch>
        </p:blipFill>
        <p:spPr>
          <a:xfrm>
            <a:off x="8226951" y="74824"/>
            <a:ext cx="743475" cy="767212"/>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CUSTOM_13">
    <p:spTree>
      <p:nvGrpSpPr>
        <p:cNvPr id="534" name="Shape 534"/>
        <p:cNvGrpSpPr/>
        <p:nvPr/>
      </p:nvGrpSpPr>
      <p:grpSpPr>
        <a:xfrm>
          <a:off x="0" y="0"/>
          <a:ext cx="0" cy="0"/>
          <a:chOff x="0" y="0"/>
          <a:chExt cx="0" cy="0"/>
        </a:xfrm>
      </p:grpSpPr>
      <p:pic>
        <p:nvPicPr>
          <p:cNvPr id="535" name="Google Shape;535;p21"/>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536" name="Google Shape;536;p21"/>
          <p:cNvSpPr txBox="1"/>
          <p:nvPr>
            <p:ph idx="1" type="body"/>
          </p:nvPr>
        </p:nvSpPr>
        <p:spPr>
          <a:xfrm>
            <a:off x="1202175" y="1290600"/>
            <a:ext cx="3218400" cy="31926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chemeClr val="dk2"/>
              </a:buClr>
              <a:buSzPts val="1200"/>
              <a:buFont typeface="Nunito Light"/>
              <a:buChar char="●"/>
              <a:defRPr/>
            </a:lvl1pPr>
            <a:lvl2pPr indent="-304800" lvl="1" marL="914400" rtl="0">
              <a:spcBef>
                <a:spcPts val="0"/>
              </a:spcBef>
              <a:spcAft>
                <a:spcPts val="0"/>
              </a:spcAft>
              <a:buSzPts val="1200"/>
              <a:buFont typeface="Nunito Light"/>
              <a:buChar char="○"/>
              <a:defRPr/>
            </a:lvl2pPr>
            <a:lvl3pPr indent="-304800" lvl="2" marL="1371600" rtl="0">
              <a:lnSpc>
                <a:spcPct val="115000"/>
              </a:lnSpc>
              <a:spcBef>
                <a:spcPts val="0"/>
              </a:spcBef>
              <a:spcAft>
                <a:spcPts val="0"/>
              </a:spcAft>
              <a:buClr>
                <a:srgbClr val="FFC800"/>
              </a:buClr>
              <a:buSzPts val="1200"/>
              <a:buFont typeface="Nunito Light"/>
              <a:buChar char="■"/>
              <a:defRPr/>
            </a:lvl3pPr>
            <a:lvl4pPr indent="-304800" lvl="3" marL="1828800" rtl="0">
              <a:lnSpc>
                <a:spcPct val="115000"/>
              </a:lnSpc>
              <a:spcBef>
                <a:spcPts val="1600"/>
              </a:spcBef>
              <a:spcAft>
                <a:spcPts val="0"/>
              </a:spcAft>
              <a:buClr>
                <a:srgbClr val="FFC800"/>
              </a:buClr>
              <a:buSzPts val="1200"/>
              <a:buFont typeface="Nunito Light"/>
              <a:buChar char="●"/>
              <a:defRPr/>
            </a:lvl4pPr>
            <a:lvl5pPr indent="-304800" lvl="4" marL="2286000" rtl="0">
              <a:lnSpc>
                <a:spcPct val="115000"/>
              </a:lnSpc>
              <a:spcBef>
                <a:spcPts val="1600"/>
              </a:spcBef>
              <a:spcAft>
                <a:spcPts val="0"/>
              </a:spcAft>
              <a:buClr>
                <a:srgbClr val="434343"/>
              </a:buClr>
              <a:buSzPts val="1200"/>
              <a:buFont typeface="Nunito Light"/>
              <a:buChar char="○"/>
              <a:defRPr/>
            </a:lvl5pPr>
            <a:lvl6pPr indent="-304800" lvl="5" marL="2743200" rtl="0">
              <a:lnSpc>
                <a:spcPct val="115000"/>
              </a:lnSpc>
              <a:spcBef>
                <a:spcPts val="1600"/>
              </a:spcBef>
              <a:spcAft>
                <a:spcPts val="0"/>
              </a:spcAft>
              <a:buClr>
                <a:srgbClr val="434343"/>
              </a:buClr>
              <a:buSzPts val="1200"/>
              <a:buFont typeface="Nunito Light"/>
              <a:buChar char="■"/>
              <a:defRPr/>
            </a:lvl6pPr>
            <a:lvl7pPr indent="-304800" lvl="6" marL="3200400" rtl="0">
              <a:lnSpc>
                <a:spcPct val="115000"/>
              </a:lnSpc>
              <a:spcBef>
                <a:spcPts val="1600"/>
              </a:spcBef>
              <a:spcAft>
                <a:spcPts val="0"/>
              </a:spcAft>
              <a:buClr>
                <a:srgbClr val="434343"/>
              </a:buClr>
              <a:buSzPts val="1200"/>
              <a:buFont typeface="Nunito Light"/>
              <a:buChar char="●"/>
              <a:defRPr/>
            </a:lvl7pPr>
            <a:lvl8pPr indent="-304800" lvl="7" marL="3657600" rtl="0">
              <a:lnSpc>
                <a:spcPct val="115000"/>
              </a:lnSpc>
              <a:spcBef>
                <a:spcPts val="1600"/>
              </a:spcBef>
              <a:spcAft>
                <a:spcPts val="0"/>
              </a:spcAft>
              <a:buClr>
                <a:srgbClr val="434343"/>
              </a:buClr>
              <a:buSzPts val="1200"/>
              <a:buFont typeface="Nunito Light"/>
              <a:buChar char="○"/>
              <a:defRPr/>
            </a:lvl8pPr>
            <a:lvl9pPr indent="-304800" lvl="8" marL="4114800" rtl="0">
              <a:lnSpc>
                <a:spcPct val="115000"/>
              </a:lnSpc>
              <a:spcBef>
                <a:spcPts val="1600"/>
              </a:spcBef>
              <a:spcAft>
                <a:spcPts val="1600"/>
              </a:spcAft>
              <a:buClr>
                <a:srgbClr val="434343"/>
              </a:buClr>
              <a:buSzPts val="1200"/>
              <a:buFont typeface="Nunito Light"/>
              <a:buChar char="■"/>
              <a:defRPr/>
            </a:lvl9pPr>
          </a:lstStyle>
          <a:p/>
        </p:txBody>
      </p:sp>
      <p:sp>
        <p:nvSpPr>
          <p:cNvPr id="537" name="Google Shape;537;p21"/>
          <p:cNvSpPr txBox="1"/>
          <p:nvPr>
            <p:ph idx="2" type="body"/>
          </p:nvPr>
        </p:nvSpPr>
        <p:spPr>
          <a:xfrm>
            <a:off x="4723425" y="1290600"/>
            <a:ext cx="3218400" cy="3192600"/>
          </a:xfrm>
          <a:prstGeom prst="rect">
            <a:avLst/>
          </a:prstGeom>
        </p:spPr>
        <p:txBody>
          <a:bodyPr anchorCtr="0" anchor="t" bIns="91425" lIns="91425" spcFirstLastPara="1" rIns="91425" wrap="square" tIns="91425">
            <a:noAutofit/>
          </a:bodyPr>
          <a:lstStyle>
            <a:lvl1pPr indent="-279400" lvl="0" marL="457200" rtl="0">
              <a:spcBef>
                <a:spcPts val="300"/>
              </a:spcBef>
              <a:spcAft>
                <a:spcPts val="0"/>
              </a:spcAft>
              <a:buClr>
                <a:schemeClr val="dk2"/>
              </a:buClr>
              <a:buSzPts val="800"/>
              <a:buFont typeface="Nunito Light"/>
              <a:buChar char="●"/>
              <a:defRPr/>
            </a:lvl1pPr>
            <a:lvl2pPr indent="-304800" lvl="1" marL="914400" rtl="0">
              <a:spcBef>
                <a:spcPts val="0"/>
              </a:spcBef>
              <a:spcAft>
                <a:spcPts val="0"/>
              </a:spcAft>
              <a:buSzPts val="1200"/>
              <a:buFont typeface="Nunito Light"/>
              <a:buChar char="○"/>
              <a:defRPr/>
            </a:lvl2pPr>
            <a:lvl3pPr indent="-304800" lvl="2" marL="1371600" rtl="0">
              <a:lnSpc>
                <a:spcPct val="115000"/>
              </a:lnSpc>
              <a:spcBef>
                <a:spcPts val="0"/>
              </a:spcBef>
              <a:spcAft>
                <a:spcPts val="0"/>
              </a:spcAft>
              <a:buClr>
                <a:srgbClr val="FFC800"/>
              </a:buClr>
              <a:buSzPts val="1200"/>
              <a:buFont typeface="Nunito Light"/>
              <a:buChar char="■"/>
              <a:defRPr/>
            </a:lvl3pPr>
            <a:lvl4pPr indent="-304800" lvl="3" marL="1828800" rtl="0">
              <a:lnSpc>
                <a:spcPct val="115000"/>
              </a:lnSpc>
              <a:spcBef>
                <a:spcPts val="1600"/>
              </a:spcBef>
              <a:spcAft>
                <a:spcPts val="0"/>
              </a:spcAft>
              <a:buClr>
                <a:srgbClr val="FFC800"/>
              </a:buClr>
              <a:buSzPts val="1200"/>
              <a:buFont typeface="Nunito Light"/>
              <a:buChar char="●"/>
              <a:defRPr/>
            </a:lvl4pPr>
            <a:lvl5pPr indent="-304800" lvl="4" marL="2286000" rtl="0">
              <a:lnSpc>
                <a:spcPct val="115000"/>
              </a:lnSpc>
              <a:spcBef>
                <a:spcPts val="1600"/>
              </a:spcBef>
              <a:spcAft>
                <a:spcPts val="0"/>
              </a:spcAft>
              <a:buClr>
                <a:srgbClr val="434343"/>
              </a:buClr>
              <a:buSzPts val="1200"/>
              <a:buFont typeface="Nunito Light"/>
              <a:buChar char="○"/>
              <a:defRPr/>
            </a:lvl5pPr>
            <a:lvl6pPr indent="-304800" lvl="5" marL="2743200" rtl="0">
              <a:lnSpc>
                <a:spcPct val="115000"/>
              </a:lnSpc>
              <a:spcBef>
                <a:spcPts val="1600"/>
              </a:spcBef>
              <a:spcAft>
                <a:spcPts val="0"/>
              </a:spcAft>
              <a:buClr>
                <a:srgbClr val="434343"/>
              </a:buClr>
              <a:buSzPts val="1200"/>
              <a:buFont typeface="Nunito Light"/>
              <a:buChar char="■"/>
              <a:defRPr/>
            </a:lvl6pPr>
            <a:lvl7pPr indent="-304800" lvl="6" marL="3200400" rtl="0">
              <a:lnSpc>
                <a:spcPct val="115000"/>
              </a:lnSpc>
              <a:spcBef>
                <a:spcPts val="1600"/>
              </a:spcBef>
              <a:spcAft>
                <a:spcPts val="0"/>
              </a:spcAft>
              <a:buClr>
                <a:srgbClr val="434343"/>
              </a:buClr>
              <a:buSzPts val="1200"/>
              <a:buFont typeface="Nunito Light"/>
              <a:buChar char="●"/>
              <a:defRPr/>
            </a:lvl7pPr>
            <a:lvl8pPr indent="-304800" lvl="7" marL="3657600" rtl="0">
              <a:lnSpc>
                <a:spcPct val="115000"/>
              </a:lnSpc>
              <a:spcBef>
                <a:spcPts val="1600"/>
              </a:spcBef>
              <a:spcAft>
                <a:spcPts val="0"/>
              </a:spcAft>
              <a:buClr>
                <a:srgbClr val="434343"/>
              </a:buClr>
              <a:buSzPts val="1200"/>
              <a:buFont typeface="Nunito Light"/>
              <a:buChar char="○"/>
              <a:defRPr/>
            </a:lvl8pPr>
            <a:lvl9pPr indent="-304800" lvl="8" marL="4114800" rtl="0">
              <a:lnSpc>
                <a:spcPct val="115000"/>
              </a:lnSpc>
              <a:spcBef>
                <a:spcPts val="1600"/>
              </a:spcBef>
              <a:spcAft>
                <a:spcPts val="1600"/>
              </a:spcAft>
              <a:buClr>
                <a:srgbClr val="434343"/>
              </a:buClr>
              <a:buSzPts val="1200"/>
              <a:buFont typeface="Nunito Light"/>
              <a:buChar char="■"/>
              <a:defRPr/>
            </a:lvl9pPr>
          </a:lstStyle>
          <a:p/>
        </p:txBody>
      </p:sp>
      <p:grpSp>
        <p:nvGrpSpPr>
          <p:cNvPr id="538" name="Google Shape;538;p21"/>
          <p:cNvGrpSpPr/>
          <p:nvPr/>
        </p:nvGrpSpPr>
        <p:grpSpPr>
          <a:xfrm>
            <a:off x="8657916" y="3933665"/>
            <a:ext cx="486078" cy="486078"/>
            <a:chOff x="7879273" y="4810679"/>
            <a:chExt cx="425228" cy="425228"/>
          </a:xfrm>
        </p:grpSpPr>
        <p:sp>
          <p:nvSpPr>
            <p:cNvPr id="539" name="Google Shape;539;p21"/>
            <p:cNvSpPr/>
            <p:nvPr/>
          </p:nvSpPr>
          <p:spPr>
            <a:xfrm rot="-1596938">
              <a:off x="7933461" y="4864866"/>
              <a:ext cx="316853" cy="316853"/>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1"/>
            <p:cNvSpPr/>
            <p:nvPr/>
          </p:nvSpPr>
          <p:spPr>
            <a:xfrm rot="-1596938">
              <a:off x="7943566" y="4907588"/>
              <a:ext cx="126135" cy="316853"/>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1"/>
            <p:cNvSpPr/>
            <p:nvPr/>
          </p:nvSpPr>
          <p:spPr>
            <a:xfrm rot="-1596938">
              <a:off x="8084615" y="4989440"/>
              <a:ext cx="47643"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2" name="Google Shape;542;p21"/>
          <p:cNvGrpSpPr/>
          <p:nvPr/>
        </p:nvGrpSpPr>
        <p:grpSpPr>
          <a:xfrm>
            <a:off x="8241936" y="4337128"/>
            <a:ext cx="542827" cy="542909"/>
            <a:chOff x="7805386" y="650678"/>
            <a:chExt cx="542827" cy="542909"/>
          </a:xfrm>
        </p:grpSpPr>
        <p:sp>
          <p:nvSpPr>
            <p:cNvPr id="543" name="Google Shape;543;p21"/>
            <p:cNvSpPr/>
            <p:nvPr/>
          </p:nvSpPr>
          <p:spPr>
            <a:xfrm rot="-6089834">
              <a:off x="7871862" y="942739"/>
              <a:ext cx="230253" cy="230183"/>
            </a:xfrm>
            <a:custGeom>
              <a:rect b="b" l="l" r="r" t="t"/>
              <a:pathLst>
                <a:path extrusionOk="0" h="6559" w="6561">
                  <a:moveTo>
                    <a:pt x="1127" y="1"/>
                  </a:moveTo>
                  <a:cubicBezTo>
                    <a:pt x="506" y="1"/>
                    <a:pt x="0" y="504"/>
                    <a:pt x="0" y="1125"/>
                  </a:cubicBezTo>
                  <a:lnTo>
                    <a:pt x="0" y="5434"/>
                  </a:lnTo>
                  <a:cubicBezTo>
                    <a:pt x="0" y="6056"/>
                    <a:pt x="503" y="6558"/>
                    <a:pt x="1127" y="6558"/>
                  </a:cubicBezTo>
                  <a:lnTo>
                    <a:pt x="5434" y="6558"/>
                  </a:lnTo>
                  <a:cubicBezTo>
                    <a:pt x="6055" y="6558"/>
                    <a:pt x="6561" y="6056"/>
                    <a:pt x="6561" y="5434"/>
                  </a:cubicBezTo>
                  <a:lnTo>
                    <a:pt x="6561" y="1125"/>
                  </a:lnTo>
                  <a:cubicBezTo>
                    <a:pt x="6558" y="504"/>
                    <a:pt x="6055" y="1"/>
                    <a:pt x="5434"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1"/>
            <p:cNvSpPr/>
            <p:nvPr/>
          </p:nvSpPr>
          <p:spPr>
            <a:xfrm rot="-6089834">
              <a:off x="8097375" y="896887"/>
              <a:ext cx="230253" cy="230148"/>
            </a:xfrm>
            <a:custGeom>
              <a:rect b="b" l="l" r="r" t="t"/>
              <a:pathLst>
                <a:path extrusionOk="0" h="6558" w="6561">
                  <a:moveTo>
                    <a:pt x="1127" y="0"/>
                  </a:moveTo>
                  <a:cubicBezTo>
                    <a:pt x="506" y="0"/>
                    <a:pt x="0" y="503"/>
                    <a:pt x="0" y="1124"/>
                  </a:cubicBezTo>
                  <a:lnTo>
                    <a:pt x="0" y="5434"/>
                  </a:lnTo>
                  <a:cubicBezTo>
                    <a:pt x="0" y="6055"/>
                    <a:pt x="503" y="6558"/>
                    <a:pt x="1127" y="6558"/>
                  </a:cubicBezTo>
                  <a:lnTo>
                    <a:pt x="5434" y="6558"/>
                  </a:lnTo>
                  <a:cubicBezTo>
                    <a:pt x="6055" y="6558"/>
                    <a:pt x="6561" y="6055"/>
                    <a:pt x="6561" y="5434"/>
                  </a:cubicBezTo>
                  <a:lnTo>
                    <a:pt x="6561" y="1124"/>
                  </a:lnTo>
                  <a:cubicBezTo>
                    <a:pt x="6558" y="503"/>
                    <a:pt x="6055" y="0"/>
                    <a:pt x="543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1"/>
            <p:cNvSpPr/>
            <p:nvPr/>
          </p:nvSpPr>
          <p:spPr>
            <a:xfrm rot="-6089834">
              <a:off x="8051529" y="671323"/>
              <a:ext cx="230183" cy="230148"/>
            </a:xfrm>
            <a:custGeom>
              <a:rect b="b" l="l" r="r" t="t"/>
              <a:pathLst>
                <a:path extrusionOk="0" h="6558" w="6559">
                  <a:moveTo>
                    <a:pt x="1125" y="0"/>
                  </a:moveTo>
                  <a:cubicBezTo>
                    <a:pt x="504" y="0"/>
                    <a:pt x="1" y="503"/>
                    <a:pt x="1" y="1124"/>
                  </a:cubicBezTo>
                  <a:lnTo>
                    <a:pt x="1" y="5434"/>
                  </a:lnTo>
                  <a:cubicBezTo>
                    <a:pt x="1" y="6055"/>
                    <a:pt x="504" y="6558"/>
                    <a:pt x="1125" y="6558"/>
                  </a:cubicBezTo>
                  <a:lnTo>
                    <a:pt x="5434" y="6558"/>
                  </a:lnTo>
                  <a:cubicBezTo>
                    <a:pt x="6056" y="6558"/>
                    <a:pt x="6558" y="6055"/>
                    <a:pt x="6558" y="5434"/>
                  </a:cubicBezTo>
                  <a:lnTo>
                    <a:pt x="6558" y="1124"/>
                  </a:lnTo>
                  <a:cubicBezTo>
                    <a:pt x="6558" y="503"/>
                    <a:pt x="6056" y="0"/>
                    <a:pt x="543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1"/>
            <p:cNvSpPr/>
            <p:nvPr/>
          </p:nvSpPr>
          <p:spPr>
            <a:xfrm rot="-6089834">
              <a:off x="7826017" y="717175"/>
              <a:ext cx="230183" cy="230183"/>
            </a:xfrm>
            <a:custGeom>
              <a:rect b="b" l="l" r="r" t="t"/>
              <a:pathLst>
                <a:path extrusionOk="0" h="6559" w="6559">
                  <a:moveTo>
                    <a:pt x="1125" y="1"/>
                  </a:moveTo>
                  <a:cubicBezTo>
                    <a:pt x="504" y="1"/>
                    <a:pt x="1" y="504"/>
                    <a:pt x="1" y="1125"/>
                  </a:cubicBezTo>
                  <a:lnTo>
                    <a:pt x="1" y="5434"/>
                  </a:lnTo>
                  <a:cubicBezTo>
                    <a:pt x="1" y="6056"/>
                    <a:pt x="504" y="6558"/>
                    <a:pt x="1125" y="6558"/>
                  </a:cubicBezTo>
                  <a:lnTo>
                    <a:pt x="5434" y="6558"/>
                  </a:lnTo>
                  <a:cubicBezTo>
                    <a:pt x="6056" y="6558"/>
                    <a:pt x="6558" y="6056"/>
                    <a:pt x="6558" y="5434"/>
                  </a:cubicBezTo>
                  <a:lnTo>
                    <a:pt x="6558" y="1125"/>
                  </a:lnTo>
                  <a:cubicBezTo>
                    <a:pt x="6558" y="504"/>
                    <a:pt x="6056" y="1"/>
                    <a:pt x="5434"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7" name="Google Shape;547;p21"/>
          <p:cNvGrpSpPr/>
          <p:nvPr/>
        </p:nvGrpSpPr>
        <p:grpSpPr>
          <a:xfrm rot="-685271">
            <a:off x="8310050" y="3395535"/>
            <a:ext cx="581265" cy="746091"/>
            <a:chOff x="7266264" y="3920062"/>
            <a:chExt cx="293628" cy="376890"/>
          </a:xfrm>
        </p:grpSpPr>
        <p:sp>
          <p:nvSpPr>
            <p:cNvPr id="548" name="Google Shape;548;p21"/>
            <p:cNvSpPr/>
            <p:nvPr/>
          </p:nvSpPr>
          <p:spPr>
            <a:xfrm>
              <a:off x="7330677" y="3920062"/>
              <a:ext cx="164610" cy="97823"/>
            </a:xfrm>
            <a:custGeom>
              <a:rect b="b" l="l" r="r" t="t"/>
              <a:pathLst>
                <a:path extrusionOk="0" h="3092" w="5203">
                  <a:moveTo>
                    <a:pt x="871" y="1"/>
                  </a:moveTo>
                  <a:cubicBezTo>
                    <a:pt x="630" y="1"/>
                    <a:pt x="413" y="96"/>
                    <a:pt x="254" y="255"/>
                  </a:cubicBezTo>
                  <a:cubicBezTo>
                    <a:pt x="102" y="408"/>
                    <a:pt x="0" y="624"/>
                    <a:pt x="0" y="866"/>
                  </a:cubicBezTo>
                  <a:lnTo>
                    <a:pt x="0" y="2532"/>
                  </a:lnTo>
                  <a:lnTo>
                    <a:pt x="1736" y="3092"/>
                  </a:lnTo>
                  <a:lnTo>
                    <a:pt x="3473" y="3092"/>
                  </a:lnTo>
                  <a:lnTo>
                    <a:pt x="5203" y="2532"/>
                  </a:lnTo>
                  <a:lnTo>
                    <a:pt x="5203" y="866"/>
                  </a:lnTo>
                  <a:cubicBezTo>
                    <a:pt x="5203" y="389"/>
                    <a:pt x="4815" y="1"/>
                    <a:pt x="4338" y="1"/>
                  </a:cubicBezTo>
                  <a:cubicBezTo>
                    <a:pt x="3861" y="1"/>
                    <a:pt x="3466" y="389"/>
                    <a:pt x="3466" y="866"/>
                  </a:cubicBezTo>
                  <a:cubicBezTo>
                    <a:pt x="3466" y="389"/>
                    <a:pt x="3078" y="1"/>
                    <a:pt x="2601" y="1"/>
                  </a:cubicBezTo>
                  <a:cubicBezTo>
                    <a:pt x="2366" y="1"/>
                    <a:pt x="2150" y="96"/>
                    <a:pt x="1991" y="255"/>
                  </a:cubicBezTo>
                  <a:cubicBezTo>
                    <a:pt x="1832" y="408"/>
                    <a:pt x="1736" y="624"/>
                    <a:pt x="1736" y="866"/>
                  </a:cubicBezTo>
                  <a:cubicBezTo>
                    <a:pt x="1736" y="389"/>
                    <a:pt x="1348" y="1"/>
                    <a:pt x="871"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1"/>
            <p:cNvSpPr/>
            <p:nvPr/>
          </p:nvSpPr>
          <p:spPr>
            <a:xfrm>
              <a:off x="7309322" y="4029335"/>
              <a:ext cx="207289" cy="231428"/>
            </a:xfrm>
            <a:custGeom>
              <a:rect b="b" l="l" r="r" t="t"/>
              <a:pathLst>
                <a:path extrusionOk="0" h="7315" w="6552">
                  <a:moveTo>
                    <a:pt x="3715" y="0"/>
                  </a:moveTo>
                  <a:lnTo>
                    <a:pt x="840" y="929"/>
                  </a:lnTo>
                  <a:lnTo>
                    <a:pt x="1012" y="1425"/>
                  </a:lnTo>
                  <a:lnTo>
                    <a:pt x="1101" y="1698"/>
                  </a:lnTo>
                  <a:cubicBezTo>
                    <a:pt x="1177" y="1921"/>
                    <a:pt x="1216" y="2144"/>
                    <a:pt x="1216" y="2366"/>
                  </a:cubicBezTo>
                  <a:cubicBezTo>
                    <a:pt x="1216" y="2907"/>
                    <a:pt x="1006" y="3435"/>
                    <a:pt x="611" y="3829"/>
                  </a:cubicBezTo>
                  <a:cubicBezTo>
                    <a:pt x="223" y="4217"/>
                    <a:pt x="1" y="4745"/>
                    <a:pt x="1" y="5292"/>
                  </a:cubicBezTo>
                  <a:lnTo>
                    <a:pt x="1" y="6169"/>
                  </a:lnTo>
                  <a:lnTo>
                    <a:pt x="3715" y="7314"/>
                  </a:lnTo>
                  <a:lnTo>
                    <a:pt x="6552" y="6169"/>
                  </a:lnTo>
                  <a:lnTo>
                    <a:pt x="6552" y="5292"/>
                  </a:lnTo>
                  <a:cubicBezTo>
                    <a:pt x="6552" y="5018"/>
                    <a:pt x="6494" y="4751"/>
                    <a:pt x="6393" y="4503"/>
                  </a:cubicBezTo>
                  <a:cubicBezTo>
                    <a:pt x="6291" y="4255"/>
                    <a:pt x="6138" y="4026"/>
                    <a:pt x="5947" y="3829"/>
                  </a:cubicBezTo>
                  <a:cubicBezTo>
                    <a:pt x="5388" y="3269"/>
                    <a:pt x="5197" y="2449"/>
                    <a:pt x="5451" y="1698"/>
                  </a:cubicBezTo>
                  <a:lnTo>
                    <a:pt x="5547" y="1425"/>
                  </a:lnTo>
                  <a:lnTo>
                    <a:pt x="5712" y="929"/>
                  </a:lnTo>
                  <a:lnTo>
                    <a:pt x="3715" y="0"/>
                  </a:ln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1"/>
            <p:cNvSpPr/>
            <p:nvPr/>
          </p:nvSpPr>
          <p:spPr>
            <a:xfrm>
              <a:off x="7335897" y="4029335"/>
              <a:ext cx="154170" cy="45083"/>
            </a:xfrm>
            <a:custGeom>
              <a:rect b="b" l="l" r="r" t="t"/>
              <a:pathLst>
                <a:path extrusionOk="0" h="1425" w="4873">
                  <a:moveTo>
                    <a:pt x="2869" y="0"/>
                  </a:moveTo>
                  <a:lnTo>
                    <a:pt x="0" y="929"/>
                  </a:lnTo>
                  <a:lnTo>
                    <a:pt x="166" y="1425"/>
                  </a:lnTo>
                  <a:lnTo>
                    <a:pt x="4707" y="1425"/>
                  </a:lnTo>
                  <a:lnTo>
                    <a:pt x="4872" y="929"/>
                  </a:lnTo>
                  <a:lnTo>
                    <a:pt x="2869" y="0"/>
                  </a:ln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1"/>
            <p:cNvSpPr/>
            <p:nvPr/>
          </p:nvSpPr>
          <p:spPr>
            <a:xfrm>
              <a:off x="7303311" y="4000134"/>
              <a:ext cx="219533" cy="58593"/>
            </a:xfrm>
            <a:custGeom>
              <a:rect b="b" l="l" r="r" t="t"/>
              <a:pathLst>
                <a:path extrusionOk="0" h="1852" w="6939">
                  <a:moveTo>
                    <a:pt x="922" y="1"/>
                  </a:moveTo>
                  <a:cubicBezTo>
                    <a:pt x="413" y="1"/>
                    <a:pt x="0" y="414"/>
                    <a:pt x="0" y="923"/>
                  </a:cubicBezTo>
                  <a:cubicBezTo>
                    <a:pt x="0" y="1438"/>
                    <a:pt x="413" y="1852"/>
                    <a:pt x="922" y="1852"/>
                  </a:cubicBezTo>
                  <a:lnTo>
                    <a:pt x="6010" y="1852"/>
                  </a:lnTo>
                  <a:cubicBezTo>
                    <a:pt x="6525" y="1852"/>
                    <a:pt x="6939" y="1438"/>
                    <a:pt x="6939" y="923"/>
                  </a:cubicBezTo>
                  <a:cubicBezTo>
                    <a:pt x="6939" y="414"/>
                    <a:pt x="6525" y="1"/>
                    <a:pt x="6010"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1"/>
            <p:cNvSpPr/>
            <p:nvPr/>
          </p:nvSpPr>
          <p:spPr>
            <a:xfrm>
              <a:off x="7266264" y="4224501"/>
              <a:ext cx="293628" cy="72450"/>
            </a:xfrm>
            <a:custGeom>
              <a:rect b="b" l="l" r="r" t="t"/>
              <a:pathLst>
                <a:path extrusionOk="0" h="2290" w="9281">
                  <a:moveTo>
                    <a:pt x="1705" y="0"/>
                  </a:moveTo>
                  <a:cubicBezTo>
                    <a:pt x="764" y="0"/>
                    <a:pt x="1" y="764"/>
                    <a:pt x="1" y="1705"/>
                  </a:cubicBezTo>
                  <a:lnTo>
                    <a:pt x="1" y="2290"/>
                  </a:lnTo>
                  <a:lnTo>
                    <a:pt x="9280" y="2290"/>
                  </a:lnTo>
                  <a:lnTo>
                    <a:pt x="9280" y="1705"/>
                  </a:lnTo>
                  <a:cubicBezTo>
                    <a:pt x="9280" y="764"/>
                    <a:pt x="8517" y="0"/>
                    <a:pt x="7569"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3" name="Google Shape;553;p21"/>
          <p:cNvGrpSpPr/>
          <p:nvPr/>
        </p:nvGrpSpPr>
        <p:grpSpPr>
          <a:xfrm>
            <a:off x="-647512" y="-5"/>
            <a:ext cx="1217644" cy="1307709"/>
            <a:chOff x="5611719" y="3310392"/>
            <a:chExt cx="351139" cy="377111"/>
          </a:xfrm>
        </p:grpSpPr>
        <p:sp>
          <p:nvSpPr>
            <p:cNvPr id="554" name="Google Shape;554;p21"/>
            <p:cNvSpPr/>
            <p:nvPr/>
          </p:nvSpPr>
          <p:spPr>
            <a:xfrm>
              <a:off x="5611719" y="3310392"/>
              <a:ext cx="347728" cy="347538"/>
            </a:xfrm>
            <a:custGeom>
              <a:rect b="b" l="l" r="r" t="t"/>
              <a:pathLst>
                <a:path extrusionOk="0" h="10985" w="10991">
                  <a:moveTo>
                    <a:pt x="5495" y="1"/>
                  </a:moveTo>
                  <a:cubicBezTo>
                    <a:pt x="4497" y="1"/>
                    <a:pt x="3556" y="274"/>
                    <a:pt x="2748" y="739"/>
                  </a:cubicBezTo>
                  <a:cubicBezTo>
                    <a:pt x="2442" y="917"/>
                    <a:pt x="2283" y="1502"/>
                    <a:pt x="2023" y="1737"/>
                  </a:cubicBezTo>
                  <a:cubicBezTo>
                    <a:pt x="1571" y="2125"/>
                    <a:pt x="1062" y="2201"/>
                    <a:pt x="763" y="2710"/>
                  </a:cubicBezTo>
                  <a:cubicBezTo>
                    <a:pt x="280" y="3524"/>
                    <a:pt x="0" y="4478"/>
                    <a:pt x="0" y="5496"/>
                  </a:cubicBezTo>
                  <a:cubicBezTo>
                    <a:pt x="0" y="5960"/>
                    <a:pt x="496" y="6202"/>
                    <a:pt x="604" y="6634"/>
                  </a:cubicBezTo>
                  <a:cubicBezTo>
                    <a:pt x="732" y="7130"/>
                    <a:pt x="490" y="7811"/>
                    <a:pt x="738" y="8243"/>
                  </a:cubicBezTo>
                  <a:cubicBezTo>
                    <a:pt x="1209" y="9064"/>
                    <a:pt x="1896" y="9751"/>
                    <a:pt x="2710" y="10234"/>
                  </a:cubicBezTo>
                  <a:cubicBezTo>
                    <a:pt x="2826" y="10302"/>
                    <a:pt x="2964" y="10324"/>
                    <a:pt x="3112" y="10324"/>
                  </a:cubicBezTo>
                  <a:cubicBezTo>
                    <a:pt x="3388" y="10324"/>
                    <a:pt x="3700" y="10247"/>
                    <a:pt x="3981" y="10247"/>
                  </a:cubicBezTo>
                  <a:cubicBezTo>
                    <a:pt x="4075" y="10247"/>
                    <a:pt x="4165" y="10256"/>
                    <a:pt x="4249" y="10279"/>
                  </a:cubicBezTo>
                  <a:cubicBezTo>
                    <a:pt x="4719" y="10406"/>
                    <a:pt x="4987" y="10985"/>
                    <a:pt x="5495" y="10985"/>
                  </a:cubicBezTo>
                  <a:cubicBezTo>
                    <a:pt x="6494" y="10985"/>
                    <a:pt x="7435" y="10717"/>
                    <a:pt x="8243" y="10253"/>
                  </a:cubicBezTo>
                  <a:cubicBezTo>
                    <a:pt x="8650" y="10012"/>
                    <a:pt x="8554" y="9445"/>
                    <a:pt x="8892" y="9115"/>
                  </a:cubicBezTo>
                  <a:cubicBezTo>
                    <a:pt x="9229" y="8784"/>
                    <a:pt x="9992" y="8689"/>
                    <a:pt x="10227" y="8282"/>
                  </a:cubicBezTo>
                  <a:cubicBezTo>
                    <a:pt x="10711" y="7461"/>
                    <a:pt x="10990" y="6514"/>
                    <a:pt x="10990" y="5496"/>
                  </a:cubicBezTo>
                  <a:cubicBezTo>
                    <a:pt x="10990" y="4949"/>
                    <a:pt x="10386" y="4669"/>
                    <a:pt x="10240" y="4173"/>
                  </a:cubicBezTo>
                  <a:cubicBezTo>
                    <a:pt x="10119" y="3760"/>
                    <a:pt x="10463" y="3117"/>
                    <a:pt x="10253" y="2748"/>
                  </a:cubicBezTo>
                  <a:cubicBezTo>
                    <a:pt x="9776" y="1928"/>
                    <a:pt x="9095" y="1241"/>
                    <a:pt x="8281" y="758"/>
                  </a:cubicBezTo>
                  <a:cubicBezTo>
                    <a:pt x="8148" y="681"/>
                    <a:pt x="7992" y="658"/>
                    <a:pt x="7826" y="658"/>
                  </a:cubicBezTo>
                  <a:cubicBezTo>
                    <a:pt x="7589" y="658"/>
                    <a:pt x="7331" y="704"/>
                    <a:pt x="7090" y="704"/>
                  </a:cubicBezTo>
                  <a:cubicBezTo>
                    <a:pt x="6982" y="704"/>
                    <a:pt x="6878" y="695"/>
                    <a:pt x="6780" y="669"/>
                  </a:cubicBezTo>
                  <a:cubicBezTo>
                    <a:pt x="6316" y="535"/>
                    <a:pt x="6004" y="1"/>
                    <a:pt x="5495"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1"/>
            <p:cNvSpPr/>
            <p:nvPr/>
          </p:nvSpPr>
          <p:spPr>
            <a:xfrm>
              <a:off x="5656169" y="3354873"/>
              <a:ext cx="258795" cy="258605"/>
            </a:xfrm>
            <a:custGeom>
              <a:rect b="b" l="l" r="r" t="t"/>
              <a:pathLst>
                <a:path extrusionOk="0" h="8174" w="8180">
                  <a:moveTo>
                    <a:pt x="4090" y="0"/>
                  </a:moveTo>
                  <a:cubicBezTo>
                    <a:pt x="1833" y="0"/>
                    <a:pt x="1" y="1832"/>
                    <a:pt x="1" y="4090"/>
                  </a:cubicBezTo>
                  <a:cubicBezTo>
                    <a:pt x="1" y="6348"/>
                    <a:pt x="1833" y="8173"/>
                    <a:pt x="4090" y="8173"/>
                  </a:cubicBezTo>
                  <a:cubicBezTo>
                    <a:pt x="6348" y="8173"/>
                    <a:pt x="8180" y="6348"/>
                    <a:pt x="8180" y="4090"/>
                  </a:cubicBezTo>
                  <a:cubicBezTo>
                    <a:pt x="8180" y="1832"/>
                    <a:pt x="6348" y="0"/>
                    <a:pt x="4090"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1"/>
            <p:cNvSpPr/>
            <p:nvPr/>
          </p:nvSpPr>
          <p:spPr>
            <a:xfrm>
              <a:off x="5785564" y="3349431"/>
              <a:ext cx="64825" cy="113579"/>
            </a:xfrm>
            <a:custGeom>
              <a:rect b="b" l="l" r="r" t="t"/>
              <a:pathLst>
                <a:path extrusionOk="0" h="3590" w="2049">
                  <a:moveTo>
                    <a:pt x="1103" y="1"/>
                  </a:moveTo>
                  <a:cubicBezTo>
                    <a:pt x="753" y="1"/>
                    <a:pt x="351" y="172"/>
                    <a:pt x="0" y="172"/>
                  </a:cubicBezTo>
                  <a:lnTo>
                    <a:pt x="0" y="3162"/>
                  </a:lnTo>
                  <a:cubicBezTo>
                    <a:pt x="102" y="3162"/>
                    <a:pt x="64" y="3562"/>
                    <a:pt x="159" y="3588"/>
                  </a:cubicBezTo>
                  <a:cubicBezTo>
                    <a:pt x="162" y="3589"/>
                    <a:pt x="166" y="3589"/>
                    <a:pt x="169" y="3589"/>
                  </a:cubicBezTo>
                  <a:cubicBezTo>
                    <a:pt x="258" y="3589"/>
                    <a:pt x="448" y="3304"/>
                    <a:pt x="532" y="3304"/>
                  </a:cubicBezTo>
                  <a:cubicBezTo>
                    <a:pt x="538" y="3304"/>
                    <a:pt x="543" y="3305"/>
                    <a:pt x="547" y="3308"/>
                  </a:cubicBezTo>
                  <a:lnTo>
                    <a:pt x="2048" y="719"/>
                  </a:lnTo>
                  <a:cubicBezTo>
                    <a:pt x="1794" y="573"/>
                    <a:pt x="1616" y="122"/>
                    <a:pt x="1336" y="33"/>
                  </a:cubicBezTo>
                  <a:cubicBezTo>
                    <a:pt x="1262" y="10"/>
                    <a:pt x="1184" y="1"/>
                    <a:pt x="110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1"/>
            <p:cNvSpPr/>
            <p:nvPr/>
          </p:nvSpPr>
          <p:spPr>
            <a:xfrm>
              <a:off x="5720962" y="3501920"/>
              <a:ext cx="64635" cy="121013"/>
            </a:xfrm>
            <a:custGeom>
              <a:rect b="b" l="l" r="r" t="t"/>
              <a:pathLst>
                <a:path extrusionOk="0" h="3825" w="2043">
                  <a:moveTo>
                    <a:pt x="1794" y="1"/>
                  </a:moveTo>
                  <a:cubicBezTo>
                    <a:pt x="1714" y="1"/>
                    <a:pt x="1583" y="393"/>
                    <a:pt x="1506" y="393"/>
                  </a:cubicBezTo>
                  <a:cubicBezTo>
                    <a:pt x="1503" y="393"/>
                    <a:pt x="1499" y="392"/>
                    <a:pt x="1495" y="390"/>
                  </a:cubicBezTo>
                  <a:lnTo>
                    <a:pt x="1" y="2978"/>
                  </a:lnTo>
                  <a:cubicBezTo>
                    <a:pt x="306" y="3163"/>
                    <a:pt x="421" y="3716"/>
                    <a:pt x="770" y="3811"/>
                  </a:cubicBezTo>
                  <a:cubicBezTo>
                    <a:pt x="806" y="3821"/>
                    <a:pt x="844" y="3825"/>
                    <a:pt x="885" y="3825"/>
                  </a:cubicBezTo>
                  <a:cubicBezTo>
                    <a:pt x="1226" y="3825"/>
                    <a:pt x="1718" y="3525"/>
                    <a:pt x="2042" y="3525"/>
                  </a:cubicBezTo>
                  <a:lnTo>
                    <a:pt x="2042" y="536"/>
                  </a:lnTo>
                  <a:cubicBezTo>
                    <a:pt x="1934" y="536"/>
                    <a:pt x="1902" y="33"/>
                    <a:pt x="1801" y="2"/>
                  </a:cubicBezTo>
                  <a:cubicBezTo>
                    <a:pt x="1798" y="1"/>
                    <a:pt x="1796" y="1"/>
                    <a:pt x="1794"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1"/>
            <p:cNvSpPr/>
            <p:nvPr/>
          </p:nvSpPr>
          <p:spPr>
            <a:xfrm>
              <a:off x="5698626" y="3596324"/>
              <a:ext cx="86971" cy="61598"/>
            </a:xfrm>
            <a:custGeom>
              <a:rect b="b" l="l" r="r" t="t"/>
              <a:pathLst>
                <a:path extrusionOk="0" h="1947" w="2749">
                  <a:moveTo>
                    <a:pt x="707" y="0"/>
                  </a:moveTo>
                  <a:lnTo>
                    <a:pt x="1" y="1215"/>
                  </a:lnTo>
                  <a:cubicBezTo>
                    <a:pt x="809" y="1679"/>
                    <a:pt x="1750" y="1947"/>
                    <a:pt x="2748" y="1947"/>
                  </a:cubicBezTo>
                  <a:lnTo>
                    <a:pt x="2748" y="547"/>
                  </a:lnTo>
                  <a:cubicBezTo>
                    <a:pt x="2004" y="547"/>
                    <a:pt x="1305" y="344"/>
                    <a:pt x="707"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1"/>
            <p:cNvSpPr/>
            <p:nvPr/>
          </p:nvSpPr>
          <p:spPr>
            <a:xfrm>
              <a:off x="5785564" y="3310392"/>
              <a:ext cx="86940" cy="61820"/>
            </a:xfrm>
            <a:custGeom>
              <a:rect b="b" l="l" r="r" t="t"/>
              <a:pathLst>
                <a:path extrusionOk="0" h="1954" w="2748">
                  <a:moveTo>
                    <a:pt x="0" y="1"/>
                  </a:moveTo>
                  <a:lnTo>
                    <a:pt x="0" y="1406"/>
                  </a:lnTo>
                  <a:cubicBezTo>
                    <a:pt x="744" y="1406"/>
                    <a:pt x="1444" y="1604"/>
                    <a:pt x="2048" y="1953"/>
                  </a:cubicBezTo>
                  <a:lnTo>
                    <a:pt x="2748" y="739"/>
                  </a:lnTo>
                  <a:cubicBezTo>
                    <a:pt x="1940" y="268"/>
                    <a:pt x="999" y="1"/>
                    <a:pt x="0" y="1"/>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1"/>
            <p:cNvSpPr/>
            <p:nvPr/>
          </p:nvSpPr>
          <p:spPr>
            <a:xfrm>
              <a:off x="5673475" y="3372178"/>
              <a:ext cx="98234" cy="97633"/>
            </a:xfrm>
            <a:custGeom>
              <a:rect b="b" l="l" r="r" t="t"/>
              <a:pathLst>
                <a:path extrusionOk="0" h="3086" w="3105">
                  <a:moveTo>
                    <a:pt x="1502" y="0"/>
                  </a:moveTo>
                  <a:cubicBezTo>
                    <a:pt x="1247" y="147"/>
                    <a:pt x="770" y="70"/>
                    <a:pt x="548" y="274"/>
                  </a:cubicBezTo>
                  <a:cubicBezTo>
                    <a:pt x="249" y="547"/>
                    <a:pt x="217" y="1126"/>
                    <a:pt x="1" y="1501"/>
                  </a:cubicBezTo>
                  <a:lnTo>
                    <a:pt x="2596" y="2996"/>
                  </a:lnTo>
                  <a:cubicBezTo>
                    <a:pt x="2604" y="2981"/>
                    <a:pt x="2620" y="2976"/>
                    <a:pt x="2640" y="2976"/>
                  </a:cubicBezTo>
                  <a:cubicBezTo>
                    <a:pt x="2729" y="2976"/>
                    <a:pt x="2911" y="3085"/>
                    <a:pt x="3001" y="3085"/>
                  </a:cubicBezTo>
                  <a:cubicBezTo>
                    <a:pt x="3018" y="3085"/>
                    <a:pt x="3032" y="3082"/>
                    <a:pt x="3041" y="3072"/>
                  </a:cubicBezTo>
                  <a:cubicBezTo>
                    <a:pt x="3104" y="3002"/>
                    <a:pt x="2914" y="2640"/>
                    <a:pt x="2996" y="2589"/>
                  </a:cubicBezTo>
                  <a:lnTo>
                    <a:pt x="1502" y="0"/>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1"/>
            <p:cNvSpPr/>
            <p:nvPr/>
          </p:nvSpPr>
          <p:spPr>
            <a:xfrm>
              <a:off x="5795213" y="3499294"/>
              <a:ext cx="102442" cy="97064"/>
            </a:xfrm>
            <a:custGeom>
              <a:rect b="b" l="l" r="r" t="t"/>
              <a:pathLst>
                <a:path extrusionOk="0" h="3068" w="3238">
                  <a:moveTo>
                    <a:pt x="116" y="0"/>
                  </a:moveTo>
                  <a:cubicBezTo>
                    <a:pt x="92" y="0"/>
                    <a:pt x="74" y="5"/>
                    <a:pt x="64" y="15"/>
                  </a:cubicBezTo>
                  <a:cubicBezTo>
                    <a:pt x="1" y="72"/>
                    <a:pt x="319" y="428"/>
                    <a:pt x="242" y="473"/>
                  </a:cubicBezTo>
                  <a:lnTo>
                    <a:pt x="1737" y="3061"/>
                  </a:lnTo>
                  <a:cubicBezTo>
                    <a:pt x="2049" y="2883"/>
                    <a:pt x="2589" y="3067"/>
                    <a:pt x="2844" y="2807"/>
                  </a:cubicBezTo>
                  <a:cubicBezTo>
                    <a:pt x="3085" y="2565"/>
                    <a:pt x="3053" y="1878"/>
                    <a:pt x="3238" y="1566"/>
                  </a:cubicBezTo>
                  <a:lnTo>
                    <a:pt x="643" y="72"/>
                  </a:lnTo>
                  <a:cubicBezTo>
                    <a:pt x="634" y="88"/>
                    <a:pt x="613" y="94"/>
                    <a:pt x="583" y="94"/>
                  </a:cubicBezTo>
                  <a:cubicBezTo>
                    <a:pt x="467" y="94"/>
                    <a:pt x="228" y="0"/>
                    <a:pt x="116"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1"/>
            <p:cNvSpPr/>
            <p:nvPr/>
          </p:nvSpPr>
          <p:spPr>
            <a:xfrm>
              <a:off x="5850356" y="3548837"/>
              <a:ext cx="85738" cy="85959"/>
            </a:xfrm>
            <a:custGeom>
              <a:rect b="b" l="l" r="r" t="t"/>
              <a:pathLst>
                <a:path extrusionOk="0" h="2717" w="2710">
                  <a:moveTo>
                    <a:pt x="1495" y="0"/>
                  </a:moveTo>
                  <a:cubicBezTo>
                    <a:pt x="1120" y="649"/>
                    <a:pt x="598" y="1152"/>
                    <a:pt x="0" y="1501"/>
                  </a:cubicBezTo>
                  <a:lnTo>
                    <a:pt x="700" y="2716"/>
                  </a:lnTo>
                  <a:cubicBezTo>
                    <a:pt x="1508" y="2252"/>
                    <a:pt x="2207" y="1571"/>
                    <a:pt x="2710" y="706"/>
                  </a:cubicBezTo>
                  <a:lnTo>
                    <a:pt x="1495" y="0"/>
                  </a:ln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1"/>
            <p:cNvSpPr/>
            <p:nvPr/>
          </p:nvSpPr>
          <p:spPr>
            <a:xfrm>
              <a:off x="5635067" y="3333739"/>
              <a:ext cx="85927" cy="85738"/>
            </a:xfrm>
            <a:custGeom>
              <a:rect b="b" l="l" r="r" t="t"/>
              <a:pathLst>
                <a:path extrusionOk="0" h="2710" w="2716">
                  <a:moveTo>
                    <a:pt x="2010" y="1"/>
                  </a:moveTo>
                  <a:cubicBezTo>
                    <a:pt x="1202" y="465"/>
                    <a:pt x="502" y="1145"/>
                    <a:pt x="0" y="2010"/>
                  </a:cubicBezTo>
                  <a:lnTo>
                    <a:pt x="1215" y="2710"/>
                  </a:lnTo>
                  <a:cubicBezTo>
                    <a:pt x="1590" y="2068"/>
                    <a:pt x="2112" y="1565"/>
                    <a:pt x="2716" y="1215"/>
                  </a:cubicBezTo>
                  <a:lnTo>
                    <a:pt x="2010" y="1"/>
                  </a:ln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1"/>
            <p:cNvSpPr/>
            <p:nvPr/>
          </p:nvSpPr>
          <p:spPr>
            <a:xfrm>
              <a:off x="5646520" y="3484235"/>
              <a:ext cx="118957" cy="64635"/>
            </a:xfrm>
            <a:custGeom>
              <a:rect b="b" l="l" r="r" t="t"/>
              <a:pathLst>
                <a:path extrusionOk="0" h="2043" w="3760">
                  <a:moveTo>
                    <a:pt x="306" y="1"/>
                  </a:moveTo>
                  <a:cubicBezTo>
                    <a:pt x="306" y="293"/>
                    <a:pt x="1" y="669"/>
                    <a:pt x="70" y="961"/>
                  </a:cubicBezTo>
                  <a:cubicBezTo>
                    <a:pt x="153" y="1356"/>
                    <a:pt x="643" y="1667"/>
                    <a:pt x="853" y="2042"/>
                  </a:cubicBezTo>
                  <a:lnTo>
                    <a:pt x="3448" y="548"/>
                  </a:lnTo>
                  <a:cubicBezTo>
                    <a:pt x="3397" y="459"/>
                    <a:pt x="3759" y="293"/>
                    <a:pt x="3734" y="198"/>
                  </a:cubicBezTo>
                  <a:cubicBezTo>
                    <a:pt x="3715" y="109"/>
                    <a:pt x="3301" y="90"/>
                    <a:pt x="3301"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1"/>
            <p:cNvSpPr/>
            <p:nvPr/>
          </p:nvSpPr>
          <p:spPr>
            <a:xfrm>
              <a:off x="5804072" y="3419475"/>
              <a:ext cx="124367" cy="64794"/>
            </a:xfrm>
            <a:custGeom>
              <a:rect b="b" l="l" r="r" t="t"/>
              <a:pathLst>
                <a:path extrusionOk="0" h="2048" w="3931">
                  <a:moveTo>
                    <a:pt x="2958" y="0"/>
                  </a:moveTo>
                  <a:lnTo>
                    <a:pt x="363" y="1501"/>
                  </a:lnTo>
                  <a:cubicBezTo>
                    <a:pt x="420" y="1590"/>
                    <a:pt x="0" y="1876"/>
                    <a:pt x="26" y="1972"/>
                  </a:cubicBezTo>
                  <a:cubicBezTo>
                    <a:pt x="33" y="2005"/>
                    <a:pt x="102" y="2011"/>
                    <a:pt x="186" y="2011"/>
                  </a:cubicBezTo>
                  <a:cubicBezTo>
                    <a:pt x="245" y="2011"/>
                    <a:pt x="311" y="2008"/>
                    <a:pt x="368" y="2008"/>
                  </a:cubicBezTo>
                  <a:cubicBezTo>
                    <a:pt x="451" y="2008"/>
                    <a:pt x="516" y="2015"/>
                    <a:pt x="516" y="2048"/>
                  </a:cubicBezTo>
                  <a:lnTo>
                    <a:pt x="3505" y="2048"/>
                  </a:lnTo>
                  <a:cubicBezTo>
                    <a:pt x="3505" y="1685"/>
                    <a:pt x="3931" y="1317"/>
                    <a:pt x="3836" y="960"/>
                  </a:cubicBezTo>
                  <a:cubicBezTo>
                    <a:pt x="3746" y="630"/>
                    <a:pt x="3136" y="318"/>
                    <a:pt x="2958"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1"/>
            <p:cNvSpPr/>
            <p:nvPr/>
          </p:nvSpPr>
          <p:spPr>
            <a:xfrm>
              <a:off x="5897622" y="3397329"/>
              <a:ext cx="61820" cy="86940"/>
            </a:xfrm>
            <a:custGeom>
              <a:rect b="b" l="l" r="r" t="t"/>
              <a:pathLst>
                <a:path extrusionOk="0" h="2748" w="1954">
                  <a:moveTo>
                    <a:pt x="1216" y="0"/>
                  </a:moveTo>
                  <a:lnTo>
                    <a:pt x="1" y="700"/>
                  </a:lnTo>
                  <a:cubicBezTo>
                    <a:pt x="370" y="1349"/>
                    <a:pt x="548" y="2055"/>
                    <a:pt x="548" y="2748"/>
                  </a:cubicBezTo>
                  <a:lnTo>
                    <a:pt x="1953" y="2748"/>
                  </a:lnTo>
                  <a:cubicBezTo>
                    <a:pt x="1953" y="1813"/>
                    <a:pt x="1718" y="865"/>
                    <a:pt x="1216"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1"/>
            <p:cNvSpPr/>
            <p:nvPr/>
          </p:nvSpPr>
          <p:spPr>
            <a:xfrm>
              <a:off x="5611719" y="3484235"/>
              <a:ext cx="62010" cy="86971"/>
            </a:xfrm>
            <a:custGeom>
              <a:rect b="b" l="l" r="r" t="t"/>
              <a:pathLst>
                <a:path extrusionOk="0" h="2749" w="1960">
                  <a:moveTo>
                    <a:pt x="0" y="1"/>
                  </a:moveTo>
                  <a:cubicBezTo>
                    <a:pt x="0" y="936"/>
                    <a:pt x="236" y="1877"/>
                    <a:pt x="738" y="2748"/>
                  </a:cubicBezTo>
                  <a:lnTo>
                    <a:pt x="1959" y="2042"/>
                  </a:lnTo>
                  <a:cubicBezTo>
                    <a:pt x="1584" y="1400"/>
                    <a:pt x="1406" y="694"/>
                    <a:pt x="1406" y="1"/>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1"/>
            <p:cNvSpPr/>
            <p:nvPr/>
          </p:nvSpPr>
          <p:spPr>
            <a:xfrm>
              <a:off x="5750953" y="3449435"/>
              <a:ext cx="69444" cy="69444"/>
            </a:xfrm>
            <a:custGeom>
              <a:rect b="b" l="l" r="r" t="t"/>
              <a:pathLst>
                <a:path extrusionOk="0" h="2195" w="2195">
                  <a:moveTo>
                    <a:pt x="1094" y="1"/>
                  </a:moveTo>
                  <a:cubicBezTo>
                    <a:pt x="490" y="1"/>
                    <a:pt x="0" y="490"/>
                    <a:pt x="0" y="1101"/>
                  </a:cubicBezTo>
                  <a:cubicBezTo>
                    <a:pt x="0" y="1705"/>
                    <a:pt x="490" y="2195"/>
                    <a:pt x="1094" y="2195"/>
                  </a:cubicBezTo>
                  <a:cubicBezTo>
                    <a:pt x="1699" y="2195"/>
                    <a:pt x="2195" y="1705"/>
                    <a:pt x="2195" y="1101"/>
                  </a:cubicBezTo>
                  <a:cubicBezTo>
                    <a:pt x="2195" y="490"/>
                    <a:pt x="1699" y="1"/>
                    <a:pt x="1094"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1"/>
            <p:cNvSpPr/>
            <p:nvPr/>
          </p:nvSpPr>
          <p:spPr>
            <a:xfrm>
              <a:off x="5770252" y="3468954"/>
              <a:ext cx="30625" cy="30625"/>
            </a:xfrm>
            <a:custGeom>
              <a:rect b="b" l="l" r="r" t="t"/>
              <a:pathLst>
                <a:path extrusionOk="0" h="968" w="968">
                  <a:moveTo>
                    <a:pt x="484" y="1"/>
                  </a:moveTo>
                  <a:cubicBezTo>
                    <a:pt x="217" y="1"/>
                    <a:pt x="1" y="217"/>
                    <a:pt x="1" y="484"/>
                  </a:cubicBezTo>
                  <a:cubicBezTo>
                    <a:pt x="1" y="751"/>
                    <a:pt x="217" y="967"/>
                    <a:pt x="484" y="967"/>
                  </a:cubicBezTo>
                  <a:cubicBezTo>
                    <a:pt x="751" y="967"/>
                    <a:pt x="968" y="751"/>
                    <a:pt x="968" y="484"/>
                  </a:cubicBezTo>
                  <a:cubicBezTo>
                    <a:pt x="968" y="217"/>
                    <a:pt x="751" y="1"/>
                    <a:pt x="484"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1"/>
            <p:cNvSpPr/>
            <p:nvPr/>
          </p:nvSpPr>
          <p:spPr>
            <a:xfrm>
              <a:off x="5847541" y="3598728"/>
              <a:ext cx="72450" cy="88775"/>
            </a:xfrm>
            <a:custGeom>
              <a:rect b="b" l="l" r="r" t="t"/>
              <a:pathLst>
                <a:path extrusionOk="0" h="2806" w="2290">
                  <a:moveTo>
                    <a:pt x="1438" y="1"/>
                  </a:moveTo>
                  <a:cubicBezTo>
                    <a:pt x="643" y="1"/>
                    <a:pt x="0" y="643"/>
                    <a:pt x="0" y="1438"/>
                  </a:cubicBezTo>
                  <a:lnTo>
                    <a:pt x="0" y="1890"/>
                  </a:lnTo>
                  <a:cubicBezTo>
                    <a:pt x="0" y="2144"/>
                    <a:pt x="102" y="2373"/>
                    <a:pt x="267" y="2538"/>
                  </a:cubicBezTo>
                  <a:cubicBezTo>
                    <a:pt x="426" y="2704"/>
                    <a:pt x="655" y="2806"/>
                    <a:pt x="910" y="2806"/>
                  </a:cubicBezTo>
                  <a:cubicBezTo>
                    <a:pt x="1412" y="2806"/>
                    <a:pt x="1819" y="2392"/>
                    <a:pt x="1819" y="1890"/>
                  </a:cubicBezTo>
                  <a:lnTo>
                    <a:pt x="2290" y="961"/>
                  </a:lnTo>
                  <a:lnTo>
                    <a:pt x="1819" y="1"/>
                  </a:ln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1"/>
            <p:cNvSpPr/>
            <p:nvPr/>
          </p:nvSpPr>
          <p:spPr>
            <a:xfrm>
              <a:off x="5905088" y="3598728"/>
              <a:ext cx="57770" cy="88775"/>
            </a:xfrm>
            <a:custGeom>
              <a:rect b="b" l="l" r="r" t="t"/>
              <a:pathLst>
                <a:path extrusionOk="0" h="2806" w="1826">
                  <a:moveTo>
                    <a:pt x="0" y="1"/>
                  </a:moveTo>
                  <a:lnTo>
                    <a:pt x="0" y="1890"/>
                  </a:lnTo>
                  <a:cubicBezTo>
                    <a:pt x="0" y="2144"/>
                    <a:pt x="102" y="2373"/>
                    <a:pt x="267" y="2538"/>
                  </a:cubicBezTo>
                  <a:cubicBezTo>
                    <a:pt x="433" y="2704"/>
                    <a:pt x="662" y="2806"/>
                    <a:pt x="910" y="2806"/>
                  </a:cubicBezTo>
                  <a:cubicBezTo>
                    <a:pt x="1418" y="2806"/>
                    <a:pt x="1826" y="2398"/>
                    <a:pt x="1826" y="1890"/>
                  </a:cubicBezTo>
                  <a:lnTo>
                    <a:pt x="1826" y="1444"/>
                  </a:lnTo>
                  <a:cubicBezTo>
                    <a:pt x="1826" y="643"/>
                    <a:pt x="1177" y="1"/>
                    <a:pt x="382" y="1"/>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1"/>
            <p:cNvSpPr/>
            <p:nvPr/>
          </p:nvSpPr>
          <p:spPr>
            <a:xfrm>
              <a:off x="5895819" y="3440387"/>
              <a:ext cx="18540" cy="52961"/>
            </a:xfrm>
            <a:custGeom>
              <a:rect b="b" l="l" r="r" t="t"/>
              <a:pathLst>
                <a:path extrusionOk="0" h="1674" w="586">
                  <a:moveTo>
                    <a:pt x="293" y="0"/>
                  </a:moveTo>
                  <a:cubicBezTo>
                    <a:pt x="134" y="0"/>
                    <a:pt x="1" y="128"/>
                    <a:pt x="1" y="293"/>
                  </a:cubicBezTo>
                  <a:lnTo>
                    <a:pt x="1" y="1673"/>
                  </a:lnTo>
                  <a:lnTo>
                    <a:pt x="586" y="1673"/>
                  </a:lnTo>
                  <a:lnTo>
                    <a:pt x="586" y="293"/>
                  </a:lnTo>
                  <a:cubicBezTo>
                    <a:pt x="586" y="128"/>
                    <a:pt x="459" y="0"/>
                    <a:pt x="293"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1"/>
            <p:cNvSpPr/>
            <p:nvPr/>
          </p:nvSpPr>
          <p:spPr>
            <a:xfrm>
              <a:off x="5893003" y="3547224"/>
              <a:ext cx="24171" cy="94406"/>
            </a:xfrm>
            <a:custGeom>
              <a:rect b="b" l="l" r="r" t="t"/>
              <a:pathLst>
                <a:path extrusionOk="0" h="2984" w="764">
                  <a:moveTo>
                    <a:pt x="1" y="1"/>
                  </a:moveTo>
                  <a:lnTo>
                    <a:pt x="1" y="1629"/>
                  </a:lnTo>
                  <a:lnTo>
                    <a:pt x="382" y="2983"/>
                  </a:lnTo>
                  <a:lnTo>
                    <a:pt x="764" y="1629"/>
                  </a:lnTo>
                  <a:lnTo>
                    <a:pt x="764" y="1"/>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1"/>
            <p:cNvSpPr/>
            <p:nvPr/>
          </p:nvSpPr>
          <p:spPr>
            <a:xfrm>
              <a:off x="5879937" y="3473795"/>
              <a:ext cx="50335" cy="96811"/>
            </a:xfrm>
            <a:custGeom>
              <a:rect b="b" l="l" r="r" t="t"/>
              <a:pathLst>
                <a:path extrusionOk="0" h="3060" w="1591">
                  <a:moveTo>
                    <a:pt x="795" y="0"/>
                  </a:moveTo>
                  <a:cubicBezTo>
                    <a:pt x="356" y="0"/>
                    <a:pt x="0" y="356"/>
                    <a:pt x="0" y="795"/>
                  </a:cubicBezTo>
                  <a:lnTo>
                    <a:pt x="0" y="2264"/>
                  </a:lnTo>
                  <a:cubicBezTo>
                    <a:pt x="0" y="2703"/>
                    <a:pt x="356" y="3059"/>
                    <a:pt x="795" y="3059"/>
                  </a:cubicBezTo>
                  <a:cubicBezTo>
                    <a:pt x="1234" y="3059"/>
                    <a:pt x="1590" y="2703"/>
                    <a:pt x="1590" y="2264"/>
                  </a:cubicBezTo>
                  <a:lnTo>
                    <a:pt x="1590" y="795"/>
                  </a:lnTo>
                  <a:cubicBezTo>
                    <a:pt x="1590" y="356"/>
                    <a:pt x="1234" y="0"/>
                    <a:pt x="795"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5" name="Google Shape;575;p21"/>
          <p:cNvGrpSpPr/>
          <p:nvPr/>
        </p:nvGrpSpPr>
        <p:grpSpPr>
          <a:xfrm>
            <a:off x="84066" y="1173335"/>
            <a:ext cx="486063" cy="486063"/>
            <a:chOff x="1264136" y="3850239"/>
            <a:chExt cx="446955" cy="446955"/>
          </a:xfrm>
        </p:grpSpPr>
        <p:sp>
          <p:nvSpPr>
            <p:cNvPr id="576" name="Google Shape;576;p21"/>
            <p:cNvSpPr/>
            <p:nvPr/>
          </p:nvSpPr>
          <p:spPr>
            <a:xfrm rot="2454053">
              <a:off x="1329186" y="3915288"/>
              <a:ext cx="316855" cy="316855"/>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1"/>
            <p:cNvSpPr/>
            <p:nvPr/>
          </p:nvSpPr>
          <p:spPr>
            <a:xfrm rot="2454053">
              <a:off x="1352469" y="3852851"/>
              <a:ext cx="126136" cy="316855"/>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1"/>
            <p:cNvSpPr/>
            <p:nvPr/>
          </p:nvSpPr>
          <p:spPr>
            <a:xfrm rot="2454053">
              <a:off x="1570077" y="404910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1"/>
            <p:cNvSpPr/>
            <p:nvPr/>
          </p:nvSpPr>
          <p:spPr>
            <a:xfrm rot="2454053">
              <a:off x="1478652" y="398667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1"/>
            <p:cNvSpPr/>
            <p:nvPr/>
          </p:nvSpPr>
          <p:spPr>
            <a:xfrm rot="2454053">
              <a:off x="1493877" y="413155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1"/>
            <p:cNvSpPr/>
            <p:nvPr/>
          </p:nvSpPr>
          <p:spPr>
            <a:xfrm rot="2454053">
              <a:off x="1402452" y="406912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2" name="Google Shape;582;p21"/>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1pPr>
            <a:lvl2pPr lvl="1"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2pPr>
            <a:lvl3pPr lvl="2"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3pPr>
            <a:lvl4pPr lvl="3"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4pPr>
            <a:lvl5pPr lvl="4"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5pPr>
            <a:lvl6pPr lvl="5"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6pPr>
            <a:lvl7pPr lvl="6"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7pPr>
            <a:lvl8pPr lvl="7"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8pPr>
            <a:lvl9pPr lvl="8"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_1_1">
    <p:spTree>
      <p:nvGrpSpPr>
        <p:cNvPr id="583" name="Shape 583"/>
        <p:cNvGrpSpPr/>
        <p:nvPr/>
      </p:nvGrpSpPr>
      <p:grpSpPr>
        <a:xfrm>
          <a:off x="0" y="0"/>
          <a:ext cx="0" cy="0"/>
          <a:chOff x="0" y="0"/>
          <a:chExt cx="0" cy="0"/>
        </a:xfrm>
      </p:grpSpPr>
      <p:pic>
        <p:nvPicPr>
          <p:cNvPr id="584" name="Google Shape;584;p22"/>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585" name="Google Shape;585;p22"/>
          <p:cNvSpPr txBox="1"/>
          <p:nvPr>
            <p:ph idx="1" type="subTitle"/>
          </p:nvPr>
        </p:nvSpPr>
        <p:spPr>
          <a:xfrm>
            <a:off x="5097699" y="1688975"/>
            <a:ext cx="3333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586" name="Google Shape;586;p22"/>
          <p:cNvSpPr txBox="1"/>
          <p:nvPr>
            <p:ph idx="2" type="subTitle"/>
          </p:nvPr>
        </p:nvSpPr>
        <p:spPr>
          <a:xfrm>
            <a:off x="5097699" y="2797536"/>
            <a:ext cx="3333000" cy="527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587" name="Google Shape;587;p22"/>
          <p:cNvSpPr txBox="1"/>
          <p:nvPr>
            <p:ph idx="3" type="subTitle"/>
          </p:nvPr>
        </p:nvSpPr>
        <p:spPr>
          <a:xfrm>
            <a:off x="5097699" y="3861097"/>
            <a:ext cx="3333000" cy="527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588" name="Google Shape;588;p22"/>
          <p:cNvSpPr txBox="1"/>
          <p:nvPr>
            <p:ph idx="4" type="subTitle"/>
          </p:nvPr>
        </p:nvSpPr>
        <p:spPr>
          <a:xfrm>
            <a:off x="5097695" y="1453175"/>
            <a:ext cx="3333000" cy="427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sz="2000">
                <a:solidFill>
                  <a:schemeClr val="dk1"/>
                </a:solidFill>
                <a:latin typeface="Dela Gothic One"/>
                <a:ea typeface="Dela Gothic One"/>
                <a:cs typeface="Dela Gothic One"/>
                <a:sym typeface="Dela Gothic One"/>
              </a:defRPr>
            </a:lvl1pPr>
            <a:lvl2pPr lvl="1" rtl="0">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589" name="Google Shape;589;p22"/>
          <p:cNvSpPr txBox="1"/>
          <p:nvPr>
            <p:ph idx="5" type="subTitle"/>
          </p:nvPr>
        </p:nvSpPr>
        <p:spPr>
          <a:xfrm>
            <a:off x="5097695" y="2516736"/>
            <a:ext cx="3333000" cy="427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sz="2000">
                <a:solidFill>
                  <a:schemeClr val="dk1"/>
                </a:solidFill>
                <a:latin typeface="Dela Gothic One"/>
                <a:ea typeface="Dela Gothic One"/>
                <a:cs typeface="Dela Gothic One"/>
                <a:sym typeface="Dela Gothic One"/>
              </a:defRPr>
            </a:lvl1pPr>
            <a:lvl2pPr lvl="1" rtl="0">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590" name="Google Shape;590;p22"/>
          <p:cNvSpPr txBox="1"/>
          <p:nvPr>
            <p:ph idx="6" type="subTitle"/>
          </p:nvPr>
        </p:nvSpPr>
        <p:spPr>
          <a:xfrm>
            <a:off x="5097695" y="3580397"/>
            <a:ext cx="3333000" cy="427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sz="2000">
                <a:solidFill>
                  <a:schemeClr val="dk1"/>
                </a:solidFill>
                <a:latin typeface="Dela Gothic One"/>
                <a:ea typeface="Dela Gothic One"/>
                <a:cs typeface="Dela Gothic One"/>
                <a:sym typeface="Dela Gothic One"/>
              </a:defRPr>
            </a:lvl1pPr>
            <a:lvl2pPr lvl="1" rtl="0">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591" name="Google Shape;591;p22"/>
          <p:cNvSpPr/>
          <p:nvPr/>
        </p:nvSpPr>
        <p:spPr>
          <a:xfrm flipH="1" rot="8100000">
            <a:off x="2954319" y="4444299"/>
            <a:ext cx="585469" cy="409046"/>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22"/>
          <p:cNvSpPr/>
          <p:nvPr/>
        </p:nvSpPr>
        <p:spPr>
          <a:xfrm rot="2205800">
            <a:off x="284209" y="246029"/>
            <a:ext cx="585464" cy="409043"/>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3" name="Google Shape;593;p22"/>
          <p:cNvGrpSpPr/>
          <p:nvPr/>
        </p:nvGrpSpPr>
        <p:grpSpPr>
          <a:xfrm rot="2545116">
            <a:off x="386533" y="835166"/>
            <a:ext cx="382454" cy="637484"/>
            <a:chOff x="3834143" y="4115408"/>
            <a:chExt cx="382421" cy="637429"/>
          </a:xfrm>
        </p:grpSpPr>
        <p:sp>
          <p:nvSpPr>
            <p:cNvPr id="594" name="Google Shape;594;p22"/>
            <p:cNvSpPr/>
            <p:nvPr/>
          </p:nvSpPr>
          <p:spPr>
            <a:xfrm>
              <a:off x="3834143" y="4115408"/>
              <a:ext cx="382421" cy="637429"/>
            </a:xfrm>
            <a:custGeom>
              <a:rect b="b" l="l" r="r" t="t"/>
              <a:pathLst>
                <a:path extrusionOk="0" h="10596" w="6357">
                  <a:moveTo>
                    <a:pt x="456" y="1"/>
                  </a:moveTo>
                  <a:cubicBezTo>
                    <a:pt x="206" y="1"/>
                    <a:pt x="1" y="206"/>
                    <a:pt x="1" y="456"/>
                  </a:cubicBezTo>
                  <a:lnTo>
                    <a:pt x="1" y="10141"/>
                  </a:lnTo>
                  <a:cubicBezTo>
                    <a:pt x="1" y="10391"/>
                    <a:pt x="206" y="10596"/>
                    <a:pt x="456" y="10596"/>
                  </a:cubicBezTo>
                  <a:lnTo>
                    <a:pt x="5902" y="10596"/>
                  </a:lnTo>
                  <a:cubicBezTo>
                    <a:pt x="6155" y="10596"/>
                    <a:pt x="6357" y="10391"/>
                    <a:pt x="6357" y="10141"/>
                  </a:cubicBezTo>
                  <a:lnTo>
                    <a:pt x="6357" y="456"/>
                  </a:lnTo>
                  <a:cubicBezTo>
                    <a:pt x="6357" y="203"/>
                    <a:pt x="6155" y="1"/>
                    <a:pt x="5902"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2"/>
            <p:cNvSpPr/>
            <p:nvPr/>
          </p:nvSpPr>
          <p:spPr>
            <a:xfrm>
              <a:off x="4000419" y="4560754"/>
              <a:ext cx="64549" cy="56428"/>
            </a:xfrm>
            <a:custGeom>
              <a:rect b="b" l="l" r="r" t="t"/>
              <a:pathLst>
                <a:path extrusionOk="0" h="938" w="1073">
                  <a:moveTo>
                    <a:pt x="535" y="0"/>
                  </a:moveTo>
                  <a:cubicBezTo>
                    <a:pt x="453" y="0"/>
                    <a:pt x="370" y="22"/>
                    <a:pt x="295" y="68"/>
                  </a:cubicBezTo>
                  <a:cubicBezTo>
                    <a:pt x="74" y="199"/>
                    <a:pt x="0" y="487"/>
                    <a:pt x="135" y="711"/>
                  </a:cubicBezTo>
                  <a:cubicBezTo>
                    <a:pt x="223" y="857"/>
                    <a:pt x="378" y="937"/>
                    <a:pt x="537" y="937"/>
                  </a:cubicBezTo>
                  <a:cubicBezTo>
                    <a:pt x="619" y="937"/>
                    <a:pt x="702" y="916"/>
                    <a:pt x="778" y="871"/>
                  </a:cubicBezTo>
                  <a:cubicBezTo>
                    <a:pt x="999" y="737"/>
                    <a:pt x="1073" y="449"/>
                    <a:pt x="938"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2"/>
            <p:cNvSpPr/>
            <p:nvPr/>
          </p:nvSpPr>
          <p:spPr>
            <a:xfrm>
              <a:off x="3872885" y="4428047"/>
              <a:ext cx="305179" cy="12212"/>
            </a:xfrm>
            <a:custGeom>
              <a:rect b="b" l="l" r="r" t="t"/>
              <a:pathLst>
                <a:path extrusionOk="0" h="203" w="5073">
                  <a:moveTo>
                    <a:pt x="100" y="0"/>
                  </a:moveTo>
                  <a:cubicBezTo>
                    <a:pt x="45" y="0"/>
                    <a:pt x="0" y="45"/>
                    <a:pt x="0" y="100"/>
                  </a:cubicBezTo>
                  <a:cubicBezTo>
                    <a:pt x="0" y="157"/>
                    <a:pt x="45" y="202"/>
                    <a:pt x="100" y="202"/>
                  </a:cubicBezTo>
                  <a:lnTo>
                    <a:pt x="4970" y="202"/>
                  </a:lnTo>
                  <a:cubicBezTo>
                    <a:pt x="5027" y="202"/>
                    <a:pt x="5072" y="157"/>
                    <a:pt x="5072" y="100"/>
                  </a:cubicBezTo>
                  <a:cubicBezTo>
                    <a:pt x="5072" y="45"/>
                    <a:pt x="5024" y="0"/>
                    <a:pt x="497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2"/>
            <p:cNvSpPr/>
            <p:nvPr/>
          </p:nvSpPr>
          <p:spPr>
            <a:xfrm>
              <a:off x="4101904" y="4637395"/>
              <a:ext cx="56488" cy="56488"/>
            </a:xfrm>
            <a:custGeom>
              <a:rect b="b" l="l" r="r" t="t"/>
              <a:pathLst>
                <a:path extrusionOk="0" h="939" w="939">
                  <a:moveTo>
                    <a:pt x="468" y="1"/>
                  </a:moveTo>
                  <a:cubicBezTo>
                    <a:pt x="209" y="1"/>
                    <a:pt x="0" y="212"/>
                    <a:pt x="0" y="472"/>
                  </a:cubicBezTo>
                  <a:cubicBezTo>
                    <a:pt x="0" y="731"/>
                    <a:pt x="209" y="939"/>
                    <a:pt x="468" y="939"/>
                  </a:cubicBezTo>
                  <a:cubicBezTo>
                    <a:pt x="727" y="939"/>
                    <a:pt x="939" y="731"/>
                    <a:pt x="939" y="472"/>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2"/>
            <p:cNvSpPr/>
            <p:nvPr/>
          </p:nvSpPr>
          <p:spPr>
            <a:xfrm>
              <a:off x="3892556" y="4637395"/>
              <a:ext cx="56488" cy="56488"/>
            </a:xfrm>
            <a:custGeom>
              <a:rect b="b" l="l" r="r" t="t"/>
              <a:pathLst>
                <a:path extrusionOk="0" h="939" w="939">
                  <a:moveTo>
                    <a:pt x="468" y="1"/>
                  </a:moveTo>
                  <a:cubicBezTo>
                    <a:pt x="208" y="1"/>
                    <a:pt x="0" y="212"/>
                    <a:pt x="0" y="472"/>
                  </a:cubicBezTo>
                  <a:cubicBezTo>
                    <a:pt x="0" y="731"/>
                    <a:pt x="208" y="939"/>
                    <a:pt x="468" y="939"/>
                  </a:cubicBezTo>
                  <a:cubicBezTo>
                    <a:pt x="727" y="939"/>
                    <a:pt x="938" y="731"/>
                    <a:pt x="938" y="472"/>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2"/>
            <p:cNvSpPr/>
            <p:nvPr/>
          </p:nvSpPr>
          <p:spPr>
            <a:xfrm>
              <a:off x="4101904" y="4500837"/>
              <a:ext cx="56488" cy="56307"/>
            </a:xfrm>
            <a:custGeom>
              <a:rect b="b" l="l" r="r" t="t"/>
              <a:pathLst>
                <a:path extrusionOk="0" h="936" w="939">
                  <a:moveTo>
                    <a:pt x="468" y="1"/>
                  </a:moveTo>
                  <a:cubicBezTo>
                    <a:pt x="209" y="1"/>
                    <a:pt x="0" y="209"/>
                    <a:pt x="0" y="468"/>
                  </a:cubicBezTo>
                  <a:cubicBezTo>
                    <a:pt x="0" y="728"/>
                    <a:pt x="209" y="936"/>
                    <a:pt x="468" y="936"/>
                  </a:cubicBezTo>
                  <a:cubicBezTo>
                    <a:pt x="727" y="936"/>
                    <a:pt x="939" y="728"/>
                    <a:pt x="939" y="468"/>
                  </a:cubicBezTo>
                  <a:cubicBezTo>
                    <a:pt x="939"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2"/>
            <p:cNvSpPr/>
            <p:nvPr/>
          </p:nvSpPr>
          <p:spPr>
            <a:xfrm>
              <a:off x="3892556" y="4500837"/>
              <a:ext cx="56488" cy="56307"/>
            </a:xfrm>
            <a:custGeom>
              <a:rect b="b" l="l" r="r" t="t"/>
              <a:pathLst>
                <a:path extrusionOk="0" h="936" w="939">
                  <a:moveTo>
                    <a:pt x="468" y="1"/>
                  </a:moveTo>
                  <a:cubicBezTo>
                    <a:pt x="208" y="1"/>
                    <a:pt x="0" y="209"/>
                    <a:pt x="0" y="468"/>
                  </a:cubicBezTo>
                  <a:cubicBezTo>
                    <a:pt x="0" y="726"/>
                    <a:pt x="205" y="936"/>
                    <a:pt x="462" y="936"/>
                  </a:cubicBezTo>
                  <a:cubicBezTo>
                    <a:pt x="464" y="936"/>
                    <a:pt x="466" y="936"/>
                    <a:pt x="468" y="936"/>
                  </a:cubicBezTo>
                  <a:cubicBezTo>
                    <a:pt x="727" y="936"/>
                    <a:pt x="938" y="728"/>
                    <a:pt x="938" y="468"/>
                  </a:cubicBezTo>
                  <a:cubicBezTo>
                    <a:pt x="938"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2"/>
            <p:cNvSpPr/>
            <p:nvPr/>
          </p:nvSpPr>
          <p:spPr>
            <a:xfrm>
              <a:off x="4000419" y="4235302"/>
              <a:ext cx="64549" cy="56428"/>
            </a:xfrm>
            <a:custGeom>
              <a:rect b="b" l="l" r="r" t="t"/>
              <a:pathLst>
                <a:path extrusionOk="0" h="938" w="1073">
                  <a:moveTo>
                    <a:pt x="535" y="1"/>
                  </a:moveTo>
                  <a:cubicBezTo>
                    <a:pt x="453" y="1"/>
                    <a:pt x="370" y="22"/>
                    <a:pt x="295" y="67"/>
                  </a:cubicBezTo>
                  <a:cubicBezTo>
                    <a:pt x="74" y="201"/>
                    <a:pt x="0" y="489"/>
                    <a:pt x="135" y="710"/>
                  </a:cubicBezTo>
                  <a:cubicBezTo>
                    <a:pt x="223" y="856"/>
                    <a:pt x="378" y="938"/>
                    <a:pt x="537" y="938"/>
                  </a:cubicBezTo>
                  <a:cubicBezTo>
                    <a:pt x="619" y="938"/>
                    <a:pt x="702" y="916"/>
                    <a:pt x="778" y="870"/>
                  </a:cubicBezTo>
                  <a:cubicBezTo>
                    <a:pt x="999" y="739"/>
                    <a:pt x="1073" y="451"/>
                    <a:pt x="938" y="227"/>
                  </a:cubicBezTo>
                  <a:cubicBezTo>
                    <a:pt x="849" y="81"/>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2"/>
            <p:cNvSpPr/>
            <p:nvPr/>
          </p:nvSpPr>
          <p:spPr>
            <a:xfrm>
              <a:off x="4101904" y="4310379"/>
              <a:ext cx="56488" cy="56488"/>
            </a:xfrm>
            <a:custGeom>
              <a:rect b="b" l="l" r="r" t="t"/>
              <a:pathLst>
                <a:path extrusionOk="0" h="939" w="939">
                  <a:moveTo>
                    <a:pt x="468" y="0"/>
                  </a:moveTo>
                  <a:cubicBezTo>
                    <a:pt x="209" y="0"/>
                    <a:pt x="0" y="212"/>
                    <a:pt x="0" y="471"/>
                  </a:cubicBezTo>
                  <a:cubicBezTo>
                    <a:pt x="0" y="730"/>
                    <a:pt x="209" y="938"/>
                    <a:pt x="468" y="938"/>
                  </a:cubicBezTo>
                  <a:cubicBezTo>
                    <a:pt x="727" y="938"/>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2"/>
            <p:cNvSpPr/>
            <p:nvPr/>
          </p:nvSpPr>
          <p:spPr>
            <a:xfrm>
              <a:off x="3892556" y="4310379"/>
              <a:ext cx="56488" cy="56488"/>
            </a:xfrm>
            <a:custGeom>
              <a:rect b="b" l="l" r="r" t="t"/>
              <a:pathLst>
                <a:path extrusionOk="0" h="939" w="939">
                  <a:moveTo>
                    <a:pt x="468" y="0"/>
                  </a:moveTo>
                  <a:cubicBezTo>
                    <a:pt x="208" y="0"/>
                    <a:pt x="0" y="212"/>
                    <a:pt x="0" y="471"/>
                  </a:cubicBezTo>
                  <a:cubicBezTo>
                    <a:pt x="0" y="730"/>
                    <a:pt x="208" y="938"/>
                    <a:pt x="468" y="938"/>
                  </a:cubicBezTo>
                  <a:cubicBezTo>
                    <a:pt x="727" y="938"/>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2"/>
            <p:cNvSpPr/>
            <p:nvPr/>
          </p:nvSpPr>
          <p:spPr>
            <a:xfrm>
              <a:off x="4101904" y="4173821"/>
              <a:ext cx="56488" cy="56307"/>
            </a:xfrm>
            <a:custGeom>
              <a:rect b="b" l="l" r="r" t="t"/>
              <a:pathLst>
                <a:path extrusionOk="0" h="936" w="939">
                  <a:moveTo>
                    <a:pt x="468" y="0"/>
                  </a:moveTo>
                  <a:cubicBezTo>
                    <a:pt x="209" y="0"/>
                    <a:pt x="0" y="208"/>
                    <a:pt x="0" y="468"/>
                  </a:cubicBezTo>
                  <a:cubicBezTo>
                    <a:pt x="0" y="727"/>
                    <a:pt x="209" y="935"/>
                    <a:pt x="468" y="935"/>
                  </a:cubicBezTo>
                  <a:cubicBezTo>
                    <a:pt x="727" y="935"/>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2"/>
            <p:cNvSpPr/>
            <p:nvPr/>
          </p:nvSpPr>
          <p:spPr>
            <a:xfrm>
              <a:off x="3892556" y="4173821"/>
              <a:ext cx="56488" cy="56307"/>
            </a:xfrm>
            <a:custGeom>
              <a:rect b="b" l="l" r="r" t="t"/>
              <a:pathLst>
                <a:path extrusionOk="0" h="936" w="939">
                  <a:moveTo>
                    <a:pt x="468" y="0"/>
                  </a:moveTo>
                  <a:cubicBezTo>
                    <a:pt x="208" y="0"/>
                    <a:pt x="0" y="208"/>
                    <a:pt x="0" y="468"/>
                  </a:cubicBezTo>
                  <a:cubicBezTo>
                    <a:pt x="0" y="725"/>
                    <a:pt x="205"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6" name="Google Shape;606;p22"/>
          <p:cNvSpPr txBox="1"/>
          <p:nvPr>
            <p:ph type="title"/>
          </p:nvPr>
        </p:nvSpPr>
        <p:spPr>
          <a:xfrm>
            <a:off x="4053250" y="539500"/>
            <a:ext cx="4377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1pPr>
            <a:lvl2pPr lvl="1"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2pPr>
            <a:lvl3pPr lvl="2"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3pPr>
            <a:lvl4pPr lvl="3"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4pPr>
            <a:lvl5pPr lvl="4"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5pPr>
            <a:lvl6pPr lvl="5"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6pPr>
            <a:lvl7pPr lvl="6"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7pPr>
            <a:lvl8pPr lvl="7"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8pPr>
            <a:lvl9pPr lvl="8"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9pPr>
          </a:lstStyle>
          <a:p/>
        </p:txBody>
      </p:sp>
      <p:pic>
        <p:nvPicPr>
          <p:cNvPr id="607" name="Google Shape;607;p22"/>
          <p:cNvPicPr preferRelativeResize="0"/>
          <p:nvPr/>
        </p:nvPicPr>
        <p:blipFill>
          <a:blip r:embed="rId3">
            <a:alphaModFix/>
          </a:blip>
          <a:stretch>
            <a:fillRect/>
          </a:stretch>
        </p:blipFill>
        <p:spPr>
          <a:xfrm>
            <a:off x="8425025" y="91225"/>
            <a:ext cx="628000" cy="648025"/>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10">
    <p:spTree>
      <p:nvGrpSpPr>
        <p:cNvPr id="608" name="Shape 608"/>
        <p:cNvGrpSpPr/>
        <p:nvPr/>
      </p:nvGrpSpPr>
      <p:grpSpPr>
        <a:xfrm>
          <a:off x="0" y="0"/>
          <a:ext cx="0" cy="0"/>
          <a:chOff x="0" y="0"/>
          <a:chExt cx="0" cy="0"/>
        </a:xfrm>
      </p:grpSpPr>
      <p:pic>
        <p:nvPicPr>
          <p:cNvPr id="609" name="Google Shape;609;p23"/>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610" name="Google Shape;610;p23"/>
          <p:cNvSpPr txBox="1"/>
          <p:nvPr>
            <p:ph idx="1" type="subTitle"/>
          </p:nvPr>
        </p:nvSpPr>
        <p:spPr>
          <a:xfrm>
            <a:off x="1015225" y="2634310"/>
            <a:ext cx="2019600" cy="1176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11" name="Google Shape;611;p23"/>
          <p:cNvSpPr txBox="1"/>
          <p:nvPr>
            <p:ph idx="2" type="subTitle"/>
          </p:nvPr>
        </p:nvSpPr>
        <p:spPr>
          <a:xfrm>
            <a:off x="3562200" y="2634310"/>
            <a:ext cx="2019600" cy="1176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12" name="Google Shape;612;p23"/>
          <p:cNvSpPr txBox="1"/>
          <p:nvPr>
            <p:ph idx="3" type="subTitle"/>
          </p:nvPr>
        </p:nvSpPr>
        <p:spPr>
          <a:xfrm>
            <a:off x="6109175" y="2634310"/>
            <a:ext cx="2019600" cy="1176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13" name="Google Shape;613;p23"/>
          <p:cNvSpPr txBox="1"/>
          <p:nvPr>
            <p:ph idx="4" type="subTitle"/>
          </p:nvPr>
        </p:nvSpPr>
        <p:spPr>
          <a:xfrm>
            <a:off x="1015225" y="2315550"/>
            <a:ext cx="2019600" cy="460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614" name="Google Shape;614;p23"/>
          <p:cNvSpPr txBox="1"/>
          <p:nvPr>
            <p:ph idx="5" type="subTitle"/>
          </p:nvPr>
        </p:nvSpPr>
        <p:spPr>
          <a:xfrm>
            <a:off x="3562200" y="2315550"/>
            <a:ext cx="2019600" cy="460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615" name="Google Shape;615;p23"/>
          <p:cNvSpPr txBox="1"/>
          <p:nvPr>
            <p:ph idx="6" type="subTitle"/>
          </p:nvPr>
        </p:nvSpPr>
        <p:spPr>
          <a:xfrm>
            <a:off x="6109175" y="2315550"/>
            <a:ext cx="2019600" cy="460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grpSp>
        <p:nvGrpSpPr>
          <p:cNvPr id="616" name="Google Shape;616;p23"/>
          <p:cNvGrpSpPr/>
          <p:nvPr/>
        </p:nvGrpSpPr>
        <p:grpSpPr>
          <a:xfrm>
            <a:off x="98602" y="4126743"/>
            <a:ext cx="963533" cy="963651"/>
            <a:chOff x="3988826" y="1587388"/>
            <a:chExt cx="366181" cy="366212"/>
          </a:xfrm>
        </p:grpSpPr>
        <p:sp>
          <p:nvSpPr>
            <p:cNvPr id="617" name="Google Shape;617;p23"/>
            <p:cNvSpPr/>
            <p:nvPr/>
          </p:nvSpPr>
          <p:spPr>
            <a:xfrm>
              <a:off x="4032390" y="1709325"/>
              <a:ext cx="272017" cy="191708"/>
            </a:xfrm>
            <a:custGeom>
              <a:rect b="b" l="l" r="r" t="t"/>
              <a:pathLst>
                <a:path extrusionOk="0" h="6240" w="8854">
                  <a:moveTo>
                    <a:pt x="4542" y="0"/>
                  </a:moveTo>
                  <a:cubicBezTo>
                    <a:pt x="3823" y="0"/>
                    <a:pt x="3200" y="382"/>
                    <a:pt x="2850" y="948"/>
                  </a:cubicBezTo>
                  <a:lnTo>
                    <a:pt x="1253" y="948"/>
                  </a:lnTo>
                  <a:lnTo>
                    <a:pt x="1" y="1838"/>
                  </a:lnTo>
                  <a:lnTo>
                    <a:pt x="1253" y="2621"/>
                  </a:lnTo>
                  <a:lnTo>
                    <a:pt x="1775" y="2621"/>
                  </a:lnTo>
                  <a:cubicBezTo>
                    <a:pt x="2843" y="2621"/>
                    <a:pt x="3702" y="3486"/>
                    <a:pt x="3702" y="4548"/>
                  </a:cubicBezTo>
                  <a:lnTo>
                    <a:pt x="3702" y="5197"/>
                  </a:lnTo>
                  <a:lnTo>
                    <a:pt x="4643" y="6240"/>
                  </a:lnTo>
                  <a:lnTo>
                    <a:pt x="5375" y="5197"/>
                  </a:lnTo>
                  <a:lnTo>
                    <a:pt x="5375" y="4548"/>
                  </a:lnTo>
                  <a:cubicBezTo>
                    <a:pt x="5375" y="3486"/>
                    <a:pt x="6240" y="2621"/>
                    <a:pt x="7302" y="2621"/>
                  </a:cubicBezTo>
                  <a:lnTo>
                    <a:pt x="7823" y="2621"/>
                  </a:lnTo>
                  <a:lnTo>
                    <a:pt x="8854" y="1934"/>
                  </a:lnTo>
                  <a:lnTo>
                    <a:pt x="7823" y="948"/>
                  </a:lnTo>
                  <a:lnTo>
                    <a:pt x="6233" y="948"/>
                  </a:lnTo>
                  <a:cubicBezTo>
                    <a:pt x="5884" y="382"/>
                    <a:pt x="5254" y="0"/>
                    <a:pt x="4542"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3"/>
            <p:cNvSpPr/>
            <p:nvPr/>
          </p:nvSpPr>
          <p:spPr>
            <a:xfrm>
              <a:off x="4039026" y="1867792"/>
              <a:ext cx="262247" cy="85808"/>
            </a:xfrm>
            <a:custGeom>
              <a:rect b="b" l="l" r="r" t="t"/>
              <a:pathLst>
                <a:path extrusionOk="0" h="2793" w="8536">
                  <a:moveTo>
                    <a:pt x="1" y="0"/>
                  </a:moveTo>
                  <a:lnTo>
                    <a:pt x="109" y="1043"/>
                  </a:lnTo>
                  <a:cubicBezTo>
                    <a:pt x="1190" y="2125"/>
                    <a:pt x="2678" y="2792"/>
                    <a:pt x="4326" y="2792"/>
                  </a:cubicBezTo>
                  <a:cubicBezTo>
                    <a:pt x="5966" y="2792"/>
                    <a:pt x="7461" y="2125"/>
                    <a:pt x="8536" y="1043"/>
                  </a:cubicBezTo>
                  <a:lnTo>
                    <a:pt x="8097" y="121"/>
                  </a:lnTo>
                  <a:lnTo>
                    <a:pt x="7537" y="51"/>
                  </a:lnTo>
                  <a:cubicBezTo>
                    <a:pt x="7156" y="427"/>
                    <a:pt x="6711" y="745"/>
                    <a:pt x="6215" y="967"/>
                  </a:cubicBezTo>
                  <a:lnTo>
                    <a:pt x="6215" y="795"/>
                  </a:lnTo>
                  <a:cubicBezTo>
                    <a:pt x="6215" y="382"/>
                    <a:pt x="5877" y="39"/>
                    <a:pt x="5458" y="39"/>
                  </a:cubicBezTo>
                  <a:lnTo>
                    <a:pt x="3187" y="39"/>
                  </a:lnTo>
                  <a:cubicBezTo>
                    <a:pt x="2774" y="39"/>
                    <a:pt x="2437" y="382"/>
                    <a:pt x="2437" y="795"/>
                  </a:cubicBezTo>
                  <a:lnTo>
                    <a:pt x="2437" y="967"/>
                  </a:lnTo>
                  <a:cubicBezTo>
                    <a:pt x="2367" y="935"/>
                    <a:pt x="2297" y="904"/>
                    <a:pt x="2227" y="872"/>
                  </a:cubicBezTo>
                  <a:cubicBezTo>
                    <a:pt x="1813" y="655"/>
                    <a:pt x="1438" y="376"/>
                    <a:pt x="1107" y="51"/>
                  </a:cubicBezTo>
                  <a:lnTo>
                    <a:pt x="1" y="0"/>
                  </a:ln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3"/>
            <p:cNvSpPr/>
            <p:nvPr/>
          </p:nvSpPr>
          <p:spPr>
            <a:xfrm>
              <a:off x="4042344" y="1587388"/>
              <a:ext cx="258929" cy="87190"/>
            </a:xfrm>
            <a:custGeom>
              <a:rect b="b" l="l" r="r" t="t"/>
              <a:pathLst>
                <a:path extrusionOk="0" h="2838" w="8428">
                  <a:moveTo>
                    <a:pt x="4218" y="1"/>
                  </a:moveTo>
                  <a:cubicBezTo>
                    <a:pt x="2570" y="1"/>
                    <a:pt x="1082" y="669"/>
                    <a:pt x="1" y="1750"/>
                  </a:cubicBezTo>
                  <a:lnTo>
                    <a:pt x="84" y="2818"/>
                  </a:lnTo>
                  <a:lnTo>
                    <a:pt x="999" y="2748"/>
                  </a:lnTo>
                  <a:cubicBezTo>
                    <a:pt x="1826" y="1922"/>
                    <a:pt x="2958" y="1413"/>
                    <a:pt x="4218" y="1413"/>
                  </a:cubicBezTo>
                  <a:cubicBezTo>
                    <a:pt x="5471" y="1413"/>
                    <a:pt x="6609" y="1922"/>
                    <a:pt x="7429" y="2748"/>
                  </a:cubicBezTo>
                  <a:lnTo>
                    <a:pt x="8383" y="2837"/>
                  </a:lnTo>
                  <a:lnTo>
                    <a:pt x="8428" y="1750"/>
                  </a:lnTo>
                  <a:cubicBezTo>
                    <a:pt x="7353" y="669"/>
                    <a:pt x="5858" y="1"/>
                    <a:pt x="4218" y="1"/>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3"/>
            <p:cNvSpPr/>
            <p:nvPr/>
          </p:nvSpPr>
          <p:spPr>
            <a:xfrm>
              <a:off x="4270582" y="1641121"/>
              <a:ext cx="84425" cy="258745"/>
            </a:xfrm>
            <a:custGeom>
              <a:rect b="b" l="l" r="r" t="t"/>
              <a:pathLst>
                <a:path extrusionOk="0" h="8422" w="2748">
                  <a:moveTo>
                    <a:pt x="999" y="1"/>
                  </a:moveTo>
                  <a:lnTo>
                    <a:pt x="318" y="681"/>
                  </a:lnTo>
                  <a:lnTo>
                    <a:pt x="0" y="993"/>
                  </a:lnTo>
                  <a:cubicBezTo>
                    <a:pt x="7" y="999"/>
                    <a:pt x="13" y="1006"/>
                    <a:pt x="13" y="1006"/>
                  </a:cubicBezTo>
                  <a:cubicBezTo>
                    <a:pt x="388" y="1387"/>
                    <a:pt x="700" y="1832"/>
                    <a:pt x="923" y="2322"/>
                  </a:cubicBezTo>
                  <a:lnTo>
                    <a:pt x="827" y="2322"/>
                  </a:lnTo>
                  <a:cubicBezTo>
                    <a:pt x="407" y="2322"/>
                    <a:pt x="70" y="2659"/>
                    <a:pt x="70" y="3079"/>
                  </a:cubicBezTo>
                  <a:lnTo>
                    <a:pt x="70" y="5343"/>
                  </a:lnTo>
                  <a:cubicBezTo>
                    <a:pt x="70" y="5763"/>
                    <a:pt x="407" y="6100"/>
                    <a:pt x="827" y="6100"/>
                  </a:cubicBezTo>
                  <a:lnTo>
                    <a:pt x="923" y="6100"/>
                  </a:lnTo>
                  <a:cubicBezTo>
                    <a:pt x="700" y="6590"/>
                    <a:pt x="388" y="7035"/>
                    <a:pt x="13" y="7410"/>
                  </a:cubicBezTo>
                  <a:cubicBezTo>
                    <a:pt x="13" y="7417"/>
                    <a:pt x="7" y="7423"/>
                    <a:pt x="0" y="7429"/>
                  </a:cubicBezTo>
                  <a:lnTo>
                    <a:pt x="999" y="8421"/>
                  </a:lnTo>
                  <a:cubicBezTo>
                    <a:pt x="2080" y="7347"/>
                    <a:pt x="2748" y="5858"/>
                    <a:pt x="2748" y="4211"/>
                  </a:cubicBezTo>
                  <a:cubicBezTo>
                    <a:pt x="2748" y="2564"/>
                    <a:pt x="2080" y="1076"/>
                    <a:pt x="999"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3"/>
            <p:cNvSpPr/>
            <p:nvPr/>
          </p:nvSpPr>
          <p:spPr>
            <a:xfrm>
              <a:off x="3988826" y="1641121"/>
              <a:ext cx="84241" cy="258929"/>
            </a:xfrm>
            <a:custGeom>
              <a:rect b="b" l="l" r="r" t="t"/>
              <a:pathLst>
                <a:path extrusionOk="0" h="8428" w="2742">
                  <a:moveTo>
                    <a:pt x="1743" y="1"/>
                  </a:moveTo>
                  <a:cubicBezTo>
                    <a:pt x="668" y="1076"/>
                    <a:pt x="0" y="2570"/>
                    <a:pt x="0" y="4211"/>
                  </a:cubicBezTo>
                  <a:cubicBezTo>
                    <a:pt x="0" y="5858"/>
                    <a:pt x="668" y="7347"/>
                    <a:pt x="1743" y="8428"/>
                  </a:cubicBezTo>
                  <a:lnTo>
                    <a:pt x="2137" y="8033"/>
                  </a:lnTo>
                  <a:lnTo>
                    <a:pt x="2741" y="7429"/>
                  </a:lnTo>
                  <a:cubicBezTo>
                    <a:pt x="2360" y="7048"/>
                    <a:pt x="2048" y="6596"/>
                    <a:pt x="1819" y="6100"/>
                  </a:cubicBezTo>
                  <a:lnTo>
                    <a:pt x="1915" y="6100"/>
                  </a:lnTo>
                  <a:cubicBezTo>
                    <a:pt x="2334" y="6100"/>
                    <a:pt x="2671" y="5763"/>
                    <a:pt x="2671" y="5343"/>
                  </a:cubicBezTo>
                  <a:lnTo>
                    <a:pt x="2671" y="3079"/>
                  </a:lnTo>
                  <a:cubicBezTo>
                    <a:pt x="2671" y="2659"/>
                    <a:pt x="2334" y="2322"/>
                    <a:pt x="1915" y="2322"/>
                  </a:cubicBezTo>
                  <a:lnTo>
                    <a:pt x="1819" y="2322"/>
                  </a:lnTo>
                  <a:cubicBezTo>
                    <a:pt x="2048" y="1826"/>
                    <a:pt x="2360" y="1381"/>
                    <a:pt x="2741" y="999"/>
                  </a:cubicBezTo>
                  <a:lnTo>
                    <a:pt x="1743" y="1"/>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3"/>
            <p:cNvSpPr/>
            <p:nvPr/>
          </p:nvSpPr>
          <p:spPr>
            <a:xfrm>
              <a:off x="4135157" y="1733750"/>
              <a:ext cx="73519" cy="73488"/>
            </a:xfrm>
            <a:custGeom>
              <a:rect b="b" l="l" r="r" t="t"/>
              <a:pathLst>
                <a:path extrusionOk="0" h="2392" w="2393">
                  <a:moveTo>
                    <a:pt x="1197" y="0"/>
                  </a:moveTo>
                  <a:cubicBezTo>
                    <a:pt x="535" y="0"/>
                    <a:pt x="1" y="535"/>
                    <a:pt x="1" y="1196"/>
                  </a:cubicBezTo>
                  <a:cubicBezTo>
                    <a:pt x="1" y="1858"/>
                    <a:pt x="535" y="2392"/>
                    <a:pt x="1197" y="2392"/>
                  </a:cubicBezTo>
                  <a:cubicBezTo>
                    <a:pt x="1858" y="2392"/>
                    <a:pt x="2392" y="1858"/>
                    <a:pt x="2392" y="1196"/>
                  </a:cubicBezTo>
                  <a:cubicBezTo>
                    <a:pt x="2392" y="535"/>
                    <a:pt x="1858" y="0"/>
                    <a:pt x="1197"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3"/>
            <p:cNvSpPr/>
            <p:nvPr/>
          </p:nvSpPr>
          <p:spPr>
            <a:xfrm>
              <a:off x="4086892" y="1752890"/>
              <a:ext cx="22120" cy="22120"/>
            </a:xfrm>
            <a:custGeom>
              <a:rect b="b" l="l" r="r" t="t"/>
              <a:pathLst>
                <a:path extrusionOk="0" h="720" w="720">
                  <a:moveTo>
                    <a:pt x="357" y="1"/>
                  </a:moveTo>
                  <a:cubicBezTo>
                    <a:pt x="160" y="1"/>
                    <a:pt x="1" y="160"/>
                    <a:pt x="1" y="357"/>
                  </a:cubicBezTo>
                  <a:cubicBezTo>
                    <a:pt x="1" y="554"/>
                    <a:pt x="160" y="719"/>
                    <a:pt x="357" y="719"/>
                  </a:cubicBezTo>
                  <a:cubicBezTo>
                    <a:pt x="561" y="719"/>
                    <a:pt x="720" y="554"/>
                    <a:pt x="720" y="357"/>
                  </a:cubicBezTo>
                  <a:cubicBezTo>
                    <a:pt x="720" y="160"/>
                    <a:pt x="561" y="1"/>
                    <a:pt x="357" y="1"/>
                  </a:cubicBezTo>
                  <a:close/>
                </a:path>
              </a:pathLst>
            </a:custGeom>
            <a:solidFill>
              <a:srgbClr val="ADC9FA"/>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3"/>
            <p:cNvSpPr/>
            <p:nvPr/>
          </p:nvSpPr>
          <p:spPr>
            <a:xfrm>
              <a:off x="4031991" y="1738819"/>
              <a:ext cx="22120" cy="22120"/>
            </a:xfrm>
            <a:custGeom>
              <a:rect b="b" l="l" r="r" t="t"/>
              <a:pathLst>
                <a:path extrusionOk="0" h="720" w="720">
                  <a:moveTo>
                    <a:pt x="363" y="1"/>
                  </a:moveTo>
                  <a:cubicBezTo>
                    <a:pt x="166" y="1"/>
                    <a:pt x="1" y="166"/>
                    <a:pt x="1" y="363"/>
                  </a:cubicBezTo>
                  <a:cubicBezTo>
                    <a:pt x="1" y="560"/>
                    <a:pt x="166" y="719"/>
                    <a:pt x="363" y="719"/>
                  </a:cubicBezTo>
                  <a:cubicBezTo>
                    <a:pt x="560" y="719"/>
                    <a:pt x="719" y="560"/>
                    <a:pt x="719" y="363"/>
                  </a:cubicBezTo>
                  <a:cubicBezTo>
                    <a:pt x="719" y="166"/>
                    <a:pt x="560" y="1"/>
                    <a:pt x="363" y="1"/>
                  </a:cubicBezTo>
                  <a:close/>
                </a:path>
              </a:pathLst>
            </a:custGeom>
            <a:solidFill>
              <a:srgbClr val="ADC9FA"/>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3"/>
            <p:cNvSpPr/>
            <p:nvPr/>
          </p:nvSpPr>
          <p:spPr>
            <a:xfrm>
              <a:off x="4031991" y="1778697"/>
              <a:ext cx="22120" cy="21905"/>
            </a:xfrm>
            <a:custGeom>
              <a:rect b="b" l="l" r="r" t="t"/>
              <a:pathLst>
                <a:path extrusionOk="0" h="713" w="720">
                  <a:moveTo>
                    <a:pt x="363" y="0"/>
                  </a:moveTo>
                  <a:cubicBezTo>
                    <a:pt x="166" y="0"/>
                    <a:pt x="1" y="159"/>
                    <a:pt x="1" y="356"/>
                  </a:cubicBezTo>
                  <a:cubicBezTo>
                    <a:pt x="1" y="554"/>
                    <a:pt x="166" y="713"/>
                    <a:pt x="363" y="713"/>
                  </a:cubicBezTo>
                  <a:cubicBezTo>
                    <a:pt x="560" y="713"/>
                    <a:pt x="719" y="554"/>
                    <a:pt x="719" y="356"/>
                  </a:cubicBezTo>
                  <a:cubicBezTo>
                    <a:pt x="719" y="159"/>
                    <a:pt x="560" y="0"/>
                    <a:pt x="363" y="0"/>
                  </a:cubicBezTo>
                  <a:close/>
                </a:path>
              </a:pathLst>
            </a:custGeom>
            <a:solidFill>
              <a:srgbClr val="ADC9FA"/>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3"/>
            <p:cNvSpPr/>
            <p:nvPr/>
          </p:nvSpPr>
          <p:spPr>
            <a:xfrm>
              <a:off x="4289537" y="1738819"/>
              <a:ext cx="22120" cy="22120"/>
            </a:xfrm>
            <a:custGeom>
              <a:rect b="b" l="l" r="r" t="t"/>
              <a:pathLst>
                <a:path extrusionOk="0" h="720" w="720">
                  <a:moveTo>
                    <a:pt x="363" y="1"/>
                  </a:moveTo>
                  <a:cubicBezTo>
                    <a:pt x="159" y="1"/>
                    <a:pt x="0" y="166"/>
                    <a:pt x="0" y="363"/>
                  </a:cubicBezTo>
                  <a:cubicBezTo>
                    <a:pt x="0" y="560"/>
                    <a:pt x="159" y="719"/>
                    <a:pt x="363" y="719"/>
                  </a:cubicBezTo>
                  <a:cubicBezTo>
                    <a:pt x="560" y="719"/>
                    <a:pt x="719" y="560"/>
                    <a:pt x="719" y="363"/>
                  </a:cubicBezTo>
                  <a:cubicBezTo>
                    <a:pt x="719" y="166"/>
                    <a:pt x="560" y="1"/>
                    <a:pt x="363" y="1"/>
                  </a:cubicBezTo>
                  <a:close/>
                </a:path>
              </a:pathLst>
            </a:custGeom>
            <a:solidFill>
              <a:srgbClr val="ADC9FA"/>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3"/>
            <p:cNvSpPr/>
            <p:nvPr/>
          </p:nvSpPr>
          <p:spPr>
            <a:xfrm>
              <a:off x="4289537" y="1778697"/>
              <a:ext cx="22120" cy="21905"/>
            </a:xfrm>
            <a:custGeom>
              <a:rect b="b" l="l" r="r" t="t"/>
              <a:pathLst>
                <a:path extrusionOk="0" h="713" w="720">
                  <a:moveTo>
                    <a:pt x="363" y="0"/>
                  </a:moveTo>
                  <a:cubicBezTo>
                    <a:pt x="159" y="0"/>
                    <a:pt x="0" y="159"/>
                    <a:pt x="0" y="356"/>
                  </a:cubicBezTo>
                  <a:cubicBezTo>
                    <a:pt x="0" y="554"/>
                    <a:pt x="159" y="713"/>
                    <a:pt x="363" y="713"/>
                  </a:cubicBezTo>
                  <a:cubicBezTo>
                    <a:pt x="560" y="713"/>
                    <a:pt x="719" y="554"/>
                    <a:pt x="719" y="356"/>
                  </a:cubicBezTo>
                  <a:cubicBezTo>
                    <a:pt x="719" y="159"/>
                    <a:pt x="560" y="0"/>
                    <a:pt x="363" y="0"/>
                  </a:cubicBezTo>
                  <a:close/>
                </a:path>
              </a:pathLst>
            </a:custGeom>
            <a:solidFill>
              <a:srgbClr val="ADC9FA"/>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3"/>
            <p:cNvSpPr/>
            <p:nvPr/>
          </p:nvSpPr>
          <p:spPr>
            <a:xfrm>
              <a:off x="4234821" y="1752890"/>
              <a:ext cx="22120" cy="22120"/>
            </a:xfrm>
            <a:custGeom>
              <a:rect b="b" l="l" r="r" t="t"/>
              <a:pathLst>
                <a:path extrusionOk="0" h="720" w="720">
                  <a:moveTo>
                    <a:pt x="357" y="1"/>
                  </a:moveTo>
                  <a:cubicBezTo>
                    <a:pt x="160" y="1"/>
                    <a:pt x="1" y="160"/>
                    <a:pt x="1" y="357"/>
                  </a:cubicBezTo>
                  <a:cubicBezTo>
                    <a:pt x="1" y="554"/>
                    <a:pt x="160" y="719"/>
                    <a:pt x="357" y="719"/>
                  </a:cubicBezTo>
                  <a:cubicBezTo>
                    <a:pt x="554" y="719"/>
                    <a:pt x="719" y="554"/>
                    <a:pt x="719" y="357"/>
                  </a:cubicBezTo>
                  <a:cubicBezTo>
                    <a:pt x="719" y="160"/>
                    <a:pt x="554" y="1"/>
                    <a:pt x="357" y="1"/>
                  </a:cubicBezTo>
                  <a:close/>
                </a:path>
              </a:pathLst>
            </a:custGeom>
            <a:solidFill>
              <a:srgbClr val="ADC9FA"/>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9" name="Google Shape;629;p23"/>
          <p:cNvGrpSpPr/>
          <p:nvPr/>
        </p:nvGrpSpPr>
        <p:grpSpPr>
          <a:xfrm rot="-3713294">
            <a:off x="944986" y="4483458"/>
            <a:ext cx="771013" cy="756973"/>
            <a:chOff x="8043139" y="2727043"/>
            <a:chExt cx="383953" cy="376961"/>
          </a:xfrm>
        </p:grpSpPr>
        <p:sp>
          <p:nvSpPr>
            <p:cNvPr id="630" name="Google Shape;630;p23"/>
            <p:cNvSpPr/>
            <p:nvPr/>
          </p:nvSpPr>
          <p:spPr>
            <a:xfrm>
              <a:off x="8154027" y="2740014"/>
              <a:ext cx="70457" cy="69223"/>
            </a:xfrm>
            <a:custGeom>
              <a:rect b="b" l="l" r="r" t="t"/>
              <a:pathLst>
                <a:path extrusionOk="0" h="2188" w="2227">
                  <a:moveTo>
                    <a:pt x="1781" y="1"/>
                  </a:moveTo>
                  <a:cubicBezTo>
                    <a:pt x="1678" y="1"/>
                    <a:pt x="1574" y="41"/>
                    <a:pt x="1495" y="120"/>
                  </a:cubicBezTo>
                  <a:lnTo>
                    <a:pt x="0" y="1615"/>
                  </a:lnTo>
                  <a:lnTo>
                    <a:pt x="573" y="2187"/>
                  </a:lnTo>
                  <a:lnTo>
                    <a:pt x="2067" y="692"/>
                  </a:lnTo>
                  <a:cubicBezTo>
                    <a:pt x="2226" y="533"/>
                    <a:pt x="2226" y="279"/>
                    <a:pt x="2067" y="120"/>
                  </a:cubicBezTo>
                  <a:cubicBezTo>
                    <a:pt x="1988" y="41"/>
                    <a:pt x="1884" y="1"/>
                    <a:pt x="1781" y="1"/>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3"/>
            <p:cNvSpPr/>
            <p:nvPr/>
          </p:nvSpPr>
          <p:spPr>
            <a:xfrm>
              <a:off x="8337932" y="2923918"/>
              <a:ext cx="70457" cy="69223"/>
            </a:xfrm>
            <a:custGeom>
              <a:rect b="b" l="l" r="r" t="t"/>
              <a:pathLst>
                <a:path extrusionOk="0" h="2188" w="2227">
                  <a:moveTo>
                    <a:pt x="1782" y="1"/>
                  </a:moveTo>
                  <a:cubicBezTo>
                    <a:pt x="1679" y="1"/>
                    <a:pt x="1578" y="41"/>
                    <a:pt x="1501" y="120"/>
                  </a:cubicBezTo>
                  <a:lnTo>
                    <a:pt x="0" y="1615"/>
                  </a:lnTo>
                  <a:lnTo>
                    <a:pt x="573" y="2187"/>
                  </a:lnTo>
                  <a:lnTo>
                    <a:pt x="2067" y="693"/>
                  </a:lnTo>
                  <a:cubicBezTo>
                    <a:pt x="2226" y="534"/>
                    <a:pt x="2226" y="279"/>
                    <a:pt x="2067" y="120"/>
                  </a:cubicBezTo>
                  <a:cubicBezTo>
                    <a:pt x="1988" y="41"/>
                    <a:pt x="1885" y="1"/>
                    <a:pt x="1782" y="1"/>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3"/>
            <p:cNvSpPr/>
            <p:nvPr/>
          </p:nvSpPr>
          <p:spPr>
            <a:xfrm>
              <a:off x="8043139" y="2727043"/>
              <a:ext cx="383953" cy="376961"/>
            </a:xfrm>
            <a:custGeom>
              <a:rect b="b" l="l" r="r" t="t"/>
              <a:pathLst>
                <a:path extrusionOk="0" h="11915" w="12136">
                  <a:moveTo>
                    <a:pt x="2513" y="1"/>
                  </a:moveTo>
                  <a:cubicBezTo>
                    <a:pt x="1936" y="1"/>
                    <a:pt x="1359" y="222"/>
                    <a:pt x="917" y="664"/>
                  </a:cubicBezTo>
                  <a:lnTo>
                    <a:pt x="1" y="1580"/>
                  </a:lnTo>
                  <a:lnTo>
                    <a:pt x="3289" y="4861"/>
                  </a:lnTo>
                  <a:lnTo>
                    <a:pt x="7054" y="8633"/>
                  </a:lnTo>
                  <a:lnTo>
                    <a:pt x="10342" y="11915"/>
                  </a:lnTo>
                  <a:lnTo>
                    <a:pt x="11258" y="10999"/>
                  </a:lnTo>
                  <a:cubicBezTo>
                    <a:pt x="12136" y="10121"/>
                    <a:pt x="12136" y="8690"/>
                    <a:pt x="11258" y="7806"/>
                  </a:cubicBezTo>
                  <a:lnTo>
                    <a:pt x="10304" y="6858"/>
                  </a:lnTo>
                  <a:cubicBezTo>
                    <a:pt x="9897" y="6451"/>
                    <a:pt x="9897" y="5790"/>
                    <a:pt x="10304" y="5383"/>
                  </a:cubicBezTo>
                  <a:cubicBezTo>
                    <a:pt x="10622" y="5065"/>
                    <a:pt x="10622" y="4543"/>
                    <a:pt x="10304" y="4225"/>
                  </a:cubicBezTo>
                  <a:cubicBezTo>
                    <a:pt x="10145" y="4066"/>
                    <a:pt x="9935" y="3987"/>
                    <a:pt x="9725" y="3987"/>
                  </a:cubicBezTo>
                  <a:cubicBezTo>
                    <a:pt x="9517" y="3987"/>
                    <a:pt x="9308" y="4065"/>
                    <a:pt x="9149" y="4223"/>
                  </a:cubicBezTo>
                  <a:lnTo>
                    <a:pt x="9149" y="4223"/>
                  </a:lnTo>
                  <a:lnTo>
                    <a:pt x="10654" y="2724"/>
                  </a:lnTo>
                  <a:cubicBezTo>
                    <a:pt x="11055" y="2317"/>
                    <a:pt x="11055" y="1669"/>
                    <a:pt x="10654" y="1261"/>
                  </a:cubicBezTo>
                  <a:cubicBezTo>
                    <a:pt x="10450" y="1061"/>
                    <a:pt x="10187" y="961"/>
                    <a:pt x="9923" y="961"/>
                  </a:cubicBezTo>
                  <a:cubicBezTo>
                    <a:pt x="9660" y="961"/>
                    <a:pt x="9398" y="1061"/>
                    <a:pt x="9198" y="1261"/>
                  </a:cubicBezTo>
                  <a:lnTo>
                    <a:pt x="7690" y="2769"/>
                  </a:lnTo>
                  <a:cubicBezTo>
                    <a:pt x="8008" y="2451"/>
                    <a:pt x="8008" y="1929"/>
                    <a:pt x="7690" y="1611"/>
                  </a:cubicBezTo>
                  <a:cubicBezTo>
                    <a:pt x="7531" y="1452"/>
                    <a:pt x="7321" y="1373"/>
                    <a:pt x="7111" y="1373"/>
                  </a:cubicBezTo>
                  <a:cubicBezTo>
                    <a:pt x="6902" y="1373"/>
                    <a:pt x="6692" y="1452"/>
                    <a:pt x="6533" y="1611"/>
                  </a:cubicBezTo>
                  <a:cubicBezTo>
                    <a:pt x="6329" y="1815"/>
                    <a:pt x="6062" y="1917"/>
                    <a:pt x="5795" y="1917"/>
                  </a:cubicBezTo>
                  <a:cubicBezTo>
                    <a:pt x="5528" y="1917"/>
                    <a:pt x="5261" y="1815"/>
                    <a:pt x="5057" y="1611"/>
                  </a:cubicBezTo>
                  <a:lnTo>
                    <a:pt x="4109" y="664"/>
                  </a:lnTo>
                  <a:cubicBezTo>
                    <a:pt x="3667" y="222"/>
                    <a:pt x="3090" y="1"/>
                    <a:pt x="251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3"/>
            <p:cNvSpPr/>
            <p:nvPr/>
          </p:nvSpPr>
          <p:spPr>
            <a:xfrm>
              <a:off x="8206124" y="2844576"/>
              <a:ext cx="92382" cy="89218"/>
            </a:xfrm>
            <a:custGeom>
              <a:rect b="b" l="l" r="r" t="t"/>
              <a:pathLst>
                <a:path extrusionOk="0" h="2820" w="2920">
                  <a:moveTo>
                    <a:pt x="1788" y="0"/>
                  </a:moveTo>
                  <a:cubicBezTo>
                    <a:pt x="1525" y="0"/>
                    <a:pt x="1263" y="100"/>
                    <a:pt x="1062" y="301"/>
                  </a:cubicBezTo>
                  <a:lnTo>
                    <a:pt x="0" y="1363"/>
                  </a:lnTo>
                  <a:lnTo>
                    <a:pt x="1457" y="2819"/>
                  </a:lnTo>
                  <a:lnTo>
                    <a:pt x="2519" y="1757"/>
                  </a:lnTo>
                  <a:cubicBezTo>
                    <a:pt x="2920" y="1356"/>
                    <a:pt x="2920" y="708"/>
                    <a:pt x="2519" y="301"/>
                  </a:cubicBezTo>
                  <a:cubicBezTo>
                    <a:pt x="2315" y="100"/>
                    <a:pt x="2051" y="0"/>
                    <a:pt x="1788"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3"/>
            <p:cNvSpPr/>
            <p:nvPr/>
          </p:nvSpPr>
          <p:spPr>
            <a:xfrm>
              <a:off x="8059053" y="2889023"/>
              <a:ext cx="203239" cy="199095"/>
            </a:xfrm>
            <a:custGeom>
              <a:rect b="b" l="l" r="r" t="t"/>
              <a:pathLst>
                <a:path extrusionOk="0" h="6293" w="6424">
                  <a:moveTo>
                    <a:pt x="1512" y="0"/>
                  </a:moveTo>
                  <a:cubicBezTo>
                    <a:pt x="1164" y="0"/>
                    <a:pt x="818" y="132"/>
                    <a:pt x="554" y="396"/>
                  </a:cubicBezTo>
                  <a:lnTo>
                    <a:pt x="0" y="943"/>
                  </a:lnTo>
                  <a:lnTo>
                    <a:pt x="1978" y="2921"/>
                  </a:lnTo>
                  <a:lnTo>
                    <a:pt x="2004" y="2947"/>
                  </a:lnTo>
                  <a:lnTo>
                    <a:pt x="2672" y="3621"/>
                  </a:lnTo>
                  <a:lnTo>
                    <a:pt x="3346" y="4289"/>
                  </a:lnTo>
                  <a:lnTo>
                    <a:pt x="3371" y="4314"/>
                  </a:lnTo>
                  <a:lnTo>
                    <a:pt x="5349" y="6292"/>
                  </a:lnTo>
                  <a:lnTo>
                    <a:pt x="5896" y="5739"/>
                  </a:lnTo>
                  <a:cubicBezTo>
                    <a:pt x="6424" y="5211"/>
                    <a:pt x="6424" y="4352"/>
                    <a:pt x="5896" y="3818"/>
                  </a:cubicBezTo>
                  <a:lnTo>
                    <a:pt x="5324" y="3246"/>
                  </a:lnTo>
                  <a:cubicBezTo>
                    <a:pt x="5082" y="3004"/>
                    <a:pt x="5082" y="2603"/>
                    <a:pt x="5324" y="2362"/>
                  </a:cubicBezTo>
                  <a:cubicBezTo>
                    <a:pt x="5515" y="2164"/>
                    <a:pt x="5515" y="1859"/>
                    <a:pt x="5324" y="1662"/>
                  </a:cubicBezTo>
                  <a:lnTo>
                    <a:pt x="4630" y="969"/>
                  </a:lnTo>
                  <a:cubicBezTo>
                    <a:pt x="4532" y="873"/>
                    <a:pt x="4406" y="826"/>
                    <a:pt x="4281" y="826"/>
                  </a:cubicBezTo>
                  <a:cubicBezTo>
                    <a:pt x="4155" y="826"/>
                    <a:pt x="4029" y="873"/>
                    <a:pt x="3931" y="969"/>
                  </a:cubicBezTo>
                  <a:cubicBezTo>
                    <a:pt x="3810" y="1090"/>
                    <a:pt x="3649" y="1150"/>
                    <a:pt x="3489" y="1150"/>
                  </a:cubicBezTo>
                  <a:cubicBezTo>
                    <a:pt x="3328" y="1150"/>
                    <a:pt x="3168" y="1090"/>
                    <a:pt x="3047" y="969"/>
                  </a:cubicBezTo>
                  <a:lnTo>
                    <a:pt x="2474" y="396"/>
                  </a:lnTo>
                  <a:cubicBezTo>
                    <a:pt x="2207" y="132"/>
                    <a:pt x="1859" y="0"/>
                    <a:pt x="1512"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3"/>
            <p:cNvSpPr/>
            <p:nvPr/>
          </p:nvSpPr>
          <p:spPr>
            <a:xfrm>
              <a:off x="8094075" y="2943058"/>
              <a:ext cx="111680" cy="108358"/>
            </a:xfrm>
            <a:custGeom>
              <a:rect b="b" l="l" r="r" t="t"/>
              <a:pathLst>
                <a:path extrusionOk="0" h="3425" w="3530">
                  <a:moveTo>
                    <a:pt x="2942" y="0"/>
                  </a:moveTo>
                  <a:cubicBezTo>
                    <a:pt x="2805" y="0"/>
                    <a:pt x="2668" y="53"/>
                    <a:pt x="2563" y="158"/>
                  </a:cubicBezTo>
                  <a:lnTo>
                    <a:pt x="210" y="2511"/>
                  </a:lnTo>
                  <a:cubicBezTo>
                    <a:pt x="0" y="2721"/>
                    <a:pt x="0" y="3058"/>
                    <a:pt x="210" y="3268"/>
                  </a:cubicBezTo>
                  <a:cubicBezTo>
                    <a:pt x="315" y="3372"/>
                    <a:pt x="452" y="3425"/>
                    <a:pt x="588" y="3425"/>
                  </a:cubicBezTo>
                  <a:cubicBezTo>
                    <a:pt x="725" y="3425"/>
                    <a:pt x="862" y="3372"/>
                    <a:pt x="967" y="3268"/>
                  </a:cubicBezTo>
                  <a:lnTo>
                    <a:pt x="3320" y="914"/>
                  </a:lnTo>
                  <a:cubicBezTo>
                    <a:pt x="3530" y="704"/>
                    <a:pt x="3530" y="367"/>
                    <a:pt x="3320" y="158"/>
                  </a:cubicBezTo>
                  <a:cubicBezTo>
                    <a:pt x="3215" y="53"/>
                    <a:pt x="3078" y="0"/>
                    <a:pt x="2942"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3"/>
            <p:cNvSpPr/>
            <p:nvPr/>
          </p:nvSpPr>
          <p:spPr>
            <a:xfrm>
              <a:off x="8093442" y="2758933"/>
              <a:ext cx="77101" cy="71754"/>
            </a:xfrm>
            <a:custGeom>
              <a:rect b="b" l="l" r="r" t="t"/>
              <a:pathLst>
                <a:path extrusionOk="0" h="2268" w="2437">
                  <a:moveTo>
                    <a:pt x="855" y="1"/>
                  </a:moveTo>
                  <a:cubicBezTo>
                    <a:pt x="696" y="1"/>
                    <a:pt x="548" y="128"/>
                    <a:pt x="548" y="311"/>
                  </a:cubicBezTo>
                  <a:lnTo>
                    <a:pt x="554" y="572"/>
                  </a:lnTo>
                  <a:cubicBezTo>
                    <a:pt x="554" y="673"/>
                    <a:pt x="503" y="769"/>
                    <a:pt x="421" y="826"/>
                  </a:cubicBezTo>
                  <a:lnTo>
                    <a:pt x="211" y="979"/>
                  </a:lnTo>
                  <a:cubicBezTo>
                    <a:pt x="1" y="1125"/>
                    <a:pt x="52" y="1449"/>
                    <a:pt x="293" y="1519"/>
                  </a:cubicBezTo>
                  <a:lnTo>
                    <a:pt x="548" y="1602"/>
                  </a:lnTo>
                  <a:cubicBezTo>
                    <a:pt x="643" y="1627"/>
                    <a:pt x="713" y="1704"/>
                    <a:pt x="745" y="1799"/>
                  </a:cubicBezTo>
                  <a:lnTo>
                    <a:pt x="821" y="2053"/>
                  </a:lnTo>
                  <a:cubicBezTo>
                    <a:pt x="865" y="2192"/>
                    <a:pt x="990" y="2268"/>
                    <a:pt x="1117" y="2268"/>
                  </a:cubicBezTo>
                  <a:cubicBezTo>
                    <a:pt x="1211" y="2268"/>
                    <a:pt x="1306" y="2226"/>
                    <a:pt x="1368" y="2136"/>
                  </a:cubicBezTo>
                  <a:lnTo>
                    <a:pt x="1521" y="1926"/>
                  </a:lnTo>
                  <a:cubicBezTo>
                    <a:pt x="1578" y="1844"/>
                    <a:pt x="1674" y="1793"/>
                    <a:pt x="1775" y="1793"/>
                  </a:cubicBezTo>
                  <a:lnTo>
                    <a:pt x="2036" y="1799"/>
                  </a:lnTo>
                  <a:cubicBezTo>
                    <a:pt x="2291" y="1799"/>
                    <a:pt x="2437" y="1513"/>
                    <a:pt x="2284" y="1309"/>
                  </a:cubicBezTo>
                  <a:lnTo>
                    <a:pt x="2132" y="1099"/>
                  </a:lnTo>
                  <a:cubicBezTo>
                    <a:pt x="2068" y="1017"/>
                    <a:pt x="2049" y="909"/>
                    <a:pt x="2087" y="813"/>
                  </a:cubicBezTo>
                  <a:lnTo>
                    <a:pt x="2170" y="572"/>
                  </a:lnTo>
                  <a:cubicBezTo>
                    <a:pt x="2236" y="362"/>
                    <a:pt x="2073" y="162"/>
                    <a:pt x="1871" y="162"/>
                  </a:cubicBezTo>
                  <a:cubicBezTo>
                    <a:pt x="1840" y="162"/>
                    <a:pt x="1808" y="167"/>
                    <a:pt x="1775" y="177"/>
                  </a:cubicBezTo>
                  <a:lnTo>
                    <a:pt x="1534" y="260"/>
                  </a:lnTo>
                  <a:cubicBezTo>
                    <a:pt x="1500" y="271"/>
                    <a:pt x="1466" y="277"/>
                    <a:pt x="1431" y="277"/>
                  </a:cubicBezTo>
                  <a:cubicBezTo>
                    <a:pt x="1366" y="277"/>
                    <a:pt x="1301" y="257"/>
                    <a:pt x="1247" y="215"/>
                  </a:cubicBezTo>
                  <a:lnTo>
                    <a:pt x="1038" y="63"/>
                  </a:lnTo>
                  <a:cubicBezTo>
                    <a:pt x="981" y="20"/>
                    <a:pt x="917" y="1"/>
                    <a:pt x="855"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3"/>
            <p:cNvSpPr/>
            <p:nvPr/>
          </p:nvSpPr>
          <p:spPr>
            <a:xfrm>
              <a:off x="8313983" y="2979472"/>
              <a:ext cx="77101" cy="71754"/>
            </a:xfrm>
            <a:custGeom>
              <a:rect b="b" l="l" r="r" t="t"/>
              <a:pathLst>
                <a:path extrusionOk="0" h="2268" w="2437">
                  <a:moveTo>
                    <a:pt x="855" y="0"/>
                  </a:moveTo>
                  <a:cubicBezTo>
                    <a:pt x="696" y="0"/>
                    <a:pt x="547" y="127"/>
                    <a:pt x="547" y="310"/>
                  </a:cubicBezTo>
                  <a:lnTo>
                    <a:pt x="554" y="571"/>
                  </a:lnTo>
                  <a:cubicBezTo>
                    <a:pt x="554" y="673"/>
                    <a:pt x="503" y="768"/>
                    <a:pt x="420" y="825"/>
                  </a:cubicBezTo>
                  <a:lnTo>
                    <a:pt x="210" y="978"/>
                  </a:lnTo>
                  <a:cubicBezTo>
                    <a:pt x="1" y="1124"/>
                    <a:pt x="51" y="1449"/>
                    <a:pt x="293" y="1525"/>
                  </a:cubicBezTo>
                  <a:lnTo>
                    <a:pt x="541" y="1601"/>
                  </a:lnTo>
                  <a:cubicBezTo>
                    <a:pt x="643" y="1627"/>
                    <a:pt x="713" y="1703"/>
                    <a:pt x="745" y="1799"/>
                  </a:cubicBezTo>
                  <a:lnTo>
                    <a:pt x="821" y="2053"/>
                  </a:lnTo>
                  <a:cubicBezTo>
                    <a:pt x="865" y="2191"/>
                    <a:pt x="990" y="2267"/>
                    <a:pt x="1116" y="2267"/>
                  </a:cubicBezTo>
                  <a:cubicBezTo>
                    <a:pt x="1211" y="2267"/>
                    <a:pt x="1305" y="2225"/>
                    <a:pt x="1368" y="2136"/>
                  </a:cubicBezTo>
                  <a:lnTo>
                    <a:pt x="1521" y="1926"/>
                  </a:lnTo>
                  <a:cubicBezTo>
                    <a:pt x="1578" y="1843"/>
                    <a:pt x="1673" y="1792"/>
                    <a:pt x="1775" y="1792"/>
                  </a:cubicBezTo>
                  <a:lnTo>
                    <a:pt x="2036" y="1799"/>
                  </a:lnTo>
                  <a:cubicBezTo>
                    <a:pt x="2290" y="1799"/>
                    <a:pt x="2436" y="1512"/>
                    <a:pt x="2284" y="1309"/>
                  </a:cubicBezTo>
                  <a:lnTo>
                    <a:pt x="2125" y="1099"/>
                  </a:lnTo>
                  <a:cubicBezTo>
                    <a:pt x="2068" y="1016"/>
                    <a:pt x="2048" y="915"/>
                    <a:pt x="2087" y="819"/>
                  </a:cubicBezTo>
                  <a:lnTo>
                    <a:pt x="2169" y="571"/>
                  </a:lnTo>
                  <a:cubicBezTo>
                    <a:pt x="2241" y="362"/>
                    <a:pt x="2074" y="162"/>
                    <a:pt x="1871" y="162"/>
                  </a:cubicBezTo>
                  <a:cubicBezTo>
                    <a:pt x="1839" y="162"/>
                    <a:pt x="1807" y="167"/>
                    <a:pt x="1775" y="177"/>
                  </a:cubicBezTo>
                  <a:lnTo>
                    <a:pt x="1533" y="259"/>
                  </a:lnTo>
                  <a:cubicBezTo>
                    <a:pt x="1499" y="273"/>
                    <a:pt x="1464" y="279"/>
                    <a:pt x="1429" y="279"/>
                  </a:cubicBezTo>
                  <a:cubicBezTo>
                    <a:pt x="1364" y="279"/>
                    <a:pt x="1300" y="258"/>
                    <a:pt x="1247" y="221"/>
                  </a:cubicBezTo>
                  <a:lnTo>
                    <a:pt x="1037" y="62"/>
                  </a:lnTo>
                  <a:cubicBezTo>
                    <a:pt x="980" y="19"/>
                    <a:pt x="917" y="0"/>
                    <a:pt x="855"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8" name="Google Shape;638;p23"/>
          <p:cNvGrpSpPr/>
          <p:nvPr/>
        </p:nvGrpSpPr>
        <p:grpSpPr>
          <a:xfrm rot="-3915580">
            <a:off x="179792" y="3773441"/>
            <a:ext cx="637419" cy="382355"/>
            <a:chOff x="4215542" y="4377214"/>
            <a:chExt cx="637429" cy="382361"/>
          </a:xfrm>
        </p:grpSpPr>
        <p:sp>
          <p:nvSpPr>
            <p:cNvPr id="639" name="Google Shape;639;p23"/>
            <p:cNvSpPr/>
            <p:nvPr/>
          </p:nvSpPr>
          <p:spPr>
            <a:xfrm>
              <a:off x="4215542" y="4377214"/>
              <a:ext cx="637429" cy="382361"/>
            </a:xfrm>
            <a:custGeom>
              <a:rect b="b" l="l" r="r" t="t"/>
              <a:pathLst>
                <a:path extrusionOk="0" h="6356" w="10596">
                  <a:moveTo>
                    <a:pt x="455" y="0"/>
                  </a:moveTo>
                  <a:cubicBezTo>
                    <a:pt x="202" y="0"/>
                    <a:pt x="1" y="202"/>
                    <a:pt x="1" y="455"/>
                  </a:cubicBezTo>
                  <a:lnTo>
                    <a:pt x="1" y="5901"/>
                  </a:lnTo>
                  <a:cubicBezTo>
                    <a:pt x="1" y="6151"/>
                    <a:pt x="202" y="6356"/>
                    <a:pt x="455" y="6356"/>
                  </a:cubicBezTo>
                  <a:lnTo>
                    <a:pt x="10141" y="6356"/>
                  </a:lnTo>
                  <a:cubicBezTo>
                    <a:pt x="10390" y="6356"/>
                    <a:pt x="10595" y="6151"/>
                    <a:pt x="10595" y="5901"/>
                  </a:cubicBezTo>
                  <a:lnTo>
                    <a:pt x="10595" y="455"/>
                  </a:lnTo>
                  <a:cubicBezTo>
                    <a:pt x="10595" y="202"/>
                    <a:pt x="10390" y="0"/>
                    <a:pt x="10141"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3"/>
            <p:cNvSpPr/>
            <p:nvPr/>
          </p:nvSpPr>
          <p:spPr>
            <a:xfrm>
              <a:off x="4528181" y="4415714"/>
              <a:ext cx="12152" cy="305179"/>
            </a:xfrm>
            <a:custGeom>
              <a:rect b="b" l="l" r="r" t="t"/>
              <a:pathLst>
                <a:path extrusionOk="0" h="5073" w="202">
                  <a:moveTo>
                    <a:pt x="99" y="1"/>
                  </a:moveTo>
                  <a:cubicBezTo>
                    <a:pt x="45" y="1"/>
                    <a:pt x="0" y="45"/>
                    <a:pt x="0" y="103"/>
                  </a:cubicBezTo>
                  <a:lnTo>
                    <a:pt x="0" y="4973"/>
                  </a:lnTo>
                  <a:cubicBezTo>
                    <a:pt x="0" y="5027"/>
                    <a:pt x="45" y="5072"/>
                    <a:pt x="99" y="5072"/>
                  </a:cubicBezTo>
                  <a:cubicBezTo>
                    <a:pt x="157" y="5072"/>
                    <a:pt x="202" y="5027"/>
                    <a:pt x="202" y="4973"/>
                  </a:cubicBezTo>
                  <a:lnTo>
                    <a:pt x="202" y="103"/>
                  </a:lnTo>
                  <a:cubicBezTo>
                    <a:pt x="202" y="49"/>
                    <a:pt x="157" y="1"/>
                    <a:pt x="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3"/>
            <p:cNvSpPr/>
            <p:nvPr/>
          </p:nvSpPr>
          <p:spPr>
            <a:xfrm>
              <a:off x="4737529" y="4435386"/>
              <a:ext cx="56488" cy="56488"/>
            </a:xfrm>
            <a:custGeom>
              <a:rect b="b" l="l" r="r" t="t"/>
              <a:pathLst>
                <a:path extrusionOk="0" h="939" w="939">
                  <a:moveTo>
                    <a:pt x="471" y="0"/>
                  </a:moveTo>
                  <a:cubicBezTo>
                    <a:pt x="212" y="0"/>
                    <a:pt x="0" y="211"/>
                    <a:pt x="0" y="471"/>
                  </a:cubicBezTo>
                  <a:cubicBezTo>
                    <a:pt x="0" y="730"/>
                    <a:pt x="212" y="938"/>
                    <a:pt x="471" y="938"/>
                  </a:cubicBezTo>
                  <a:cubicBezTo>
                    <a:pt x="727" y="938"/>
                    <a:pt x="939" y="730"/>
                    <a:pt x="939" y="471"/>
                  </a:cubicBezTo>
                  <a:cubicBezTo>
                    <a:pt x="939" y="211"/>
                    <a:pt x="727"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3"/>
            <p:cNvSpPr/>
            <p:nvPr/>
          </p:nvSpPr>
          <p:spPr>
            <a:xfrm>
              <a:off x="4737529" y="4644734"/>
              <a:ext cx="56488" cy="56488"/>
            </a:xfrm>
            <a:custGeom>
              <a:rect b="b" l="l" r="r" t="t"/>
              <a:pathLst>
                <a:path extrusionOk="0" h="939" w="939">
                  <a:moveTo>
                    <a:pt x="471" y="1"/>
                  </a:moveTo>
                  <a:cubicBezTo>
                    <a:pt x="212" y="1"/>
                    <a:pt x="0" y="212"/>
                    <a:pt x="0" y="471"/>
                  </a:cubicBezTo>
                  <a:cubicBezTo>
                    <a:pt x="0" y="731"/>
                    <a:pt x="212" y="939"/>
                    <a:pt x="471" y="939"/>
                  </a:cubicBezTo>
                  <a:cubicBezTo>
                    <a:pt x="727" y="939"/>
                    <a:pt x="939" y="731"/>
                    <a:pt x="939" y="471"/>
                  </a:cubicBezTo>
                  <a:cubicBezTo>
                    <a:pt x="939" y="212"/>
                    <a:pt x="727"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3"/>
            <p:cNvSpPr/>
            <p:nvPr/>
          </p:nvSpPr>
          <p:spPr>
            <a:xfrm>
              <a:off x="4600791" y="4435386"/>
              <a:ext cx="56488" cy="56488"/>
            </a:xfrm>
            <a:custGeom>
              <a:rect b="b" l="l" r="r" t="t"/>
              <a:pathLst>
                <a:path extrusionOk="0" h="939" w="939">
                  <a:moveTo>
                    <a:pt x="471" y="0"/>
                  </a:moveTo>
                  <a:cubicBezTo>
                    <a:pt x="211" y="0"/>
                    <a:pt x="0" y="211"/>
                    <a:pt x="0" y="471"/>
                  </a:cubicBezTo>
                  <a:cubicBezTo>
                    <a:pt x="0" y="730"/>
                    <a:pt x="211" y="938"/>
                    <a:pt x="471" y="938"/>
                  </a:cubicBezTo>
                  <a:cubicBezTo>
                    <a:pt x="730" y="938"/>
                    <a:pt x="938" y="730"/>
                    <a:pt x="938" y="471"/>
                  </a:cubicBezTo>
                  <a:cubicBezTo>
                    <a:pt x="938" y="211"/>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3"/>
            <p:cNvSpPr/>
            <p:nvPr/>
          </p:nvSpPr>
          <p:spPr>
            <a:xfrm>
              <a:off x="4600791" y="4644734"/>
              <a:ext cx="56488" cy="56488"/>
            </a:xfrm>
            <a:custGeom>
              <a:rect b="b" l="l" r="r" t="t"/>
              <a:pathLst>
                <a:path extrusionOk="0" h="939" w="939">
                  <a:moveTo>
                    <a:pt x="471" y="1"/>
                  </a:moveTo>
                  <a:cubicBezTo>
                    <a:pt x="211" y="1"/>
                    <a:pt x="0" y="212"/>
                    <a:pt x="0" y="471"/>
                  </a:cubicBezTo>
                  <a:cubicBezTo>
                    <a:pt x="0" y="731"/>
                    <a:pt x="211" y="939"/>
                    <a:pt x="471" y="939"/>
                  </a:cubicBezTo>
                  <a:cubicBezTo>
                    <a:pt x="730" y="939"/>
                    <a:pt x="938" y="731"/>
                    <a:pt x="938" y="471"/>
                  </a:cubicBezTo>
                  <a:cubicBezTo>
                    <a:pt x="938" y="212"/>
                    <a:pt x="730"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3"/>
            <p:cNvSpPr/>
            <p:nvPr/>
          </p:nvSpPr>
          <p:spPr>
            <a:xfrm>
              <a:off x="4347889" y="4551430"/>
              <a:ext cx="64549" cy="56428"/>
            </a:xfrm>
            <a:custGeom>
              <a:rect b="b" l="l" r="r" t="t"/>
              <a:pathLst>
                <a:path extrusionOk="0" h="938" w="1073">
                  <a:moveTo>
                    <a:pt x="534" y="0"/>
                  </a:moveTo>
                  <a:cubicBezTo>
                    <a:pt x="452" y="0"/>
                    <a:pt x="370" y="21"/>
                    <a:pt x="295" y="66"/>
                  </a:cubicBezTo>
                  <a:cubicBezTo>
                    <a:pt x="74" y="200"/>
                    <a:pt x="0" y="489"/>
                    <a:pt x="135" y="709"/>
                  </a:cubicBezTo>
                  <a:cubicBezTo>
                    <a:pt x="223" y="857"/>
                    <a:pt x="378" y="938"/>
                    <a:pt x="536" y="938"/>
                  </a:cubicBezTo>
                  <a:cubicBezTo>
                    <a:pt x="619" y="938"/>
                    <a:pt x="702" y="916"/>
                    <a:pt x="778" y="870"/>
                  </a:cubicBezTo>
                  <a:cubicBezTo>
                    <a:pt x="999" y="738"/>
                    <a:pt x="1073" y="450"/>
                    <a:pt x="938" y="229"/>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3"/>
            <p:cNvSpPr/>
            <p:nvPr/>
          </p:nvSpPr>
          <p:spPr>
            <a:xfrm>
              <a:off x="4276782" y="4648765"/>
              <a:ext cx="56488" cy="56488"/>
            </a:xfrm>
            <a:custGeom>
              <a:rect b="b" l="l" r="r" t="t"/>
              <a:pathLst>
                <a:path extrusionOk="0" h="939" w="939">
                  <a:moveTo>
                    <a:pt x="468" y="1"/>
                  </a:moveTo>
                  <a:cubicBezTo>
                    <a:pt x="212" y="1"/>
                    <a:pt x="1" y="212"/>
                    <a:pt x="1" y="471"/>
                  </a:cubicBezTo>
                  <a:cubicBezTo>
                    <a:pt x="1" y="731"/>
                    <a:pt x="212" y="939"/>
                    <a:pt x="468" y="939"/>
                  </a:cubicBezTo>
                  <a:cubicBezTo>
                    <a:pt x="728" y="939"/>
                    <a:pt x="939" y="731"/>
                    <a:pt x="939" y="471"/>
                  </a:cubicBezTo>
                  <a:cubicBezTo>
                    <a:pt x="939"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3"/>
            <p:cNvSpPr/>
            <p:nvPr/>
          </p:nvSpPr>
          <p:spPr>
            <a:xfrm>
              <a:off x="4276782" y="4439417"/>
              <a:ext cx="56488" cy="56488"/>
            </a:xfrm>
            <a:custGeom>
              <a:rect b="b" l="l" r="r" t="t"/>
              <a:pathLst>
                <a:path extrusionOk="0" h="939" w="939">
                  <a:moveTo>
                    <a:pt x="468" y="0"/>
                  </a:moveTo>
                  <a:cubicBezTo>
                    <a:pt x="212" y="0"/>
                    <a:pt x="1" y="212"/>
                    <a:pt x="1" y="471"/>
                  </a:cubicBezTo>
                  <a:cubicBezTo>
                    <a:pt x="1" y="730"/>
                    <a:pt x="212" y="939"/>
                    <a:pt x="468" y="939"/>
                  </a:cubicBezTo>
                  <a:cubicBezTo>
                    <a:pt x="728" y="939"/>
                    <a:pt x="939" y="730"/>
                    <a:pt x="939" y="471"/>
                  </a:cubicBezTo>
                  <a:cubicBezTo>
                    <a:pt x="939"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3"/>
            <p:cNvSpPr/>
            <p:nvPr/>
          </p:nvSpPr>
          <p:spPr>
            <a:xfrm>
              <a:off x="4413520" y="4648765"/>
              <a:ext cx="56307" cy="56488"/>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3"/>
            <p:cNvSpPr/>
            <p:nvPr/>
          </p:nvSpPr>
          <p:spPr>
            <a:xfrm>
              <a:off x="4413520" y="4439417"/>
              <a:ext cx="56307" cy="56488"/>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0" name="Google Shape;650;p23"/>
          <p:cNvGrpSpPr/>
          <p:nvPr/>
        </p:nvGrpSpPr>
        <p:grpSpPr>
          <a:xfrm rot="4705627">
            <a:off x="7780751" y="244564"/>
            <a:ext cx="941686" cy="589863"/>
            <a:chOff x="1737000" y="4313625"/>
            <a:chExt cx="941754" cy="589906"/>
          </a:xfrm>
        </p:grpSpPr>
        <p:sp>
          <p:nvSpPr>
            <p:cNvPr id="651" name="Google Shape;651;p23"/>
            <p:cNvSpPr/>
            <p:nvPr/>
          </p:nvSpPr>
          <p:spPr>
            <a:xfrm>
              <a:off x="1737000" y="4313625"/>
              <a:ext cx="354077" cy="589906"/>
            </a:xfrm>
            <a:custGeom>
              <a:rect b="b" l="l" r="r" t="t"/>
              <a:pathLst>
                <a:path extrusionOk="0" h="10596" w="6360">
                  <a:moveTo>
                    <a:pt x="455" y="0"/>
                  </a:moveTo>
                  <a:cubicBezTo>
                    <a:pt x="205" y="0"/>
                    <a:pt x="1" y="205"/>
                    <a:pt x="1" y="455"/>
                  </a:cubicBezTo>
                  <a:lnTo>
                    <a:pt x="1" y="10141"/>
                  </a:lnTo>
                  <a:cubicBezTo>
                    <a:pt x="1" y="10390"/>
                    <a:pt x="205" y="10595"/>
                    <a:pt x="455" y="10595"/>
                  </a:cubicBezTo>
                  <a:lnTo>
                    <a:pt x="5905" y="10595"/>
                  </a:lnTo>
                  <a:cubicBezTo>
                    <a:pt x="6154" y="10595"/>
                    <a:pt x="6359" y="10390"/>
                    <a:pt x="6359" y="10141"/>
                  </a:cubicBezTo>
                  <a:lnTo>
                    <a:pt x="6359" y="455"/>
                  </a:lnTo>
                  <a:cubicBezTo>
                    <a:pt x="6359" y="202"/>
                    <a:pt x="6154" y="0"/>
                    <a:pt x="5905"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3"/>
            <p:cNvSpPr/>
            <p:nvPr/>
          </p:nvSpPr>
          <p:spPr>
            <a:xfrm>
              <a:off x="1772853" y="4602952"/>
              <a:ext cx="282371" cy="11246"/>
            </a:xfrm>
            <a:custGeom>
              <a:rect b="b" l="l" r="r" t="t"/>
              <a:pathLst>
                <a:path extrusionOk="0" h="202" w="5072">
                  <a:moveTo>
                    <a:pt x="103" y="0"/>
                  </a:moveTo>
                  <a:cubicBezTo>
                    <a:pt x="45" y="0"/>
                    <a:pt x="0" y="45"/>
                    <a:pt x="0" y="99"/>
                  </a:cubicBezTo>
                  <a:cubicBezTo>
                    <a:pt x="0" y="157"/>
                    <a:pt x="45" y="202"/>
                    <a:pt x="103" y="202"/>
                  </a:cubicBezTo>
                  <a:lnTo>
                    <a:pt x="4969" y="202"/>
                  </a:lnTo>
                  <a:cubicBezTo>
                    <a:pt x="5027" y="202"/>
                    <a:pt x="5072" y="157"/>
                    <a:pt x="5072" y="99"/>
                  </a:cubicBezTo>
                  <a:cubicBezTo>
                    <a:pt x="5072" y="45"/>
                    <a:pt x="5027" y="0"/>
                    <a:pt x="496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3"/>
            <p:cNvSpPr/>
            <p:nvPr/>
          </p:nvSpPr>
          <p:spPr>
            <a:xfrm>
              <a:off x="1984797" y="4796691"/>
              <a:ext cx="52276" cy="52276"/>
            </a:xfrm>
            <a:custGeom>
              <a:rect b="b" l="l" r="r" t="t"/>
              <a:pathLst>
                <a:path extrusionOk="0" h="939" w="939">
                  <a:moveTo>
                    <a:pt x="468" y="0"/>
                  </a:moveTo>
                  <a:cubicBezTo>
                    <a:pt x="211" y="0"/>
                    <a:pt x="0" y="212"/>
                    <a:pt x="0" y="471"/>
                  </a:cubicBezTo>
                  <a:cubicBezTo>
                    <a:pt x="0" y="730"/>
                    <a:pt x="211"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3"/>
            <p:cNvSpPr/>
            <p:nvPr/>
          </p:nvSpPr>
          <p:spPr>
            <a:xfrm>
              <a:off x="1791002" y="4796691"/>
              <a:ext cx="52276" cy="52276"/>
            </a:xfrm>
            <a:custGeom>
              <a:rect b="b" l="l" r="r" t="t"/>
              <a:pathLst>
                <a:path extrusionOk="0" h="939" w="939">
                  <a:moveTo>
                    <a:pt x="471" y="0"/>
                  </a:moveTo>
                  <a:cubicBezTo>
                    <a:pt x="212" y="0"/>
                    <a:pt x="1" y="212"/>
                    <a:pt x="1" y="471"/>
                  </a:cubicBezTo>
                  <a:cubicBezTo>
                    <a:pt x="1" y="730"/>
                    <a:pt x="212" y="939"/>
                    <a:pt x="471" y="939"/>
                  </a:cubicBezTo>
                  <a:cubicBezTo>
                    <a:pt x="728" y="939"/>
                    <a:pt x="939" y="730"/>
                    <a:pt x="939" y="471"/>
                  </a:cubicBezTo>
                  <a:cubicBezTo>
                    <a:pt x="939" y="212"/>
                    <a:pt x="728"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3"/>
            <p:cNvSpPr/>
            <p:nvPr/>
          </p:nvSpPr>
          <p:spPr>
            <a:xfrm>
              <a:off x="1984797" y="4670315"/>
              <a:ext cx="52276" cy="52109"/>
            </a:xfrm>
            <a:custGeom>
              <a:rect b="b" l="l" r="r" t="t"/>
              <a:pathLst>
                <a:path extrusionOk="0" h="936" w="939">
                  <a:moveTo>
                    <a:pt x="468" y="0"/>
                  </a:moveTo>
                  <a:cubicBezTo>
                    <a:pt x="211" y="0"/>
                    <a:pt x="0" y="208"/>
                    <a:pt x="0" y="468"/>
                  </a:cubicBezTo>
                  <a:cubicBezTo>
                    <a:pt x="0" y="725"/>
                    <a:pt x="208"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3"/>
            <p:cNvSpPr/>
            <p:nvPr/>
          </p:nvSpPr>
          <p:spPr>
            <a:xfrm>
              <a:off x="1791002" y="4670315"/>
              <a:ext cx="52276" cy="52109"/>
            </a:xfrm>
            <a:custGeom>
              <a:rect b="b" l="l" r="r" t="t"/>
              <a:pathLst>
                <a:path extrusionOk="0" h="936" w="939">
                  <a:moveTo>
                    <a:pt x="471" y="0"/>
                  </a:moveTo>
                  <a:cubicBezTo>
                    <a:pt x="212" y="0"/>
                    <a:pt x="1" y="208"/>
                    <a:pt x="1" y="468"/>
                  </a:cubicBezTo>
                  <a:cubicBezTo>
                    <a:pt x="1" y="725"/>
                    <a:pt x="209" y="935"/>
                    <a:pt x="466" y="935"/>
                  </a:cubicBezTo>
                  <a:cubicBezTo>
                    <a:pt x="468" y="935"/>
                    <a:pt x="469" y="935"/>
                    <a:pt x="471" y="935"/>
                  </a:cubicBezTo>
                  <a:cubicBezTo>
                    <a:pt x="728" y="935"/>
                    <a:pt x="939" y="727"/>
                    <a:pt x="939" y="468"/>
                  </a:cubicBezTo>
                  <a:cubicBezTo>
                    <a:pt x="939" y="208"/>
                    <a:pt x="728"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3"/>
            <p:cNvSpPr/>
            <p:nvPr/>
          </p:nvSpPr>
          <p:spPr>
            <a:xfrm>
              <a:off x="1967316" y="4388504"/>
              <a:ext cx="59570" cy="52276"/>
            </a:xfrm>
            <a:custGeom>
              <a:rect b="b" l="l" r="r" t="t"/>
              <a:pathLst>
                <a:path extrusionOk="0" h="939" w="1070">
                  <a:moveTo>
                    <a:pt x="535" y="0"/>
                  </a:moveTo>
                  <a:cubicBezTo>
                    <a:pt x="453" y="0"/>
                    <a:pt x="370" y="22"/>
                    <a:pt x="295" y="67"/>
                  </a:cubicBezTo>
                  <a:cubicBezTo>
                    <a:pt x="71" y="199"/>
                    <a:pt x="0" y="487"/>
                    <a:pt x="132" y="711"/>
                  </a:cubicBezTo>
                  <a:cubicBezTo>
                    <a:pt x="220" y="857"/>
                    <a:pt x="376" y="939"/>
                    <a:pt x="535" y="939"/>
                  </a:cubicBezTo>
                  <a:cubicBezTo>
                    <a:pt x="617" y="939"/>
                    <a:pt x="700" y="917"/>
                    <a:pt x="775" y="871"/>
                  </a:cubicBezTo>
                  <a:cubicBezTo>
                    <a:pt x="999" y="737"/>
                    <a:pt x="1070" y="448"/>
                    <a:pt x="935"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3"/>
            <p:cNvSpPr/>
            <p:nvPr/>
          </p:nvSpPr>
          <p:spPr>
            <a:xfrm>
              <a:off x="1801190" y="4488212"/>
              <a:ext cx="59570" cy="52276"/>
            </a:xfrm>
            <a:custGeom>
              <a:rect b="b" l="l" r="r" t="t"/>
              <a:pathLst>
                <a:path extrusionOk="0" h="939" w="1070">
                  <a:moveTo>
                    <a:pt x="534" y="0"/>
                  </a:moveTo>
                  <a:cubicBezTo>
                    <a:pt x="452" y="0"/>
                    <a:pt x="370" y="22"/>
                    <a:pt x="295" y="66"/>
                  </a:cubicBezTo>
                  <a:cubicBezTo>
                    <a:pt x="71" y="201"/>
                    <a:pt x="0" y="489"/>
                    <a:pt x="135" y="710"/>
                  </a:cubicBezTo>
                  <a:cubicBezTo>
                    <a:pt x="221" y="857"/>
                    <a:pt x="375" y="938"/>
                    <a:pt x="533" y="938"/>
                  </a:cubicBezTo>
                  <a:cubicBezTo>
                    <a:pt x="616" y="938"/>
                    <a:pt x="699" y="916"/>
                    <a:pt x="775" y="870"/>
                  </a:cubicBezTo>
                  <a:cubicBezTo>
                    <a:pt x="999" y="739"/>
                    <a:pt x="1070" y="451"/>
                    <a:pt x="938" y="230"/>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3"/>
            <p:cNvSpPr/>
            <p:nvPr/>
          </p:nvSpPr>
          <p:spPr>
            <a:xfrm>
              <a:off x="2088848" y="4317188"/>
              <a:ext cx="589906" cy="353910"/>
            </a:xfrm>
            <a:custGeom>
              <a:rect b="b" l="l" r="r" t="t"/>
              <a:pathLst>
                <a:path extrusionOk="0" h="6357" w="10596">
                  <a:moveTo>
                    <a:pt x="456" y="1"/>
                  </a:moveTo>
                  <a:cubicBezTo>
                    <a:pt x="206" y="1"/>
                    <a:pt x="1" y="202"/>
                    <a:pt x="1" y="455"/>
                  </a:cubicBezTo>
                  <a:lnTo>
                    <a:pt x="1" y="5901"/>
                  </a:lnTo>
                  <a:cubicBezTo>
                    <a:pt x="1" y="6151"/>
                    <a:pt x="206" y="6356"/>
                    <a:pt x="456" y="6356"/>
                  </a:cubicBezTo>
                  <a:lnTo>
                    <a:pt x="10141" y="6356"/>
                  </a:lnTo>
                  <a:cubicBezTo>
                    <a:pt x="10394" y="6356"/>
                    <a:pt x="10596" y="6151"/>
                    <a:pt x="10596" y="5901"/>
                  </a:cubicBezTo>
                  <a:lnTo>
                    <a:pt x="10596" y="455"/>
                  </a:lnTo>
                  <a:cubicBezTo>
                    <a:pt x="10596" y="202"/>
                    <a:pt x="10394" y="1"/>
                    <a:pt x="10141"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3"/>
            <p:cNvSpPr/>
            <p:nvPr/>
          </p:nvSpPr>
          <p:spPr>
            <a:xfrm>
              <a:off x="2378176" y="4352818"/>
              <a:ext cx="11302" cy="282427"/>
            </a:xfrm>
            <a:custGeom>
              <a:rect b="b" l="l" r="r" t="t"/>
              <a:pathLst>
                <a:path extrusionOk="0" h="5073" w="203">
                  <a:moveTo>
                    <a:pt x="103" y="1"/>
                  </a:moveTo>
                  <a:cubicBezTo>
                    <a:pt x="45" y="1"/>
                    <a:pt x="1" y="49"/>
                    <a:pt x="1" y="103"/>
                  </a:cubicBezTo>
                  <a:lnTo>
                    <a:pt x="1" y="4973"/>
                  </a:lnTo>
                  <a:cubicBezTo>
                    <a:pt x="1" y="5028"/>
                    <a:pt x="45" y="5073"/>
                    <a:pt x="103" y="5073"/>
                  </a:cubicBezTo>
                  <a:cubicBezTo>
                    <a:pt x="157" y="5073"/>
                    <a:pt x="202" y="5028"/>
                    <a:pt x="202" y="4973"/>
                  </a:cubicBezTo>
                  <a:lnTo>
                    <a:pt x="202" y="103"/>
                  </a:lnTo>
                  <a:cubicBezTo>
                    <a:pt x="202" y="49"/>
                    <a:pt x="157" y="1"/>
                    <a:pt x="10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3"/>
            <p:cNvSpPr/>
            <p:nvPr/>
          </p:nvSpPr>
          <p:spPr>
            <a:xfrm>
              <a:off x="2572138" y="4371023"/>
              <a:ext cx="52276" cy="52276"/>
            </a:xfrm>
            <a:custGeom>
              <a:rect b="b" l="l" r="r" t="t"/>
              <a:pathLst>
                <a:path extrusionOk="0" h="939" w="939">
                  <a:moveTo>
                    <a:pt x="468" y="0"/>
                  </a:moveTo>
                  <a:cubicBezTo>
                    <a:pt x="208" y="0"/>
                    <a:pt x="0" y="212"/>
                    <a:pt x="0" y="471"/>
                  </a:cubicBezTo>
                  <a:cubicBezTo>
                    <a:pt x="0" y="730"/>
                    <a:pt x="208"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3"/>
            <p:cNvSpPr/>
            <p:nvPr/>
          </p:nvSpPr>
          <p:spPr>
            <a:xfrm>
              <a:off x="2572138" y="4564761"/>
              <a:ext cx="52276" cy="52276"/>
            </a:xfrm>
            <a:custGeom>
              <a:rect b="b" l="l" r="r" t="t"/>
              <a:pathLst>
                <a:path extrusionOk="0" h="939" w="939">
                  <a:moveTo>
                    <a:pt x="468" y="1"/>
                  </a:moveTo>
                  <a:cubicBezTo>
                    <a:pt x="208" y="1"/>
                    <a:pt x="0" y="212"/>
                    <a:pt x="0" y="471"/>
                  </a:cubicBezTo>
                  <a:cubicBezTo>
                    <a:pt x="0" y="731"/>
                    <a:pt x="208" y="939"/>
                    <a:pt x="468" y="939"/>
                  </a:cubicBezTo>
                  <a:cubicBezTo>
                    <a:pt x="727" y="939"/>
                    <a:pt x="938" y="731"/>
                    <a:pt x="938" y="471"/>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3"/>
            <p:cNvSpPr/>
            <p:nvPr/>
          </p:nvSpPr>
          <p:spPr>
            <a:xfrm>
              <a:off x="2422547" y="4371023"/>
              <a:ext cx="52109" cy="52276"/>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3"/>
            <p:cNvSpPr/>
            <p:nvPr/>
          </p:nvSpPr>
          <p:spPr>
            <a:xfrm>
              <a:off x="2422547" y="4564761"/>
              <a:ext cx="52109" cy="52276"/>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3"/>
            <p:cNvSpPr/>
            <p:nvPr/>
          </p:nvSpPr>
          <p:spPr>
            <a:xfrm>
              <a:off x="2502603" y="4371023"/>
              <a:ext cx="52276" cy="52276"/>
            </a:xfrm>
            <a:custGeom>
              <a:rect b="b" l="l" r="r" t="t"/>
              <a:pathLst>
                <a:path extrusionOk="0" h="939" w="939">
                  <a:moveTo>
                    <a:pt x="468" y="0"/>
                  </a:moveTo>
                  <a:cubicBezTo>
                    <a:pt x="209" y="0"/>
                    <a:pt x="0" y="212"/>
                    <a:pt x="0" y="471"/>
                  </a:cubicBezTo>
                  <a:cubicBezTo>
                    <a:pt x="0" y="730"/>
                    <a:pt x="209" y="939"/>
                    <a:pt x="468" y="939"/>
                  </a:cubicBezTo>
                  <a:cubicBezTo>
                    <a:pt x="727" y="939"/>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3"/>
            <p:cNvSpPr/>
            <p:nvPr/>
          </p:nvSpPr>
          <p:spPr>
            <a:xfrm>
              <a:off x="2502603" y="4564761"/>
              <a:ext cx="52276" cy="52276"/>
            </a:xfrm>
            <a:custGeom>
              <a:rect b="b" l="l" r="r" t="t"/>
              <a:pathLst>
                <a:path extrusionOk="0" h="939" w="939">
                  <a:moveTo>
                    <a:pt x="468" y="1"/>
                  </a:moveTo>
                  <a:cubicBezTo>
                    <a:pt x="209" y="1"/>
                    <a:pt x="0" y="212"/>
                    <a:pt x="0" y="471"/>
                  </a:cubicBezTo>
                  <a:cubicBezTo>
                    <a:pt x="0" y="731"/>
                    <a:pt x="209" y="939"/>
                    <a:pt x="468" y="939"/>
                  </a:cubicBezTo>
                  <a:cubicBezTo>
                    <a:pt x="727" y="939"/>
                    <a:pt x="939" y="731"/>
                    <a:pt x="939" y="471"/>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3"/>
            <p:cNvSpPr/>
            <p:nvPr/>
          </p:nvSpPr>
          <p:spPr>
            <a:xfrm>
              <a:off x="2160164" y="4384941"/>
              <a:ext cx="59625" cy="52276"/>
            </a:xfrm>
            <a:custGeom>
              <a:rect b="b" l="l" r="r" t="t"/>
              <a:pathLst>
                <a:path extrusionOk="0" h="939" w="1071">
                  <a:moveTo>
                    <a:pt x="534" y="0"/>
                  </a:moveTo>
                  <a:cubicBezTo>
                    <a:pt x="452" y="0"/>
                    <a:pt x="368" y="22"/>
                    <a:pt x="292" y="67"/>
                  </a:cubicBezTo>
                  <a:cubicBezTo>
                    <a:pt x="71" y="202"/>
                    <a:pt x="1" y="487"/>
                    <a:pt x="132" y="711"/>
                  </a:cubicBezTo>
                  <a:cubicBezTo>
                    <a:pt x="221" y="857"/>
                    <a:pt x="376" y="938"/>
                    <a:pt x="536" y="938"/>
                  </a:cubicBezTo>
                  <a:cubicBezTo>
                    <a:pt x="618" y="938"/>
                    <a:pt x="700" y="917"/>
                    <a:pt x="776" y="871"/>
                  </a:cubicBezTo>
                  <a:cubicBezTo>
                    <a:pt x="1000" y="737"/>
                    <a:pt x="1070" y="448"/>
                    <a:pt x="936" y="228"/>
                  </a:cubicBezTo>
                  <a:cubicBezTo>
                    <a:pt x="849" y="82"/>
                    <a:pt x="694"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3"/>
            <p:cNvSpPr/>
            <p:nvPr/>
          </p:nvSpPr>
          <p:spPr>
            <a:xfrm>
              <a:off x="2259817" y="4551066"/>
              <a:ext cx="59792" cy="52221"/>
            </a:xfrm>
            <a:custGeom>
              <a:rect b="b" l="l" r="r" t="t"/>
              <a:pathLst>
                <a:path extrusionOk="0" h="938" w="1074">
                  <a:moveTo>
                    <a:pt x="535" y="0"/>
                  </a:moveTo>
                  <a:cubicBezTo>
                    <a:pt x="453" y="0"/>
                    <a:pt x="370" y="22"/>
                    <a:pt x="295" y="68"/>
                  </a:cubicBezTo>
                  <a:cubicBezTo>
                    <a:pt x="74" y="199"/>
                    <a:pt x="1" y="487"/>
                    <a:pt x="135" y="711"/>
                  </a:cubicBezTo>
                  <a:cubicBezTo>
                    <a:pt x="224" y="857"/>
                    <a:pt x="378" y="937"/>
                    <a:pt x="537" y="937"/>
                  </a:cubicBezTo>
                  <a:cubicBezTo>
                    <a:pt x="619" y="937"/>
                    <a:pt x="702" y="916"/>
                    <a:pt x="779" y="871"/>
                  </a:cubicBezTo>
                  <a:cubicBezTo>
                    <a:pt x="999" y="737"/>
                    <a:pt x="1073" y="449"/>
                    <a:pt x="939" y="228"/>
                  </a:cubicBezTo>
                  <a:cubicBezTo>
                    <a:pt x="850"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9" name="Google Shape;669;p23"/>
          <p:cNvSpPr/>
          <p:nvPr/>
        </p:nvSpPr>
        <p:spPr>
          <a:xfrm rot="6493068">
            <a:off x="8401971" y="366770"/>
            <a:ext cx="742542" cy="518787"/>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0" name="Google Shape;670;p23"/>
          <p:cNvGrpSpPr/>
          <p:nvPr/>
        </p:nvGrpSpPr>
        <p:grpSpPr>
          <a:xfrm rot="760789">
            <a:off x="8650080" y="1203035"/>
            <a:ext cx="316868" cy="316851"/>
            <a:chOff x="291850" y="2324188"/>
            <a:chExt cx="316871" cy="316855"/>
          </a:xfrm>
        </p:grpSpPr>
        <p:sp>
          <p:nvSpPr>
            <p:cNvPr id="671" name="Google Shape;671;p23"/>
            <p:cNvSpPr/>
            <p:nvPr/>
          </p:nvSpPr>
          <p:spPr>
            <a:xfrm>
              <a:off x="291850" y="2324188"/>
              <a:ext cx="316871" cy="316855"/>
            </a:xfrm>
            <a:custGeom>
              <a:rect b="b" l="l" r="r" t="t"/>
              <a:pathLst>
                <a:path extrusionOk="0" h="6584" w="6584">
                  <a:moveTo>
                    <a:pt x="1614" y="1"/>
                  </a:moveTo>
                  <a:cubicBezTo>
                    <a:pt x="724" y="1"/>
                    <a:pt x="1" y="724"/>
                    <a:pt x="1" y="1614"/>
                  </a:cubicBezTo>
                  <a:lnTo>
                    <a:pt x="1" y="4973"/>
                  </a:lnTo>
                  <a:cubicBezTo>
                    <a:pt x="1" y="5863"/>
                    <a:pt x="724" y="6584"/>
                    <a:pt x="1614" y="6584"/>
                  </a:cubicBezTo>
                  <a:lnTo>
                    <a:pt x="4970" y="6584"/>
                  </a:lnTo>
                  <a:cubicBezTo>
                    <a:pt x="5863" y="6584"/>
                    <a:pt x="6584" y="5863"/>
                    <a:pt x="6584" y="4973"/>
                  </a:cubicBezTo>
                  <a:lnTo>
                    <a:pt x="6584" y="1614"/>
                  </a:lnTo>
                  <a:cubicBezTo>
                    <a:pt x="6584" y="724"/>
                    <a:pt x="5863"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3"/>
            <p:cNvSpPr/>
            <p:nvPr/>
          </p:nvSpPr>
          <p:spPr>
            <a:xfrm>
              <a:off x="291850" y="2324188"/>
              <a:ext cx="126287" cy="316855"/>
            </a:xfrm>
            <a:custGeom>
              <a:rect b="b" l="l" r="r" t="t"/>
              <a:pathLst>
                <a:path extrusionOk="0" h="6584" w="2624">
                  <a:moveTo>
                    <a:pt x="1614" y="1"/>
                  </a:moveTo>
                  <a:cubicBezTo>
                    <a:pt x="724" y="1"/>
                    <a:pt x="1" y="724"/>
                    <a:pt x="1" y="1614"/>
                  </a:cubicBezTo>
                  <a:lnTo>
                    <a:pt x="1" y="4973"/>
                  </a:lnTo>
                  <a:cubicBezTo>
                    <a:pt x="1" y="5863"/>
                    <a:pt x="724" y="6584"/>
                    <a:pt x="1614" y="6584"/>
                  </a:cubicBezTo>
                  <a:lnTo>
                    <a:pt x="2623" y="6584"/>
                  </a:lnTo>
                  <a:cubicBezTo>
                    <a:pt x="1733" y="6584"/>
                    <a:pt x="1009" y="5863"/>
                    <a:pt x="1009" y="4973"/>
                  </a:cubicBezTo>
                  <a:lnTo>
                    <a:pt x="1009" y="1614"/>
                  </a:lnTo>
                  <a:cubicBezTo>
                    <a:pt x="1009" y="724"/>
                    <a:pt x="1733" y="1"/>
                    <a:pt x="262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3"/>
            <p:cNvSpPr/>
            <p:nvPr/>
          </p:nvSpPr>
          <p:spPr>
            <a:xfrm>
              <a:off x="450281" y="2457160"/>
              <a:ext cx="47646" cy="49376"/>
            </a:xfrm>
            <a:custGeom>
              <a:rect b="b" l="l" r="r" t="t"/>
              <a:pathLst>
                <a:path extrusionOk="0" h="1026" w="990">
                  <a:moveTo>
                    <a:pt x="493" y="1"/>
                  </a:moveTo>
                  <a:cubicBezTo>
                    <a:pt x="221" y="1"/>
                    <a:pt x="0" y="225"/>
                    <a:pt x="0" y="497"/>
                  </a:cubicBezTo>
                  <a:lnTo>
                    <a:pt x="0" y="529"/>
                  </a:lnTo>
                  <a:cubicBezTo>
                    <a:pt x="0" y="801"/>
                    <a:pt x="221" y="1025"/>
                    <a:pt x="493" y="1025"/>
                  </a:cubicBezTo>
                  <a:cubicBezTo>
                    <a:pt x="765" y="1025"/>
                    <a:pt x="990" y="801"/>
                    <a:pt x="990" y="529"/>
                  </a:cubicBezTo>
                  <a:lnTo>
                    <a:pt x="990" y="497"/>
                  </a:lnTo>
                  <a:cubicBezTo>
                    <a:pt x="990" y="225"/>
                    <a:pt x="765" y="1"/>
                    <a:pt x="493"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3"/>
            <p:cNvSpPr/>
            <p:nvPr/>
          </p:nvSpPr>
          <p:spPr>
            <a:xfrm>
              <a:off x="523914" y="2383527"/>
              <a:ext cx="47646" cy="49184"/>
            </a:xfrm>
            <a:custGeom>
              <a:rect b="b" l="l" r="r" t="t"/>
              <a:pathLst>
                <a:path extrusionOk="0" h="1022" w="990">
                  <a:moveTo>
                    <a:pt x="497" y="0"/>
                  </a:moveTo>
                  <a:cubicBezTo>
                    <a:pt x="225" y="0"/>
                    <a:pt x="1" y="221"/>
                    <a:pt x="1" y="493"/>
                  </a:cubicBezTo>
                  <a:lnTo>
                    <a:pt x="1" y="525"/>
                  </a:lnTo>
                  <a:cubicBezTo>
                    <a:pt x="1" y="801"/>
                    <a:pt x="225" y="1022"/>
                    <a:pt x="497" y="1022"/>
                  </a:cubicBezTo>
                  <a:cubicBezTo>
                    <a:pt x="769" y="1022"/>
                    <a:pt x="990" y="798"/>
                    <a:pt x="990" y="525"/>
                  </a:cubicBezTo>
                  <a:lnTo>
                    <a:pt x="990" y="493"/>
                  </a:lnTo>
                  <a:cubicBezTo>
                    <a:pt x="990" y="221"/>
                    <a:pt x="769" y="0"/>
                    <a:pt x="497"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3"/>
            <p:cNvSpPr/>
            <p:nvPr/>
          </p:nvSpPr>
          <p:spPr>
            <a:xfrm>
              <a:off x="376455" y="2530985"/>
              <a:ext cx="47646" cy="49184"/>
            </a:xfrm>
            <a:custGeom>
              <a:rect b="b" l="l" r="r" t="t"/>
              <a:pathLst>
                <a:path extrusionOk="0" h="1022" w="990">
                  <a:moveTo>
                    <a:pt x="494" y="0"/>
                  </a:moveTo>
                  <a:cubicBezTo>
                    <a:pt x="221" y="0"/>
                    <a:pt x="0" y="225"/>
                    <a:pt x="0" y="497"/>
                  </a:cubicBezTo>
                  <a:lnTo>
                    <a:pt x="0" y="529"/>
                  </a:lnTo>
                  <a:cubicBezTo>
                    <a:pt x="0" y="801"/>
                    <a:pt x="221" y="1022"/>
                    <a:pt x="494" y="1022"/>
                  </a:cubicBezTo>
                  <a:cubicBezTo>
                    <a:pt x="769" y="1022"/>
                    <a:pt x="990" y="801"/>
                    <a:pt x="990" y="529"/>
                  </a:cubicBezTo>
                  <a:lnTo>
                    <a:pt x="990" y="497"/>
                  </a:lnTo>
                  <a:cubicBezTo>
                    <a:pt x="990" y="221"/>
                    <a:pt x="769" y="0"/>
                    <a:pt x="494"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6" name="Google Shape;676;p23"/>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1pPr>
            <a:lvl2pPr lvl="1"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2pPr>
            <a:lvl3pPr lvl="2"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3pPr>
            <a:lvl4pPr lvl="3"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4pPr>
            <a:lvl5pPr lvl="4"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5pPr>
            <a:lvl6pPr lvl="5"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6pPr>
            <a:lvl7pPr lvl="6"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7pPr>
            <a:lvl8pPr lvl="7"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8pPr>
            <a:lvl9pPr lvl="8"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677" name="Shape 677"/>
        <p:cNvGrpSpPr/>
        <p:nvPr/>
      </p:nvGrpSpPr>
      <p:grpSpPr>
        <a:xfrm>
          <a:off x="0" y="0"/>
          <a:ext cx="0" cy="0"/>
          <a:chOff x="0" y="0"/>
          <a:chExt cx="0" cy="0"/>
        </a:xfrm>
      </p:grpSpPr>
      <p:pic>
        <p:nvPicPr>
          <p:cNvPr id="678" name="Google Shape;678;p24"/>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679" name="Google Shape;679;p24"/>
          <p:cNvSpPr txBox="1"/>
          <p:nvPr>
            <p:ph idx="1" type="subTitle"/>
          </p:nvPr>
        </p:nvSpPr>
        <p:spPr>
          <a:xfrm>
            <a:off x="713225" y="2230759"/>
            <a:ext cx="2326500" cy="625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80" name="Google Shape;680;p24"/>
          <p:cNvSpPr txBox="1"/>
          <p:nvPr>
            <p:ph idx="2" type="subTitle"/>
          </p:nvPr>
        </p:nvSpPr>
        <p:spPr>
          <a:xfrm>
            <a:off x="3437225" y="2230759"/>
            <a:ext cx="2326500" cy="625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81" name="Google Shape;681;p24"/>
          <p:cNvSpPr txBox="1"/>
          <p:nvPr>
            <p:ph idx="3" type="subTitle"/>
          </p:nvPr>
        </p:nvSpPr>
        <p:spPr>
          <a:xfrm>
            <a:off x="713225" y="1907484"/>
            <a:ext cx="2326500" cy="460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682" name="Google Shape;682;p24"/>
          <p:cNvSpPr txBox="1"/>
          <p:nvPr>
            <p:ph idx="4" type="subTitle"/>
          </p:nvPr>
        </p:nvSpPr>
        <p:spPr>
          <a:xfrm>
            <a:off x="3437225" y="1907484"/>
            <a:ext cx="2326500" cy="460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683" name="Google Shape;683;p24"/>
          <p:cNvSpPr txBox="1"/>
          <p:nvPr>
            <p:ph idx="5" type="subTitle"/>
          </p:nvPr>
        </p:nvSpPr>
        <p:spPr>
          <a:xfrm>
            <a:off x="713225" y="3954305"/>
            <a:ext cx="2326500" cy="625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84" name="Google Shape;684;p24"/>
          <p:cNvSpPr txBox="1"/>
          <p:nvPr>
            <p:ph idx="6" type="subTitle"/>
          </p:nvPr>
        </p:nvSpPr>
        <p:spPr>
          <a:xfrm>
            <a:off x="3437227" y="3954305"/>
            <a:ext cx="2326500" cy="625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85" name="Google Shape;685;p24"/>
          <p:cNvSpPr txBox="1"/>
          <p:nvPr>
            <p:ph idx="7" type="subTitle"/>
          </p:nvPr>
        </p:nvSpPr>
        <p:spPr>
          <a:xfrm>
            <a:off x="713225" y="3631030"/>
            <a:ext cx="2326500" cy="460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686" name="Google Shape;686;p24"/>
          <p:cNvSpPr txBox="1"/>
          <p:nvPr>
            <p:ph idx="8" type="subTitle"/>
          </p:nvPr>
        </p:nvSpPr>
        <p:spPr>
          <a:xfrm>
            <a:off x="3437227" y="3631030"/>
            <a:ext cx="2326500" cy="460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grpSp>
        <p:nvGrpSpPr>
          <p:cNvPr id="687" name="Google Shape;687;p24"/>
          <p:cNvGrpSpPr/>
          <p:nvPr/>
        </p:nvGrpSpPr>
        <p:grpSpPr>
          <a:xfrm>
            <a:off x="7692416" y="4446115"/>
            <a:ext cx="486078" cy="486078"/>
            <a:chOff x="7879273" y="4810679"/>
            <a:chExt cx="425228" cy="425228"/>
          </a:xfrm>
        </p:grpSpPr>
        <p:sp>
          <p:nvSpPr>
            <p:cNvPr id="688" name="Google Shape;688;p24"/>
            <p:cNvSpPr/>
            <p:nvPr/>
          </p:nvSpPr>
          <p:spPr>
            <a:xfrm rot="-1596938">
              <a:off x="7933461" y="4864866"/>
              <a:ext cx="316853" cy="316853"/>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4"/>
            <p:cNvSpPr/>
            <p:nvPr/>
          </p:nvSpPr>
          <p:spPr>
            <a:xfrm rot="-1596938">
              <a:off x="7943566" y="4907588"/>
              <a:ext cx="126135" cy="316853"/>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4"/>
            <p:cNvSpPr/>
            <p:nvPr/>
          </p:nvSpPr>
          <p:spPr>
            <a:xfrm rot="-1596938">
              <a:off x="8084615" y="4989440"/>
              <a:ext cx="47643"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1" name="Google Shape;691;p24"/>
          <p:cNvGrpSpPr/>
          <p:nvPr/>
        </p:nvGrpSpPr>
        <p:grpSpPr>
          <a:xfrm>
            <a:off x="6745816" y="148460"/>
            <a:ext cx="486063" cy="486063"/>
            <a:chOff x="1264136" y="3850239"/>
            <a:chExt cx="446955" cy="446955"/>
          </a:xfrm>
        </p:grpSpPr>
        <p:sp>
          <p:nvSpPr>
            <p:cNvPr id="692" name="Google Shape;692;p24"/>
            <p:cNvSpPr/>
            <p:nvPr/>
          </p:nvSpPr>
          <p:spPr>
            <a:xfrm rot="2454053">
              <a:off x="1329186" y="3915288"/>
              <a:ext cx="316855" cy="316855"/>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24"/>
            <p:cNvSpPr/>
            <p:nvPr/>
          </p:nvSpPr>
          <p:spPr>
            <a:xfrm rot="2454053">
              <a:off x="1352469" y="3852851"/>
              <a:ext cx="126136" cy="316855"/>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24"/>
            <p:cNvSpPr/>
            <p:nvPr/>
          </p:nvSpPr>
          <p:spPr>
            <a:xfrm rot="2454053">
              <a:off x="1570077" y="404910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4"/>
            <p:cNvSpPr/>
            <p:nvPr/>
          </p:nvSpPr>
          <p:spPr>
            <a:xfrm rot="2454053">
              <a:off x="1478652" y="398667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4"/>
            <p:cNvSpPr/>
            <p:nvPr/>
          </p:nvSpPr>
          <p:spPr>
            <a:xfrm rot="2454053">
              <a:off x="1493877" y="413155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4"/>
            <p:cNvSpPr/>
            <p:nvPr/>
          </p:nvSpPr>
          <p:spPr>
            <a:xfrm rot="2454053">
              <a:off x="1402452" y="406912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8" name="Google Shape;698;p24"/>
          <p:cNvSpPr txBox="1"/>
          <p:nvPr>
            <p:ph type="title"/>
          </p:nvPr>
        </p:nvSpPr>
        <p:spPr>
          <a:xfrm>
            <a:off x="713225" y="539500"/>
            <a:ext cx="5050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1pPr>
            <a:lvl2pPr lvl="1"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2pPr>
            <a:lvl3pPr lvl="2"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3pPr>
            <a:lvl4pPr lvl="3"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4pPr>
            <a:lvl5pPr lvl="4"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5pPr>
            <a:lvl6pPr lvl="5"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6pPr>
            <a:lvl7pPr lvl="6"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7pPr>
            <a:lvl8pPr lvl="7"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8pPr>
            <a:lvl9pPr lvl="8"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6">
    <p:spTree>
      <p:nvGrpSpPr>
        <p:cNvPr id="699" name="Shape 699"/>
        <p:cNvGrpSpPr/>
        <p:nvPr/>
      </p:nvGrpSpPr>
      <p:grpSpPr>
        <a:xfrm>
          <a:off x="0" y="0"/>
          <a:ext cx="0" cy="0"/>
          <a:chOff x="0" y="0"/>
          <a:chExt cx="0" cy="0"/>
        </a:xfrm>
      </p:grpSpPr>
      <p:pic>
        <p:nvPicPr>
          <p:cNvPr id="700" name="Google Shape;700;p25"/>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701" name="Google Shape;701;p25"/>
          <p:cNvSpPr txBox="1"/>
          <p:nvPr>
            <p:ph idx="1" type="subTitle"/>
          </p:nvPr>
        </p:nvSpPr>
        <p:spPr>
          <a:xfrm>
            <a:off x="937626" y="2192800"/>
            <a:ext cx="2175300" cy="625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02" name="Google Shape;702;p25"/>
          <p:cNvSpPr txBox="1"/>
          <p:nvPr>
            <p:ph idx="2" type="subTitle"/>
          </p:nvPr>
        </p:nvSpPr>
        <p:spPr>
          <a:xfrm>
            <a:off x="3484347" y="2192800"/>
            <a:ext cx="2175300" cy="625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03" name="Google Shape;703;p25"/>
          <p:cNvSpPr txBox="1"/>
          <p:nvPr>
            <p:ph idx="3" type="subTitle"/>
          </p:nvPr>
        </p:nvSpPr>
        <p:spPr>
          <a:xfrm>
            <a:off x="6031074" y="2192800"/>
            <a:ext cx="2175300" cy="625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04" name="Google Shape;704;p25"/>
          <p:cNvSpPr txBox="1"/>
          <p:nvPr>
            <p:ph idx="4" type="subTitle"/>
          </p:nvPr>
        </p:nvSpPr>
        <p:spPr>
          <a:xfrm>
            <a:off x="937626" y="1869525"/>
            <a:ext cx="2175300" cy="460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705" name="Google Shape;705;p25"/>
          <p:cNvSpPr txBox="1"/>
          <p:nvPr>
            <p:ph idx="5" type="subTitle"/>
          </p:nvPr>
        </p:nvSpPr>
        <p:spPr>
          <a:xfrm>
            <a:off x="3484347" y="1869525"/>
            <a:ext cx="2175300" cy="460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706" name="Google Shape;706;p25"/>
          <p:cNvSpPr txBox="1"/>
          <p:nvPr>
            <p:ph idx="6" type="subTitle"/>
          </p:nvPr>
        </p:nvSpPr>
        <p:spPr>
          <a:xfrm>
            <a:off x="6031074" y="1869525"/>
            <a:ext cx="2175300" cy="460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707" name="Google Shape;707;p25"/>
          <p:cNvSpPr txBox="1"/>
          <p:nvPr>
            <p:ph idx="7" type="subTitle"/>
          </p:nvPr>
        </p:nvSpPr>
        <p:spPr>
          <a:xfrm>
            <a:off x="937626" y="3982775"/>
            <a:ext cx="2175300" cy="625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08" name="Google Shape;708;p25"/>
          <p:cNvSpPr txBox="1"/>
          <p:nvPr>
            <p:ph idx="8" type="subTitle"/>
          </p:nvPr>
        </p:nvSpPr>
        <p:spPr>
          <a:xfrm>
            <a:off x="3484347" y="3982775"/>
            <a:ext cx="2175300" cy="625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09" name="Google Shape;709;p25"/>
          <p:cNvSpPr txBox="1"/>
          <p:nvPr>
            <p:ph idx="9" type="subTitle"/>
          </p:nvPr>
        </p:nvSpPr>
        <p:spPr>
          <a:xfrm>
            <a:off x="6031074" y="3982775"/>
            <a:ext cx="2175300" cy="625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10" name="Google Shape;710;p25"/>
          <p:cNvSpPr txBox="1"/>
          <p:nvPr>
            <p:ph idx="13" type="subTitle"/>
          </p:nvPr>
        </p:nvSpPr>
        <p:spPr>
          <a:xfrm>
            <a:off x="937626" y="3659500"/>
            <a:ext cx="2175300" cy="460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711" name="Google Shape;711;p25"/>
          <p:cNvSpPr txBox="1"/>
          <p:nvPr>
            <p:ph idx="14" type="subTitle"/>
          </p:nvPr>
        </p:nvSpPr>
        <p:spPr>
          <a:xfrm>
            <a:off x="3484347" y="3659500"/>
            <a:ext cx="2175300" cy="460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712" name="Google Shape;712;p25"/>
          <p:cNvSpPr txBox="1"/>
          <p:nvPr>
            <p:ph idx="15" type="subTitle"/>
          </p:nvPr>
        </p:nvSpPr>
        <p:spPr>
          <a:xfrm>
            <a:off x="6031074" y="3659500"/>
            <a:ext cx="2175300" cy="460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sz="2000">
                <a:solidFill>
                  <a:schemeClr val="dk1"/>
                </a:solidFill>
                <a:latin typeface="Dela Gothic One"/>
                <a:ea typeface="Dela Gothic One"/>
                <a:cs typeface="Dela Gothic One"/>
                <a:sym typeface="Dela Gothic On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grpSp>
        <p:nvGrpSpPr>
          <p:cNvPr id="713" name="Google Shape;713;p25"/>
          <p:cNvGrpSpPr/>
          <p:nvPr/>
        </p:nvGrpSpPr>
        <p:grpSpPr>
          <a:xfrm rot="-6208258">
            <a:off x="319474" y="47320"/>
            <a:ext cx="460385" cy="460279"/>
            <a:chOff x="8054400" y="3195525"/>
            <a:chExt cx="327975" cy="327900"/>
          </a:xfrm>
        </p:grpSpPr>
        <p:sp>
          <p:nvSpPr>
            <p:cNvPr id="714" name="Google Shape;714;p25"/>
            <p:cNvSpPr/>
            <p:nvPr/>
          </p:nvSpPr>
          <p:spPr>
            <a:xfrm>
              <a:off x="8054400" y="3195525"/>
              <a:ext cx="164025" cy="163975"/>
            </a:xfrm>
            <a:custGeom>
              <a:rect b="b" l="l" r="r" t="t"/>
              <a:pathLst>
                <a:path extrusionOk="0" h="6559" w="6561">
                  <a:moveTo>
                    <a:pt x="1127" y="1"/>
                  </a:moveTo>
                  <a:cubicBezTo>
                    <a:pt x="506" y="1"/>
                    <a:pt x="0" y="504"/>
                    <a:pt x="0" y="1125"/>
                  </a:cubicBezTo>
                  <a:lnTo>
                    <a:pt x="0" y="5434"/>
                  </a:lnTo>
                  <a:cubicBezTo>
                    <a:pt x="0" y="6056"/>
                    <a:pt x="503" y="6558"/>
                    <a:pt x="1127" y="6558"/>
                  </a:cubicBezTo>
                  <a:lnTo>
                    <a:pt x="5434" y="6558"/>
                  </a:lnTo>
                  <a:cubicBezTo>
                    <a:pt x="6055" y="6558"/>
                    <a:pt x="6561" y="6056"/>
                    <a:pt x="6561" y="5434"/>
                  </a:cubicBezTo>
                  <a:lnTo>
                    <a:pt x="6561" y="1125"/>
                  </a:lnTo>
                  <a:cubicBezTo>
                    <a:pt x="6558" y="504"/>
                    <a:pt x="6055" y="1"/>
                    <a:pt x="5434"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5"/>
            <p:cNvSpPr/>
            <p:nvPr/>
          </p:nvSpPr>
          <p:spPr>
            <a:xfrm>
              <a:off x="8054400" y="3359475"/>
              <a:ext cx="164025" cy="163950"/>
            </a:xfrm>
            <a:custGeom>
              <a:rect b="b" l="l" r="r" t="t"/>
              <a:pathLst>
                <a:path extrusionOk="0" h="6558" w="6561">
                  <a:moveTo>
                    <a:pt x="1127" y="0"/>
                  </a:moveTo>
                  <a:cubicBezTo>
                    <a:pt x="506" y="0"/>
                    <a:pt x="0" y="503"/>
                    <a:pt x="0" y="1124"/>
                  </a:cubicBezTo>
                  <a:lnTo>
                    <a:pt x="0" y="5434"/>
                  </a:lnTo>
                  <a:cubicBezTo>
                    <a:pt x="0" y="6055"/>
                    <a:pt x="503" y="6558"/>
                    <a:pt x="1127" y="6558"/>
                  </a:cubicBezTo>
                  <a:lnTo>
                    <a:pt x="5434" y="6558"/>
                  </a:lnTo>
                  <a:cubicBezTo>
                    <a:pt x="6055" y="6558"/>
                    <a:pt x="6561" y="6055"/>
                    <a:pt x="6561" y="5434"/>
                  </a:cubicBezTo>
                  <a:lnTo>
                    <a:pt x="6561" y="1124"/>
                  </a:lnTo>
                  <a:cubicBezTo>
                    <a:pt x="6558" y="503"/>
                    <a:pt x="6055" y="0"/>
                    <a:pt x="5434"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5"/>
            <p:cNvSpPr/>
            <p:nvPr/>
          </p:nvSpPr>
          <p:spPr>
            <a:xfrm>
              <a:off x="8218400" y="3359475"/>
              <a:ext cx="163975" cy="163950"/>
            </a:xfrm>
            <a:custGeom>
              <a:rect b="b" l="l" r="r" t="t"/>
              <a:pathLst>
                <a:path extrusionOk="0" h="6558" w="6559">
                  <a:moveTo>
                    <a:pt x="1125" y="0"/>
                  </a:moveTo>
                  <a:cubicBezTo>
                    <a:pt x="504" y="0"/>
                    <a:pt x="1" y="503"/>
                    <a:pt x="1" y="1124"/>
                  </a:cubicBezTo>
                  <a:lnTo>
                    <a:pt x="1" y="5434"/>
                  </a:lnTo>
                  <a:cubicBezTo>
                    <a:pt x="1" y="6055"/>
                    <a:pt x="504" y="6558"/>
                    <a:pt x="1125" y="6558"/>
                  </a:cubicBezTo>
                  <a:lnTo>
                    <a:pt x="5434" y="6558"/>
                  </a:lnTo>
                  <a:cubicBezTo>
                    <a:pt x="6056" y="6558"/>
                    <a:pt x="6558" y="6055"/>
                    <a:pt x="6558" y="5434"/>
                  </a:cubicBezTo>
                  <a:lnTo>
                    <a:pt x="6558" y="1124"/>
                  </a:lnTo>
                  <a:cubicBezTo>
                    <a:pt x="6558" y="503"/>
                    <a:pt x="6056" y="0"/>
                    <a:pt x="5434"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5"/>
            <p:cNvSpPr/>
            <p:nvPr/>
          </p:nvSpPr>
          <p:spPr>
            <a:xfrm>
              <a:off x="8218400" y="3195525"/>
              <a:ext cx="163975" cy="163975"/>
            </a:xfrm>
            <a:custGeom>
              <a:rect b="b" l="l" r="r" t="t"/>
              <a:pathLst>
                <a:path extrusionOk="0" h="6559" w="6559">
                  <a:moveTo>
                    <a:pt x="1125" y="1"/>
                  </a:moveTo>
                  <a:cubicBezTo>
                    <a:pt x="504" y="1"/>
                    <a:pt x="1" y="504"/>
                    <a:pt x="1" y="1125"/>
                  </a:cubicBezTo>
                  <a:lnTo>
                    <a:pt x="1" y="5434"/>
                  </a:lnTo>
                  <a:cubicBezTo>
                    <a:pt x="1" y="6056"/>
                    <a:pt x="504" y="6558"/>
                    <a:pt x="1125" y="6558"/>
                  </a:cubicBezTo>
                  <a:lnTo>
                    <a:pt x="5434" y="6558"/>
                  </a:lnTo>
                  <a:cubicBezTo>
                    <a:pt x="6056" y="6558"/>
                    <a:pt x="6558" y="6056"/>
                    <a:pt x="6558" y="5434"/>
                  </a:cubicBezTo>
                  <a:lnTo>
                    <a:pt x="6558" y="1125"/>
                  </a:lnTo>
                  <a:cubicBezTo>
                    <a:pt x="6558" y="504"/>
                    <a:pt x="6056" y="1"/>
                    <a:pt x="5434"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8" name="Google Shape;718;p25"/>
          <p:cNvGrpSpPr/>
          <p:nvPr/>
        </p:nvGrpSpPr>
        <p:grpSpPr>
          <a:xfrm rot="376122">
            <a:off x="8611454" y="4001738"/>
            <a:ext cx="382452" cy="637480"/>
            <a:chOff x="3834143" y="4115408"/>
            <a:chExt cx="382421" cy="637429"/>
          </a:xfrm>
        </p:grpSpPr>
        <p:sp>
          <p:nvSpPr>
            <p:cNvPr id="719" name="Google Shape;719;p25"/>
            <p:cNvSpPr/>
            <p:nvPr/>
          </p:nvSpPr>
          <p:spPr>
            <a:xfrm>
              <a:off x="3834143" y="4115408"/>
              <a:ext cx="382421" cy="637429"/>
            </a:xfrm>
            <a:custGeom>
              <a:rect b="b" l="l" r="r" t="t"/>
              <a:pathLst>
                <a:path extrusionOk="0" h="10596" w="6357">
                  <a:moveTo>
                    <a:pt x="456" y="1"/>
                  </a:moveTo>
                  <a:cubicBezTo>
                    <a:pt x="206" y="1"/>
                    <a:pt x="1" y="206"/>
                    <a:pt x="1" y="456"/>
                  </a:cubicBezTo>
                  <a:lnTo>
                    <a:pt x="1" y="10141"/>
                  </a:lnTo>
                  <a:cubicBezTo>
                    <a:pt x="1" y="10391"/>
                    <a:pt x="206" y="10596"/>
                    <a:pt x="456" y="10596"/>
                  </a:cubicBezTo>
                  <a:lnTo>
                    <a:pt x="5902" y="10596"/>
                  </a:lnTo>
                  <a:cubicBezTo>
                    <a:pt x="6155" y="10596"/>
                    <a:pt x="6357" y="10391"/>
                    <a:pt x="6357" y="10141"/>
                  </a:cubicBezTo>
                  <a:lnTo>
                    <a:pt x="6357" y="456"/>
                  </a:lnTo>
                  <a:cubicBezTo>
                    <a:pt x="6357" y="203"/>
                    <a:pt x="6155" y="1"/>
                    <a:pt x="5902"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5"/>
            <p:cNvSpPr/>
            <p:nvPr/>
          </p:nvSpPr>
          <p:spPr>
            <a:xfrm>
              <a:off x="4000419" y="4560754"/>
              <a:ext cx="64549" cy="56428"/>
            </a:xfrm>
            <a:custGeom>
              <a:rect b="b" l="l" r="r" t="t"/>
              <a:pathLst>
                <a:path extrusionOk="0" h="938" w="1073">
                  <a:moveTo>
                    <a:pt x="535" y="0"/>
                  </a:moveTo>
                  <a:cubicBezTo>
                    <a:pt x="453" y="0"/>
                    <a:pt x="370" y="22"/>
                    <a:pt x="295" y="68"/>
                  </a:cubicBezTo>
                  <a:cubicBezTo>
                    <a:pt x="74" y="199"/>
                    <a:pt x="0" y="487"/>
                    <a:pt x="135" y="711"/>
                  </a:cubicBezTo>
                  <a:cubicBezTo>
                    <a:pt x="223" y="857"/>
                    <a:pt x="378" y="937"/>
                    <a:pt x="537" y="937"/>
                  </a:cubicBezTo>
                  <a:cubicBezTo>
                    <a:pt x="619" y="937"/>
                    <a:pt x="702" y="916"/>
                    <a:pt x="778" y="871"/>
                  </a:cubicBezTo>
                  <a:cubicBezTo>
                    <a:pt x="999" y="737"/>
                    <a:pt x="1073" y="449"/>
                    <a:pt x="938"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5"/>
            <p:cNvSpPr/>
            <p:nvPr/>
          </p:nvSpPr>
          <p:spPr>
            <a:xfrm>
              <a:off x="3872885" y="4428047"/>
              <a:ext cx="305179" cy="12212"/>
            </a:xfrm>
            <a:custGeom>
              <a:rect b="b" l="l" r="r" t="t"/>
              <a:pathLst>
                <a:path extrusionOk="0" h="203" w="5073">
                  <a:moveTo>
                    <a:pt x="100" y="0"/>
                  </a:moveTo>
                  <a:cubicBezTo>
                    <a:pt x="45" y="0"/>
                    <a:pt x="0" y="45"/>
                    <a:pt x="0" y="100"/>
                  </a:cubicBezTo>
                  <a:cubicBezTo>
                    <a:pt x="0" y="157"/>
                    <a:pt x="45" y="202"/>
                    <a:pt x="100" y="202"/>
                  </a:cubicBezTo>
                  <a:lnTo>
                    <a:pt x="4970" y="202"/>
                  </a:lnTo>
                  <a:cubicBezTo>
                    <a:pt x="5027" y="202"/>
                    <a:pt x="5072" y="157"/>
                    <a:pt x="5072" y="100"/>
                  </a:cubicBezTo>
                  <a:cubicBezTo>
                    <a:pt x="5072" y="45"/>
                    <a:pt x="5024" y="0"/>
                    <a:pt x="497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5"/>
            <p:cNvSpPr/>
            <p:nvPr/>
          </p:nvSpPr>
          <p:spPr>
            <a:xfrm>
              <a:off x="4101904" y="4637395"/>
              <a:ext cx="56488" cy="56488"/>
            </a:xfrm>
            <a:custGeom>
              <a:rect b="b" l="l" r="r" t="t"/>
              <a:pathLst>
                <a:path extrusionOk="0" h="939" w="939">
                  <a:moveTo>
                    <a:pt x="468" y="1"/>
                  </a:moveTo>
                  <a:cubicBezTo>
                    <a:pt x="209" y="1"/>
                    <a:pt x="0" y="212"/>
                    <a:pt x="0" y="472"/>
                  </a:cubicBezTo>
                  <a:cubicBezTo>
                    <a:pt x="0" y="731"/>
                    <a:pt x="209" y="939"/>
                    <a:pt x="468" y="939"/>
                  </a:cubicBezTo>
                  <a:cubicBezTo>
                    <a:pt x="727" y="939"/>
                    <a:pt x="939" y="731"/>
                    <a:pt x="939" y="472"/>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5"/>
            <p:cNvSpPr/>
            <p:nvPr/>
          </p:nvSpPr>
          <p:spPr>
            <a:xfrm>
              <a:off x="3892556" y="4637395"/>
              <a:ext cx="56488" cy="56488"/>
            </a:xfrm>
            <a:custGeom>
              <a:rect b="b" l="l" r="r" t="t"/>
              <a:pathLst>
                <a:path extrusionOk="0" h="939" w="939">
                  <a:moveTo>
                    <a:pt x="468" y="1"/>
                  </a:moveTo>
                  <a:cubicBezTo>
                    <a:pt x="208" y="1"/>
                    <a:pt x="0" y="212"/>
                    <a:pt x="0" y="472"/>
                  </a:cubicBezTo>
                  <a:cubicBezTo>
                    <a:pt x="0" y="731"/>
                    <a:pt x="208" y="939"/>
                    <a:pt x="468" y="939"/>
                  </a:cubicBezTo>
                  <a:cubicBezTo>
                    <a:pt x="727" y="939"/>
                    <a:pt x="938" y="731"/>
                    <a:pt x="938" y="472"/>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5"/>
            <p:cNvSpPr/>
            <p:nvPr/>
          </p:nvSpPr>
          <p:spPr>
            <a:xfrm>
              <a:off x="4101904" y="4500837"/>
              <a:ext cx="56488" cy="56307"/>
            </a:xfrm>
            <a:custGeom>
              <a:rect b="b" l="l" r="r" t="t"/>
              <a:pathLst>
                <a:path extrusionOk="0" h="936" w="939">
                  <a:moveTo>
                    <a:pt x="468" y="1"/>
                  </a:moveTo>
                  <a:cubicBezTo>
                    <a:pt x="209" y="1"/>
                    <a:pt x="0" y="209"/>
                    <a:pt x="0" y="468"/>
                  </a:cubicBezTo>
                  <a:cubicBezTo>
                    <a:pt x="0" y="728"/>
                    <a:pt x="209" y="936"/>
                    <a:pt x="468" y="936"/>
                  </a:cubicBezTo>
                  <a:cubicBezTo>
                    <a:pt x="727" y="936"/>
                    <a:pt x="939" y="728"/>
                    <a:pt x="939" y="468"/>
                  </a:cubicBezTo>
                  <a:cubicBezTo>
                    <a:pt x="939"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5"/>
            <p:cNvSpPr/>
            <p:nvPr/>
          </p:nvSpPr>
          <p:spPr>
            <a:xfrm>
              <a:off x="3892556" y="4500837"/>
              <a:ext cx="56488" cy="56307"/>
            </a:xfrm>
            <a:custGeom>
              <a:rect b="b" l="l" r="r" t="t"/>
              <a:pathLst>
                <a:path extrusionOk="0" h="936" w="939">
                  <a:moveTo>
                    <a:pt x="468" y="1"/>
                  </a:moveTo>
                  <a:cubicBezTo>
                    <a:pt x="208" y="1"/>
                    <a:pt x="0" y="209"/>
                    <a:pt x="0" y="468"/>
                  </a:cubicBezTo>
                  <a:cubicBezTo>
                    <a:pt x="0" y="726"/>
                    <a:pt x="205" y="936"/>
                    <a:pt x="462" y="936"/>
                  </a:cubicBezTo>
                  <a:cubicBezTo>
                    <a:pt x="464" y="936"/>
                    <a:pt x="466" y="936"/>
                    <a:pt x="468" y="936"/>
                  </a:cubicBezTo>
                  <a:cubicBezTo>
                    <a:pt x="727" y="936"/>
                    <a:pt x="938" y="728"/>
                    <a:pt x="938" y="468"/>
                  </a:cubicBezTo>
                  <a:cubicBezTo>
                    <a:pt x="938"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5"/>
            <p:cNvSpPr/>
            <p:nvPr/>
          </p:nvSpPr>
          <p:spPr>
            <a:xfrm>
              <a:off x="4000419" y="4235302"/>
              <a:ext cx="64549" cy="56428"/>
            </a:xfrm>
            <a:custGeom>
              <a:rect b="b" l="l" r="r" t="t"/>
              <a:pathLst>
                <a:path extrusionOk="0" h="938" w="1073">
                  <a:moveTo>
                    <a:pt x="535" y="1"/>
                  </a:moveTo>
                  <a:cubicBezTo>
                    <a:pt x="453" y="1"/>
                    <a:pt x="370" y="22"/>
                    <a:pt x="295" y="67"/>
                  </a:cubicBezTo>
                  <a:cubicBezTo>
                    <a:pt x="74" y="201"/>
                    <a:pt x="0" y="489"/>
                    <a:pt x="135" y="710"/>
                  </a:cubicBezTo>
                  <a:cubicBezTo>
                    <a:pt x="223" y="856"/>
                    <a:pt x="378" y="938"/>
                    <a:pt x="537" y="938"/>
                  </a:cubicBezTo>
                  <a:cubicBezTo>
                    <a:pt x="619" y="938"/>
                    <a:pt x="702" y="916"/>
                    <a:pt x="778" y="870"/>
                  </a:cubicBezTo>
                  <a:cubicBezTo>
                    <a:pt x="999" y="739"/>
                    <a:pt x="1073" y="451"/>
                    <a:pt x="938" y="227"/>
                  </a:cubicBezTo>
                  <a:cubicBezTo>
                    <a:pt x="849" y="81"/>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5"/>
            <p:cNvSpPr/>
            <p:nvPr/>
          </p:nvSpPr>
          <p:spPr>
            <a:xfrm>
              <a:off x="4101904" y="4310379"/>
              <a:ext cx="56488" cy="56488"/>
            </a:xfrm>
            <a:custGeom>
              <a:rect b="b" l="l" r="r" t="t"/>
              <a:pathLst>
                <a:path extrusionOk="0" h="939" w="939">
                  <a:moveTo>
                    <a:pt x="468" y="0"/>
                  </a:moveTo>
                  <a:cubicBezTo>
                    <a:pt x="209" y="0"/>
                    <a:pt x="0" y="212"/>
                    <a:pt x="0" y="471"/>
                  </a:cubicBezTo>
                  <a:cubicBezTo>
                    <a:pt x="0" y="730"/>
                    <a:pt x="209" y="938"/>
                    <a:pt x="468" y="938"/>
                  </a:cubicBezTo>
                  <a:cubicBezTo>
                    <a:pt x="727" y="938"/>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5"/>
            <p:cNvSpPr/>
            <p:nvPr/>
          </p:nvSpPr>
          <p:spPr>
            <a:xfrm>
              <a:off x="3892556" y="4310379"/>
              <a:ext cx="56488" cy="56488"/>
            </a:xfrm>
            <a:custGeom>
              <a:rect b="b" l="l" r="r" t="t"/>
              <a:pathLst>
                <a:path extrusionOk="0" h="939" w="939">
                  <a:moveTo>
                    <a:pt x="468" y="0"/>
                  </a:moveTo>
                  <a:cubicBezTo>
                    <a:pt x="208" y="0"/>
                    <a:pt x="0" y="212"/>
                    <a:pt x="0" y="471"/>
                  </a:cubicBezTo>
                  <a:cubicBezTo>
                    <a:pt x="0" y="730"/>
                    <a:pt x="208" y="938"/>
                    <a:pt x="468" y="938"/>
                  </a:cubicBezTo>
                  <a:cubicBezTo>
                    <a:pt x="727" y="938"/>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5"/>
            <p:cNvSpPr/>
            <p:nvPr/>
          </p:nvSpPr>
          <p:spPr>
            <a:xfrm>
              <a:off x="4101904" y="4173821"/>
              <a:ext cx="56488" cy="56307"/>
            </a:xfrm>
            <a:custGeom>
              <a:rect b="b" l="l" r="r" t="t"/>
              <a:pathLst>
                <a:path extrusionOk="0" h="936" w="939">
                  <a:moveTo>
                    <a:pt x="468" y="0"/>
                  </a:moveTo>
                  <a:cubicBezTo>
                    <a:pt x="209" y="0"/>
                    <a:pt x="0" y="208"/>
                    <a:pt x="0" y="468"/>
                  </a:cubicBezTo>
                  <a:cubicBezTo>
                    <a:pt x="0" y="727"/>
                    <a:pt x="209" y="935"/>
                    <a:pt x="468" y="935"/>
                  </a:cubicBezTo>
                  <a:cubicBezTo>
                    <a:pt x="727" y="935"/>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5"/>
            <p:cNvSpPr/>
            <p:nvPr/>
          </p:nvSpPr>
          <p:spPr>
            <a:xfrm>
              <a:off x="3892556" y="4173821"/>
              <a:ext cx="56488" cy="56307"/>
            </a:xfrm>
            <a:custGeom>
              <a:rect b="b" l="l" r="r" t="t"/>
              <a:pathLst>
                <a:path extrusionOk="0" h="936" w="939">
                  <a:moveTo>
                    <a:pt x="468" y="0"/>
                  </a:moveTo>
                  <a:cubicBezTo>
                    <a:pt x="208" y="0"/>
                    <a:pt x="0" y="208"/>
                    <a:pt x="0" y="468"/>
                  </a:cubicBezTo>
                  <a:cubicBezTo>
                    <a:pt x="0" y="725"/>
                    <a:pt x="205"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1" name="Google Shape;731;p25"/>
          <p:cNvSpPr/>
          <p:nvPr/>
        </p:nvSpPr>
        <p:spPr>
          <a:xfrm rot="-2396919">
            <a:off x="8215467" y="4588124"/>
            <a:ext cx="663434" cy="463517"/>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2" name="Google Shape;732;p25"/>
          <p:cNvGrpSpPr/>
          <p:nvPr/>
        </p:nvGrpSpPr>
        <p:grpSpPr>
          <a:xfrm rot="1927574">
            <a:off x="-43295" y="269543"/>
            <a:ext cx="382431" cy="637445"/>
            <a:chOff x="3834143" y="4115408"/>
            <a:chExt cx="382421" cy="637429"/>
          </a:xfrm>
        </p:grpSpPr>
        <p:sp>
          <p:nvSpPr>
            <p:cNvPr id="733" name="Google Shape;733;p25"/>
            <p:cNvSpPr/>
            <p:nvPr/>
          </p:nvSpPr>
          <p:spPr>
            <a:xfrm>
              <a:off x="3834143" y="4115408"/>
              <a:ext cx="382421" cy="637429"/>
            </a:xfrm>
            <a:custGeom>
              <a:rect b="b" l="l" r="r" t="t"/>
              <a:pathLst>
                <a:path extrusionOk="0" h="10596" w="6357">
                  <a:moveTo>
                    <a:pt x="456" y="1"/>
                  </a:moveTo>
                  <a:cubicBezTo>
                    <a:pt x="206" y="1"/>
                    <a:pt x="1" y="206"/>
                    <a:pt x="1" y="456"/>
                  </a:cubicBezTo>
                  <a:lnTo>
                    <a:pt x="1" y="10141"/>
                  </a:lnTo>
                  <a:cubicBezTo>
                    <a:pt x="1" y="10391"/>
                    <a:pt x="206" y="10596"/>
                    <a:pt x="456" y="10596"/>
                  </a:cubicBezTo>
                  <a:lnTo>
                    <a:pt x="5902" y="10596"/>
                  </a:lnTo>
                  <a:cubicBezTo>
                    <a:pt x="6155" y="10596"/>
                    <a:pt x="6357" y="10391"/>
                    <a:pt x="6357" y="10141"/>
                  </a:cubicBezTo>
                  <a:lnTo>
                    <a:pt x="6357" y="456"/>
                  </a:lnTo>
                  <a:cubicBezTo>
                    <a:pt x="6357" y="203"/>
                    <a:pt x="6155" y="1"/>
                    <a:pt x="5902"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5"/>
            <p:cNvSpPr/>
            <p:nvPr/>
          </p:nvSpPr>
          <p:spPr>
            <a:xfrm>
              <a:off x="4000419" y="4560754"/>
              <a:ext cx="64549" cy="56428"/>
            </a:xfrm>
            <a:custGeom>
              <a:rect b="b" l="l" r="r" t="t"/>
              <a:pathLst>
                <a:path extrusionOk="0" h="938" w="1073">
                  <a:moveTo>
                    <a:pt x="535" y="0"/>
                  </a:moveTo>
                  <a:cubicBezTo>
                    <a:pt x="453" y="0"/>
                    <a:pt x="370" y="22"/>
                    <a:pt x="295" y="68"/>
                  </a:cubicBezTo>
                  <a:cubicBezTo>
                    <a:pt x="74" y="199"/>
                    <a:pt x="0" y="487"/>
                    <a:pt x="135" y="711"/>
                  </a:cubicBezTo>
                  <a:cubicBezTo>
                    <a:pt x="223" y="857"/>
                    <a:pt x="378" y="937"/>
                    <a:pt x="537" y="937"/>
                  </a:cubicBezTo>
                  <a:cubicBezTo>
                    <a:pt x="619" y="937"/>
                    <a:pt x="702" y="916"/>
                    <a:pt x="778" y="871"/>
                  </a:cubicBezTo>
                  <a:cubicBezTo>
                    <a:pt x="999" y="737"/>
                    <a:pt x="1073" y="449"/>
                    <a:pt x="938"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5"/>
            <p:cNvSpPr/>
            <p:nvPr/>
          </p:nvSpPr>
          <p:spPr>
            <a:xfrm>
              <a:off x="3872885" y="4428047"/>
              <a:ext cx="305179" cy="12212"/>
            </a:xfrm>
            <a:custGeom>
              <a:rect b="b" l="l" r="r" t="t"/>
              <a:pathLst>
                <a:path extrusionOk="0" h="203" w="5073">
                  <a:moveTo>
                    <a:pt x="100" y="0"/>
                  </a:moveTo>
                  <a:cubicBezTo>
                    <a:pt x="45" y="0"/>
                    <a:pt x="0" y="45"/>
                    <a:pt x="0" y="100"/>
                  </a:cubicBezTo>
                  <a:cubicBezTo>
                    <a:pt x="0" y="157"/>
                    <a:pt x="45" y="202"/>
                    <a:pt x="100" y="202"/>
                  </a:cubicBezTo>
                  <a:lnTo>
                    <a:pt x="4970" y="202"/>
                  </a:lnTo>
                  <a:cubicBezTo>
                    <a:pt x="5027" y="202"/>
                    <a:pt x="5072" y="157"/>
                    <a:pt x="5072" y="100"/>
                  </a:cubicBezTo>
                  <a:cubicBezTo>
                    <a:pt x="5072" y="45"/>
                    <a:pt x="5024" y="0"/>
                    <a:pt x="497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25"/>
            <p:cNvSpPr/>
            <p:nvPr/>
          </p:nvSpPr>
          <p:spPr>
            <a:xfrm>
              <a:off x="4101904" y="4637395"/>
              <a:ext cx="56488" cy="56488"/>
            </a:xfrm>
            <a:custGeom>
              <a:rect b="b" l="l" r="r" t="t"/>
              <a:pathLst>
                <a:path extrusionOk="0" h="939" w="939">
                  <a:moveTo>
                    <a:pt x="468" y="1"/>
                  </a:moveTo>
                  <a:cubicBezTo>
                    <a:pt x="209" y="1"/>
                    <a:pt x="0" y="212"/>
                    <a:pt x="0" y="472"/>
                  </a:cubicBezTo>
                  <a:cubicBezTo>
                    <a:pt x="0" y="731"/>
                    <a:pt x="209" y="939"/>
                    <a:pt x="468" y="939"/>
                  </a:cubicBezTo>
                  <a:cubicBezTo>
                    <a:pt x="727" y="939"/>
                    <a:pt x="939" y="731"/>
                    <a:pt x="939" y="472"/>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5"/>
            <p:cNvSpPr/>
            <p:nvPr/>
          </p:nvSpPr>
          <p:spPr>
            <a:xfrm>
              <a:off x="3892556" y="4637395"/>
              <a:ext cx="56488" cy="56488"/>
            </a:xfrm>
            <a:custGeom>
              <a:rect b="b" l="l" r="r" t="t"/>
              <a:pathLst>
                <a:path extrusionOk="0" h="939" w="939">
                  <a:moveTo>
                    <a:pt x="468" y="1"/>
                  </a:moveTo>
                  <a:cubicBezTo>
                    <a:pt x="208" y="1"/>
                    <a:pt x="0" y="212"/>
                    <a:pt x="0" y="472"/>
                  </a:cubicBezTo>
                  <a:cubicBezTo>
                    <a:pt x="0" y="731"/>
                    <a:pt x="208" y="939"/>
                    <a:pt x="468" y="939"/>
                  </a:cubicBezTo>
                  <a:cubicBezTo>
                    <a:pt x="727" y="939"/>
                    <a:pt x="938" y="731"/>
                    <a:pt x="938" y="472"/>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5"/>
            <p:cNvSpPr/>
            <p:nvPr/>
          </p:nvSpPr>
          <p:spPr>
            <a:xfrm>
              <a:off x="4101904" y="4500837"/>
              <a:ext cx="56488" cy="56307"/>
            </a:xfrm>
            <a:custGeom>
              <a:rect b="b" l="l" r="r" t="t"/>
              <a:pathLst>
                <a:path extrusionOk="0" h="936" w="939">
                  <a:moveTo>
                    <a:pt x="468" y="1"/>
                  </a:moveTo>
                  <a:cubicBezTo>
                    <a:pt x="209" y="1"/>
                    <a:pt x="0" y="209"/>
                    <a:pt x="0" y="468"/>
                  </a:cubicBezTo>
                  <a:cubicBezTo>
                    <a:pt x="0" y="728"/>
                    <a:pt x="209" y="936"/>
                    <a:pt x="468" y="936"/>
                  </a:cubicBezTo>
                  <a:cubicBezTo>
                    <a:pt x="727" y="936"/>
                    <a:pt x="939" y="728"/>
                    <a:pt x="939" y="468"/>
                  </a:cubicBezTo>
                  <a:cubicBezTo>
                    <a:pt x="939"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5"/>
            <p:cNvSpPr/>
            <p:nvPr/>
          </p:nvSpPr>
          <p:spPr>
            <a:xfrm>
              <a:off x="3892556" y="4500837"/>
              <a:ext cx="56488" cy="56307"/>
            </a:xfrm>
            <a:custGeom>
              <a:rect b="b" l="l" r="r" t="t"/>
              <a:pathLst>
                <a:path extrusionOk="0" h="936" w="939">
                  <a:moveTo>
                    <a:pt x="468" y="1"/>
                  </a:moveTo>
                  <a:cubicBezTo>
                    <a:pt x="208" y="1"/>
                    <a:pt x="0" y="209"/>
                    <a:pt x="0" y="468"/>
                  </a:cubicBezTo>
                  <a:cubicBezTo>
                    <a:pt x="0" y="726"/>
                    <a:pt x="205" y="936"/>
                    <a:pt x="462" y="936"/>
                  </a:cubicBezTo>
                  <a:cubicBezTo>
                    <a:pt x="464" y="936"/>
                    <a:pt x="466" y="936"/>
                    <a:pt x="468" y="936"/>
                  </a:cubicBezTo>
                  <a:cubicBezTo>
                    <a:pt x="727" y="936"/>
                    <a:pt x="938" y="728"/>
                    <a:pt x="938" y="468"/>
                  </a:cubicBezTo>
                  <a:cubicBezTo>
                    <a:pt x="938"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25"/>
            <p:cNvSpPr/>
            <p:nvPr/>
          </p:nvSpPr>
          <p:spPr>
            <a:xfrm>
              <a:off x="4000419" y="4235302"/>
              <a:ext cx="64549" cy="56428"/>
            </a:xfrm>
            <a:custGeom>
              <a:rect b="b" l="l" r="r" t="t"/>
              <a:pathLst>
                <a:path extrusionOk="0" h="938" w="1073">
                  <a:moveTo>
                    <a:pt x="535" y="1"/>
                  </a:moveTo>
                  <a:cubicBezTo>
                    <a:pt x="453" y="1"/>
                    <a:pt x="370" y="22"/>
                    <a:pt x="295" y="67"/>
                  </a:cubicBezTo>
                  <a:cubicBezTo>
                    <a:pt x="74" y="201"/>
                    <a:pt x="0" y="489"/>
                    <a:pt x="135" y="710"/>
                  </a:cubicBezTo>
                  <a:cubicBezTo>
                    <a:pt x="223" y="856"/>
                    <a:pt x="378" y="938"/>
                    <a:pt x="537" y="938"/>
                  </a:cubicBezTo>
                  <a:cubicBezTo>
                    <a:pt x="619" y="938"/>
                    <a:pt x="702" y="916"/>
                    <a:pt x="778" y="870"/>
                  </a:cubicBezTo>
                  <a:cubicBezTo>
                    <a:pt x="999" y="739"/>
                    <a:pt x="1073" y="451"/>
                    <a:pt x="938" y="227"/>
                  </a:cubicBezTo>
                  <a:cubicBezTo>
                    <a:pt x="849" y="81"/>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5"/>
            <p:cNvSpPr/>
            <p:nvPr/>
          </p:nvSpPr>
          <p:spPr>
            <a:xfrm>
              <a:off x="4101904" y="4310379"/>
              <a:ext cx="56488" cy="56488"/>
            </a:xfrm>
            <a:custGeom>
              <a:rect b="b" l="l" r="r" t="t"/>
              <a:pathLst>
                <a:path extrusionOk="0" h="939" w="939">
                  <a:moveTo>
                    <a:pt x="468" y="0"/>
                  </a:moveTo>
                  <a:cubicBezTo>
                    <a:pt x="209" y="0"/>
                    <a:pt x="0" y="212"/>
                    <a:pt x="0" y="471"/>
                  </a:cubicBezTo>
                  <a:cubicBezTo>
                    <a:pt x="0" y="730"/>
                    <a:pt x="209" y="938"/>
                    <a:pt x="468" y="938"/>
                  </a:cubicBezTo>
                  <a:cubicBezTo>
                    <a:pt x="727" y="938"/>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5"/>
            <p:cNvSpPr/>
            <p:nvPr/>
          </p:nvSpPr>
          <p:spPr>
            <a:xfrm>
              <a:off x="3892556" y="4310379"/>
              <a:ext cx="56488" cy="56488"/>
            </a:xfrm>
            <a:custGeom>
              <a:rect b="b" l="l" r="r" t="t"/>
              <a:pathLst>
                <a:path extrusionOk="0" h="939" w="939">
                  <a:moveTo>
                    <a:pt x="468" y="0"/>
                  </a:moveTo>
                  <a:cubicBezTo>
                    <a:pt x="208" y="0"/>
                    <a:pt x="0" y="212"/>
                    <a:pt x="0" y="471"/>
                  </a:cubicBezTo>
                  <a:cubicBezTo>
                    <a:pt x="0" y="730"/>
                    <a:pt x="208" y="938"/>
                    <a:pt x="468" y="938"/>
                  </a:cubicBezTo>
                  <a:cubicBezTo>
                    <a:pt x="727" y="938"/>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5"/>
            <p:cNvSpPr/>
            <p:nvPr/>
          </p:nvSpPr>
          <p:spPr>
            <a:xfrm>
              <a:off x="4101904" y="4173821"/>
              <a:ext cx="56488" cy="56307"/>
            </a:xfrm>
            <a:custGeom>
              <a:rect b="b" l="l" r="r" t="t"/>
              <a:pathLst>
                <a:path extrusionOk="0" h="936" w="939">
                  <a:moveTo>
                    <a:pt x="468" y="0"/>
                  </a:moveTo>
                  <a:cubicBezTo>
                    <a:pt x="209" y="0"/>
                    <a:pt x="0" y="208"/>
                    <a:pt x="0" y="468"/>
                  </a:cubicBezTo>
                  <a:cubicBezTo>
                    <a:pt x="0" y="727"/>
                    <a:pt x="209" y="935"/>
                    <a:pt x="468" y="935"/>
                  </a:cubicBezTo>
                  <a:cubicBezTo>
                    <a:pt x="727" y="935"/>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5"/>
            <p:cNvSpPr/>
            <p:nvPr/>
          </p:nvSpPr>
          <p:spPr>
            <a:xfrm>
              <a:off x="3892556" y="4173821"/>
              <a:ext cx="56488" cy="56307"/>
            </a:xfrm>
            <a:custGeom>
              <a:rect b="b" l="l" r="r" t="t"/>
              <a:pathLst>
                <a:path extrusionOk="0" h="936" w="939">
                  <a:moveTo>
                    <a:pt x="468" y="0"/>
                  </a:moveTo>
                  <a:cubicBezTo>
                    <a:pt x="208" y="0"/>
                    <a:pt x="0" y="208"/>
                    <a:pt x="0" y="468"/>
                  </a:cubicBezTo>
                  <a:cubicBezTo>
                    <a:pt x="0" y="725"/>
                    <a:pt x="205"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5" name="Google Shape;745;p25"/>
          <p:cNvGrpSpPr/>
          <p:nvPr/>
        </p:nvGrpSpPr>
        <p:grpSpPr>
          <a:xfrm rot="5199809">
            <a:off x="-42055" y="914573"/>
            <a:ext cx="595141" cy="727049"/>
            <a:chOff x="8793025" y="2271766"/>
            <a:chExt cx="595144" cy="727053"/>
          </a:xfrm>
        </p:grpSpPr>
        <p:sp>
          <p:nvSpPr>
            <p:cNvPr id="746" name="Google Shape;746;p25"/>
            <p:cNvSpPr/>
            <p:nvPr/>
          </p:nvSpPr>
          <p:spPr>
            <a:xfrm rot="-4133846">
              <a:off x="8958567" y="2734962"/>
              <a:ext cx="230143" cy="230143"/>
            </a:xfrm>
            <a:custGeom>
              <a:rect b="b" l="l" r="r" t="t"/>
              <a:pathLst>
                <a:path extrusionOk="0" h="6558" w="6558">
                  <a:moveTo>
                    <a:pt x="1124" y="0"/>
                  </a:moveTo>
                  <a:cubicBezTo>
                    <a:pt x="503" y="0"/>
                    <a:pt x="0" y="503"/>
                    <a:pt x="0" y="1124"/>
                  </a:cubicBezTo>
                  <a:lnTo>
                    <a:pt x="0" y="5434"/>
                  </a:lnTo>
                  <a:cubicBezTo>
                    <a:pt x="0" y="6055"/>
                    <a:pt x="503" y="6558"/>
                    <a:pt x="1124" y="6558"/>
                  </a:cubicBezTo>
                  <a:lnTo>
                    <a:pt x="5434" y="6558"/>
                  </a:lnTo>
                  <a:cubicBezTo>
                    <a:pt x="6055" y="6558"/>
                    <a:pt x="6557" y="6055"/>
                    <a:pt x="6557" y="5434"/>
                  </a:cubicBezTo>
                  <a:lnTo>
                    <a:pt x="6557" y="1124"/>
                  </a:lnTo>
                  <a:cubicBezTo>
                    <a:pt x="6557"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5"/>
            <p:cNvSpPr/>
            <p:nvPr/>
          </p:nvSpPr>
          <p:spPr>
            <a:xfrm rot="-4133846">
              <a:off x="9041381" y="2520237"/>
              <a:ext cx="230248" cy="230143"/>
            </a:xfrm>
            <a:custGeom>
              <a:rect b="b" l="l" r="r" t="t"/>
              <a:pathLst>
                <a:path extrusionOk="0" h="6558" w="6561">
                  <a:moveTo>
                    <a:pt x="1127" y="0"/>
                  </a:moveTo>
                  <a:cubicBezTo>
                    <a:pt x="506" y="0"/>
                    <a:pt x="0" y="503"/>
                    <a:pt x="0" y="1124"/>
                  </a:cubicBezTo>
                  <a:lnTo>
                    <a:pt x="0" y="5434"/>
                  </a:lnTo>
                  <a:cubicBezTo>
                    <a:pt x="0" y="6055"/>
                    <a:pt x="503" y="6558"/>
                    <a:pt x="1127" y="6558"/>
                  </a:cubicBezTo>
                  <a:lnTo>
                    <a:pt x="5434" y="6558"/>
                  </a:lnTo>
                  <a:cubicBezTo>
                    <a:pt x="6055" y="6558"/>
                    <a:pt x="6561" y="6055"/>
                    <a:pt x="6561" y="5434"/>
                  </a:cubicBezTo>
                  <a:lnTo>
                    <a:pt x="6561" y="1124"/>
                  </a:lnTo>
                  <a:cubicBezTo>
                    <a:pt x="6558"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5"/>
            <p:cNvSpPr/>
            <p:nvPr/>
          </p:nvSpPr>
          <p:spPr>
            <a:xfrm rot="-4133846">
              <a:off x="8826705" y="2437389"/>
              <a:ext cx="230248" cy="230143"/>
            </a:xfrm>
            <a:custGeom>
              <a:rect b="b" l="l" r="r" t="t"/>
              <a:pathLst>
                <a:path extrusionOk="0" h="6558" w="6561">
                  <a:moveTo>
                    <a:pt x="1127" y="0"/>
                  </a:moveTo>
                  <a:cubicBezTo>
                    <a:pt x="506" y="0"/>
                    <a:pt x="0" y="503"/>
                    <a:pt x="0" y="1124"/>
                  </a:cubicBezTo>
                  <a:lnTo>
                    <a:pt x="0" y="5434"/>
                  </a:lnTo>
                  <a:cubicBezTo>
                    <a:pt x="0" y="6055"/>
                    <a:pt x="503" y="6557"/>
                    <a:pt x="1127" y="6557"/>
                  </a:cubicBezTo>
                  <a:lnTo>
                    <a:pt x="5434" y="6557"/>
                  </a:lnTo>
                  <a:cubicBezTo>
                    <a:pt x="6055" y="6557"/>
                    <a:pt x="6561" y="6055"/>
                    <a:pt x="6561" y="5434"/>
                  </a:cubicBezTo>
                  <a:lnTo>
                    <a:pt x="6561" y="1124"/>
                  </a:lnTo>
                  <a:cubicBezTo>
                    <a:pt x="6558"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5"/>
            <p:cNvSpPr/>
            <p:nvPr/>
          </p:nvSpPr>
          <p:spPr>
            <a:xfrm rot="-4133846">
              <a:off x="9124289" y="2305495"/>
              <a:ext cx="230178" cy="230143"/>
            </a:xfrm>
            <a:custGeom>
              <a:rect b="b" l="l" r="r" t="t"/>
              <a:pathLst>
                <a:path extrusionOk="0" h="6558" w="6559">
                  <a:moveTo>
                    <a:pt x="1125" y="0"/>
                  </a:moveTo>
                  <a:cubicBezTo>
                    <a:pt x="504" y="0"/>
                    <a:pt x="1" y="503"/>
                    <a:pt x="1" y="1124"/>
                  </a:cubicBezTo>
                  <a:lnTo>
                    <a:pt x="1" y="5434"/>
                  </a:lnTo>
                  <a:cubicBezTo>
                    <a:pt x="1" y="6055"/>
                    <a:pt x="504" y="6558"/>
                    <a:pt x="1125" y="6558"/>
                  </a:cubicBezTo>
                  <a:lnTo>
                    <a:pt x="5434" y="6558"/>
                  </a:lnTo>
                  <a:cubicBezTo>
                    <a:pt x="6056" y="6558"/>
                    <a:pt x="6558" y="6055"/>
                    <a:pt x="6558" y="5434"/>
                  </a:cubicBezTo>
                  <a:lnTo>
                    <a:pt x="6558" y="1124"/>
                  </a:lnTo>
                  <a:cubicBezTo>
                    <a:pt x="6558" y="503"/>
                    <a:pt x="6056"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50" name="Google Shape;750;p25"/>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Font typeface="Dela Gothic One"/>
              <a:buNone/>
              <a:defRPr sz="3000">
                <a:solidFill>
                  <a:schemeClr val="dk1"/>
                </a:solidFill>
              </a:defRPr>
            </a:lvl1pPr>
            <a:lvl2pPr lvl="1"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2pPr>
            <a:lvl3pPr lvl="2"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3pPr>
            <a:lvl4pPr lvl="3"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4pPr>
            <a:lvl5pPr lvl="4"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5pPr>
            <a:lvl6pPr lvl="5"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6pPr>
            <a:lvl7pPr lvl="6"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7pPr>
            <a:lvl8pPr lvl="7"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8pPr>
            <a:lvl9pPr lvl="8"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751" name="Shape 751"/>
        <p:cNvGrpSpPr/>
        <p:nvPr/>
      </p:nvGrpSpPr>
      <p:grpSpPr>
        <a:xfrm>
          <a:off x="0" y="0"/>
          <a:ext cx="0" cy="0"/>
          <a:chOff x="0" y="0"/>
          <a:chExt cx="0" cy="0"/>
        </a:xfrm>
      </p:grpSpPr>
      <p:pic>
        <p:nvPicPr>
          <p:cNvPr id="752" name="Google Shape;752;p26"/>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sp>
        <p:nvSpPr>
          <p:cNvPr id="753" name="Google Shape;753;p26"/>
          <p:cNvSpPr txBox="1"/>
          <p:nvPr>
            <p:ph type="title"/>
          </p:nvPr>
        </p:nvSpPr>
        <p:spPr>
          <a:xfrm>
            <a:off x="713225" y="540000"/>
            <a:ext cx="5208600" cy="105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7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54" name="Google Shape;754;p26"/>
          <p:cNvSpPr txBox="1"/>
          <p:nvPr>
            <p:ph idx="1" type="subTitle"/>
          </p:nvPr>
        </p:nvSpPr>
        <p:spPr>
          <a:xfrm>
            <a:off x="713225" y="1876850"/>
            <a:ext cx="5208600" cy="947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55" name="Google Shape;755;p26"/>
          <p:cNvSpPr txBox="1"/>
          <p:nvPr/>
        </p:nvSpPr>
        <p:spPr>
          <a:xfrm>
            <a:off x="713225" y="3645600"/>
            <a:ext cx="5208600" cy="556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300"/>
              </a:spcBef>
              <a:spcAft>
                <a:spcPts val="0"/>
              </a:spcAft>
              <a:buNone/>
            </a:pPr>
            <a:r>
              <a:rPr lang="en" sz="1200">
                <a:solidFill>
                  <a:schemeClr val="accent5"/>
                </a:solidFill>
                <a:latin typeface="Heebo"/>
                <a:ea typeface="Heebo"/>
                <a:cs typeface="Heebo"/>
                <a:sym typeface="Heebo"/>
              </a:rPr>
              <a:t>CREDITS: This presentation template was created by </a:t>
            </a:r>
            <a:r>
              <a:rPr lang="en" sz="1200" u="sng">
                <a:solidFill>
                  <a:schemeClr val="accent5"/>
                </a:solidFill>
                <a:latin typeface="Heebo"/>
                <a:ea typeface="Heebo"/>
                <a:cs typeface="Heebo"/>
                <a:sym typeface="Heebo"/>
                <a:hlinkClick r:id="rId3">
                  <a:extLst>
                    <a:ext uri="{A12FA001-AC4F-418D-AE19-62706E023703}">
                      <ahyp:hlinkClr val="tx"/>
                    </a:ext>
                  </a:extLst>
                </a:hlinkClick>
              </a:rPr>
              <a:t>Slidesgo</a:t>
            </a:r>
            <a:r>
              <a:rPr lang="en" sz="1200">
                <a:solidFill>
                  <a:schemeClr val="accent5"/>
                </a:solidFill>
                <a:latin typeface="Heebo"/>
                <a:ea typeface="Heebo"/>
                <a:cs typeface="Heebo"/>
                <a:sym typeface="Heebo"/>
              </a:rPr>
              <a:t>, and includes icons by </a:t>
            </a:r>
            <a:r>
              <a:rPr lang="en" sz="1200" u="sng">
                <a:solidFill>
                  <a:schemeClr val="accent5"/>
                </a:solidFill>
                <a:latin typeface="Heebo"/>
                <a:ea typeface="Heebo"/>
                <a:cs typeface="Heebo"/>
                <a:sym typeface="Heebo"/>
                <a:hlinkClick r:id="rId4">
                  <a:extLst>
                    <a:ext uri="{A12FA001-AC4F-418D-AE19-62706E023703}">
                      <ahyp:hlinkClr val="tx"/>
                    </a:ext>
                  </a:extLst>
                </a:hlinkClick>
              </a:rPr>
              <a:t>Flaticon</a:t>
            </a:r>
            <a:r>
              <a:rPr lang="en" sz="1200">
                <a:solidFill>
                  <a:schemeClr val="accent5"/>
                </a:solidFill>
                <a:latin typeface="Heebo"/>
                <a:ea typeface="Heebo"/>
                <a:cs typeface="Heebo"/>
                <a:sym typeface="Heebo"/>
              </a:rPr>
              <a:t>, and infographics &amp; images by </a:t>
            </a:r>
            <a:r>
              <a:rPr lang="en" sz="1200" u="sng">
                <a:solidFill>
                  <a:schemeClr val="accent5"/>
                </a:solidFill>
                <a:latin typeface="Heebo"/>
                <a:ea typeface="Heebo"/>
                <a:cs typeface="Heebo"/>
                <a:sym typeface="Heebo"/>
                <a:hlinkClick r:id="rId5">
                  <a:extLst>
                    <a:ext uri="{A12FA001-AC4F-418D-AE19-62706E023703}">
                      <ahyp:hlinkClr val="tx"/>
                    </a:ext>
                  </a:extLst>
                </a:hlinkClick>
              </a:rPr>
              <a:t>Freepik</a:t>
            </a:r>
            <a:r>
              <a:rPr lang="en" sz="1200" u="sng">
                <a:solidFill>
                  <a:schemeClr val="accent5"/>
                </a:solidFill>
                <a:latin typeface="Heebo"/>
                <a:ea typeface="Heebo"/>
                <a:cs typeface="Heebo"/>
                <a:sym typeface="Heebo"/>
              </a:rPr>
              <a:t> </a:t>
            </a:r>
            <a:endParaRPr sz="1200" u="sng">
              <a:solidFill>
                <a:schemeClr val="accent5"/>
              </a:solidFill>
              <a:latin typeface="Heebo"/>
              <a:ea typeface="Heebo"/>
              <a:cs typeface="Heebo"/>
              <a:sym typeface="Heebo"/>
            </a:endParaRPr>
          </a:p>
        </p:txBody>
      </p:sp>
      <p:grpSp>
        <p:nvGrpSpPr>
          <p:cNvPr id="756" name="Google Shape;756;p26"/>
          <p:cNvGrpSpPr/>
          <p:nvPr/>
        </p:nvGrpSpPr>
        <p:grpSpPr>
          <a:xfrm>
            <a:off x="8164651" y="61923"/>
            <a:ext cx="906052" cy="1173659"/>
            <a:chOff x="8164651" y="61923"/>
            <a:chExt cx="906052" cy="1173659"/>
          </a:xfrm>
        </p:grpSpPr>
        <p:sp>
          <p:nvSpPr>
            <p:cNvPr id="757" name="Google Shape;757;p26"/>
            <p:cNvSpPr/>
            <p:nvPr/>
          </p:nvSpPr>
          <p:spPr>
            <a:xfrm rot="-6089834">
              <a:off x="8819927" y="984807"/>
              <a:ext cx="230148" cy="230148"/>
            </a:xfrm>
            <a:custGeom>
              <a:rect b="b" l="l" r="r" t="t"/>
              <a:pathLst>
                <a:path extrusionOk="0" h="6558" w="6558">
                  <a:moveTo>
                    <a:pt x="1124" y="0"/>
                  </a:moveTo>
                  <a:cubicBezTo>
                    <a:pt x="503" y="0"/>
                    <a:pt x="0" y="503"/>
                    <a:pt x="0" y="1124"/>
                  </a:cubicBezTo>
                  <a:lnTo>
                    <a:pt x="0" y="5434"/>
                  </a:lnTo>
                  <a:cubicBezTo>
                    <a:pt x="0" y="6055"/>
                    <a:pt x="503" y="6558"/>
                    <a:pt x="1124" y="6558"/>
                  </a:cubicBezTo>
                  <a:lnTo>
                    <a:pt x="5434" y="6558"/>
                  </a:lnTo>
                  <a:cubicBezTo>
                    <a:pt x="6055" y="6558"/>
                    <a:pt x="6557" y="6055"/>
                    <a:pt x="6557" y="5434"/>
                  </a:cubicBezTo>
                  <a:lnTo>
                    <a:pt x="6557" y="1124"/>
                  </a:lnTo>
                  <a:cubicBezTo>
                    <a:pt x="6557"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6"/>
            <p:cNvSpPr/>
            <p:nvPr/>
          </p:nvSpPr>
          <p:spPr>
            <a:xfrm rot="-6089834">
              <a:off x="8773998" y="759260"/>
              <a:ext cx="230253" cy="230148"/>
            </a:xfrm>
            <a:custGeom>
              <a:rect b="b" l="l" r="r" t="t"/>
              <a:pathLst>
                <a:path extrusionOk="0" h="6558" w="6561">
                  <a:moveTo>
                    <a:pt x="1127" y="0"/>
                  </a:moveTo>
                  <a:cubicBezTo>
                    <a:pt x="506" y="0"/>
                    <a:pt x="0" y="503"/>
                    <a:pt x="0" y="1124"/>
                  </a:cubicBezTo>
                  <a:lnTo>
                    <a:pt x="0" y="5434"/>
                  </a:lnTo>
                  <a:cubicBezTo>
                    <a:pt x="0" y="6055"/>
                    <a:pt x="503" y="6558"/>
                    <a:pt x="1127" y="6558"/>
                  </a:cubicBezTo>
                  <a:lnTo>
                    <a:pt x="5434" y="6558"/>
                  </a:lnTo>
                  <a:cubicBezTo>
                    <a:pt x="6055" y="6558"/>
                    <a:pt x="6561" y="6055"/>
                    <a:pt x="6561" y="5434"/>
                  </a:cubicBezTo>
                  <a:lnTo>
                    <a:pt x="6561" y="1124"/>
                  </a:lnTo>
                  <a:cubicBezTo>
                    <a:pt x="6558"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6"/>
            <p:cNvSpPr/>
            <p:nvPr/>
          </p:nvSpPr>
          <p:spPr>
            <a:xfrm rot="-6089834">
              <a:off x="8548503" y="805126"/>
              <a:ext cx="230253" cy="230148"/>
            </a:xfrm>
            <a:custGeom>
              <a:rect b="b" l="l" r="r" t="t"/>
              <a:pathLst>
                <a:path extrusionOk="0" h="6558" w="6561">
                  <a:moveTo>
                    <a:pt x="1127" y="0"/>
                  </a:moveTo>
                  <a:cubicBezTo>
                    <a:pt x="506" y="0"/>
                    <a:pt x="0" y="503"/>
                    <a:pt x="0" y="1124"/>
                  </a:cubicBezTo>
                  <a:lnTo>
                    <a:pt x="0" y="5434"/>
                  </a:lnTo>
                  <a:cubicBezTo>
                    <a:pt x="0" y="6055"/>
                    <a:pt x="503" y="6557"/>
                    <a:pt x="1127" y="6557"/>
                  </a:cubicBezTo>
                  <a:lnTo>
                    <a:pt x="5434" y="6557"/>
                  </a:lnTo>
                  <a:cubicBezTo>
                    <a:pt x="6055" y="6557"/>
                    <a:pt x="6561" y="6055"/>
                    <a:pt x="6561" y="5434"/>
                  </a:cubicBezTo>
                  <a:lnTo>
                    <a:pt x="6561" y="1124"/>
                  </a:lnTo>
                  <a:cubicBezTo>
                    <a:pt x="6558"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6"/>
            <p:cNvSpPr/>
            <p:nvPr/>
          </p:nvSpPr>
          <p:spPr>
            <a:xfrm rot="-6089834">
              <a:off x="8728153" y="533696"/>
              <a:ext cx="230183" cy="230148"/>
            </a:xfrm>
            <a:custGeom>
              <a:rect b="b" l="l" r="r" t="t"/>
              <a:pathLst>
                <a:path extrusionOk="0" h="6558" w="6559">
                  <a:moveTo>
                    <a:pt x="1125" y="0"/>
                  </a:moveTo>
                  <a:cubicBezTo>
                    <a:pt x="504" y="0"/>
                    <a:pt x="1" y="503"/>
                    <a:pt x="1" y="1124"/>
                  </a:cubicBezTo>
                  <a:lnTo>
                    <a:pt x="1" y="5434"/>
                  </a:lnTo>
                  <a:cubicBezTo>
                    <a:pt x="1" y="6055"/>
                    <a:pt x="504" y="6558"/>
                    <a:pt x="1125" y="6558"/>
                  </a:cubicBezTo>
                  <a:lnTo>
                    <a:pt x="5434" y="6558"/>
                  </a:lnTo>
                  <a:cubicBezTo>
                    <a:pt x="6056" y="6558"/>
                    <a:pt x="6558" y="6055"/>
                    <a:pt x="6558" y="5434"/>
                  </a:cubicBezTo>
                  <a:lnTo>
                    <a:pt x="6558" y="1124"/>
                  </a:lnTo>
                  <a:cubicBezTo>
                    <a:pt x="6558" y="503"/>
                    <a:pt x="6056"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6"/>
            <p:cNvSpPr/>
            <p:nvPr/>
          </p:nvSpPr>
          <p:spPr>
            <a:xfrm rot="-6089834">
              <a:off x="8682301" y="308184"/>
              <a:ext cx="230148" cy="230148"/>
            </a:xfrm>
            <a:custGeom>
              <a:rect b="b" l="l" r="r" t="t"/>
              <a:pathLst>
                <a:path extrusionOk="0" h="6558" w="6558">
                  <a:moveTo>
                    <a:pt x="1124" y="0"/>
                  </a:moveTo>
                  <a:cubicBezTo>
                    <a:pt x="503" y="0"/>
                    <a:pt x="0" y="503"/>
                    <a:pt x="0" y="1124"/>
                  </a:cubicBezTo>
                  <a:lnTo>
                    <a:pt x="0" y="5434"/>
                  </a:lnTo>
                  <a:cubicBezTo>
                    <a:pt x="0" y="6055"/>
                    <a:pt x="503" y="6558"/>
                    <a:pt x="1124" y="6558"/>
                  </a:cubicBezTo>
                  <a:lnTo>
                    <a:pt x="5434" y="6558"/>
                  </a:lnTo>
                  <a:cubicBezTo>
                    <a:pt x="6055" y="6558"/>
                    <a:pt x="6558" y="6055"/>
                    <a:pt x="6558" y="5434"/>
                  </a:cubicBezTo>
                  <a:lnTo>
                    <a:pt x="6558"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6"/>
            <p:cNvSpPr/>
            <p:nvPr/>
          </p:nvSpPr>
          <p:spPr>
            <a:xfrm rot="-6089834">
              <a:off x="8636350" y="82620"/>
              <a:ext cx="230288" cy="230148"/>
            </a:xfrm>
            <a:custGeom>
              <a:rect b="b" l="l" r="r" t="t"/>
              <a:pathLst>
                <a:path extrusionOk="0" h="6558" w="6562">
                  <a:moveTo>
                    <a:pt x="1128" y="0"/>
                  </a:moveTo>
                  <a:cubicBezTo>
                    <a:pt x="507" y="0"/>
                    <a:pt x="1" y="503"/>
                    <a:pt x="1" y="1124"/>
                  </a:cubicBezTo>
                  <a:lnTo>
                    <a:pt x="1" y="5434"/>
                  </a:lnTo>
                  <a:cubicBezTo>
                    <a:pt x="1" y="6055"/>
                    <a:pt x="503" y="6558"/>
                    <a:pt x="1128" y="6558"/>
                  </a:cubicBezTo>
                  <a:lnTo>
                    <a:pt x="5434" y="6558"/>
                  </a:lnTo>
                  <a:cubicBezTo>
                    <a:pt x="6055" y="6558"/>
                    <a:pt x="6561" y="6055"/>
                    <a:pt x="6561" y="5434"/>
                  </a:cubicBezTo>
                  <a:lnTo>
                    <a:pt x="6561"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6"/>
            <p:cNvSpPr/>
            <p:nvPr/>
          </p:nvSpPr>
          <p:spPr>
            <a:xfrm rot="-6089834">
              <a:off x="8410855" y="128486"/>
              <a:ext cx="230288" cy="230148"/>
            </a:xfrm>
            <a:custGeom>
              <a:rect b="b" l="l" r="r" t="t"/>
              <a:pathLst>
                <a:path extrusionOk="0" h="6558" w="6562">
                  <a:moveTo>
                    <a:pt x="1128" y="0"/>
                  </a:moveTo>
                  <a:cubicBezTo>
                    <a:pt x="507" y="0"/>
                    <a:pt x="1" y="503"/>
                    <a:pt x="1" y="1124"/>
                  </a:cubicBezTo>
                  <a:lnTo>
                    <a:pt x="1" y="5434"/>
                  </a:lnTo>
                  <a:cubicBezTo>
                    <a:pt x="1" y="6055"/>
                    <a:pt x="503" y="6557"/>
                    <a:pt x="1128" y="6557"/>
                  </a:cubicBezTo>
                  <a:lnTo>
                    <a:pt x="5434" y="6557"/>
                  </a:lnTo>
                  <a:cubicBezTo>
                    <a:pt x="6055" y="6557"/>
                    <a:pt x="6561" y="6055"/>
                    <a:pt x="6561" y="5434"/>
                  </a:cubicBezTo>
                  <a:lnTo>
                    <a:pt x="6561"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6"/>
            <p:cNvSpPr/>
            <p:nvPr/>
          </p:nvSpPr>
          <p:spPr>
            <a:xfrm rot="-6089834">
              <a:off x="8185291" y="174296"/>
              <a:ext cx="230288" cy="230288"/>
            </a:xfrm>
            <a:custGeom>
              <a:rect b="b" l="l" r="r" t="t"/>
              <a:pathLst>
                <a:path extrusionOk="0" h="6562" w="6562">
                  <a:moveTo>
                    <a:pt x="1128" y="1"/>
                  </a:moveTo>
                  <a:cubicBezTo>
                    <a:pt x="507" y="1"/>
                    <a:pt x="1" y="506"/>
                    <a:pt x="1" y="1128"/>
                  </a:cubicBezTo>
                  <a:lnTo>
                    <a:pt x="1" y="5434"/>
                  </a:lnTo>
                  <a:cubicBezTo>
                    <a:pt x="1" y="6055"/>
                    <a:pt x="503" y="6561"/>
                    <a:pt x="1128" y="6561"/>
                  </a:cubicBezTo>
                  <a:lnTo>
                    <a:pt x="5434" y="6561"/>
                  </a:lnTo>
                  <a:cubicBezTo>
                    <a:pt x="6055" y="6561"/>
                    <a:pt x="6561" y="6055"/>
                    <a:pt x="6561" y="5434"/>
                  </a:cubicBezTo>
                  <a:lnTo>
                    <a:pt x="6561" y="1128"/>
                  </a:lnTo>
                  <a:cubicBezTo>
                    <a:pt x="6558" y="506"/>
                    <a:pt x="6055" y="1"/>
                    <a:pt x="5434"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5" name="Google Shape;765;p26"/>
          <p:cNvGrpSpPr/>
          <p:nvPr/>
        </p:nvGrpSpPr>
        <p:grpSpPr>
          <a:xfrm rot="-3915580">
            <a:off x="8184432" y="3643006"/>
            <a:ext cx="637419" cy="382355"/>
            <a:chOff x="4215542" y="4377214"/>
            <a:chExt cx="637429" cy="382361"/>
          </a:xfrm>
        </p:grpSpPr>
        <p:sp>
          <p:nvSpPr>
            <p:cNvPr id="766" name="Google Shape;766;p26"/>
            <p:cNvSpPr/>
            <p:nvPr/>
          </p:nvSpPr>
          <p:spPr>
            <a:xfrm>
              <a:off x="4215542" y="4377214"/>
              <a:ext cx="637429" cy="382361"/>
            </a:xfrm>
            <a:custGeom>
              <a:rect b="b" l="l" r="r" t="t"/>
              <a:pathLst>
                <a:path extrusionOk="0" h="6356" w="10596">
                  <a:moveTo>
                    <a:pt x="455" y="0"/>
                  </a:moveTo>
                  <a:cubicBezTo>
                    <a:pt x="202" y="0"/>
                    <a:pt x="1" y="202"/>
                    <a:pt x="1" y="455"/>
                  </a:cubicBezTo>
                  <a:lnTo>
                    <a:pt x="1" y="5901"/>
                  </a:lnTo>
                  <a:cubicBezTo>
                    <a:pt x="1" y="6151"/>
                    <a:pt x="202" y="6356"/>
                    <a:pt x="455" y="6356"/>
                  </a:cubicBezTo>
                  <a:lnTo>
                    <a:pt x="10141" y="6356"/>
                  </a:lnTo>
                  <a:cubicBezTo>
                    <a:pt x="10390" y="6356"/>
                    <a:pt x="10595" y="6151"/>
                    <a:pt x="10595" y="5901"/>
                  </a:cubicBezTo>
                  <a:lnTo>
                    <a:pt x="10595" y="455"/>
                  </a:lnTo>
                  <a:cubicBezTo>
                    <a:pt x="10595" y="202"/>
                    <a:pt x="10390" y="0"/>
                    <a:pt x="10141"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6"/>
            <p:cNvSpPr/>
            <p:nvPr/>
          </p:nvSpPr>
          <p:spPr>
            <a:xfrm>
              <a:off x="4528181" y="4415714"/>
              <a:ext cx="12152" cy="305179"/>
            </a:xfrm>
            <a:custGeom>
              <a:rect b="b" l="l" r="r" t="t"/>
              <a:pathLst>
                <a:path extrusionOk="0" h="5073" w="202">
                  <a:moveTo>
                    <a:pt x="99" y="1"/>
                  </a:moveTo>
                  <a:cubicBezTo>
                    <a:pt x="45" y="1"/>
                    <a:pt x="0" y="45"/>
                    <a:pt x="0" y="103"/>
                  </a:cubicBezTo>
                  <a:lnTo>
                    <a:pt x="0" y="4973"/>
                  </a:lnTo>
                  <a:cubicBezTo>
                    <a:pt x="0" y="5027"/>
                    <a:pt x="45" y="5072"/>
                    <a:pt x="99" y="5072"/>
                  </a:cubicBezTo>
                  <a:cubicBezTo>
                    <a:pt x="157" y="5072"/>
                    <a:pt x="202" y="5027"/>
                    <a:pt x="202" y="4973"/>
                  </a:cubicBezTo>
                  <a:lnTo>
                    <a:pt x="202" y="103"/>
                  </a:lnTo>
                  <a:cubicBezTo>
                    <a:pt x="202" y="49"/>
                    <a:pt x="157" y="1"/>
                    <a:pt x="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6"/>
            <p:cNvSpPr/>
            <p:nvPr/>
          </p:nvSpPr>
          <p:spPr>
            <a:xfrm>
              <a:off x="4737529" y="4435386"/>
              <a:ext cx="56488" cy="56488"/>
            </a:xfrm>
            <a:custGeom>
              <a:rect b="b" l="l" r="r" t="t"/>
              <a:pathLst>
                <a:path extrusionOk="0" h="939" w="939">
                  <a:moveTo>
                    <a:pt x="471" y="0"/>
                  </a:moveTo>
                  <a:cubicBezTo>
                    <a:pt x="212" y="0"/>
                    <a:pt x="0" y="211"/>
                    <a:pt x="0" y="471"/>
                  </a:cubicBezTo>
                  <a:cubicBezTo>
                    <a:pt x="0" y="730"/>
                    <a:pt x="212" y="938"/>
                    <a:pt x="471" y="938"/>
                  </a:cubicBezTo>
                  <a:cubicBezTo>
                    <a:pt x="727" y="938"/>
                    <a:pt x="939" y="730"/>
                    <a:pt x="939" y="471"/>
                  </a:cubicBezTo>
                  <a:cubicBezTo>
                    <a:pt x="939" y="211"/>
                    <a:pt x="727"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6"/>
            <p:cNvSpPr/>
            <p:nvPr/>
          </p:nvSpPr>
          <p:spPr>
            <a:xfrm>
              <a:off x="4737529" y="4644734"/>
              <a:ext cx="56488" cy="56488"/>
            </a:xfrm>
            <a:custGeom>
              <a:rect b="b" l="l" r="r" t="t"/>
              <a:pathLst>
                <a:path extrusionOk="0" h="939" w="939">
                  <a:moveTo>
                    <a:pt x="471" y="1"/>
                  </a:moveTo>
                  <a:cubicBezTo>
                    <a:pt x="212" y="1"/>
                    <a:pt x="0" y="212"/>
                    <a:pt x="0" y="471"/>
                  </a:cubicBezTo>
                  <a:cubicBezTo>
                    <a:pt x="0" y="731"/>
                    <a:pt x="212" y="939"/>
                    <a:pt x="471" y="939"/>
                  </a:cubicBezTo>
                  <a:cubicBezTo>
                    <a:pt x="727" y="939"/>
                    <a:pt x="939" y="731"/>
                    <a:pt x="939" y="471"/>
                  </a:cubicBezTo>
                  <a:cubicBezTo>
                    <a:pt x="939" y="212"/>
                    <a:pt x="727"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6"/>
            <p:cNvSpPr/>
            <p:nvPr/>
          </p:nvSpPr>
          <p:spPr>
            <a:xfrm>
              <a:off x="4600791" y="4435386"/>
              <a:ext cx="56488" cy="56488"/>
            </a:xfrm>
            <a:custGeom>
              <a:rect b="b" l="l" r="r" t="t"/>
              <a:pathLst>
                <a:path extrusionOk="0" h="939" w="939">
                  <a:moveTo>
                    <a:pt x="471" y="0"/>
                  </a:moveTo>
                  <a:cubicBezTo>
                    <a:pt x="211" y="0"/>
                    <a:pt x="0" y="211"/>
                    <a:pt x="0" y="471"/>
                  </a:cubicBezTo>
                  <a:cubicBezTo>
                    <a:pt x="0" y="730"/>
                    <a:pt x="211" y="938"/>
                    <a:pt x="471" y="938"/>
                  </a:cubicBezTo>
                  <a:cubicBezTo>
                    <a:pt x="730" y="938"/>
                    <a:pt x="938" y="730"/>
                    <a:pt x="938" y="471"/>
                  </a:cubicBezTo>
                  <a:cubicBezTo>
                    <a:pt x="938" y="211"/>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26"/>
            <p:cNvSpPr/>
            <p:nvPr/>
          </p:nvSpPr>
          <p:spPr>
            <a:xfrm>
              <a:off x="4600791" y="4644734"/>
              <a:ext cx="56488" cy="56488"/>
            </a:xfrm>
            <a:custGeom>
              <a:rect b="b" l="l" r="r" t="t"/>
              <a:pathLst>
                <a:path extrusionOk="0" h="939" w="939">
                  <a:moveTo>
                    <a:pt x="471" y="1"/>
                  </a:moveTo>
                  <a:cubicBezTo>
                    <a:pt x="211" y="1"/>
                    <a:pt x="0" y="212"/>
                    <a:pt x="0" y="471"/>
                  </a:cubicBezTo>
                  <a:cubicBezTo>
                    <a:pt x="0" y="731"/>
                    <a:pt x="211" y="939"/>
                    <a:pt x="471" y="939"/>
                  </a:cubicBezTo>
                  <a:cubicBezTo>
                    <a:pt x="730" y="939"/>
                    <a:pt x="938" y="731"/>
                    <a:pt x="938" y="471"/>
                  </a:cubicBezTo>
                  <a:cubicBezTo>
                    <a:pt x="938" y="212"/>
                    <a:pt x="730"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26"/>
            <p:cNvSpPr/>
            <p:nvPr/>
          </p:nvSpPr>
          <p:spPr>
            <a:xfrm>
              <a:off x="4347889" y="4551430"/>
              <a:ext cx="64549" cy="56428"/>
            </a:xfrm>
            <a:custGeom>
              <a:rect b="b" l="l" r="r" t="t"/>
              <a:pathLst>
                <a:path extrusionOk="0" h="938" w="1073">
                  <a:moveTo>
                    <a:pt x="534" y="0"/>
                  </a:moveTo>
                  <a:cubicBezTo>
                    <a:pt x="452" y="0"/>
                    <a:pt x="370" y="21"/>
                    <a:pt x="295" y="66"/>
                  </a:cubicBezTo>
                  <a:cubicBezTo>
                    <a:pt x="74" y="200"/>
                    <a:pt x="0" y="489"/>
                    <a:pt x="135" y="709"/>
                  </a:cubicBezTo>
                  <a:cubicBezTo>
                    <a:pt x="223" y="857"/>
                    <a:pt x="378" y="938"/>
                    <a:pt x="536" y="938"/>
                  </a:cubicBezTo>
                  <a:cubicBezTo>
                    <a:pt x="619" y="938"/>
                    <a:pt x="702" y="916"/>
                    <a:pt x="778" y="870"/>
                  </a:cubicBezTo>
                  <a:cubicBezTo>
                    <a:pt x="999" y="738"/>
                    <a:pt x="1073" y="450"/>
                    <a:pt x="938" y="229"/>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6"/>
            <p:cNvSpPr/>
            <p:nvPr/>
          </p:nvSpPr>
          <p:spPr>
            <a:xfrm>
              <a:off x="4276782" y="4648765"/>
              <a:ext cx="56488" cy="56488"/>
            </a:xfrm>
            <a:custGeom>
              <a:rect b="b" l="l" r="r" t="t"/>
              <a:pathLst>
                <a:path extrusionOk="0" h="939" w="939">
                  <a:moveTo>
                    <a:pt x="468" y="1"/>
                  </a:moveTo>
                  <a:cubicBezTo>
                    <a:pt x="212" y="1"/>
                    <a:pt x="1" y="212"/>
                    <a:pt x="1" y="471"/>
                  </a:cubicBezTo>
                  <a:cubicBezTo>
                    <a:pt x="1" y="731"/>
                    <a:pt x="212" y="939"/>
                    <a:pt x="468" y="939"/>
                  </a:cubicBezTo>
                  <a:cubicBezTo>
                    <a:pt x="728" y="939"/>
                    <a:pt x="939" y="731"/>
                    <a:pt x="939" y="471"/>
                  </a:cubicBezTo>
                  <a:cubicBezTo>
                    <a:pt x="939"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26"/>
            <p:cNvSpPr/>
            <p:nvPr/>
          </p:nvSpPr>
          <p:spPr>
            <a:xfrm>
              <a:off x="4276782" y="4439417"/>
              <a:ext cx="56488" cy="56488"/>
            </a:xfrm>
            <a:custGeom>
              <a:rect b="b" l="l" r="r" t="t"/>
              <a:pathLst>
                <a:path extrusionOk="0" h="939" w="939">
                  <a:moveTo>
                    <a:pt x="468" y="0"/>
                  </a:moveTo>
                  <a:cubicBezTo>
                    <a:pt x="212" y="0"/>
                    <a:pt x="1" y="212"/>
                    <a:pt x="1" y="471"/>
                  </a:cubicBezTo>
                  <a:cubicBezTo>
                    <a:pt x="1" y="730"/>
                    <a:pt x="212" y="939"/>
                    <a:pt x="468" y="939"/>
                  </a:cubicBezTo>
                  <a:cubicBezTo>
                    <a:pt x="728" y="939"/>
                    <a:pt x="939" y="730"/>
                    <a:pt x="939" y="471"/>
                  </a:cubicBezTo>
                  <a:cubicBezTo>
                    <a:pt x="939"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6"/>
            <p:cNvSpPr/>
            <p:nvPr/>
          </p:nvSpPr>
          <p:spPr>
            <a:xfrm>
              <a:off x="4413520" y="4648765"/>
              <a:ext cx="56307" cy="56488"/>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6"/>
            <p:cNvSpPr/>
            <p:nvPr/>
          </p:nvSpPr>
          <p:spPr>
            <a:xfrm>
              <a:off x="4413520" y="4439417"/>
              <a:ext cx="56307" cy="56488"/>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7" name="Google Shape;777;p26"/>
          <p:cNvGrpSpPr/>
          <p:nvPr/>
        </p:nvGrpSpPr>
        <p:grpSpPr>
          <a:xfrm rot="760789">
            <a:off x="6946405" y="192235"/>
            <a:ext cx="316868" cy="316851"/>
            <a:chOff x="291850" y="2324188"/>
            <a:chExt cx="316871" cy="316855"/>
          </a:xfrm>
        </p:grpSpPr>
        <p:sp>
          <p:nvSpPr>
            <p:cNvPr id="778" name="Google Shape;778;p26"/>
            <p:cNvSpPr/>
            <p:nvPr/>
          </p:nvSpPr>
          <p:spPr>
            <a:xfrm>
              <a:off x="291850" y="2324188"/>
              <a:ext cx="316871" cy="316855"/>
            </a:xfrm>
            <a:custGeom>
              <a:rect b="b" l="l" r="r" t="t"/>
              <a:pathLst>
                <a:path extrusionOk="0" h="6584" w="6584">
                  <a:moveTo>
                    <a:pt x="1614" y="1"/>
                  </a:moveTo>
                  <a:cubicBezTo>
                    <a:pt x="724" y="1"/>
                    <a:pt x="1" y="724"/>
                    <a:pt x="1" y="1614"/>
                  </a:cubicBezTo>
                  <a:lnTo>
                    <a:pt x="1" y="4973"/>
                  </a:lnTo>
                  <a:cubicBezTo>
                    <a:pt x="1" y="5863"/>
                    <a:pt x="724" y="6584"/>
                    <a:pt x="1614" y="6584"/>
                  </a:cubicBezTo>
                  <a:lnTo>
                    <a:pt x="4970" y="6584"/>
                  </a:lnTo>
                  <a:cubicBezTo>
                    <a:pt x="5863" y="6584"/>
                    <a:pt x="6584" y="5863"/>
                    <a:pt x="6584" y="4973"/>
                  </a:cubicBezTo>
                  <a:lnTo>
                    <a:pt x="6584" y="1614"/>
                  </a:lnTo>
                  <a:cubicBezTo>
                    <a:pt x="6584" y="724"/>
                    <a:pt x="5863"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6"/>
            <p:cNvSpPr/>
            <p:nvPr/>
          </p:nvSpPr>
          <p:spPr>
            <a:xfrm>
              <a:off x="291850" y="2324188"/>
              <a:ext cx="126287" cy="316855"/>
            </a:xfrm>
            <a:custGeom>
              <a:rect b="b" l="l" r="r" t="t"/>
              <a:pathLst>
                <a:path extrusionOk="0" h="6584" w="2624">
                  <a:moveTo>
                    <a:pt x="1614" y="1"/>
                  </a:moveTo>
                  <a:cubicBezTo>
                    <a:pt x="724" y="1"/>
                    <a:pt x="1" y="724"/>
                    <a:pt x="1" y="1614"/>
                  </a:cubicBezTo>
                  <a:lnTo>
                    <a:pt x="1" y="4973"/>
                  </a:lnTo>
                  <a:cubicBezTo>
                    <a:pt x="1" y="5863"/>
                    <a:pt x="724" y="6584"/>
                    <a:pt x="1614" y="6584"/>
                  </a:cubicBezTo>
                  <a:lnTo>
                    <a:pt x="2623" y="6584"/>
                  </a:lnTo>
                  <a:cubicBezTo>
                    <a:pt x="1733" y="6584"/>
                    <a:pt x="1009" y="5863"/>
                    <a:pt x="1009" y="4973"/>
                  </a:cubicBezTo>
                  <a:lnTo>
                    <a:pt x="1009" y="1614"/>
                  </a:lnTo>
                  <a:cubicBezTo>
                    <a:pt x="1009" y="724"/>
                    <a:pt x="1733" y="1"/>
                    <a:pt x="262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26"/>
            <p:cNvSpPr/>
            <p:nvPr/>
          </p:nvSpPr>
          <p:spPr>
            <a:xfrm>
              <a:off x="450281" y="2457160"/>
              <a:ext cx="47646" cy="49376"/>
            </a:xfrm>
            <a:custGeom>
              <a:rect b="b" l="l" r="r" t="t"/>
              <a:pathLst>
                <a:path extrusionOk="0" h="1026" w="990">
                  <a:moveTo>
                    <a:pt x="493" y="1"/>
                  </a:moveTo>
                  <a:cubicBezTo>
                    <a:pt x="221" y="1"/>
                    <a:pt x="0" y="225"/>
                    <a:pt x="0" y="497"/>
                  </a:cubicBezTo>
                  <a:lnTo>
                    <a:pt x="0" y="529"/>
                  </a:lnTo>
                  <a:cubicBezTo>
                    <a:pt x="0" y="801"/>
                    <a:pt x="221" y="1025"/>
                    <a:pt x="493" y="1025"/>
                  </a:cubicBezTo>
                  <a:cubicBezTo>
                    <a:pt x="765" y="1025"/>
                    <a:pt x="990" y="801"/>
                    <a:pt x="990" y="529"/>
                  </a:cubicBezTo>
                  <a:lnTo>
                    <a:pt x="990" y="497"/>
                  </a:lnTo>
                  <a:cubicBezTo>
                    <a:pt x="990" y="225"/>
                    <a:pt x="765" y="1"/>
                    <a:pt x="493"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6"/>
            <p:cNvSpPr/>
            <p:nvPr/>
          </p:nvSpPr>
          <p:spPr>
            <a:xfrm>
              <a:off x="523914" y="2383527"/>
              <a:ext cx="47646" cy="49184"/>
            </a:xfrm>
            <a:custGeom>
              <a:rect b="b" l="l" r="r" t="t"/>
              <a:pathLst>
                <a:path extrusionOk="0" h="1022" w="990">
                  <a:moveTo>
                    <a:pt x="497" y="0"/>
                  </a:moveTo>
                  <a:cubicBezTo>
                    <a:pt x="225" y="0"/>
                    <a:pt x="1" y="221"/>
                    <a:pt x="1" y="493"/>
                  </a:cubicBezTo>
                  <a:lnTo>
                    <a:pt x="1" y="525"/>
                  </a:lnTo>
                  <a:cubicBezTo>
                    <a:pt x="1" y="801"/>
                    <a:pt x="225" y="1022"/>
                    <a:pt x="497" y="1022"/>
                  </a:cubicBezTo>
                  <a:cubicBezTo>
                    <a:pt x="769" y="1022"/>
                    <a:pt x="990" y="798"/>
                    <a:pt x="990" y="525"/>
                  </a:cubicBezTo>
                  <a:lnTo>
                    <a:pt x="990" y="493"/>
                  </a:lnTo>
                  <a:cubicBezTo>
                    <a:pt x="990" y="221"/>
                    <a:pt x="769" y="0"/>
                    <a:pt x="497"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26"/>
            <p:cNvSpPr/>
            <p:nvPr/>
          </p:nvSpPr>
          <p:spPr>
            <a:xfrm>
              <a:off x="376455" y="2530985"/>
              <a:ext cx="47646" cy="49184"/>
            </a:xfrm>
            <a:custGeom>
              <a:rect b="b" l="l" r="r" t="t"/>
              <a:pathLst>
                <a:path extrusionOk="0" h="1022" w="990">
                  <a:moveTo>
                    <a:pt x="494" y="0"/>
                  </a:moveTo>
                  <a:cubicBezTo>
                    <a:pt x="221" y="0"/>
                    <a:pt x="0" y="225"/>
                    <a:pt x="0" y="497"/>
                  </a:cubicBezTo>
                  <a:lnTo>
                    <a:pt x="0" y="529"/>
                  </a:lnTo>
                  <a:cubicBezTo>
                    <a:pt x="0" y="801"/>
                    <a:pt x="221" y="1022"/>
                    <a:pt x="494" y="1022"/>
                  </a:cubicBezTo>
                  <a:cubicBezTo>
                    <a:pt x="769" y="1022"/>
                    <a:pt x="990" y="801"/>
                    <a:pt x="990" y="529"/>
                  </a:cubicBezTo>
                  <a:lnTo>
                    <a:pt x="990" y="497"/>
                  </a:lnTo>
                  <a:cubicBezTo>
                    <a:pt x="990" y="221"/>
                    <a:pt x="769" y="0"/>
                    <a:pt x="494"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7">
    <p:spTree>
      <p:nvGrpSpPr>
        <p:cNvPr id="783" name="Shape 783"/>
        <p:cNvGrpSpPr/>
        <p:nvPr/>
      </p:nvGrpSpPr>
      <p:grpSpPr>
        <a:xfrm>
          <a:off x="0" y="0"/>
          <a:ext cx="0" cy="0"/>
          <a:chOff x="0" y="0"/>
          <a:chExt cx="0" cy="0"/>
        </a:xfrm>
      </p:grpSpPr>
      <p:pic>
        <p:nvPicPr>
          <p:cNvPr id="784" name="Google Shape;784;p27"/>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grpSp>
        <p:nvGrpSpPr>
          <p:cNvPr id="785" name="Google Shape;785;p27"/>
          <p:cNvGrpSpPr/>
          <p:nvPr/>
        </p:nvGrpSpPr>
        <p:grpSpPr>
          <a:xfrm>
            <a:off x="57690" y="4071824"/>
            <a:ext cx="1073594" cy="1073495"/>
            <a:chOff x="7890475" y="3195525"/>
            <a:chExt cx="819850" cy="819775"/>
          </a:xfrm>
        </p:grpSpPr>
        <p:sp>
          <p:nvSpPr>
            <p:cNvPr id="786" name="Google Shape;786;p27"/>
            <p:cNvSpPr/>
            <p:nvPr/>
          </p:nvSpPr>
          <p:spPr>
            <a:xfrm>
              <a:off x="7890475" y="3851350"/>
              <a:ext cx="163950" cy="163950"/>
            </a:xfrm>
            <a:custGeom>
              <a:rect b="b" l="l" r="r" t="t"/>
              <a:pathLst>
                <a:path extrusionOk="0" h="6558" w="6558">
                  <a:moveTo>
                    <a:pt x="1124" y="0"/>
                  </a:moveTo>
                  <a:cubicBezTo>
                    <a:pt x="503" y="0"/>
                    <a:pt x="0" y="503"/>
                    <a:pt x="0" y="1124"/>
                  </a:cubicBezTo>
                  <a:lnTo>
                    <a:pt x="0" y="5434"/>
                  </a:lnTo>
                  <a:cubicBezTo>
                    <a:pt x="0" y="6055"/>
                    <a:pt x="503" y="6558"/>
                    <a:pt x="1124" y="6558"/>
                  </a:cubicBezTo>
                  <a:lnTo>
                    <a:pt x="5434" y="6558"/>
                  </a:lnTo>
                  <a:cubicBezTo>
                    <a:pt x="6055" y="6558"/>
                    <a:pt x="6557" y="6055"/>
                    <a:pt x="6557" y="5434"/>
                  </a:cubicBezTo>
                  <a:lnTo>
                    <a:pt x="6557" y="1124"/>
                  </a:lnTo>
                  <a:cubicBezTo>
                    <a:pt x="6557"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27"/>
            <p:cNvSpPr/>
            <p:nvPr/>
          </p:nvSpPr>
          <p:spPr>
            <a:xfrm>
              <a:off x="8054400" y="3851350"/>
              <a:ext cx="164025" cy="163950"/>
            </a:xfrm>
            <a:custGeom>
              <a:rect b="b" l="l" r="r" t="t"/>
              <a:pathLst>
                <a:path extrusionOk="0" h="6558" w="6561">
                  <a:moveTo>
                    <a:pt x="1127" y="0"/>
                  </a:moveTo>
                  <a:cubicBezTo>
                    <a:pt x="506" y="0"/>
                    <a:pt x="0" y="503"/>
                    <a:pt x="0" y="1124"/>
                  </a:cubicBezTo>
                  <a:lnTo>
                    <a:pt x="0" y="5434"/>
                  </a:lnTo>
                  <a:cubicBezTo>
                    <a:pt x="0" y="6055"/>
                    <a:pt x="503" y="6558"/>
                    <a:pt x="1127" y="6558"/>
                  </a:cubicBezTo>
                  <a:lnTo>
                    <a:pt x="5434" y="6558"/>
                  </a:lnTo>
                  <a:cubicBezTo>
                    <a:pt x="6055" y="6558"/>
                    <a:pt x="6561" y="6055"/>
                    <a:pt x="6561" y="5434"/>
                  </a:cubicBezTo>
                  <a:lnTo>
                    <a:pt x="6561" y="1124"/>
                  </a:lnTo>
                  <a:cubicBezTo>
                    <a:pt x="6558"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27"/>
            <p:cNvSpPr/>
            <p:nvPr/>
          </p:nvSpPr>
          <p:spPr>
            <a:xfrm>
              <a:off x="8054400" y="3687425"/>
              <a:ext cx="164025" cy="163950"/>
            </a:xfrm>
            <a:custGeom>
              <a:rect b="b" l="l" r="r" t="t"/>
              <a:pathLst>
                <a:path extrusionOk="0" h="6558" w="6561">
                  <a:moveTo>
                    <a:pt x="1127" y="0"/>
                  </a:moveTo>
                  <a:cubicBezTo>
                    <a:pt x="506" y="0"/>
                    <a:pt x="0" y="503"/>
                    <a:pt x="0" y="1124"/>
                  </a:cubicBezTo>
                  <a:lnTo>
                    <a:pt x="0" y="5434"/>
                  </a:lnTo>
                  <a:cubicBezTo>
                    <a:pt x="0" y="6055"/>
                    <a:pt x="503" y="6557"/>
                    <a:pt x="1127" y="6557"/>
                  </a:cubicBezTo>
                  <a:lnTo>
                    <a:pt x="5434" y="6557"/>
                  </a:lnTo>
                  <a:cubicBezTo>
                    <a:pt x="6055" y="6557"/>
                    <a:pt x="6561" y="6055"/>
                    <a:pt x="6561" y="5434"/>
                  </a:cubicBezTo>
                  <a:lnTo>
                    <a:pt x="6561" y="1124"/>
                  </a:lnTo>
                  <a:cubicBezTo>
                    <a:pt x="6558"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27"/>
            <p:cNvSpPr/>
            <p:nvPr/>
          </p:nvSpPr>
          <p:spPr>
            <a:xfrm>
              <a:off x="8218400" y="3851350"/>
              <a:ext cx="163975" cy="163950"/>
            </a:xfrm>
            <a:custGeom>
              <a:rect b="b" l="l" r="r" t="t"/>
              <a:pathLst>
                <a:path extrusionOk="0" h="6558" w="6559">
                  <a:moveTo>
                    <a:pt x="1125" y="0"/>
                  </a:moveTo>
                  <a:cubicBezTo>
                    <a:pt x="504" y="0"/>
                    <a:pt x="1" y="503"/>
                    <a:pt x="1" y="1124"/>
                  </a:cubicBezTo>
                  <a:lnTo>
                    <a:pt x="1" y="5434"/>
                  </a:lnTo>
                  <a:cubicBezTo>
                    <a:pt x="1" y="6055"/>
                    <a:pt x="504" y="6558"/>
                    <a:pt x="1125" y="6558"/>
                  </a:cubicBezTo>
                  <a:lnTo>
                    <a:pt x="5434" y="6558"/>
                  </a:lnTo>
                  <a:cubicBezTo>
                    <a:pt x="6056" y="6558"/>
                    <a:pt x="6558" y="6055"/>
                    <a:pt x="6558" y="5434"/>
                  </a:cubicBezTo>
                  <a:lnTo>
                    <a:pt x="6558" y="1124"/>
                  </a:lnTo>
                  <a:cubicBezTo>
                    <a:pt x="6558" y="503"/>
                    <a:pt x="6056"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27"/>
            <p:cNvSpPr/>
            <p:nvPr/>
          </p:nvSpPr>
          <p:spPr>
            <a:xfrm>
              <a:off x="8382350" y="3851350"/>
              <a:ext cx="163950" cy="163950"/>
            </a:xfrm>
            <a:custGeom>
              <a:rect b="b" l="l" r="r" t="t"/>
              <a:pathLst>
                <a:path extrusionOk="0" h="6558" w="6558">
                  <a:moveTo>
                    <a:pt x="1124" y="0"/>
                  </a:moveTo>
                  <a:cubicBezTo>
                    <a:pt x="503" y="0"/>
                    <a:pt x="0" y="503"/>
                    <a:pt x="0" y="1124"/>
                  </a:cubicBezTo>
                  <a:lnTo>
                    <a:pt x="0" y="5434"/>
                  </a:lnTo>
                  <a:cubicBezTo>
                    <a:pt x="0" y="6055"/>
                    <a:pt x="503" y="6558"/>
                    <a:pt x="1124" y="6558"/>
                  </a:cubicBezTo>
                  <a:lnTo>
                    <a:pt x="5434" y="6558"/>
                  </a:lnTo>
                  <a:cubicBezTo>
                    <a:pt x="6055" y="6558"/>
                    <a:pt x="6558" y="6055"/>
                    <a:pt x="6558" y="5434"/>
                  </a:cubicBezTo>
                  <a:lnTo>
                    <a:pt x="6558"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27"/>
            <p:cNvSpPr/>
            <p:nvPr/>
          </p:nvSpPr>
          <p:spPr>
            <a:xfrm>
              <a:off x="8546275" y="3851350"/>
              <a:ext cx="164050" cy="163950"/>
            </a:xfrm>
            <a:custGeom>
              <a:rect b="b" l="l" r="r" t="t"/>
              <a:pathLst>
                <a:path extrusionOk="0" h="6558" w="6562">
                  <a:moveTo>
                    <a:pt x="1128" y="0"/>
                  </a:moveTo>
                  <a:cubicBezTo>
                    <a:pt x="507" y="0"/>
                    <a:pt x="1" y="503"/>
                    <a:pt x="1" y="1124"/>
                  </a:cubicBezTo>
                  <a:lnTo>
                    <a:pt x="1" y="5434"/>
                  </a:lnTo>
                  <a:cubicBezTo>
                    <a:pt x="1" y="6055"/>
                    <a:pt x="503" y="6558"/>
                    <a:pt x="1128" y="6558"/>
                  </a:cubicBezTo>
                  <a:lnTo>
                    <a:pt x="5434" y="6558"/>
                  </a:lnTo>
                  <a:cubicBezTo>
                    <a:pt x="6055" y="6558"/>
                    <a:pt x="6561" y="6055"/>
                    <a:pt x="6561" y="5434"/>
                  </a:cubicBezTo>
                  <a:lnTo>
                    <a:pt x="6561"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27"/>
            <p:cNvSpPr/>
            <p:nvPr/>
          </p:nvSpPr>
          <p:spPr>
            <a:xfrm>
              <a:off x="8546275" y="3687425"/>
              <a:ext cx="164050" cy="163950"/>
            </a:xfrm>
            <a:custGeom>
              <a:rect b="b" l="l" r="r" t="t"/>
              <a:pathLst>
                <a:path extrusionOk="0" h="6558" w="6562">
                  <a:moveTo>
                    <a:pt x="1128" y="0"/>
                  </a:moveTo>
                  <a:cubicBezTo>
                    <a:pt x="507" y="0"/>
                    <a:pt x="1" y="503"/>
                    <a:pt x="1" y="1124"/>
                  </a:cubicBezTo>
                  <a:lnTo>
                    <a:pt x="1" y="5434"/>
                  </a:lnTo>
                  <a:cubicBezTo>
                    <a:pt x="1" y="6055"/>
                    <a:pt x="503" y="6557"/>
                    <a:pt x="1128" y="6557"/>
                  </a:cubicBezTo>
                  <a:lnTo>
                    <a:pt x="5434" y="6557"/>
                  </a:lnTo>
                  <a:cubicBezTo>
                    <a:pt x="6055" y="6557"/>
                    <a:pt x="6561" y="6055"/>
                    <a:pt x="6561" y="5434"/>
                  </a:cubicBezTo>
                  <a:lnTo>
                    <a:pt x="6561"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7"/>
            <p:cNvSpPr/>
            <p:nvPr/>
          </p:nvSpPr>
          <p:spPr>
            <a:xfrm>
              <a:off x="8546275" y="3523400"/>
              <a:ext cx="164050" cy="164050"/>
            </a:xfrm>
            <a:custGeom>
              <a:rect b="b" l="l" r="r" t="t"/>
              <a:pathLst>
                <a:path extrusionOk="0" h="6562" w="6562">
                  <a:moveTo>
                    <a:pt x="1128" y="1"/>
                  </a:moveTo>
                  <a:cubicBezTo>
                    <a:pt x="507" y="1"/>
                    <a:pt x="1" y="506"/>
                    <a:pt x="1" y="1128"/>
                  </a:cubicBezTo>
                  <a:lnTo>
                    <a:pt x="1" y="5434"/>
                  </a:lnTo>
                  <a:cubicBezTo>
                    <a:pt x="1" y="6055"/>
                    <a:pt x="503" y="6561"/>
                    <a:pt x="1128" y="6561"/>
                  </a:cubicBezTo>
                  <a:lnTo>
                    <a:pt x="5434" y="6561"/>
                  </a:lnTo>
                  <a:cubicBezTo>
                    <a:pt x="6055" y="6561"/>
                    <a:pt x="6561" y="6055"/>
                    <a:pt x="6561" y="5434"/>
                  </a:cubicBezTo>
                  <a:lnTo>
                    <a:pt x="6561" y="1128"/>
                  </a:lnTo>
                  <a:cubicBezTo>
                    <a:pt x="6558" y="506"/>
                    <a:pt x="6055" y="1"/>
                    <a:pt x="5434"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27"/>
            <p:cNvSpPr/>
            <p:nvPr/>
          </p:nvSpPr>
          <p:spPr>
            <a:xfrm>
              <a:off x="8054400" y="3195525"/>
              <a:ext cx="164025" cy="163975"/>
            </a:xfrm>
            <a:custGeom>
              <a:rect b="b" l="l" r="r" t="t"/>
              <a:pathLst>
                <a:path extrusionOk="0" h="6559" w="6561">
                  <a:moveTo>
                    <a:pt x="1127" y="1"/>
                  </a:moveTo>
                  <a:cubicBezTo>
                    <a:pt x="506" y="1"/>
                    <a:pt x="0" y="504"/>
                    <a:pt x="0" y="1125"/>
                  </a:cubicBezTo>
                  <a:lnTo>
                    <a:pt x="0" y="5434"/>
                  </a:lnTo>
                  <a:cubicBezTo>
                    <a:pt x="0" y="6056"/>
                    <a:pt x="503" y="6558"/>
                    <a:pt x="1127" y="6558"/>
                  </a:cubicBezTo>
                  <a:lnTo>
                    <a:pt x="5434" y="6558"/>
                  </a:lnTo>
                  <a:cubicBezTo>
                    <a:pt x="6055" y="6558"/>
                    <a:pt x="6561" y="6056"/>
                    <a:pt x="6561" y="5434"/>
                  </a:cubicBezTo>
                  <a:lnTo>
                    <a:pt x="6561" y="1125"/>
                  </a:lnTo>
                  <a:cubicBezTo>
                    <a:pt x="6558" y="504"/>
                    <a:pt x="6055" y="1"/>
                    <a:pt x="5434"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27"/>
            <p:cNvSpPr/>
            <p:nvPr/>
          </p:nvSpPr>
          <p:spPr>
            <a:xfrm>
              <a:off x="8054400" y="3359475"/>
              <a:ext cx="164025" cy="163950"/>
            </a:xfrm>
            <a:custGeom>
              <a:rect b="b" l="l" r="r" t="t"/>
              <a:pathLst>
                <a:path extrusionOk="0" h="6558" w="6561">
                  <a:moveTo>
                    <a:pt x="1127" y="0"/>
                  </a:moveTo>
                  <a:cubicBezTo>
                    <a:pt x="506" y="0"/>
                    <a:pt x="0" y="503"/>
                    <a:pt x="0" y="1124"/>
                  </a:cubicBezTo>
                  <a:lnTo>
                    <a:pt x="0" y="5434"/>
                  </a:lnTo>
                  <a:cubicBezTo>
                    <a:pt x="0" y="6055"/>
                    <a:pt x="503" y="6558"/>
                    <a:pt x="1127" y="6558"/>
                  </a:cubicBezTo>
                  <a:lnTo>
                    <a:pt x="5434" y="6558"/>
                  </a:lnTo>
                  <a:cubicBezTo>
                    <a:pt x="6055" y="6558"/>
                    <a:pt x="6561" y="6055"/>
                    <a:pt x="6561" y="5434"/>
                  </a:cubicBezTo>
                  <a:lnTo>
                    <a:pt x="6561" y="1124"/>
                  </a:lnTo>
                  <a:cubicBezTo>
                    <a:pt x="6558" y="503"/>
                    <a:pt x="6055" y="0"/>
                    <a:pt x="543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27"/>
            <p:cNvSpPr/>
            <p:nvPr/>
          </p:nvSpPr>
          <p:spPr>
            <a:xfrm>
              <a:off x="8218400" y="3359475"/>
              <a:ext cx="163975" cy="163950"/>
            </a:xfrm>
            <a:custGeom>
              <a:rect b="b" l="l" r="r" t="t"/>
              <a:pathLst>
                <a:path extrusionOk="0" h="6558" w="6559">
                  <a:moveTo>
                    <a:pt x="1125" y="0"/>
                  </a:moveTo>
                  <a:cubicBezTo>
                    <a:pt x="504" y="0"/>
                    <a:pt x="1" y="503"/>
                    <a:pt x="1" y="1124"/>
                  </a:cubicBezTo>
                  <a:lnTo>
                    <a:pt x="1" y="5434"/>
                  </a:lnTo>
                  <a:cubicBezTo>
                    <a:pt x="1" y="6055"/>
                    <a:pt x="504" y="6558"/>
                    <a:pt x="1125" y="6558"/>
                  </a:cubicBezTo>
                  <a:lnTo>
                    <a:pt x="5434" y="6558"/>
                  </a:lnTo>
                  <a:cubicBezTo>
                    <a:pt x="6056" y="6558"/>
                    <a:pt x="6558" y="6055"/>
                    <a:pt x="6558" y="5434"/>
                  </a:cubicBezTo>
                  <a:lnTo>
                    <a:pt x="6558" y="1124"/>
                  </a:lnTo>
                  <a:cubicBezTo>
                    <a:pt x="6558" y="503"/>
                    <a:pt x="6056" y="0"/>
                    <a:pt x="543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27"/>
            <p:cNvSpPr/>
            <p:nvPr/>
          </p:nvSpPr>
          <p:spPr>
            <a:xfrm>
              <a:off x="8218400" y="3195525"/>
              <a:ext cx="163975" cy="163975"/>
            </a:xfrm>
            <a:custGeom>
              <a:rect b="b" l="l" r="r" t="t"/>
              <a:pathLst>
                <a:path extrusionOk="0" h="6559" w="6559">
                  <a:moveTo>
                    <a:pt x="1125" y="1"/>
                  </a:moveTo>
                  <a:cubicBezTo>
                    <a:pt x="504" y="1"/>
                    <a:pt x="1" y="504"/>
                    <a:pt x="1" y="1125"/>
                  </a:cubicBezTo>
                  <a:lnTo>
                    <a:pt x="1" y="5434"/>
                  </a:lnTo>
                  <a:cubicBezTo>
                    <a:pt x="1" y="6056"/>
                    <a:pt x="504" y="6558"/>
                    <a:pt x="1125" y="6558"/>
                  </a:cubicBezTo>
                  <a:lnTo>
                    <a:pt x="5434" y="6558"/>
                  </a:lnTo>
                  <a:cubicBezTo>
                    <a:pt x="6056" y="6558"/>
                    <a:pt x="6558" y="6056"/>
                    <a:pt x="6558" y="5434"/>
                  </a:cubicBezTo>
                  <a:lnTo>
                    <a:pt x="6558" y="1125"/>
                  </a:lnTo>
                  <a:cubicBezTo>
                    <a:pt x="6558" y="504"/>
                    <a:pt x="6056" y="1"/>
                    <a:pt x="5434"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798" name="Google Shape;798;p27"/>
          <p:cNvPicPr preferRelativeResize="0"/>
          <p:nvPr/>
        </p:nvPicPr>
        <p:blipFill>
          <a:blip r:embed="rId3">
            <a:alphaModFix/>
          </a:blip>
          <a:stretch>
            <a:fillRect/>
          </a:stretch>
        </p:blipFill>
        <p:spPr>
          <a:xfrm>
            <a:off x="8226951" y="74824"/>
            <a:ext cx="743475" cy="767212"/>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8">
    <p:spTree>
      <p:nvGrpSpPr>
        <p:cNvPr id="799" name="Shape 799"/>
        <p:cNvGrpSpPr/>
        <p:nvPr/>
      </p:nvGrpSpPr>
      <p:grpSpPr>
        <a:xfrm>
          <a:off x="0" y="0"/>
          <a:ext cx="0" cy="0"/>
          <a:chOff x="0" y="0"/>
          <a:chExt cx="0" cy="0"/>
        </a:xfrm>
      </p:grpSpPr>
      <p:pic>
        <p:nvPicPr>
          <p:cNvPr id="800" name="Google Shape;800;p28"/>
          <p:cNvPicPr preferRelativeResize="0"/>
          <p:nvPr/>
        </p:nvPicPr>
        <p:blipFill rotWithShape="1">
          <a:blip r:embed="rId2">
            <a:alphaModFix amt="46000"/>
          </a:blip>
          <a:srcRect b="0" l="1854" r="0" t="0"/>
          <a:stretch/>
        </p:blipFill>
        <p:spPr>
          <a:xfrm>
            <a:off x="-25" y="0"/>
            <a:ext cx="9144001" cy="5143500"/>
          </a:xfrm>
          <a:prstGeom prst="rect">
            <a:avLst/>
          </a:prstGeom>
          <a:noFill/>
          <a:ln>
            <a:noFill/>
          </a:ln>
        </p:spPr>
      </p:pic>
      <p:grpSp>
        <p:nvGrpSpPr>
          <p:cNvPr id="801" name="Google Shape;801;p28"/>
          <p:cNvGrpSpPr/>
          <p:nvPr/>
        </p:nvGrpSpPr>
        <p:grpSpPr>
          <a:xfrm rot="787227">
            <a:off x="8523046" y="3628857"/>
            <a:ext cx="781029" cy="902855"/>
            <a:chOff x="159100" y="4149425"/>
            <a:chExt cx="781025" cy="902850"/>
          </a:xfrm>
        </p:grpSpPr>
        <p:sp>
          <p:nvSpPr>
            <p:cNvPr id="802" name="Google Shape;802;p28"/>
            <p:cNvSpPr/>
            <p:nvPr/>
          </p:nvSpPr>
          <p:spPr>
            <a:xfrm>
              <a:off x="159100" y="4149425"/>
              <a:ext cx="781025" cy="902850"/>
            </a:xfrm>
            <a:custGeom>
              <a:rect b="b" l="l" r="r" t="t"/>
              <a:pathLst>
                <a:path extrusionOk="0" h="36114" w="31241">
                  <a:moveTo>
                    <a:pt x="1" y="1"/>
                  </a:moveTo>
                  <a:lnTo>
                    <a:pt x="1" y="36114"/>
                  </a:lnTo>
                  <a:lnTo>
                    <a:pt x="31241" y="36114"/>
                  </a:lnTo>
                  <a:lnTo>
                    <a:pt x="31241" y="1"/>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28"/>
            <p:cNvSpPr/>
            <p:nvPr/>
          </p:nvSpPr>
          <p:spPr>
            <a:xfrm>
              <a:off x="202825" y="4197525"/>
              <a:ext cx="693525" cy="806725"/>
            </a:xfrm>
            <a:custGeom>
              <a:rect b="b" l="l" r="r" t="t"/>
              <a:pathLst>
                <a:path extrusionOk="0" h="32269" w="27741">
                  <a:moveTo>
                    <a:pt x="0" y="1"/>
                  </a:moveTo>
                  <a:lnTo>
                    <a:pt x="0" y="32269"/>
                  </a:lnTo>
                  <a:lnTo>
                    <a:pt x="27741" y="32269"/>
                  </a:lnTo>
                  <a:lnTo>
                    <a:pt x="27741" y="1"/>
                  </a:ln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28"/>
            <p:cNvSpPr/>
            <p:nvPr/>
          </p:nvSpPr>
          <p:spPr>
            <a:xfrm>
              <a:off x="307100" y="4233000"/>
              <a:ext cx="86175" cy="101750"/>
            </a:xfrm>
            <a:custGeom>
              <a:rect b="b" l="l" r="r" t="t"/>
              <a:pathLst>
                <a:path extrusionOk="0" h="4070" w="3447">
                  <a:moveTo>
                    <a:pt x="1800" y="756"/>
                  </a:moveTo>
                  <a:cubicBezTo>
                    <a:pt x="1957" y="756"/>
                    <a:pt x="2076" y="794"/>
                    <a:pt x="2156" y="871"/>
                  </a:cubicBezTo>
                  <a:cubicBezTo>
                    <a:pt x="2236" y="948"/>
                    <a:pt x="2277" y="1054"/>
                    <a:pt x="2277" y="1179"/>
                  </a:cubicBezTo>
                  <a:cubicBezTo>
                    <a:pt x="2277" y="1313"/>
                    <a:pt x="2236" y="1415"/>
                    <a:pt x="2156" y="1495"/>
                  </a:cubicBezTo>
                  <a:cubicBezTo>
                    <a:pt x="2073" y="1576"/>
                    <a:pt x="1957" y="1617"/>
                    <a:pt x="1800" y="1617"/>
                  </a:cubicBezTo>
                  <a:lnTo>
                    <a:pt x="1045" y="1617"/>
                  </a:lnTo>
                  <a:lnTo>
                    <a:pt x="1045" y="756"/>
                  </a:lnTo>
                  <a:close/>
                  <a:moveTo>
                    <a:pt x="1852" y="2354"/>
                  </a:moveTo>
                  <a:cubicBezTo>
                    <a:pt x="2012" y="2354"/>
                    <a:pt x="2137" y="2398"/>
                    <a:pt x="2226" y="2491"/>
                  </a:cubicBezTo>
                  <a:cubicBezTo>
                    <a:pt x="2316" y="2581"/>
                    <a:pt x="2358" y="2696"/>
                    <a:pt x="2358" y="2837"/>
                  </a:cubicBezTo>
                  <a:cubicBezTo>
                    <a:pt x="2358" y="2968"/>
                    <a:pt x="2313" y="3080"/>
                    <a:pt x="2226" y="3173"/>
                  </a:cubicBezTo>
                  <a:cubicBezTo>
                    <a:pt x="2137" y="3266"/>
                    <a:pt x="2012" y="3311"/>
                    <a:pt x="1852" y="3311"/>
                  </a:cubicBezTo>
                  <a:lnTo>
                    <a:pt x="1045" y="3311"/>
                  </a:lnTo>
                  <a:lnTo>
                    <a:pt x="1045" y="2354"/>
                  </a:lnTo>
                  <a:close/>
                  <a:moveTo>
                    <a:pt x="145" y="0"/>
                  </a:moveTo>
                  <a:cubicBezTo>
                    <a:pt x="107" y="0"/>
                    <a:pt x="71" y="13"/>
                    <a:pt x="43" y="42"/>
                  </a:cubicBezTo>
                  <a:cubicBezTo>
                    <a:pt x="14" y="67"/>
                    <a:pt x="1" y="103"/>
                    <a:pt x="1" y="144"/>
                  </a:cubicBezTo>
                  <a:lnTo>
                    <a:pt x="1" y="3922"/>
                  </a:lnTo>
                  <a:cubicBezTo>
                    <a:pt x="1" y="3961"/>
                    <a:pt x="14" y="3996"/>
                    <a:pt x="43" y="4025"/>
                  </a:cubicBezTo>
                  <a:cubicBezTo>
                    <a:pt x="71" y="4054"/>
                    <a:pt x="107" y="4067"/>
                    <a:pt x="145" y="4070"/>
                  </a:cubicBezTo>
                  <a:lnTo>
                    <a:pt x="1970" y="4070"/>
                  </a:lnTo>
                  <a:cubicBezTo>
                    <a:pt x="2441" y="4070"/>
                    <a:pt x="2806" y="3961"/>
                    <a:pt x="3062" y="3743"/>
                  </a:cubicBezTo>
                  <a:cubicBezTo>
                    <a:pt x="3318" y="3525"/>
                    <a:pt x="3446" y="3224"/>
                    <a:pt x="3446" y="2837"/>
                  </a:cubicBezTo>
                  <a:cubicBezTo>
                    <a:pt x="3446" y="2635"/>
                    <a:pt x="3392" y="2453"/>
                    <a:pt x="3283" y="2290"/>
                  </a:cubicBezTo>
                  <a:cubicBezTo>
                    <a:pt x="3174" y="2126"/>
                    <a:pt x="3040" y="2008"/>
                    <a:pt x="2883" y="1934"/>
                  </a:cubicBezTo>
                  <a:cubicBezTo>
                    <a:pt x="3007" y="1873"/>
                    <a:pt x="3116" y="1777"/>
                    <a:pt x="3216" y="1643"/>
                  </a:cubicBezTo>
                  <a:cubicBezTo>
                    <a:pt x="3315" y="1508"/>
                    <a:pt x="3363" y="1345"/>
                    <a:pt x="3363" y="1150"/>
                  </a:cubicBezTo>
                  <a:cubicBezTo>
                    <a:pt x="3363" y="785"/>
                    <a:pt x="3244" y="500"/>
                    <a:pt x="3007" y="301"/>
                  </a:cubicBezTo>
                  <a:cubicBezTo>
                    <a:pt x="2767" y="99"/>
                    <a:pt x="2406" y="0"/>
                    <a:pt x="1919"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28"/>
            <p:cNvSpPr/>
            <p:nvPr/>
          </p:nvSpPr>
          <p:spPr>
            <a:xfrm>
              <a:off x="418050" y="4233000"/>
              <a:ext cx="26925" cy="101675"/>
            </a:xfrm>
            <a:custGeom>
              <a:rect b="b" l="l" r="r" t="t"/>
              <a:pathLst>
                <a:path extrusionOk="0" h="4067" w="1077">
                  <a:moveTo>
                    <a:pt x="148" y="0"/>
                  </a:moveTo>
                  <a:cubicBezTo>
                    <a:pt x="106" y="0"/>
                    <a:pt x="74" y="13"/>
                    <a:pt x="46" y="42"/>
                  </a:cubicBezTo>
                  <a:cubicBezTo>
                    <a:pt x="17" y="67"/>
                    <a:pt x="1" y="103"/>
                    <a:pt x="1" y="144"/>
                  </a:cubicBezTo>
                  <a:lnTo>
                    <a:pt x="1" y="3922"/>
                  </a:lnTo>
                  <a:cubicBezTo>
                    <a:pt x="1" y="3961"/>
                    <a:pt x="17" y="3996"/>
                    <a:pt x="46" y="4025"/>
                  </a:cubicBezTo>
                  <a:cubicBezTo>
                    <a:pt x="74" y="4054"/>
                    <a:pt x="106" y="4067"/>
                    <a:pt x="148" y="4067"/>
                  </a:cubicBezTo>
                  <a:lnTo>
                    <a:pt x="926" y="4067"/>
                  </a:lnTo>
                  <a:cubicBezTo>
                    <a:pt x="968" y="4067"/>
                    <a:pt x="1003" y="4054"/>
                    <a:pt x="1032" y="4028"/>
                  </a:cubicBezTo>
                  <a:cubicBezTo>
                    <a:pt x="1061" y="3999"/>
                    <a:pt x="1077" y="3964"/>
                    <a:pt x="1077" y="3922"/>
                  </a:cubicBezTo>
                  <a:lnTo>
                    <a:pt x="1077" y="144"/>
                  </a:lnTo>
                  <a:cubicBezTo>
                    <a:pt x="1077" y="103"/>
                    <a:pt x="1061" y="67"/>
                    <a:pt x="1032" y="42"/>
                  </a:cubicBezTo>
                  <a:cubicBezTo>
                    <a:pt x="1003" y="13"/>
                    <a:pt x="968" y="0"/>
                    <a:pt x="926"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28"/>
            <p:cNvSpPr/>
            <p:nvPr/>
          </p:nvSpPr>
          <p:spPr>
            <a:xfrm>
              <a:off x="473850" y="4233000"/>
              <a:ext cx="84150" cy="101750"/>
            </a:xfrm>
            <a:custGeom>
              <a:rect b="b" l="l" r="r" t="t"/>
              <a:pathLst>
                <a:path extrusionOk="0" h="4070" w="3366">
                  <a:moveTo>
                    <a:pt x="144" y="0"/>
                  </a:moveTo>
                  <a:cubicBezTo>
                    <a:pt x="106" y="0"/>
                    <a:pt x="74" y="13"/>
                    <a:pt x="45" y="42"/>
                  </a:cubicBezTo>
                  <a:cubicBezTo>
                    <a:pt x="16" y="67"/>
                    <a:pt x="0" y="103"/>
                    <a:pt x="0" y="144"/>
                  </a:cubicBezTo>
                  <a:lnTo>
                    <a:pt x="0" y="3922"/>
                  </a:lnTo>
                  <a:cubicBezTo>
                    <a:pt x="0" y="3961"/>
                    <a:pt x="16" y="3996"/>
                    <a:pt x="45" y="4025"/>
                  </a:cubicBezTo>
                  <a:cubicBezTo>
                    <a:pt x="74" y="4054"/>
                    <a:pt x="106" y="4067"/>
                    <a:pt x="148" y="4070"/>
                  </a:cubicBezTo>
                  <a:lnTo>
                    <a:pt x="842" y="4070"/>
                  </a:lnTo>
                  <a:cubicBezTo>
                    <a:pt x="887" y="4070"/>
                    <a:pt x="919" y="4054"/>
                    <a:pt x="948" y="4025"/>
                  </a:cubicBezTo>
                  <a:cubicBezTo>
                    <a:pt x="974" y="3996"/>
                    <a:pt x="990" y="3961"/>
                    <a:pt x="990" y="3922"/>
                  </a:cubicBezTo>
                  <a:lnTo>
                    <a:pt x="990" y="1809"/>
                  </a:lnTo>
                  <a:lnTo>
                    <a:pt x="2408" y="3958"/>
                  </a:lnTo>
                  <a:cubicBezTo>
                    <a:pt x="2450" y="4031"/>
                    <a:pt x="2514" y="4070"/>
                    <a:pt x="2597" y="4070"/>
                  </a:cubicBezTo>
                  <a:lnTo>
                    <a:pt x="3221" y="4070"/>
                  </a:lnTo>
                  <a:cubicBezTo>
                    <a:pt x="3263" y="4070"/>
                    <a:pt x="3298" y="4054"/>
                    <a:pt x="3324" y="4025"/>
                  </a:cubicBezTo>
                  <a:cubicBezTo>
                    <a:pt x="3353" y="3996"/>
                    <a:pt x="3365" y="3961"/>
                    <a:pt x="3365" y="3916"/>
                  </a:cubicBezTo>
                  <a:lnTo>
                    <a:pt x="3365" y="144"/>
                  </a:lnTo>
                  <a:cubicBezTo>
                    <a:pt x="3365" y="103"/>
                    <a:pt x="3353" y="67"/>
                    <a:pt x="3324" y="42"/>
                  </a:cubicBezTo>
                  <a:cubicBezTo>
                    <a:pt x="3298" y="13"/>
                    <a:pt x="3263" y="0"/>
                    <a:pt x="3221" y="0"/>
                  </a:cubicBezTo>
                  <a:lnTo>
                    <a:pt x="2523" y="0"/>
                  </a:lnTo>
                  <a:cubicBezTo>
                    <a:pt x="2485" y="0"/>
                    <a:pt x="2450" y="13"/>
                    <a:pt x="2421" y="42"/>
                  </a:cubicBezTo>
                  <a:cubicBezTo>
                    <a:pt x="2392" y="67"/>
                    <a:pt x="2376" y="103"/>
                    <a:pt x="2376" y="144"/>
                  </a:cubicBezTo>
                  <a:lnTo>
                    <a:pt x="2376" y="2341"/>
                  </a:lnTo>
                  <a:lnTo>
                    <a:pt x="961" y="112"/>
                  </a:lnTo>
                  <a:cubicBezTo>
                    <a:pt x="926" y="39"/>
                    <a:pt x="858" y="0"/>
                    <a:pt x="762"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28"/>
            <p:cNvSpPr/>
            <p:nvPr/>
          </p:nvSpPr>
          <p:spPr>
            <a:xfrm>
              <a:off x="583675" y="4231550"/>
              <a:ext cx="91275" cy="104575"/>
            </a:xfrm>
            <a:custGeom>
              <a:rect b="b" l="l" r="r" t="t"/>
              <a:pathLst>
                <a:path extrusionOk="0" h="4183" w="3651">
                  <a:moveTo>
                    <a:pt x="1813" y="1"/>
                  </a:moveTo>
                  <a:cubicBezTo>
                    <a:pt x="1268" y="1"/>
                    <a:pt x="836" y="132"/>
                    <a:pt x="516" y="401"/>
                  </a:cubicBezTo>
                  <a:cubicBezTo>
                    <a:pt x="196" y="667"/>
                    <a:pt x="26" y="1048"/>
                    <a:pt x="7" y="1541"/>
                  </a:cubicBezTo>
                  <a:cubicBezTo>
                    <a:pt x="3" y="1653"/>
                    <a:pt x="0" y="1829"/>
                    <a:pt x="0" y="2075"/>
                  </a:cubicBezTo>
                  <a:cubicBezTo>
                    <a:pt x="0" y="2319"/>
                    <a:pt x="3" y="2498"/>
                    <a:pt x="7" y="2610"/>
                  </a:cubicBezTo>
                  <a:cubicBezTo>
                    <a:pt x="26" y="3113"/>
                    <a:pt x="192" y="3500"/>
                    <a:pt x="506" y="3776"/>
                  </a:cubicBezTo>
                  <a:cubicBezTo>
                    <a:pt x="816" y="4045"/>
                    <a:pt x="1246" y="4182"/>
                    <a:pt x="1794" y="4182"/>
                  </a:cubicBezTo>
                  <a:cubicBezTo>
                    <a:pt x="1800" y="4182"/>
                    <a:pt x="1806" y="4182"/>
                    <a:pt x="1813" y="4182"/>
                  </a:cubicBezTo>
                  <a:cubicBezTo>
                    <a:pt x="2181" y="4182"/>
                    <a:pt x="2504" y="4118"/>
                    <a:pt x="2783" y="3993"/>
                  </a:cubicBezTo>
                  <a:cubicBezTo>
                    <a:pt x="3058" y="3868"/>
                    <a:pt x="3273" y="3686"/>
                    <a:pt x="3423" y="3446"/>
                  </a:cubicBezTo>
                  <a:cubicBezTo>
                    <a:pt x="3574" y="3209"/>
                    <a:pt x="3650" y="2924"/>
                    <a:pt x="3650" y="2597"/>
                  </a:cubicBezTo>
                  <a:lnTo>
                    <a:pt x="3650" y="1934"/>
                  </a:lnTo>
                  <a:cubicBezTo>
                    <a:pt x="3650" y="1890"/>
                    <a:pt x="3638" y="1854"/>
                    <a:pt x="3609" y="1826"/>
                  </a:cubicBezTo>
                  <a:cubicBezTo>
                    <a:pt x="3583" y="1797"/>
                    <a:pt x="3548" y="1781"/>
                    <a:pt x="3503" y="1781"/>
                  </a:cubicBezTo>
                  <a:lnTo>
                    <a:pt x="2040" y="1781"/>
                  </a:lnTo>
                  <a:cubicBezTo>
                    <a:pt x="1998" y="1781"/>
                    <a:pt x="1963" y="1797"/>
                    <a:pt x="1934" y="1826"/>
                  </a:cubicBezTo>
                  <a:cubicBezTo>
                    <a:pt x="1909" y="1854"/>
                    <a:pt x="1896" y="1890"/>
                    <a:pt x="1896" y="1934"/>
                  </a:cubicBezTo>
                  <a:lnTo>
                    <a:pt x="1896" y="2364"/>
                  </a:lnTo>
                  <a:cubicBezTo>
                    <a:pt x="1896" y="2405"/>
                    <a:pt x="1909" y="2440"/>
                    <a:pt x="1934" y="2472"/>
                  </a:cubicBezTo>
                  <a:cubicBezTo>
                    <a:pt x="1963" y="2501"/>
                    <a:pt x="1998" y="2514"/>
                    <a:pt x="2040" y="2514"/>
                  </a:cubicBezTo>
                  <a:lnTo>
                    <a:pt x="2587" y="2514"/>
                  </a:lnTo>
                  <a:lnTo>
                    <a:pt x="2587" y="2626"/>
                  </a:lnTo>
                  <a:cubicBezTo>
                    <a:pt x="2587" y="2869"/>
                    <a:pt x="2517" y="3049"/>
                    <a:pt x="2379" y="3167"/>
                  </a:cubicBezTo>
                  <a:cubicBezTo>
                    <a:pt x="2242" y="3286"/>
                    <a:pt x="2059" y="3346"/>
                    <a:pt x="1832" y="3346"/>
                  </a:cubicBezTo>
                  <a:cubicBezTo>
                    <a:pt x="1358" y="3346"/>
                    <a:pt x="1111" y="3090"/>
                    <a:pt x="1089" y="2578"/>
                  </a:cubicBezTo>
                  <a:cubicBezTo>
                    <a:pt x="1082" y="2466"/>
                    <a:pt x="1082" y="2300"/>
                    <a:pt x="1082" y="2072"/>
                  </a:cubicBezTo>
                  <a:cubicBezTo>
                    <a:pt x="1082" y="1845"/>
                    <a:pt x="1082" y="1675"/>
                    <a:pt x="1089" y="1566"/>
                  </a:cubicBezTo>
                  <a:cubicBezTo>
                    <a:pt x="1111" y="1080"/>
                    <a:pt x="1351" y="836"/>
                    <a:pt x="1813" y="836"/>
                  </a:cubicBezTo>
                  <a:cubicBezTo>
                    <a:pt x="2008" y="836"/>
                    <a:pt x="2158" y="878"/>
                    <a:pt x="2267" y="961"/>
                  </a:cubicBezTo>
                  <a:cubicBezTo>
                    <a:pt x="2376" y="1044"/>
                    <a:pt x="2456" y="1140"/>
                    <a:pt x="2504" y="1253"/>
                  </a:cubicBezTo>
                  <a:cubicBezTo>
                    <a:pt x="2520" y="1285"/>
                    <a:pt x="2539" y="1307"/>
                    <a:pt x="2562" y="1317"/>
                  </a:cubicBezTo>
                  <a:cubicBezTo>
                    <a:pt x="2587" y="1329"/>
                    <a:pt x="2616" y="1336"/>
                    <a:pt x="2655" y="1336"/>
                  </a:cubicBezTo>
                  <a:lnTo>
                    <a:pt x="3503" y="1336"/>
                  </a:lnTo>
                  <a:cubicBezTo>
                    <a:pt x="3538" y="1336"/>
                    <a:pt x="3570" y="1323"/>
                    <a:pt x="3596" y="1301"/>
                  </a:cubicBezTo>
                  <a:cubicBezTo>
                    <a:pt x="3618" y="1278"/>
                    <a:pt x="3631" y="1249"/>
                    <a:pt x="3631" y="1214"/>
                  </a:cubicBezTo>
                  <a:cubicBezTo>
                    <a:pt x="3625" y="1016"/>
                    <a:pt x="3548" y="823"/>
                    <a:pt x="3404" y="638"/>
                  </a:cubicBezTo>
                  <a:cubicBezTo>
                    <a:pt x="3257" y="452"/>
                    <a:pt x="3048" y="298"/>
                    <a:pt x="2776" y="180"/>
                  </a:cubicBezTo>
                  <a:cubicBezTo>
                    <a:pt x="2501" y="58"/>
                    <a:pt x="2181" y="1"/>
                    <a:pt x="1813"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28"/>
            <p:cNvSpPr/>
            <p:nvPr/>
          </p:nvSpPr>
          <p:spPr>
            <a:xfrm>
              <a:off x="696925" y="4231550"/>
              <a:ext cx="90000" cy="104650"/>
            </a:xfrm>
            <a:custGeom>
              <a:rect b="b" l="l" r="r" t="t"/>
              <a:pathLst>
                <a:path extrusionOk="0" h="4186" w="3600">
                  <a:moveTo>
                    <a:pt x="1797" y="836"/>
                  </a:moveTo>
                  <a:cubicBezTo>
                    <a:pt x="2008" y="836"/>
                    <a:pt x="2175" y="900"/>
                    <a:pt x="2303" y="1028"/>
                  </a:cubicBezTo>
                  <a:cubicBezTo>
                    <a:pt x="2431" y="1156"/>
                    <a:pt x="2498" y="1352"/>
                    <a:pt x="2508" y="1614"/>
                  </a:cubicBezTo>
                  <a:cubicBezTo>
                    <a:pt x="2514" y="1832"/>
                    <a:pt x="2517" y="1992"/>
                    <a:pt x="2517" y="2091"/>
                  </a:cubicBezTo>
                  <a:cubicBezTo>
                    <a:pt x="2517" y="2184"/>
                    <a:pt x="2514" y="2344"/>
                    <a:pt x="2508" y="2568"/>
                  </a:cubicBezTo>
                  <a:cubicBezTo>
                    <a:pt x="2498" y="2831"/>
                    <a:pt x="2431" y="3026"/>
                    <a:pt x="2306" y="3154"/>
                  </a:cubicBezTo>
                  <a:cubicBezTo>
                    <a:pt x="2181" y="3282"/>
                    <a:pt x="2012" y="3346"/>
                    <a:pt x="1797" y="3346"/>
                  </a:cubicBezTo>
                  <a:cubicBezTo>
                    <a:pt x="1586" y="3346"/>
                    <a:pt x="1416" y="3282"/>
                    <a:pt x="1291" y="3154"/>
                  </a:cubicBezTo>
                  <a:cubicBezTo>
                    <a:pt x="1170" y="3026"/>
                    <a:pt x="1102" y="2831"/>
                    <a:pt x="1089" y="2568"/>
                  </a:cubicBezTo>
                  <a:cubicBezTo>
                    <a:pt x="1086" y="2456"/>
                    <a:pt x="1083" y="2296"/>
                    <a:pt x="1083" y="2091"/>
                  </a:cubicBezTo>
                  <a:cubicBezTo>
                    <a:pt x="1083" y="1883"/>
                    <a:pt x="1086" y="1723"/>
                    <a:pt x="1089" y="1614"/>
                  </a:cubicBezTo>
                  <a:cubicBezTo>
                    <a:pt x="1099" y="1352"/>
                    <a:pt x="1170" y="1156"/>
                    <a:pt x="1294" y="1028"/>
                  </a:cubicBezTo>
                  <a:cubicBezTo>
                    <a:pt x="1422" y="900"/>
                    <a:pt x="1589" y="836"/>
                    <a:pt x="1797" y="836"/>
                  </a:cubicBezTo>
                  <a:close/>
                  <a:moveTo>
                    <a:pt x="1797" y="1"/>
                  </a:moveTo>
                  <a:cubicBezTo>
                    <a:pt x="1262" y="1"/>
                    <a:pt x="837" y="138"/>
                    <a:pt x="516" y="417"/>
                  </a:cubicBezTo>
                  <a:cubicBezTo>
                    <a:pt x="196" y="692"/>
                    <a:pt x="26" y="1086"/>
                    <a:pt x="7" y="1598"/>
                  </a:cubicBezTo>
                  <a:cubicBezTo>
                    <a:pt x="4" y="1710"/>
                    <a:pt x="1" y="1880"/>
                    <a:pt x="1" y="2104"/>
                  </a:cubicBezTo>
                  <a:cubicBezTo>
                    <a:pt x="1" y="2325"/>
                    <a:pt x="4" y="2492"/>
                    <a:pt x="7" y="2604"/>
                  </a:cubicBezTo>
                  <a:cubicBezTo>
                    <a:pt x="26" y="3122"/>
                    <a:pt x="193" y="3516"/>
                    <a:pt x="507" y="3782"/>
                  </a:cubicBezTo>
                  <a:cubicBezTo>
                    <a:pt x="821" y="4051"/>
                    <a:pt x="1253" y="4185"/>
                    <a:pt x="1797" y="4185"/>
                  </a:cubicBezTo>
                  <a:cubicBezTo>
                    <a:pt x="2345" y="4185"/>
                    <a:pt x="2774" y="4051"/>
                    <a:pt x="3087" y="3782"/>
                  </a:cubicBezTo>
                  <a:cubicBezTo>
                    <a:pt x="3401" y="3516"/>
                    <a:pt x="3568" y="3122"/>
                    <a:pt x="3587" y="2604"/>
                  </a:cubicBezTo>
                  <a:cubicBezTo>
                    <a:pt x="3597" y="2380"/>
                    <a:pt x="3600" y="2213"/>
                    <a:pt x="3600" y="2104"/>
                  </a:cubicBezTo>
                  <a:cubicBezTo>
                    <a:pt x="3600" y="1992"/>
                    <a:pt x="3597" y="1822"/>
                    <a:pt x="3587" y="1598"/>
                  </a:cubicBezTo>
                  <a:cubicBezTo>
                    <a:pt x="3571" y="1086"/>
                    <a:pt x="3404" y="692"/>
                    <a:pt x="3081" y="417"/>
                  </a:cubicBezTo>
                  <a:cubicBezTo>
                    <a:pt x="2761" y="138"/>
                    <a:pt x="2332" y="1"/>
                    <a:pt x="1797"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28"/>
            <p:cNvSpPr/>
            <p:nvPr/>
          </p:nvSpPr>
          <p:spPr>
            <a:xfrm>
              <a:off x="259075" y="4397975"/>
              <a:ext cx="87450" cy="87425"/>
            </a:xfrm>
            <a:custGeom>
              <a:rect b="b" l="l" r="r" t="t"/>
              <a:pathLst>
                <a:path extrusionOk="0" h="3497" w="3498">
                  <a:moveTo>
                    <a:pt x="1" y="0"/>
                  </a:moveTo>
                  <a:lnTo>
                    <a:pt x="1" y="3497"/>
                  </a:lnTo>
                  <a:lnTo>
                    <a:pt x="3497" y="3497"/>
                  </a:lnTo>
                  <a:lnTo>
                    <a:pt x="3497"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28"/>
            <p:cNvSpPr/>
            <p:nvPr/>
          </p:nvSpPr>
          <p:spPr>
            <a:xfrm>
              <a:off x="380925" y="4397975"/>
              <a:ext cx="87425" cy="87425"/>
            </a:xfrm>
            <a:custGeom>
              <a:rect b="b" l="l" r="r" t="t"/>
              <a:pathLst>
                <a:path extrusionOk="0" h="3497" w="3497">
                  <a:moveTo>
                    <a:pt x="0" y="0"/>
                  </a:moveTo>
                  <a:lnTo>
                    <a:pt x="0" y="3497"/>
                  </a:lnTo>
                  <a:lnTo>
                    <a:pt x="3496" y="3497"/>
                  </a:lnTo>
                  <a:lnTo>
                    <a:pt x="3496"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28"/>
            <p:cNvSpPr/>
            <p:nvPr/>
          </p:nvSpPr>
          <p:spPr>
            <a:xfrm>
              <a:off x="502750" y="4397975"/>
              <a:ext cx="87500" cy="87425"/>
            </a:xfrm>
            <a:custGeom>
              <a:rect b="b" l="l" r="r" t="t"/>
              <a:pathLst>
                <a:path extrusionOk="0" h="3497" w="3500">
                  <a:moveTo>
                    <a:pt x="0" y="0"/>
                  </a:moveTo>
                  <a:lnTo>
                    <a:pt x="0" y="3497"/>
                  </a:lnTo>
                  <a:lnTo>
                    <a:pt x="3500" y="3497"/>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28"/>
            <p:cNvSpPr/>
            <p:nvPr/>
          </p:nvSpPr>
          <p:spPr>
            <a:xfrm>
              <a:off x="624575" y="4397975"/>
              <a:ext cx="87500" cy="87425"/>
            </a:xfrm>
            <a:custGeom>
              <a:rect b="b" l="l" r="r" t="t"/>
              <a:pathLst>
                <a:path extrusionOk="0" h="3497" w="3500">
                  <a:moveTo>
                    <a:pt x="0" y="0"/>
                  </a:moveTo>
                  <a:lnTo>
                    <a:pt x="0" y="3497"/>
                  </a:lnTo>
                  <a:lnTo>
                    <a:pt x="3500" y="3497"/>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28"/>
            <p:cNvSpPr/>
            <p:nvPr/>
          </p:nvSpPr>
          <p:spPr>
            <a:xfrm>
              <a:off x="746400" y="4397975"/>
              <a:ext cx="87525" cy="87425"/>
            </a:xfrm>
            <a:custGeom>
              <a:rect b="b" l="l" r="r" t="t"/>
              <a:pathLst>
                <a:path extrusionOk="0" h="3497" w="3501">
                  <a:moveTo>
                    <a:pt x="1" y="0"/>
                  </a:moveTo>
                  <a:lnTo>
                    <a:pt x="1" y="3497"/>
                  </a:lnTo>
                  <a:lnTo>
                    <a:pt x="3500" y="3497"/>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28"/>
            <p:cNvSpPr/>
            <p:nvPr/>
          </p:nvSpPr>
          <p:spPr>
            <a:xfrm>
              <a:off x="259075" y="4514350"/>
              <a:ext cx="87450" cy="87425"/>
            </a:xfrm>
            <a:custGeom>
              <a:rect b="b" l="l" r="r" t="t"/>
              <a:pathLst>
                <a:path extrusionOk="0" h="3497" w="3498">
                  <a:moveTo>
                    <a:pt x="1" y="1"/>
                  </a:moveTo>
                  <a:lnTo>
                    <a:pt x="1" y="3497"/>
                  </a:lnTo>
                  <a:lnTo>
                    <a:pt x="3497" y="3497"/>
                  </a:lnTo>
                  <a:lnTo>
                    <a:pt x="3497"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28"/>
            <p:cNvSpPr/>
            <p:nvPr/>
          </p:nvSpPr>
          <p:spPr>
            <a:xfrm>
              <a:off x="380925" y="4514350"/>
              <a:ext cx="87425" cy="87425"/>
            </a:xfrm>
            <a:custGeom>
              <a:rect b="b" l="l" r="r" t="t"/>
              <a:pathLst>
                <a:path extrusionOk="0" h="3497" w="3497">
                  <a:moveTo>
                    <a:pt x="0" y="1"/>
                  </a:moveTo>
                  <a:lnTo>
                    <a:pt x="0" y="3497"/>
                  </a:lnTo>
                  <a:lnTo>
                    <a:pt x="3496" y="3497"/>
                  </a:lnTo>
                  <a:lnTo>
                    <a:pt x="3496"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28"/>
            <p:cNvSpPr/>
            <p:nvPr/>
          </p:nvSpPr>
          <p:spPr>
            <a:xfrm>
              <a:off x="502750" y="4514350"/>
              <a:ext cx="87500" cy="87425"/>
            </a:xfrm>
            <a:custGeom>
              <a:rect b="b" l="l" r="r" t="t"/>
              <a:pathLst>
                <a:path extrusionOk="0" h="3497" w="3500">
                  <a:moveTo>
                    <a:pt x="0" y="1"/>
                  </a:moveTo>
                  <a:lnTo>
                    <a:pt x="0" y="3497"/>
                  </a:lnTo>
                  <a:lnTo>
                    <a:pt x="3500" y="3497"/>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8"/>
            <p:cNvSpPr/>
            <p:nvPr/>
          </p:nvSpPr>
          <p:spPr>
            <a:xfrm>
              <a:off x="624575" y="4514350"/>
              <a:ext cx="87500" cy="87425"/>
            </a:xfrm>
            <a:custGeom>
              <a:rect b="b" l="l" r="r" t="t"/>
              <a:pathLst>
                <a:path extrusionOk="0" h="3497" w="3500">
                  <a:moveTo>
                    <a:pt x="0" y="1"/>
                  </a:moveTo>
                  <a:lnTo>
                    <a:pt x="0" y="3497"/>
                  </a:lnTo>
                  <a:lnTo>
                    <a:pt x="3500" y="3497"/>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28"/>
            <p:cNvSpPr/>
            <p:nvPr/>
          </p:nvSpPr>
          <p:spPr>
            <a:xfrm>
              <a:off x="746400" y="4514350"/>
              <a:ext cx="87525" cy="87425"/>
            </a:xfrm>
            <a:custGeom>
              <a:rect b="b" l="l" r="r" t="t"/>
              <a:pathLst>
                <a:path extrusionOk="0" h="3497" w="3501">
                  <a:moveTo>
                    <a:pt x="1" y="1"/>
                  </a:moveTo>
                  <a:lnTo>
                    <a:pt x="1" y="3497"/>
                  </a:lnTo>
                  <a:lnTo>
                    <a:pt x="3500" y="3497"/>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28"/>
            <p:cNvSpPr/>
            <p:nvPr/>
          </p:nvSpPr>
          <p:spPr>
            <a:xfrm>
              <a:off x="259075" y="4630650"/>
              <a:ext cx="87450" cy="87525"/>
            </a:xfrm>
            <a:custGeom>
              <a:rect b="b" l="l" r="r" t="t"/>
              <a:pathLst>
                <a:path extrusionOk="0" h="3501" w="3498">
                  <a:moveTo>
                    <a:pt x="1" y="1"/>
                  </a:moveTo>
                  <a:lnTo>
                    <a:pt x="1" y="3500"/>
                  </a:lnTo>
                  <a:lnTo>
                    <a:pt x="3497" y="3500"/>
                  </a:lnTo>
                  <a:lnTo>
                    <a:pt x="3497"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8"/>
            <p:cNvSpPr/>
            <p:nvPr/>
          </p:nvSpPr>
          <p:spPr>
            <a:xfrm>
              <a:off x="380925" y="4630650"/>
              <a:ext cx="87425" cy="87525"/>
            </a:xfrm>
            <a:custGeom>
              <a:rect b="b" l="l" r="r" t="t"/>
              <a:pathLst>
                <a:path extrusionOk="0" h="3501" w="3497">
                  <a:moveTo>
                    <a:pt x="0" y="1"/>
                  </a:moveTo>
                  <a:lnTo>
                    <a:pt x="0" y="3500"/>
                  </a:lnTo>
                  <a:lnTo>
                    <a:pt x="3496" y="3500"/>
                  </a:lnTo>
                  <a:lnTo>
                    <a:pt x="3496"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28"/>
            <p:cNvSpPr/>
            <p:nvPr/>
          </p:nvSpPr>
          <p:spPr>
            <a:xfrm>
              <a:off x="502750" y="4630650"/>
              <a:ext cx="87500" cy="87525"/>
            </a:xfrm>
            <a:custGeom>
              <a:rect b="b" l="l" r="r" t="t"/>
              <a:pathLst>
                <a:path extrusionOk="0" h="3501" w="3500">
                  <a:moveTo>
                    <a:pt x="0" y="1"/>
                  </a:moveTo>
                  <a:lnTo>
                    <a:pt x="0"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28"/>
            <p:cNvSpPr/>
            <p:nvPr/>
          </p:nvSpPr>
          <p:spPr>
            <a:xfrm>
              <a:off x="624575" y="4630650"/>
              <a:ext cx="87500" cy="87525"/>
            </a:xfrm>
            <a:custGeom>
              <a:rect b="b" l="l" r="r" t="t"/>
              <a:pathLst>
                <a:path extrusionOk="0" h="3501" w="3500">
                  <a:moveTo>
                    <a:pt x="0" y="1"/>
                  </a:moveTo>
                  <a:lnTo>
                    <a:pt x="0"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8"/>
            <p:cNvSpPr/>
            <p:nvPr/>
          </p:nvSpPr>
          <p:spPr>
            <a:xfrm>
              <a:off x="746400" y="4630650"/>
              <a:ext cx="87525" cy="87525"/>
            </a:xfrm>
            <a:custGeom>
              <a:rect b="b" l="l" r="r" t="t"/>
              <a:pathLst>
                <a:path extrusionOk="0" h="3501" w="3501">
                  <a:moveTo>
                    <a:pt x="1" y="1"/>
                  </a:moveTo>
                  <a:lnTo>
                    <a:pt x="1"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8"/>
            <p:cNvSpPr/>
            <p:nvPr/>
          </p:nvSpPr>
          <p:spPr>
            <a:xfrm>
              <a:off x="259075" y="4863425"/>
              <a:ext cx="87450" cy="87525"/>
            </a:xfrm>
            <a:custGeom>
              <a:rect b="b" l="l" r="r" t="t"/>
              <a:pathLst>
                <a:path extrusionOk="0" h="3501" w="3498">
                  <a:moveTo>
                    <a:pt x="1" y="1"/>
                  </a:moveTo>
                  <a:lnTo>
                    <a:pt x="1" y="3500"/>
                  </a:lnTo>
                  <a:lnTo>
                    <a:pt x="3497" y="3500"/>
                  </a:lnTo>
                  <a:lnTo>
                    <a:pt x="3497"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28"/>
            <p:cNvSpPr/>
            <p:nvPr/>
          </p:nvSpPr>
          <p:spPr>
            <a:xfrm>
              <a:off x="380925" y="4863425"/>
              <a:ext cx="87425" cy="87525"/>
            </a:xfrm>
            <a:custGeom>
              <a:rect b="b" l="l" r="r" t="t"/>
              <a:pathLst>
                <a:path extrusionOk="0" h="3501" w="3497">
                  <a:moveTo>
                    <a:pt x="0" y="1"/>
                  </a:moveTo>
                  <a:lnTo>
                    <a:pt x="0" y="3500"/>
                  </a:lnTo>
                  <a:lnTo>
                    <a:pt x="3496" y="3500"/>
                  </a:lnTo>
                  <a:lnTo>
                    <a:pt x="3496"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28"/>
            <p:cNvSpPr/>
            <p:nvPr/>
          </p:nvSpPr>
          <p:spPr>
            <a:xfrm>
              <a:off x="502750" y="4863425"/>
              <a:ext cx="87500" cy="87525"/>
            </a:xfrm>
            <a:custGeom>
              <a:rect b="b" l="l" r="r" t="t"/>
              <a:pathLst>
                <a:path extrusionOk="0" h="3501" w="3500">
                  <a:moveTo>
                    <a:pt x="0" y="1"/>
                  </a:moveTo>
                  <a:lnTo>
                    <a:pt x="0"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28"/>
            <p:cNvSpPr/>
            <p:nvPr/>
          </p:nvSpPr>
          <p:spPr>
            <a:xfrm>
              <a:off x="624575" y="4863425"/>
              <a:ext cx="87500" cy="87525"/>
            </a:xfrm>
            <a:custGeom>
              <a:rect b="b" l="l" r="r" t="t"/>
              <a:pathLst>
                <a:path extrusionOk="0" h="3501" w="3500">
                  <a:moveTo>
                    <a:pt x="0" y="1"/>
                  </a:moveTo>
                  <a:lnTo>
                    <a:pt x="0"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28"/>
            <p:cNvSpPr/>
            <p:nvPr/>
          </p:nvSpPr>
          <p:spPr>
            <a:xfrm>
              <a:off x="746400" y="4863425"/>
              <a:ext cx="87525" cy="87525"/>
            </a:xfrm>
            <a:custGeom>
              <a:rect b="b" l="l" r="r" t="t"/>
              <a:pathLst>
                <a:path extrusionOk="0" h="3501" w="3501">
                  <a:moveTo>
                    <a:pt x="1" y="1"/>
                  </a:moveTo>
                  <a:lnTo>
                    <a:pt x="1"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28"/>
            <p:cNvSpPr/>
            <p:nvPr/>
          </p:nvSpPr>
          <p:spPr>
            <a:xfrm>
              <a:off x="259075" y="4747050"/>
              <a:ext cx="87450" cy="87500"/>
            </a:xfrm>
            <a:custGeom>
              <a:rect b="b" l="l" r="r" t="t"/>
              <a:pathLst>
                <a:path extrusionOk="0" h="3500" w="3498">
                  <a:moveTo>
                    <a:pt x="1" y="0"/>
                  </a:moveTo>
                  <a:lnTo>
                    <a:pt x="1" y="3500"/>
                  </a:lnTo>
                  <a:lnTo>
                    <a:pt x="3497" y="3500"/>
                  </a:lnTo>
                  <a:lnTo>
                    <a:pt x="3497"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8"/>
            <p:cNvSpPr/>
            <p:nvPr/>
          </p:nvSpPr>
          <p:spPr>
            <a:xfrm>
              <a:off x="380925" y="4747050"/>
              <a:ext cx="87425" cy="87500"/>
            </a:xfrm>
            <a:custGeom>
              <a:rect b="b" l="l" r="r" t="t"/>
              <a:pathLst>
                <a:path extrusionOk="0" h="3500" w="3497">
                  <a:moveTo>
                    <a:pt x="0" y="0"/>
                  </a:moveTo>
                  <a:lnTo>
                    <a:pt x="0" y="3500"/>
                  </a:lnTo>
                  <a:lnTo>
                    <a:pt x="3496" y="3500"/>
                  </a:lnTo>
                  <a:lnTo>
                    <a:pt x="3496"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28"/>
            <p:cNvSpPr/>
            <p:nvPr/>
          </p:nvSpPr>
          <p:spPr>
            <a:xfrm>
              <a:off x="502750" y="4747050"/>
              <a:ext cx="87500" cy="87500"/>
            </a:xfrm>
            <a:custGeom>
              <a:rect b="b" l="l" r="r" t="t"/>
              <a:pathLst>
                <a:path extrusionOk="0" h="3500" w="3500">
                  <a:moveTo>
                    <a:pt x="0" y="0"/>
                  </a:moveTo>
                  <a:lnTo>
                    <a:pt x="0" y="3500"/>
                  </a:lnTo>
                  <a:lnTo>
                    <a:pt x="3500" y="3500"/>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28"/>
            <p:cNvSpPr/>
            <p:nvPr/>
          </p:nvSpPr>
          <p:spPr>
            <a:xfrm>
              <a:off x="624575" y="4747050"/>
              <a:ext cx="87500" cy="87500"/>
            </a:xfrm>
            <a:custGeom>
              <a:rect b="b" l="l" r="r" t="t"/>
              <a:pathLst>
                <a:path extrusionOk="0" h="3500" w="3500">
                  <a:moveTo>
                    <a:pt x="0" y="0"/>
                  </a:moveTo>
                  <a:lnTo>
                    <a:pt x="0" y="3500"/>
                  </a:lnTo>
                  <a:lnTo>
                    <a:pt x="3500" y="3500"/>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28"/>
            <p:cNvSpPr/>
            <p:nvPr/>
          </p:nvSpPr>
          <p:spPr>
            <a:xfrm>
              <a:off x="746400" y="4747050"/>
              <a:ext cx="87525" cy="87500"/>
            </a:xfrm>
            <a:custGeom>
              <a:rect b="b" l="l" r="r" t="t"/>
              <a:pathLst>
                <a:path extrusionOk="0" h="3500" w="3501">
                  <a:moveTo>
                    <a:pt x="1" y="0"/>
                  </a:moveTo>
                  <a:lnTo>
                    <a:pt x="1" y="3500"/>
                  </a:lnTo>
                  <a:lnTo>
                    <a:pt x="3500" y="3500"/>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4" name="Google Shape;834;p28"/>
          <p:cNvGrpSpPr/>
          <p:nvPr/>
        </p:nvGrpSpPr>
        <p:grpSpPr>
          <a:xfrm>
            <a:off x="8212345" y="4369339"/>
            <a:ext cx="696020" cy="774160"/>
            <a:chOff x="7449275" y="4263850"/>
            <a:chExt cx="759350" cy="844600"/>
          </a:xfrm>
        </p:grpSpPr>
        <p:sp>
          <p:nvSpPr>
            <p:cNvPr id="835" name="Google Shape;835;p28"/>
            <p:cNvSpPr/>
            <p:nvPr/>
          </p:nvSpPr>
          <p:spPr>
            <a:xfrm>
              <a:off x="7449275" y="4669625"/>
              <a:ext cx="214550" cy="347625"/>
            </a:xfrm>
            <a:custGeom>
              <a:rect b="b" l="l" r="r" t="t"/>
              <a:pathLst>
                <a:path extrusionOk="0" h="13905" w="8582">
                  <a:moveTo>
                    <a:pt x="664" y="1"/>
                  </a:moveTo>
                  <a:cubicBezTo>
                    <a:pt x="318" y="1"/>
                    <a:pt x="1" y="276"/>
                    <a:pt x="1" y="663"/>
                  </a:cubicBezTo>
                  <a:lnTo>
                    <a:pt x="1" y="7025"/>
                  </a:lnTo>
                  <a:cubicBezTo>
                    <a:pt x="4" y="8507"/>
                    <a:pt x="798" y="9890"/>
                    <a:pt x="2082" y="10633"/>
                  </a:cubicBezTo>
                  <a:lnTo>
                    <a:pt x="7596" y="13816"/>
                  </a:lnTo>
                  <a:cubicBezTo>
                    <a:pt x="7701" y="13877"/>
                    <a:pt x="7814" y="13905"/>
                    <a:pt x="7923" y="13905"/>
                  </a:cubicBezTo>
                  <a:cubicBezTo>
                    <a:pt x="8267" y="13905"/>
                    <a:pt x="8582" y="13630"/>
                    <a:pt x="8582" y="13246"/>
                  </a:cubicBezTo>
                  <a:lnTo>
                    <a:pt x="8582" y="5613"/>
                  </a:lnTo>
                  <a:cubicBezTo>
                    <a:pt x="8582" y="4908"/>
                    <a:pt x="8204" y="4255"/>
                    <a:pt x="7592" y="3903"/>
                  </a:cubicBezTo>
                  <a:lnTo>
                    <a:pt x="993" y="90"/>
                  </a:lnTo>
                  <a:cubicBezTo>
                    <a:pt x="887" y="29"/>
                    <a:pt x="774" y="1"/>
                    <a:pt x="664"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28"/>
            <p:cNvSpPr/>
            <p:nvPr/>
          </p:nvSpPr>
          <p:spPr>
            <a:xfrm>
              <a:off x="7449275" y="4462700"/>
              <a:ext cx="214725" cy="335425"/>
            </a:xfrm>
            <a:custGeom>
              <a:rect b="b" l="l" r="r" t="t"/>
              <a:pathLst>
                <a:path extrusionOk="0" h="13417" w="8589">
                  <a:moveTo>
                    <a:pt x="1426" y="1"/>
                  </a:moveTo>
                  <a:cubicBezTo>
                    <a:pt x="1083" y="1"/>
                    <a:pt x="750" y="179"/>
                    <a:pt x="568" y="496"/>
                  </a:cubicBezTo>
                  <a:cubicBezTo>
                    <a:pt x="206" y="1121"/>
                    <a:pt x="7" y="1832"/>
                    <a:pt x="4" y="2574"/>
                  </a:cubicBezTo>
                  <a:lnTo>
                    <a:pt x="1" y="8940"/>
                  </a:lnTo>
                  <a:lnTo>
                    <a:pt x="7596" y="13326"/>
                  </a:lnTo>
                  <a:cubicBezTo>
                    <a:pt x="7702" y="13388"/>
                    <a:pt x="7815" y="13417"/>
                    <a:pt x="7926" y="13417"/>
                  </a:cubicBezTo>
                  <a:cubicBezTo>
                    <a:pt x="8269" y="13417"/>
                    <a:pt x="8585" y="13142"/>
                    <a:pt x="8585" y="12756"/>
                  </a:cubicBezTo>
                  <a:lnTo>
                    <a:pt x="8588" y="5126"/>
                  </a:lnTo>
                  <a:cubicBezTo>
                    <a:pt x="8588" y="4422"/>
                    <a:pt x="8210" y="3769"/>
                    <a:pt x="7599" y="3413"/>
                  </a:cubicBezTo>
                  <a:lnTo>
                    <a:pt x="1922" y="135"/>
                  </a:lnTo>
                  <a:cubicBezTo>
                    <a:pt x="1766" y="44"/>
                    <a:pt x="1595" y="1"/>
                    <a:pt x="1426"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28"/>
            <p:cNvSpPr/>
            <p:nvPr/>
          </p:nvSpPr>
          <p:spPr>
            <a:xfrm>
              <a:off x="7994150" y="4669625"/>
              <a:ext cx="214475" cy="347625"/>
            </a:xfrm>
            <a:custGeom>
              <a:rect b="b" l="l" r="r" t="t"/>
              <a:pathLst>
                <a:path extrusionOk="0" h="13905" w="8579">
                  <a:moveTo>
                    <a:pt x="7918" y="1"/>
                  </a:moveTo>
                  <a:cubicBezTo>
                    <a:pt x="7808" y="1"/>
                    <a:pt x="7696" y="28"/>
                    <a:pt x="7589" y="90"/>
                  </a:cubicBezTo>
                  <a:lnTo>
                    <a:pt x="990" y="3900"/>
                  </a:lnTo>
                  <a:cubicBezTo>
                    <a:pt x="379" y="4255"/>
                    <a:pt x="1" y="4905"/>
                    <a:pt x="1" y="5613"/>
                  </a:cubicBezTo>
                  <a:lnTo>
                    <a:pt x="1" y="13246"/>
                  </a:lnTo>
                  <a:cubicBezTo>
                    <a:pt x="1" y="13630"/>
                    <a:pt x="316" y="13905"/>
                    <a:pt x="659" y="13905"/>
                  </a:cubicBezTo>
                  <a:cubicBezTo>
                    <a:pt x="769" y="13905"/>
                    <a:pt x="881" y="13877"/>
                    <a:pt x="987" y="13816"/>
                  </a:cubicBezTo>
                  <a:lnTo>
                    <a:pt x="6500" y="10633"/>
                  </a:lnTo>
                  <a:cubicBezTo>
                    <a:pt x="7781" y="9887"/>
                    <a:pt x="8578" y="8507"/>
                    <a:pt x="8578" y="7025"/>
                  </a:cubicBezTo>
                  <a:lnTo>
                    <a:pt x="8578" y="659"/>
                  </a:lnTo>
                  <a:cubicBezTo>
                    <a:pt x="8578" y="276"/>
                    <a:pt x="8263" y="1"/>
                    <a:pt x="7918"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28"/>
            <p:cNvSpPr/>
            <p:nvPr/>
          </p:nvSpPr>
          <p:spPr>
            <a:xfrm>
              <a:off x="7994000" y="4462675"/>
              <a:ext cx="214625" cy="335425"/>
            </a:xfrm>
            <a:custGeom>
              <a:rect b="b" l="l" r="r" t="t"/>
              <a:pathLst>
                <a:path extrusionOk="0" h="13417" w="8585">
                  <a:moveTo>
                    <a:pt x="7158" y="1"/>
                  </a:moveTo>
                  <a:cubicBezTo>
                    <a:pt x="6990" y="1"/>
                    <a:pt x="6820" y="43"/>
                    <a:pt x="6663" y="132"/>
                  </a:cubicBezTo>
                  <a:lnTo>
                    <a:pt x="986" y="3414"/>
                  </a:lnTo>
                  <a:cubicBezTo>
                    <a:pt x="375" y="3770"/>
                    <a:pt x="0" y="4423"/>
                    <a:pt x="0" y="5127"/>
                  </a:cubicBezTo>
                  <a:lnTo>
                    <a:pt x="3" y="12757"/>
                  </a:lnTo>
                  <a:cubicBezTo>
                    <a:pt x="3" y="13141"/>
                    <a:pt x="320" y="13416"/>
                    <a:pt x="665" y="13416"/>
                  </a:cubicBezTo>
                  <a:cubicBezTo>
                    <a:pt x="775" y="13416"/>
                    <a:pt x="887" y="13388"/>
                    <a:pt x="993" y="13327"/>
                  </a:cubicBezTo>
                  <a:lnTo>
                    <a:pt x="8584" y="8937"/>
                  </a:lnTo>
                  <a:lnTo>
                    <a:pt x="8584" y="2575"/>
                  </a:lnTo>
                  <a:cubicBezTo>
                    <a:pt x="8581" y="1833"/>
                    <a:pt x="8383" y="1119"/>
                    <a:pt x="8021" y="497"/>
                  </a:cubicBezTo>
                  <a:cubicBezTo>
                    <a:pt x="7836" y="179"/>
                    <a:pt x="7502" y="1"/>
                    <a:pt x="7158"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28"/>
            <p:cNvSpPr/>
            <p:nvPr/>
          </p:nvSpPr>
          <p:spPr>
            <a:xfrm>
              <a:off x="7639075" y="4779200"/>
              <a:ext cx="214700" cy="329175"/>
            </a:xfrm>
            <a:custGeom>
              <a:rect b="b" l="l" r="r" t="t"/>
              <a:pathLst>
                <a:path extrusionOk="0" h="13167" w="8588">
                  <a:moveTo>
                    <a:pt x="662" y="1"/>
                  </a:moveTo>
                  <a:cubicBezTo>
                    <a:pt x="317" y="1"/>
                    <a:pt x="0" y="277"/>
                    <a:pt x="0" y="663"/>
                  </a:cubicBezTo>
                  <a:lnTo>
                    <a:pt x="4" y="9433"/>
                  </a:lnTo>
                  <a:lnTo>
                    <a:pt x="5514" y="12615"/>
                  </a:lnTo>
                  <a:cubicBezTo>
                    <a:pt x="6152" y="12980"/>
                    <a:pt x="6863" y="13166"/>
                    <a:pt x="7577" y="13166"/>
                  </a:cubicBezTo>
                  <a:cubicBezTo>
                    <a:pt x="7583" y="13166"/>
                    <a:pt x="7589" y="13166"/>
                    <a:pt x="7595" y="13166"/>
                  </a:cubicBezTo>
                  <a:cubicBezTo>
                    <a:pt x="8143" y="13166"/>
                    <a:pt x="8588" y="12721"/>
                    <a:pt x="8588" y="12173"/>
                  </a:cubicBezTo>
                  <a:lnTo>
                    <a:pt x="8588" y="5616"/>
                  </a:lnTo>
                  <a:cubicBezTo>
                    <a:pt x="8588" y="4912"/>
                    <a:pt x="8210" y="4259"/>
                    <a:pt x="7598" y="3903"/>
                  </a:cubicBezTo>
                  <a:lnTo>
                    <a:pt x="990" y="90"/>
                  </a:lnTo>
                  <a:cubicBezTo>
                    <a:pt x="884" y="29"/>
                    <a:pt x="772" y="1"/>
                    <a:pt x="662"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28"/>
            <p:cNvSpPr/>
            <p:nvPr/>
          </p:nvSpPr>
          <p:spPr>
            <a:xfrm>
              <a:off x="7639075" y="4560125"/>
              <a:ext cx="214775" cy="347875"/>
            </a:xfrm>
            <a:custGeom>
              <a:rect b="b" l="l" r="r" t="t"/>
              <a:pathLst>
                <a:path extrusionOk="0" h="13915" w="8591">
                  <a:moveTo>
                    <a:pt x="662" y="1"/>
                  </a:moveTo>
                  <a:cubicBezTo>
                    <a:pt x="317" y="1"/>
                    <a:pt x="0" y="276"/>
                    <a:pt x="0" y="663"/>
                  </a:cubicBezTo>
                  <a:lnTo>
                    <a:pt x="0" y="9426"/>
                  </a:lnTo>
                  <a:lnTo>
                    <a:pt x="7595" y="13825"/>
                  </a:lnTo>
                  <a:cubicBezTo>
                    <a:pt x="7702" y="13886"/>
                    <a:pt x="7815" y="13914"/>
                    <a:pt x="7924" y="13914"/>
                  </a:cubicBezTo>
                  <a:cubicBezTo>
                    <a:pt x="8270" y="13914"/>
                    <a:pt x="8585" y="13639"/>
                    <a:pt x="8588" y="13255"/>
                  </a:cubicBezTo>
                  <a:lnTo>
                    <a:pt x="8591" y="5625"/>
                  </a:lnTo>
                  <a:cubicBezTo>
                    <a:pt x="8591" y="4918"/>
                    <a:pt x="8213" y="4265"/>
                    <a:pt x="7602" y="3912"/>
                  </a:cubicBezTo>
                  <a:lnTo>
                    <a:pt x="990" y="89"/>
                  </a:lnTo>
                  <a:cubicBezTo>
                    <a:pt x="884" y="28"/>
                    <a:pt x="772" y="1"/>
                    <a:pt x="662" y="1"/>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28"/>
            <p:cNvSpPr/>
            <p:nvPr/>
          </p:nvSpPr>
          <p:spPr>
            <a:xfrm>
              <a:off x="7828850" y="4779450"/>
              <a:ext cx="189975" cy="329000"/>
            </a:xfrm>
            <a:custGeom>
              <a:rect b="b" l="l" r="r" t="t"/>
              <a:pathLst>
                <a:path extrusionOk="0" h="13160" w="7599">
                  <a:moveTo>
                    <a:pt x="6935" y="0"/>
                  </a:moveTo>
                  <a:cubicBezTo>
                    <a:pt x="6826" y="0"/>
                    <a:pt x="6713" y="28"/>
                    <a:pt x="6606" y="89"/>
                  </a:cubicBezTo>
                  <a:lnTo>
                    <a:pt x="990" y="3326"/>
                  </a:lnTo>
                  <a:cubicBezTo>
                    <a:pt x="379" y="3682"/>
                    <a:pt x="1" y="4335"/>
                    <a:pt x="1" y="5039"/>
                  </a:cubicBezTo>
                  <a:lnTo>
                    <a:pt x="4" y="13159"/>
                  </a:lnTo>
                  <a:cubicBezTo>
                    <a:pt x="725" y="13159"/>
                    <a:pt x="1445" y="12974"/>
                    <a:pt x="2089" y="12602"/>
                  </a:cubicBezTo>
                  <a:lnTo>
                    <a:pt x="7599" y="9423"/>
                  </a:lnTo>
                  <a:lnTo>
                    <a:pt x="7599" y="656"/>
                  </a:lnTo>
                  <a:lnTo>
                    <a:pt x="7596" y="656"/>
                  </a:lnTo>
                  <a:cubicBezTo>
                    <a:pt x="7593" y="273"/>
                    <a:pt x="7279" y="0"/>
                    <a:pt x="6935"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28"/>
            <p:cNvSpPr/>
            <p:nvPr/>
          </p:nvSpPr>
          <p:spPr>
            <a:xfrm>
              <a:off x="7828950" y="4560100"/>
              <a:ext cx="189975" cy="345675"/>
            </a:xfrm>
            <a:custGeom>
              <a:rect b="b" l="l" r="r" t="t"/>
              <a:pathLst>
                <a:path extrusionOk="0" h="13827" w="7599">
                  <a:moveTo>
                    <a:pt x="6938" y="0"/>
                  </a:moveTo>
                  <a:cubicBezTo>
                    <a:pt x="6828" y="0"/>
                    <a:pt x="6715" y="28"/>
                    <a:pt x="6609" y="90"/>
                  </a:cubicBezTo>
                  <a:lnTo>
                    <a:pt x="989" y="3328"/>
                  </a:lnTo>
                  <a:cubicBezTo>
                    <a:pt x="378" y="3680"/>
                    <a:pt x="0" y="4333"/>
                    <a:pt x="3" y="5040"/>
                  </a:cubicBezTo>
                  <a:lnTo>
                    <a:pt x="3" y="13826"/>
                  </a:lnTo>
                  <a:lnTo>
                    <a:pt x="7595" y="9430"/>
                  </a:lnTo>
                  <a:lnTo>
                    <a:pt x="7598" y="660"/>
                  </a:lnTo>
                  <a:cubicBezTo>
                    <a:pt x="7598" y="277"/>
                    <a:pt x="7282" y="0"/>
                    <a:pt x="6938"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28"/>
            <p:cNvSpPr/>
            <p:nvPr/>
          </p:nvSpPr>
          <p:spPr>
            <a:xfrm>
              <a:off x="7628100" y="4263850"/>
              <a:ext cx="401700" cy="224000"/>
            </a:xfrm>
            <a:custGeom>
              <a:rect b="b" l="l" r="r" t="t"/>
              <a:pathLst>
                <a:path extrusionOk="0" h="8960" w="16068">
                  <a:moveTo>
                    <a:pt x="8034" y="0"/>
                  </a:moveTo>
                  <a:cubicBezTo>
                    <a:pt x="7314" y="0"/>
                    <a:pt x="6593" y="185"/>
                    <a:pt x="5950" y="555"/>
                  </a:cubicBezTo>
                  <a:lnTo>
                    <a:pt x="439" y="3744"/>
                  </a:lnTo>
                  <a:cubicBezTo>
                    <a:pt x="1" y="3997"/>
                    <a:pt x="4" y="4628"/>
                    <a:pt x="443" y="4884"/>
                  </a:cubicBezTo>
                  <a:lnTo>
                    <a:pt x="7051" y="8694"/>
                  </a:lnTo>
                  <a:cubicBezTo>
                    <a:pt x="7358" y="8871"/>
                    <a:pt x="7699" y="8959"/>
                    <a:pt x="8039" y="8959"/>
                  </a:cubicBezTo>
                  <a:cubicBezTo>
                    <a:pt x="8382" y="8959"/>
                    <a:pt x="8723" y="8870"/>
                    <a:pt x="9030" y="8694"/>
                  </a:cubicBezTo>
                  <a:lnTo>
                    <a:pt x="15629" y="4877"/>
                  </a:lnTo>
                  <a:cubicBezTo>
                    <a:pt x="16068" y="4624"/>
                    <a:pt x="16068" y="3987"/>
                    <a:pt x="15629" y="3734"/>
                  </a:cubicBezTo>
                  <a:lnTo>
                    <a:pt x="10115" y="555"/>
                  </a:lnTo>
                  <a:cubicBezTo>
                    <a:pt x="9473" y="185"/>
                    <a:pt x="8754" y="0"/>
                    <a:pt x="80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28"/>
            <p:cNvSpPr/>
            <p:nvPr/>
          </p:nvSpPr>
          <p:spPr>
            <a:xfrm>
              <a:off x="7829025" y="4263850"/>
              <a:ext cx="200775" cy="224000"/>
            </a:xfrm>
            <a:custGeom>
              <a:rect b="b" l="l" r="r" t="t"/>
              <a:pathLst>
                <a:path extrusionOk="0" h="8960" w="8031">
                  <a:moveTo>
                    <a:pt x="0" y="1"/>
                  </a:moveTo>
                  <a:lnTo>
                    <a:pt x="0" y="8960"/>
                  </a:lnTo>
                  <a:cubicBezTo>
                    <a:pt x="343" y="8960"/>
                    <a:pt x="686" y="8870"/>
                    <a:pt x="993" y="8691"/>
                  </a:cubicBezTo>
                  <a:lnTo>
                    <a:pt x="7592" y="4877"/>
                  </a:lnTo>
                  <a:cubicBezTo>
                    <a:pt x="8031" y="4624"/>
                    <a:pt x="8031" y="3987"/>
                    <a:pt x="7592" y="3734"/>
                  </a:cubicBezTo>
                  <a:lnTo>
                    <a:pt x="2078" y="555"/>
                  </a:lnTo>
                  <a:cubicBezTo>
                    <a:pt x="1438" y="187"/>
                    <a:pt x="718" y="1"/>
                    <a:pt x="0" y="1"/>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28"/>
            <p:cNvSpPr/>
            <p:nvPr/>
          </p:nvSpPr>
          <p:spPr>
            <a:xfrm>
              <a:off x="7463375" y="4357275"/>
              <a:ext cx="376725" cy="225975"/>
            </a:xfrm>
            <a:custGeom>
              <a:rect b="b" l="l" r="r" t="t"/>
              <a:pathLst>
                <a:path extrusionOk="0" h="9039" w="15069">
                  <a:moveTo>
                    <a:pt x="7035" y="0"/>
                  </a:moveTo>
                  <a:lnTo>
                    <a:pt x="1524" y="3183"/>
                  </a:lnTo>
                  <a:cubicBezTo>
                    <a:pt x="881" y="3554"/>
                    <a:pt x="359" y="4083"/>
                    <a:pt x="0" y="4707"/>
                  </a:cubicBezTo>
                  <a:lnTo>
                    <a:pt x="7028" y="8777"/>
                  </a:lnTo>
                  <a:cubicBezTo>
                    <a:pt x="7335" y="8952"/>
                    <a:pt x="7676" y="9039"/>
                    <a:pt x="8017" y="9039"/>
                  </a:cubicBezTo>
                  <a:cubicBezTo>
                    <a:pt x="8362" y="9039"/>
                    <a:pt x="8707" y="8949"/>
                    <a:pt x="9017" y="8770"/>
                  </a:cubicBezTo>
                  <a:lnTo>
                    <a:pt x="14623" y="5533"/>
                  </a:lnTo>
                  <a:cubicBezTo>
                    <a:pt x="15065" y="5280"/>
                    <a:pt x="15068" y="4637"/>
                    <a:pt x="14623" y="4384"/>
                  </a:cubicBezTo>
                  <a:lnTo>
                    <a:pt x="7035" y="0"/>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28"/>
            <p:cNvSpPr/>
            <p:nvPr/>
          </p:nvSpPr>
          <p:spPr>
            <a:xfrm>
              <a:off x="7817975" y="4357200"/>
              <a:ext cx="376725" cy="225975"/>
            </a:xfrm>
            <a:custGeom>
              <a:rect b="b" l="l" r="r" t="t"/>
              <a:pathLst>
                <a:path extrusionOk="0" h="9039" w="15069">
                  <a:moveTo>
                    <a:pt x="8034" y="0"/>
                  </a:moveTo>
                  <a:lnTo>
                    <a:pt x="442" y="4384"/>
                  </a:lnTo>
                  <a:cubicBezTo>
                    <a:pt x="0" y="4640"/>
                    <a:pt x="0" y="5280"/>
                    <a:pt x="442" y="5536"/>
                  </a:cubicBezTo>
                  <a:lnTo>
                    <a:pt x="6049" y="8770"/>
                  </a:lnTo>
                  <a:cubicBezTo>
                    <a:pt x="6358" y="8949"/>
                    <a:pt x="6704" y="9039"/>
                    <a:pt x="7050" y="9039"/>
                  </a:cubicBezTo>
                  <a:cubicBezTo>
                    <a:pt x="7392" y="9039"/>
                    <a:pt x="7733" y="8951"/>
                    <a:pt x="8040" y="8776"/>
                  </a:cubicBezTo>
                  <a:lnTo>
                    <a:pt x="15068" y="4710"/>
                  </a:lnTo>
                  <a:cubicBezTo>
                    <a:pt x="14706" y="4086"/>
                    <a:pt x="14185" y="3554"/>
                    <a:pt x="13544" y="3183"/>
                  </a:cubicBezTo>
                  <a:lnTo>
                    <a:pt x="8034"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28"/>
            <p:cNvSpPr/>
            <p:nvPr/>
          </p:nvSpPr>
          <p:spPr>
            <a:xfrm>
              <a:off x="7639075" y="4466850"/>
              <a:ext cx="379750" cy="219275"/>
            </a:xfrm>
            <a:custGeom>
              <a:rect b="b" l="l" r="r" t="t"/>
              <a:pathLst>
                <a:path extrusionOk="0" h="8771" w="15190">
                  <a:moveTo>
                    <a:pt x="7598" y="1"/>
                  </a:moveTo>
                  <a:lnTo>
                    <a:pt x="0" y="4384"/>
                  </a:lnTo>
                  <a:lnTo>
                    <a:pt x="7595" y="8770"/>
                  </a:lnTo>
                  <a:lnTo>
                    <a:pt x="15190" y="4384"/>
                  </a:lnTo>
                  <a:lnTo>
                    <a:pt x="7598" y="1"/>
                  </a:ln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28"/>
            <p:cNvSpPr/>
            <p:nvPr/>
          </p:nvSpPr>
          <p:spPr>
            <a:xfrm>
              <a:off x="7829025" y="4466850"/>
              <a:ext cx="189900" cy="219275"/>
            </a:xfrm>
            <a:custGeom>
              <a:rect b="b" l="l" r="r" t="t"/>
              <a:pathLst>
                <a:path extrusionOk="0" h="8771" w="7596">
                  <a:moveTo>
                    <a:pt x="0" y="1"/>
                  </a:moveTo>
                  <a:lnTo>
                    <a:pt x="0" y="8770"/>
                  </a:lnTo>
                  <a:lnTo>
                    <a:pt x="7595" y="4384"/>
                  </a:lnTo>
                  <a:lnTo>
                    <a:pt x="0" y="1"/>
                  </a:ln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9" name="Google Shape;849;p28"/>
          <p:cNvGrpSpPr/>
          <p:nvPr/>
        </p:nvGrpSpPr>
        <p:grpSpPr>
          <a:xfrm>
            <a:off x="-250298" y="657868"/>
            <a:ext cx="963533" cy="963651"/>
            <a:chOff x="3988826" y="1587388"/>
            <a:chExt cx="366181" cy="366212"/>
          </a:xfrm>
        </p:grpSpPr>
        <p:sp>
          <p:nvSpPr>
            <p:cNvPr id="850" name="Google Shape;850;p28"/>
            <p:cNvSpPr/>
            <p:nvPr/>
          </p:nvSpPr>
          <p:spPr>
            <a:xfrm>
              <a:off x="4032390" y="1709325"/>
              <a:ext cx="272017" cy="191708"/>
            </a:xfrm>
            <a:custGeom>
              <a:rect b="b" l="l" r="r" t="t"/>
              <a:pathLst>
                <a:path extrusionOk="0" h="6240" w="8854">
                  <a:moveTo>
                    <a:pt x="4542" y="0"/>
                  </a:moveTo>
                  <a:cubicBezTo>
                    <a:pt x="3823" y="0"/>
                    <a:pt x="3200" y="382"/>
                    <a:pt x="2850" y="948"/>
                  </a:cubicBezTo>
                  <a:lnTo>
                    <a:pt x="1253" y="948"/>
                  </a:lnTo>
                  <a:lnTo>
                    <a:pt x="1" y="1838"/>
                  </a:lnTo>
                  <a:lnTo>
                    <a:pt x="1253" y="2621"/>
                  </a:lnTo>
                  <a:lnTo>
                    <a:pt x="1775" y="2621"/>
                  </a:lnTo>
                  <a:cubicBezTo>
                    <a:pt x="2843" y="2621"/>
                    <a:pt x="3702" y="3486"/>
                    <a:pt x="3702" y="4548"/>
                  </a:cubicBezTo>
                  <a:lnTo>
                    <a:pt x="3702" y="5197"/>
                  </a:lnTo>
                  <a:lnTo>
                    <a:pt x="4643" y="6240"/>
                  </a:lnTo>
                  <a:lnTo>
                    <a:pt x="5375" y="5197"/>
                  </a:lnTo>
                  <a:lnTo>
                    <a:pt x="5375" y="4548"/>
                  </a:lnTo>
                  <a:cubicBezTo>
                    <a:pt x="5375" y="3486"/>
                    <a:pt x="6240" y="2621"/>
                    <a:pt x="7302" y="2621"/>
                  </a:cubicBezTo>
                  <a:lnTo>
                    <a:pt x="7823" y="2621"/>
                  </a:lnTo>
                  <a:lnTo>
                    <a:pt x="8854" y="1934"/>
                  </a:lnTo>
                  <a:lnTo>
                    <a:pt x="7823" y="948"/>
                  </a:lnTo>
                  <a:lnTo>
                    <a:pt x="6233" y="948"/>
                  </a:lnTo>
                  <a:cubicBezTo>
                    <a:pt x="5884" y="382"/>
                    <a:pt x="5254" y="0"/>
                    <a:pt x="4542"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28"/>
            <p:cNvSpPr/>
            <p:nvPr/>
          </p:nvSpPr>
          <p:spPr>
            <a:xfrm>
              <a:off x="4039026" y="1867792"/>
              <a:ext cx="262247" cy="85808"/>
            </a:xfrm>
            <a:custGeom>
              <a:rect b="b" l="l" r="r" t="t"/>
              <a:pathLst>
                <a:path extrusionOk="0" h="2793" w="8536">
                  <a:moveTo>
                    <a:pt x="1" y="0"/>
                  </a:moveTo>
                  <a:lnTo>
                    <a:pt x="109" y="1043"/>
                  </a:lnTo>
                  <a:cubicBezTo>
                    <a:pt x="1190" y="2125"/>
                    <a:pt x="2678" y="2792"/>
                    <a:pt x="4326" y="2792"/>
                  </a:cubicBezTo>
                  <a:cubicBezTo>
                    <a:pt x="5966" y="2792"/>
                    <a:pt x="7461" y="2125"/>
                    <a:pt x="8536" y="1043"/>
                  </a:cubicBezTo>
                  <a:lnTo>
                    <a:pt x="8097" y="121"/>
                  </a:lnTo>
                  <a:lnTo>
                    <a:pt x="7537" y="51"/>
                  </a:lnTo>
                  <a:cubicBezTo>
                    <a:pt x="7156" y="427"/>
                    <a:pt x="6711" y="745"/>
                    <a:pt x="6215" y="967"/>
                  </a:cubicBezTo>
                  <a:lnTo>
                    <a:pt x="6215" y="795"/>
                  </a:lnTo>
                  <a:cubicBezTo>
                    <a:pt x="6215" y="382"/>
                    <a:pt x="5877" y="39"/>
                    <a:pt x="5458" y="39"/>
                  </a:cubicBezTo>
                  <a:lnTo>
                    <a:pt x="3187" y="39"/>
                  </a:lnTo>
                  <a:cubicBezTo>
                    <a:pt x="2774" y="39"/>
                    <a:pt x="2437" y="382"/>
                    <a:pt x="2437" y="795"/>
                  </a:cubicBezTo>
                  <a:lnTo>
                    <a:pt x="2437" y="967"/>
                  </a:lnTo>
                  <a:cubicBezTo>
                    <a:pt x="2367" y="935"/>
                    <a:pt x="2297" y="904"/>
                    <a:pt x="2227" y="872"/>
                  </a:cubicBezTo>
                  <a:cubicBezTo>
                    <a:pt x="1813" y="655"/>
                    <a:pt x="1438" y="376"/>
                    <a:pt x="1107" y="51"/>
                  </a:cubicBezTo>
                  <a:lnTo>
                    <a:pt x="1" y="0"/>
                  </a:ln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28"/>
            <p:cNvSpPr/>
            <p:nvPr/>
          </p:nvSpPr>
          <p:spPr>
            <a:xfrm>
              <a:off x="4042344" y="1587388"/>
              <a:ext cx="258929" cy="87190"/>
            </a:xfrm>
            <a:custGeom>
              <a:rect b="b" l="l" r="r" t="t"/>
              <a:pathLst>
                <a:path extrusionOk="0" h="2838" w="8428">
                  <a:moveTo>
                    <a:pt x="4218" y="1"/>
                  </a:moveTo>
                  <a:cubicBezTo>
                    <a:pt x="2570" y="1"/>
                    <a:pt x="1082" y="669"/>
                    <a:pt x="1" y="1750"/>
                  </a:cubicBezTo>
                  <a:lnTo>
                    <a:pt x="84" y="2818"/>
                  </a:lnTo>
                  <a:lnTo>
                    <a:pt x="999" y="2748"/>
                  </a:lnTo>
                  <a:cubicBezTo>
                    <a:pt x="1826" y="1922"/>
                    <a:pt x="2958" y="1413"/>
                    <a:pt x="4218" y="1413"/>
                  </a:cubicBezTo>
                  <a:cubicBezTo>
                    <a:pt x="5471" y="1413"/>
                    <a:pt x="6609" y="1922"/>
                    <a:pt x="7429" y="2748"/>
                  </a:cubicBezTo>
                  <a:lnTo>
                    <a:pt x="8383" y="2837"/>
                  </a:lnTo>
                  <a:lnTo>
                    <a:pt x="8428" y="1750"/>
                  </a:lnTo>
                  <a:cubicBezTo>
                    <a:pt x="7353" y="669"/>
                    <a:pt x="5858" y="1"/>
                    <a:pt x="4218" y="1"/>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28"/>
            <p:cNvSpPr/>
            <p:nvPr/>
          </p:nvSpPr>
          <p:spPr>
            <a:xfrm>
              <a:off x="4270582" y="1641121"/>
              <a:ext cx="84425" cy="258745"/>
            </a:xfrm>
            <a:custGeom>
              <a:rect b="b" l="l" r="r" t="t"/>
              <a:pathLst>
                <a:path extrusionOk="0" h="8422" w="2748">
                  <a:moveTo>
                    <a:pt x="999" y="1"/>
                  </a:moveTo>
                  <a:lnTo>
                    <a:pt x="318" y="681"/>
                  </a:lnTo>
                  <a:lnTo>
                    <a:pt x="0" y="993"/>
                  </a:lnTo>
                  <a:cubicBezTo>
                    <a:pt x="7" y="999"/>
                    <a:pt x="13" y="1006"/>
                    <a:pt x="13" y="1006"/>
                  </a:cubicBezTo>
                  <a:cubicBezTo>
                    <a:pt x="388" y="1387"/>
                    <a:pt x="700" y="1832"/>
                    <a:pt x="923" y="2322"/>
                  </a:cubicBezTo>
                  <a:lnTo>
                    <a:pt x="827" y="2322"/>
                  </a:lnTo>
                  <a:cubicBezTo>
                    <a:pt x="407" y="2322"/>
                    <a:pt x="70" y="2659"/>
                    <a:pt x="70" y="3079"/>
                  </a:cubicBezTo>
                  <a:lnTo>
                    <a:pt x="70" y="5343"/>
                  </a:lnTo>
                  <a:cubicBezTo>
                    <a:pt x="70" y="5763"/>
                    <a:pt x="407" y="6100"/>
                    <a:pt x="827" y="6100"/>
                  </a:cubicBezTo>
                  <a:lnTo>
                    <a:pt x="923" y="6100"/>
                  </a:lnTo>
                  <a:cubicBezTo>
                    <a:pt x="700" y="6590"/>
                    <a:pt x="388" y="7035"/>
                    <a:pt x="13" y="7410"/>
                  </a:cubicBezTo>
                  <a:cubicBezTo>
                    <a:pt x="13" y="7417"/>
                    <a:pt x="7" y="7423"/>
                    <a:pt x="0" y="7429"/>
                  </a:cubicBezTo>
                  <a:lnTo>
                    <a:pt x="999" y="8421"/>
                  </a:lnTo>
                  <a:cubicBezTo>
                    <a:pt x="2080" y="7347"/>
                    <a:pt x="2748" y="5858"/>
                    <a:pt x="2748" y="4211"/>
                  </a:cubicBezTo>
                  <a:cubicBezTo>
                    <a:pt x="2748" y="2564"/>
                    <a:pt x="2080" y="1076"/>
                    <a:pt x="999"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28"/>
            <p:cNvSpPr/>
            <p:nvPr/>
          </p:nvSpPr>
          <p:spPr>
            <a:xfrm>
              <a:off x="3988826" y="1641121"/>
              <a:ext cx="84241" cy="258929"/>
            </a:xfrm>
            <a:custGeom>
              <a:rect b="b" l="l" r="r" t="t"/>
              <a:pathLst>
                <a:path extrusionOk="0" h="8428" w="2742">
                  <a:moveTo>
                    <a:pt x="1743" y="1"/>
                  </a:moveTo>
                  <a:cubicBezTo>
                    <a:pt x="668" y="1076"/>
                    <a:pt x="0" y="2570"/>
                    <a:pt x="0" y="4211"/>
                  </a:cubicBezTo>
                  <a:cubicBezTo>
                    <a:pt x="0" y="5858"/>
                    <a:pt x="668" y="7347"/>
                    <a:pt x="1743" y="8428"/>
                  </a:cubicBezTo>
                  <a:lnTo>
                    <a:pt x="2137" y="8033"/>
                  </a:lnTo>
                  <a:lnTo>
                    <a:pt x="2741" y="7429"/>
                  </a:lnTo>
                  <a:cubicBezTo>
                    <a:pt x="2360" y="7048"/>
                    <a:pt x="2048" y="6596"/>
                    <a:pt x="1819" y="6100"/>
                  </a:cubicBezTo>
                  <a:lnTo>
                    <a:pt x="1915" y="6100"/>
                  </a:lnTo>
                  <a:cubicBezTo>
                    <a:pt x="2334" y="6100"/>
                    <a:pt x="2671" y="5763"/>
                    <a:pt x="2671" y="5343"/>
                  </a:cubicBezTo>
                  <a:lnTo>
                    <a:pt x="2671" y="3079"/>
                  </a:lnTo>
                  <a:cubicBezTo>
                    <a:pt x="2671" y="2659"/>
                    <a:pt x="2334" y="2322"/>
                    <a:pt x="1915" y="2322"/>
                  </a:cubicBezTo>
                  <a:lnTo>
                    <a:pt x="1819" y="2322"/>
                  </a:lnTo>
                  <a:cubicBezTo>
                    <a:pt x="2048" y="1826"/>
                    <a:pt x="2360" y="1381"/>
                    <a:pt x="2741" y="999"/>
                  </a:cubicBezTo>
                  <a:lnTo>
                    <a:pt x="1743" y="1"/>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28"/>
            <p:cNvSpPr/>
            <p:nvPr/>
          </p:nvSpPr>
          <p:spPr>
            <a:xfrm>
              <a:off x="4135157" y="1733750"/>
              <a:ext cx="73519" cy="73488"/>
            </a:xfrm>
            <a:custGeom>
              <a:rect b="b" l="l" r="r" t="t"/>
              <a:pathLst>
                <a:path extrusionOk="0" h="2392" w="2393">
                  <a:moveTo>
                    <a:pt x="1197" y="0"/>
                  </a:moveTo>
                  <a:cubicBezTo>
                    <a:pt x="535" y="0"/>
                    <a:pt x="1" y="535"/>
                    <a:pt x="1" y="1196"/>
                  </a:cubicBezTo>
                  <a:cubicBezTo>
                    <a:pt x="1" y="1858"/>
                    <a:pt x="535" y="2392"/>
                    <a:pt x="1197" y="2392"/>
                  </a:cubicBezTo>
                  <a:cubicBezTo>
                    <a:pt x="1858" y="2392"/>
                    <a:pt x="2392" y="1858"/>
                    <a:pt x="2392" y="1196"/>
                  </a:cubicBezTo>
                  <a:cubicBezTo>
                    <a:pt x="2392" y="535"/>
                    <a:pt x="1858" y="0"/>
                    <a:pt x="1197"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28"/>
            <p:cNvSpPr/>
            <p:nvPr/>
          </p:nvSpPr>
          <p:spPr>
            <a:xfrm>
              <a:off x="4086892" y="1752890"/>
              <a:ext cx="22120" cy="22120"/>
            </a:xfrm>
            <a:custGeom>
              <a:rect b="b" l="l" r="r" t="t"/>
              <a:pathLst>
                <a:path extrusionOk="0" h="720" w="720">
                  <a:moveTo>
                    <a:pt x="357" y="1"/>
                  </a:moveTo>
                  <a:cubicBezTo>
                    <a:pt x="160" y="1"/>
                    <a:pt x="1" y="160"/>
                    <a:pt x="1" y="357"/>
                  </a:cubicBezTo>
                  <a:cubicBezTo>
                    <a:pt x="1" y="554"/>
                    <a:pt x="160" y="719"/>
                    <a:pt x="357" y="719"/>
                  </a:cubicBezTo>
                  <a:cubicBezTo>
                    <a:pt x="561" y="719"/>
                    <a:pt x="720" y="554"/>
                    <a:pt x="720" y="357"/>
                  </a:cubicBezTo>
                  <a:cubicBezTo>
                    <a:pt x="720" y="160"/>
                    <a:pt x="561" y="1"/>
                    <a:pt x="357" y="1"/>
                  </a:cubicBezTo>
                  <a:close/>
                </a:path>
              </a:pathLst>
            </a:custGeom>
            <a:solidFill>
              <a:srgbClr val="ADC9FA"/>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28"/>
            <p:cNvSpPr/>
            <p:nvPr/>
          </p:nvSpPr>
          <p:spPr>
            <a:xfrm>
              <a:off x="4031991" y="1738819"/>
              <a:ext cx="22120" cy="22120"/>
            </a:xfrm>
            <a:custGeom>
              <a:rect b="b" l="l" r="r" t="t"/>
              <a:pathLst>
                <a:path extrusionOk="0" h="720" w="720">
                  <a:moveTo>
                    <a:pt x="363" y="1"/>
                  </a:moveTo>
                  <a:cubicBezTo>
                    <a:pt x="166" y="1"/>
                    <a:pt x="1" y="166"/>
                    <a:pt x="1" y="363"/>
                  </a:cubicBezTo>
                  <a:cubicBezTo>
                    <a:pt x="1" y="560"/>
                    <a:pt x="166" y="719"/>
                    <a:pt x="363" y="719"/>
                  </a:cubicBezTo>
                  <a:cubicBezTo>
                    <a:pt x="560" y="719"/>
                    <a:pt x="719" y="560"/>
                    <a:pt x="719" y="363"/>
                  </a:cubicBezTo>
                  <a:cubicBezTo>
                    <a:pt x="719" y="166"/>
                    <a:pt x="560" y="1"/>
                    <a:pt x="363" y="1"/>
                  </a:cubicBezTo>
                  <a:close/>
                </a:path>
              </a:pathLst>
            </a:custGeom>
            <a:solidFill>
              <a:srgbClr val="ADC9FA"/>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28"/>
            <p:cNvSpPr/>
            <p:nvPr/>
          </p:nvSpPr>
          <p:spPr>
            <a:xfrm>
              <a:off x="4031991" y="1778697"/>
              <a:ext cx="22120" cy="21905"/>
            </a:xfrm>
            <a:custGeom>
              <a:rect b="b" l="l" r="r" t="t"/>
              <a:pathLst>
                <a:path extrusionOk="0" h="713" w="720">
                  <a:moveTo>
                    <a:pt x="363" y="0"/>
                  </a:moveTo>
                  <a:cubicBezTo>
                    <a:pt x="166" y="0"/>
                    <a:pt x="1" y="159"/>
                    <a:pt x="1" y="356"/>
                  </a:cubicBezTo>
                  <a:cubicBezTo>
                    <a:pt x="1" y="554"/>
                    <a:pt x="166" y="713"/>
                    <a:pt x="363" y="713"/>
                  </a:cubicBezTo>
                  <a:cubicBezTo>
                    <a:pt x="560" y="713"/>
                    <a:pt x="719" y="554"/>
                    <a:pt x="719" y="356"/>
                  </a:cubicBezTo>
                  <a:cubicBezTo>
                    <a:pt x="719" y="159"/>
                    <a:pt x="560" y="0"/>
                    <a:pt x="363" y="0"/>
                  </a:cubicBezTo>
                  <a:close/>
                </a:path>
              </a:pathLst>
            </a:custGeom>
            <a:solidFill>
              <a:srgbClr val="ADC9FA"/>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28"/>
            <p:cNvSpPr/>
            <p:nvPr/>
          </p:nvSpPr>
          <p:spPr>
            <a:xfrm>
              <a:off x="4289537" y="1738819"/>
              <a:ext cx="22120" cy="22120"/>
            </a:xfrm>
            <a:custGeom>
              <a:rect b="b" l="l" r="r" t="t"/>
              <a:pathLst>
                <a:path extrusionOk="0" h="720" w="720">
                  <a:moveTo>
                    <a:pt x="363" y="1"/>
                  </a:moveTo>
                  <a:cubicBezTo>
                    <a:pt x="159" y="1"/>
                    <a:pt x="0" y="166"/>
                    <a:pt x="0" y="363"/>
                  </a:cubicBezTo>
                  <a:cubicBezTo>
                    <a:pt x="0" y="560"/>
                    <a:pt x="159" y="719"/>
                    <a:pt x="363" y="719"/>
                  </a:cubicBezTo>
                  <a:cubicBezTo>
                    <a:pt x="560" y="719"/>
                    <a:pt x="719" y="560"/>
                    <a:pt x="719" y="363"/>
                  </a:cubicBezTo>
                  <a:cubicBezTo>
                    <a:pt x="719" y="166"/>
                    <a:pt x="560" y="1"/>
                    <a:pt x="363" y="1"/>
                  </a:cubicBezTo>
                  <a:close/>
                </a:path>
              </a:pathLst>
            </a:custGeom>
            <a:solidFill>
              <a:srgbClr val="ADC9FA"/>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28"/>
            <p:cNvSpPr/>
            <p:nvPr/>
          </p:nvSpPr>
          <p:spPr>
            <a:xfrm>
              <a:off x="4289537" y="1778697"/>
              <a:ext cx="22120" cy="21905"/>
            </a:xfrm>
            <a:custGeom>
              <a:rect b="b" l="l" r="r" t="t"/>
              <a:pathLst>
                <a:path extrusionOk="0" h="713" w="720">
                  <a:moveTo>
                    <a:pt x="363" y="0"/>
                  </a:moveTo>
                  <a:cubicBezTo>
                    <a:pt x="159" y="0"/>
                    <a:pt x="0" y="159"/>
                    <a:pt x="0" y="356"/>
                  </a:cubicBezTo>
                  <a:cubicBezTo>
                    <a:pt x="0" y="554"/>
                    <a:pt x="159" y="713"/>
                    <a:pt x="363" y="713"/>
                  </a:cubicBezTo>
                  <a:cubicBezTo>
                    <a:pt x="560" y="713"/>
                    <a:pt x="719" y="554"/>
                    <a:pt x="719" y="356"/>
                  </a:cubicBezTo>
                  <a:cubicBezTo>
                    <a:pt x="719" y="159"/>
                    <a:pt x="560" y="0"/>
                    <a:pt x="363" y="0"/>
                  </a:cubicBezTo>
                  <a:close/>
                </a:path>
              </a:pathLst>
            </a:custGeom>
            <a:solidFill>
              <a:srgbClr val="ADC9FA"/>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28"/>
            <p:cNvSpPr/>
            <p:nvPr/>
          </p:nvSpPr>
          <p:spPr>
            <a:xfrm>
              <a:off x="4234821" y="1752890"/>
              <a:ext cx="22120" cy="22120"/>
            </a:xfrm>
            <a:custGeom>
              <a:rect b="b" l="l" r="r" t="t"/>
              <a:pathLst>
                <a:path extrusionOk="0" h="720" w="720">
                  <a:moveTo>
                    <a:pt x="357" y="1"/>
                  </a:moveTo>
                  <a:cubicBezTo>
                    <a:pt x="160" y="1"/>
                    <a:pt x="1" y="160"/>
                    <a:pt x="1" y="357"/>
                  </a:cubicBezTo>
                  <a:cubicBezTo>
                    <a:pt x="1" y="554"/>
                    <a:pt x="160" y="719"/>
                    <a:pt x="357" y="719"/>
                  </a:cubicBezTo>
                  <a:cubicBezTo>
                    <a:pt x="554" y="719"/>
                    <a:pt x="719" y="554"/>
                    <a:pt x="719" y="357"/>
                  </a:cubicBezTo>
                  <a:cubicBezTo>
                    <a:pt x="719" y="160"/>
                    <a:pt x="554" y="1"/>
                    <a:pt x="357" y="1"/>
                  </a:cubicBezTo>
                  <a:close/>
                </a:path>
              </a:pathLst>
            </a:custGeom>
            <a:solidFill>
              <a:srgbClr val="ADC9FA"/>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62" name="Google Shape;862;p28"/>
          <p:cNvSpPr/>
          <p:nvPr/>
        </p:nvSpPr>
        <p:spPr>
          <a:xfrm rot="6493068">
            <a:off x="-8804" y="240232"/>
            <a:ext cx="742542" cy="518787"/>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p:cSld name="CUSTOM">
    <p:spTree>
      <p:nvGrpSpPr>
        <p:cNvPr id="870" name="Shape 870"/>
        <p:cNvGrpSpPr/>
        <p:nvPr/>
      </p:nvGrpSpPr>
      <p:grpSpPr>
        <a:xfrm>
          <a:off x="0" y="0"/>
          <a:ext cx="0" cy="0"/>
          <a:chOff x="0" y="0"/>
          <a:chExt cx="0" cy="0"/>
        </a:xfrm>
      </p:grpSpPr>
      <p:sp>
        <p:nvSpPr>
          <p:cNvPr id="871" name="Google Shape;871;p30"/>
          <p:cNvSpPr/>
          <p:nvPr/>
        </p:nvSpPr>
        <p:spPr>
          <a:xfrm>
            <a:off x="1486342" y="2970901"/>
            <a:ext cx="389640" cy="615737"/>
          </a:xfrm>
          <a:custGeom>
            <a:rect b="b" l="l" r="r" t="t"/>
            <a:pathLst>
              <a:path extrusionOk="0" h="820983" w="519520">
                <a:moveTo>
                  <a:pt x="0" y="0"/>
                </a:moveTo>
                <a:lnTo>
                  <a:pt x="152688" y="0"/>
                </a:lnTo>
                <a:lnTo>
                  <a:pt x="519521" y="355286"/>
                </a:lnTo>
                <a:lnTo>
                  <a:pt x="225978" y="820984"/>
                </a:lnTo>
                <a:lnTo>
                  <a:pt x="73195" y="820984"/>
                </a:lnTo>
                <a:lnTo>
                  <a:pt x="0" y="0"/>
                </a:ln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2" name="Google Shape;872;p30"/>
          <p:cNvSpPr/>
          <p:nvPr/>
        </p:nvSpPr>
        <p:spPr>
          <a:xfrm>
            <a:off x="1404605" y="3089854"/>
            <a:ext cx="161897" cy="405172"/>
          </a:xfrm>
          <a:custGeom>
            <a:rect b="b" l="l" r="r" t="t"/>
            <a:pathLst>
              <a:path extrusionOk="0" h="540229" w="215862">
                <a:moveTo>
                  <a:pt x="212809" y="15460"/>
                </a:moveTo>
                <a:cubicBezTo>
                  <a:pt x="210041" y="11452"/>
                  <a:pt x="206033" y="8875"/>
                  <a:pt x="200976" y="7921"/>
                </a:cubicBezTo>
                <a:cubicBezTo>
                  <a:pt x="164044" y="2577"/>
                  <a:pt x="129308" y="0"/>
                  <a:pt x="96671" y="0"/>
                </a:cubicBezTo>
                <a:cubicBezTo>
                  <a:pt x="62316" y="0"/>
                  <a:pt x="35500" y="859"/>
                  <a:pt x="16414" y="2672"/>
                </a:cubicBezTo>
                <a:cubicBezTo>
                  <a:pt x="11356" y="3149"/>
                  <a:pt x="7348" y="5153"/>
                  <a:pt x="4390" y="8780"/>
                </a:cubicBezTo>
                <a:cubicBezTo>
                  <a:pt x="1432" y="12311"/>
                  <a:pt x="0" y="16223"/>
                  <a:pt x="0" y="20517"/>
                </a:cubicBezTo>
                <a:lnTo>
                  <a:pt x="0" y="22426"/>
                </a:lnTo>
                <a:cubicBezTo>
                  <a:pt x="763" y="27198"/>
                  <a:pt x="2863" y="31015"/>
                  <a:pt x="6298" y="33782"/>
                </a:cubicBezTo>
                <a:cubicBezTo>
                  <a:pt x="9734" y="36550"/>
                  <a:pt x="13647" y="37981"/>
                  <a:pt x="17941" y="37981"/>
                </a:cubicBezTo>
                <a:lnTo>
                  <a:pt x="19086" y="37981"/>
                </a:lnTo>
                <a:cubicBezTo>
                  <a:pt x="35882" y="36454"/>
                  <a:pt x="60216" y="35691"/>
                  <a:pt x="92090" y="35691"/>
                </a:cubicBezTo>
                <a:cubicBezTo>
                  <a:pt x="90277" y="90563"/>
                  <a:pt x="89036" y="154406"/>
                  <a:pt x="88273" y="227028"/>
                </a:cubicBezTo>
                <a:cubicBezTo>
                  <a:pt x="87509" y="299746"/>
                  <a:pt x="87128" y="356717"/>
                  <a:pt x="87128" y="397943"/>
                </a:cubicBezTo>
                <a:cubicBezTo>
                  <a:pt x="87128" y="442986"/>
                  <a:pt x="87509" y="484689"/>
                  <a:pt x="88273" y="523147"/>
                </a:cubicBezTo>
                <a:cubicBezTo>
                  <a:pt x="88559" y="528205"/>
                  <a:pt x="90277" y="532308"/>
                  <a:pt x="93617" y="535458"/>
                </a:cubicBezTo>
                <a:cubicBezTo>
                  <a:pt x="96957" y="538607"/>
                  <a:pt x="101251" y="540229"/>
                  <a:pt x="106595" y="540229"/>
                </a:cubicBezTo>
                <a:cubicBezTo>
                  <a:pt x="111462" y="539943"/>
                  <a:pt x="115470" y="538225"/>
                  <a:pt x="118810" y="534885"/>
                </a:cubicBezTo>
                <a:cubicBezTo>
                  <a:pt x="122150" y="531641"/>
                  <a:pt x="123773" y="527442"/>
                  <a:pt x="123773" y="522384"/>
                </a:cubicBezTo>
                <a:cubicBezTo>
                  <a:pt x="123296" y="482685"/>
                  <a:pt x="123009" y="439264"/>
                  <a:pt x="123009" y="392313"/>
                </a:cubicBezTo>
                <a:cubicBezTo>
                  <a:pt x="123009" y="352614"/>
                  <a:pt x="123105" y="310243"/>
                  <a:pt x="123391" y="265200"/>
                </a:cubicBezTo>
                <a:cubicBezTo>
                  <a:pt x="124441" y="167098"/>
                  <a:pt x="125777" y="90850"/>
                  <a:pt x="127590" y="36454"/>
                </a:cubicBezTo>
                <a:cubicBezTo>
                  <a:pt x="149730" y="37504"/>
                  <a:pt x="172251" y="39603"/>
                  <a:pt x="195250" y="42943"/>
                </a:cubicBezTo>
                <a:lnTo>
                  <a:pt x="198303" y="43325"/>
                </a:lnTo>
                <a:cubicBezTo>
                  <a:pt x="201834" y="43325"/>
                  <a:pt x="205174" y="42276"/>
                  <a:pt x="208228" y="40271"/>
                </a:cubicBezTo>
                <a:cubicBezTo>
                  <a:pt x="213286" y="36741"/>
                  <a:pt x="215863" y="31778"/>
                  <a:pt x="215863" y="25480"/>
                </a:cubicBezTo>
                <a:cubicBezTo>
                  <a:pt x="215863" y="21758"/>
                  <a:pt x="214908" y="18513"/>
                  <a:pt x="212809" y="15460"/>
                </a:cubicBezTo>
                <a:close/>
              </a:path>
            </a:pathLst>
          </a:custGeom>
          <a:solidFill>
            <a:srgbClr val="BA925F"/>
          </a:solidFill>
          <a:ln cap="flat" cmpd="sng" w="9800">
            <a:solidFill>
              <a:srgbClr val="BA925F"/>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3" name="Google Shape;873;p30"/>
          <p:cNvSpPr/>
          <p:nvPr/>
        </p:nvSpPr>
        <p:spPr>
          <a:xfrm>
            <a:off x="628617" y="3072802"/>
            <a:ext cx="231179" cy="1654990"/>
          </a:xfrm>
          <a:custGeom>
            <a:rect b="b" l="l" r="r" t="t"/>
            <a:pathLst>
              <a:path extrusionOk="0" h="2206653" w="308238">
                <a:moveTo>
                  <a:pt x="308239" y="125323"/>
                </a:moveTo>
                <a:cubicBezTo>
                  <a:pt x="308239" y="-41774"/>
                  <a:pt x="0" y="-41774"/>
                  <a:pt x="0" y="125323"/>
                </a:cubicBezTo>
                <a:lnTo>
                  <a:pt x="0" y="2146816"/>
                </a:lnTo>
                <a:cubicBezTo>
                  <a:pt x="0" y="2225546"/>
                  <a:pt x="308239" y="2227646"/>
                  <a:pt x="308239" y="2146816"/>
                </a:cubicBezTo>
                <a:lnTo>
                  <a:pt x="308239" y="125323"/>
                </a:lnTo>
                <a:lnTo>
                  <a:pt x="308239" y="125323"/>
                </a:lnTo>
                <a:lnTo>
                  <a:pt x="308239" y="125323"/>
                </a:ln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4" name="Google Shape;874;p30"/>
          <p:cNvSpPr/>
          <p:nvPr/>
        </p:nvSpPr>
        <p:spPr>
          <a:xfrm>
            <a:off x="750934" y="2970901"/>
            <a:ext cx="1010531" cy="615737"/>
          </a:xfrm>
          <a:custGeom>
            <a:rect b="b" l="l" r="r" t="t"/>
            <a:pathLst>
              <a:path extrusionOk="0" h="820983" w="1347375">
                <a:moveTo>
                  <a:pt x="0" y="245541"/>
                </a:moveTo>
                <a:lnTo>
                  <a:pt x="981116" y="0"/>
                </a:lnTo>
                <a:lnTo>
                  <a:pt x="1347376" y="355286"/>
                </a:lnTo>
                <a:lnTo>
                  <a:pt x="1054215" y="820984"/>
                </a:lnTo>
                <a:lnTo>
                  <a:pt x="2481" y="795504"/>
                </a:lnTo>
                <a:lnTo>
                  <a:pt x="0" y="245541"/>
                </a:ln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5" name="Google Shape;875;p30"/>
          <p:cNvSpPr/>
          <p:nvPr/>
        </p:nvSpPr>
        <p:spPr>
          <a:xfrm>
            <a:off x="2345950" y="1324567"/>
            <a:ext cx="3859025" cy="1741809"/>
          </a:xfrm>
          <a:custGeom>
            <a:rect b="b" l="l" r="r" t="t"/>
            <a:pathLst>
              <a:path extrusionOk="0" h="2322412" w="5145367">
                <a:moveTo>
                  <a:pt x="680384" y="1942892"/>
                </a:moveTo>
                <a:cubicBezTo>
                  <a:pt x="439423" y="1790490"/>
                  <a:pt x="245509" y="1582643"/>
                  <a:pt x="123741" y="1346359"/>
                </a:cubicBezTo>
                <a:cubicBezTo>
                  <a:pt x="1972" y="1109979"/>
                  <a:pt x="-46125" y="834663"/>
                  <a:pt x="54172" y="590840"/>
                </a:cubicBezTo>
                <a:cubicBezTo>
                  <a:pt x="154469" y="347016"/>
                  <a:pt x="425395" y="148331"/>
                  <a:pt x="723423" y="154152"/>
                </a:cubicBezTo>
                <a:cubicBezTo>
                  <a:pt x="1038914" y="160355"/>
                  <a:pt x="1293235" y="374405"/>
                  <a:pt x="1590881" y="465445"/>
                </a:cubicBezTo>
                <a:cubicBezTo>
                  <a:pt x="1903987" y="561257"/>
                  <a:pt x="2252592" y="515736"/>
                  <a:pt x="2566939" y="422978"/>
                </a:cubicBezTo>
                <a:cubicBezTo>
                  <a:pt x="2881285" y="330221"/>
                  <a:pt x="3175877" y="192324"/>
                  <a:pt x="3489842" y="98612"/>
                </a:cubicBezTo>
                <a:cubicBezTo>
                  <a:pt x="3803807" y="4900"/>
                  <a:pt x="4151648" y="-42720"/>
                  <a:pt x="4465900" y="50324"/>
                </a:cubicBezTo>
                <a:cubicBezTo>
                  <a:pt x="4775952" y="142128"/>
                  <a:pt x="5026073" y="373641"/>
                  <a:pt x="5111770" y="648289"/>
                </a:cubicBezTo>
                <a:cubicBezTo>
                  <a:pt x="5197466" y="922936"/>
                  <a:pt x="5116255" y="1232511"/>
                  <a:pt x="4902110" y="1447705"/>
                </a:cubicBezTo>
                <a:cubicBezTo>
                  <a:pt x="4687870" y="1662900"/>
                  <a:pt x="4346994" y="1777511"/>
                  <a:pt x="4021768" y="1743538"/>
                </a:cubicBezTo>
                <a:cubicBezTo>
                  <a:pt x="3620963" y="1701645"/>
                  <a:pt x="3412257" y="1421939"/>
                  <a:pt x="3019849" y="1504486"/>
                </a:cubicBezTo>
                <a:cubicBezTo>
                  <a:pt x="2663514" y="1579399"/>
                  <a:pt x="2271011" y="1594286"/>
                  <a:pt x="2234747" y="1929913"/>
                </a:cubicBezTo>
                <a:cubicBezTo>
                  <a:pt x="2230643" y="1967512"/>
                  <a:pt x="1422352" y="2524919"/>
                  <a:pt x="1057618" y="2243210"/>
                </a:cubicBezTo>
                <a:cubicBezTo>
                  <a:pt x="853589" y="2085559"/>
                  <a:pt x="718938" y="2045097"/>
                  <a:pt x="569208" y="1855382"/>
                </a:cubicBezTo>
              </a:path>
            </a:pathLst>
          </a:custGeom>
          <a:solidFill>
            <a:srgbClr val="78553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6" name="Google Shape;876;p30"/>
          <p:cNvSpPr/>
          <p:nvPr/>
        </p:nvSpPr>
        <p:spPr>
          <a:xfrm>
            <a:off x="2258561" y="1048922"/>
            <a:ext cx="3859025" cy="1936788"/>
          </a:xfrm>
          <a:custGeom>
            <a:rect b="b" l="l" r="r" t="t"/>
            <a:pathLst>
              <a:path extrusionOk="0" h="2582384" w="5145367">
                <a:moveTo>
                  <a:pt x="680384" y="2236746"/>
                </a:moveTo>
                <a:cubicBezTo>
                  <a:pt x="439423" y="2061345"/>
                  <a:pt x="245509" y="1822007"/>
                  <a:pt x="123741" y="1549936"/>
                </a:cubicBezTo>
                <a:cubicBezTo>
                  <a:pt x="1972" y="1277865"/>
                  <a:pt x="-46125" y="960847"/>
                  <a:pt x="54172" y="680092"/>
                </a:cubicBezTo>
                <a:cubicBezTo>
                  <a:pt x="154469" y="399337"/>
                  <a:pt x="425395" y="170687"/>
                  <a:pt x="723423" y="177367"/>
                </a:cubicBezTo>
                <a:cubicBezTo>
                  <a:pt x="1038914" y="184429"/>
                  <a:pt x="1293235" y="430924"/>
                  <a:pt x="1590881" y="535802"/>
                </a:cubicBezTo>
                <a:cubicBezTo>
                  <a:pt x="1903987" y="646119"/>
                  <a:pt x="2252592" y="593728"/>
                  <a:pt x="2566939" y="486942"/>
                </a:cubicBezTo>
                <a:cubicBezTo>
                  <a:pt x="2881285" y="380156"/>
                  <a:pt x="3175877" y="221360"/>
                  <a:pt x="3489842" y="113524"/>
                </a:cubicBezTo>
                <a:cubicBezTo>
                  <a:pt x="3803806" y="5688"/>
                  <a:pt x="4151649" y="-49184"/>
                  <a:pt x="4465900" y="57889"/>
                </a:cubicBezTo>
                <a:cubicBezTo>
                  <a:pt x="4775951" y="163530"/>
                  <a:pt x="5026074" y="430161"/>
                  <a:pt x="5111770" y="746225"/>
                </a:cubicBezTo>
                <a:cubicBezTo>
                  <a:pt x="5197465" y="1062289"/>
                  <a:pt x="5116255" y="1418815"/>
                  <a:pt x="4902110" y="1666552"/>
                </a:cubicBezTo>
                <a:cubicBezTo>
                  <a:pt x="4687870" y="1914288"/>
                  <a:pt x="4346994" y="2046267"/>
                  <a:pt x="4021769" y="2007141"/>
                </a:cubicBezTo>
                <a:cubicBezTo>
                  <a:pt x="3620963" y="1958949"/>
                  <a:pt x="3241915" y="1671896"/>
                  <a:pt x="2849507" y="1766849"/>
                </a:cubicBezTo>
                <a:cubicBezTo>
                  <a:pt x="2493171" y="1853117"/>
                  <a:pt x="2284561" y="2218518"/>
                  <a:pt x="1976800" y="2417776"/>
                </a:cubicBezTo>
                <a:cubicBezTo>
                  <a:pt x="1754543" y="2561685"/>
                  <a:pt x="1475315" y="2614839"/>
                  <a:pt x="1215746" y="2562925"/>
                </a:cubicBezTo>
                <a:cubicBezTo>
                  <a:pt x="956081" y="2510916"/>
                  <a:pt x="718937" y="2354315"/>
                  <a:pt x="569208" y="2135972"/>
                </a:cubicBezTo>
              </a:path>
            </a:pathLst>
          </a:custGeom>
          <a:solidFill>
            <a:srgbClr val="61C1E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7" name="Google Shape;877;p30"/>
          <p:cNvSpPr/>
          <p:nvPr/>
        </p:nvSpPr>
        <p:spPr>
          <a:xfrm>
            <a:off x="2603135" y="1395076"/>
            <a:ext cx="3105614" cy="1244696"/>
          </a:xfrm>
          <a:custGeom>
            <a:rect b="b" l="l" r="r" t="t"/>
            <a:pathLst>
              <a:path extrusionOk="0" h="1659595" w="4140819">
                <a:moveTo>
                  <a:pt x="839815" y="54127"/>
                </a:moveTo>
                <a:cubicBezTo>
                  <a:pt x="619181" y="-1414"/>
                  <a:pt x="388814" y="6889"/>
                  <a:pt x="171042" y="78080"/>
                </a:cubicBezTo>
                <a:cubicBezTo>
                  <a:pt x="86110" y="105850"/>
                  <a:pt x="-15332" y="180285"/>
                  <a:pt x="1940" y="289075"/>
                </a:cubicBezTo>
                <a:cubicBezTo>
                  <a:pt x="19118" y="397007"/>
                  <a:pt x="132870" y="416665"/>
                  <a:pt x="219712" y="411703"/>
                </a:cubicBezTo>
                <a:cubicBezTo>
                  <a:pt x="353218" y="403973"/>
                  <a:pt x="486725" y="396243"/>
                  <a:pt x="620327" y="388513"/>
                </a:cubicBezTo>
                <a:cubicBezTo>
                  <a:pt x="701538" y="383837"/>
                  <a:pt x="800212" y="390804"/>
                  <a:pt x="839052" y="481176"/>
                </a:cubicBezTo>
                <a:cubicBezTo>
                  <a:pt x="875125" y="565154"/>
                  <a:pt x="833326" y="671654"/>
                  <a:pt x="775878" y="733683"/>
                </a:cubicBezTo>
                <a:cubicBezTo>
                  <a:pt x="718333" y="795713"/>
                  <a:pt x="645711" y="833312"/>
                  <a:pt x="591602" y="900113"/>
                </a:cubicBezTo>
                <a:cubicBezTo>
                  <a:pt x="537493" y="966914"/>
                  <a:pt x="507529" y="1083625"/>
                  <a:pt x="556198" y="1156725"/>
                </a:cubicBezTo>
                <a:cubicBezTo>
                  <a:pt x="592079" y="1210547"/>
                  <a:pt x="655349" y="1218563"/>
                  <a:pt x="710508" y="1209211"/>
                </a:cubicBezTo>
                <a:cubicBezTo>
                  <a:pt x="765666" y="1199859"/>
                  <a:pt x="820443" y="1177337"/>
                  <a:pt x="875697" y="1185449"/>
                </a:cubicBezTo>
                <a:cubicBezTo>
                  <a:pt x="930951" y="1193560"/>
                  <a:pt x="988305" y="1246906"/>
                  <a:pt x="985728" y="1317142"/>
                </a:cubicBezTo>
                <a:cubicBezTo>
                  <a:pt x="983151" y="1388810"/>
                  <a:pt x="922172" y="1438720"/>
                  <a:pt x="914824" y="1509911"/>
                </a:cubicBezTo>
                <a:cubicBezTo>
                  <a:pt x="906521" y="1590454"/>
                  <a:pt x="974181" y="1656587"/>
                  <a:pt x="1038310" y="1659449"/>
                </a:cubicBezTo>
                <a:cubicBezTo>
                  <a:pt x="1102439" y="1662312"/>
                  <a:pt x="1162178" y="1622423"/>
                  <a:pt x="1220390" y="1588259"/>
                </a:cubicBezTo>
                <a:cubicBezTo>
                  <a:pt x="1607645" y="1360754"/>
                  <a:pt x="2050058" y="1351974"/>
                  <a:pt x="2476916" y="1359322"/>
                </a:cubicBezTo>
                <a:cubicBezTo>
                  <a:pt x="2903775" y="1366670"/>
                  <a:pt x="3342276" y="1384039"/>
                  <a:pt x="3744131" y="1201481"/>
                </a:cubicBezTo>
                <a:cubicBezTo>
                  <a:pt x="3884508" y="1137639"/>
                  <a:pt x="4025554" y="1041350"/>
                  <a:pt x="4099321" y="877306"/>
                </a:cubicBezTo>
                <a:cubicBezTo>
                  <a:pt x="4173089" y="713261"/>
                  <a:pt x="4149899" y="469247"/>
                  <a:pt x="4018588" y="379734"/>
                </a:cubicBezTo>
                <a:cubicBezTo>
                  <a:pt x="3903117" y="301004"/>
                  <a:pt x="3762645" y="364942"/>
                  <a:pt x="3631619" y="370954"/>
                </a:cubicBezTo>
                <a:cubicBezTo>
                  <a:pt x="3561478" y="374199"/>
                  <a:pt x="3484371" y="355399"/>
                  <a:pt x="3439423" y="287071"/>
                </a:cubicBezTo>
                <a:cubicBezTo>
                  <a:pt x="3394476" y="218743"/>
                  <a:pt x="3406500" y="92203"/>
                  <a:pt x="3473396" y="65292"/>
                </a:cubicBezTo>
                <a:cubicBezTo>
                  <a:pt x="3227187" y="39908"/>
                  <a:pt x="2976874" y="77984"/>
                  <a:pt x="2742498" y="176754"/>
                </a:cubicBezTo>
                <a:cubicBezTo>
                  <a:pt x="2555742" y="255388"/>
                  <a:pt x="2379101" y="371813"/>
                  <a:pt x="2188432" y="433747"/>
                </a:cubicBezTo>
                <a:cubicBezTo>
                  <a:pt x="1997763" y="495681"/>
                  <a:pt x="1781709" y="495967"/>
                  <a:pt x="1619287" y="355399"/>
                </a:cubicBezTo>
                <a:cubicBezTo>
                  <a:pt x="1530633" y="278673"/>
                  <a:pt x="1464119" y="165589"/>
                  <a:pt x="1373078" y="93539"/>
                </a:cubicBezTo>
                <a:cubicBezTo>
                  <a:pt x="1182886" y="-56954"/>
                  <a:pt x="937154" y="4026"/>
                  <a:pt x="719001" y="69968"/>
                </a:cubicBezTo>
              </a:path>
            </a:pathLst>
          </a:custGeom>
          <a:solidFill>
            <a:srgbClr val="84D4F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8" name="Google Shape;878;p30"/>
          <p:cNvSpPr/>
          <p:nvPr/>
        </p:nvSpPr>
        <p:spPr>
          <a:xfrm>
            <a:off x="2925028" y="1770017"/>
            <a:ext cx="1656408" cy="591314"/>
          </a:xfrm>
          <a:custGeom>
            <a:rect b="b" l="l" r="r" t="t"/>
            <a:pathLst>
              <a:path extrusionOk="0" h="689579" w="1800444">
                <a:moveTo>
                  <a:pt x="1058212" y="22151"/>
                </a:moveTo>
                <a:cubicBezTo>
                  <a:pt x="785569" y="-9436"/>
                  <a:pt x="509108" y="-7241"/>
                  <a:pt x="237038" y="28736"/>
                </a:cubicBezTo>
                <a:cubicBezTo>
                  <a:pt x="179493" y="36370"/>
                  <a:pt x="120231" y="46200"/>
                  <a:pt x="71753" y="78073"/>
                </a:cubicBezTo>
                <a:cubicBezTo>
                  <a:pt x="23274" y="109947"/>
                  <a:pt x="-11462" y="169877"/>
                  <a:pt x="3521" y="225894"/>
                </a:cubicBezTo>
                <a:cubicBezTo>
                  <a:pt x="25946" y="310159"/>
                  <a:pt x="133114" y="332299"/>
                  <a:pt x="220146" y="338597"/>
                </a:cubicBezTo>
                <a:cubicBezTo>
                  <a:pt x="410625" y="352530"/>
                  <a:pt x="601103" y="366367"/>
                  <a:pt x="791486" y="380300"/>
                </a:cubicBezTo>
                <a:cubicBezTo>
                  <a:pt x="825936" y="382781"/>
                  <a:pt x="861818" y="385739"/>
                  <a:pt x="891783" y="402917"/>
                </a:cubicBezTo>
                <a:cubicBezTo>
                  <a:pt x="921843" y="420094"/>
                  <a:pt x="944174" y="455976"/>
                  <a:pt x="934249" y="489090"/>
                </a:cubicBezTo>
                <a:cubicBezTo>
                  <a:pt x="921843" y="530889"/>
                  <a:pt x="870788" y="544344"/>
                  <a:pt x="828512" y="555032"/>
                </a:cubicBezTo>
                <a:cubicBezTo>
                  <a:pt x="786237" y="565720"/>
                  <a:pt x="736423" y="592346"/>
                  <a:pt x="739858" y="635766"/>
                </a:cubicBezTo>
                <a:cubicBezTo>
                  <a:pt x="744534" y="693597"/>
                  <a:pt x="828035" y="696841"/>
                  <a:pt x="884244" y="682240"/>
                </a:cubicBezTo>
                <a:cubicBezTo>
                  <a:pt x="1106977" y="624410"/>
                  <a:pt x="1329711" y="566579"/>
                  <a:pt x="1552349" y="508844"/>
                </a:cubicBezTo>
                <a:cubicBezTo>
                  <a:pt x="1613042" y="493098"/>
                  <a:pt x="1675358" y="476589"/>
                  <a:pt x="1725649" y="439085"/>
                </a:cubicBezTo>
                <a:cubicBezTo>
                  <a:pt x="1775941" y="401581"/>
                  <a:pt x="1811632" y="337547"/>
                  <a:pt x="1797222" y="276567"/>
                </a:cubicBezTo>
                <a:cubicBezTo>
                  <a:pt x="1777182" y="191635"/>
                  <a:pt x="1678316" y="155181"/>
                  <a:pt x="1592907" y="137049"/>
                </a:cubicBezTo>
                <a:cubicBezTo>
                  <a:pt x="1306521" y="76451"/>
                  <a:pt x="1334005" y="44482"/>
                  <a:pt x="1058212" y="22151"/>
                </a:cubicBezTo>
              </a:path>
            </a:pathLst>
          </a:custGeom>
          <a:solidFill>
            <a:srgbClr val="A4E5FA"/>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9" name="Google Shape;879;p30"/>
          <p:cNvSpPr/>
          <p:nvPr/>
        </p:nvSpPr>
        <p:spPr>
          <a:xfrm>
            <a:off x="4428308" y="1755485"/>
            <a:ext cx="1120776" cy="517184"/>
          </a:xfrm>
          <a:custGeom>
            <a:rect b="b" l="l" r="r" t="t"/>
            <a:pathLst>
              <a:path extrusionOk="0" h="689579" w="1800444">
                <a:moveTo>
                  <a:pt x="1058212" y="22151"/>
                </a:moveTo>
                <a:cubicBezTo>
                  <a:pt x="785569" y="-9436"/>
                  <a:pt x="509108" y="-7241"/>
                  <a:pt x="237037" y="28736"/>
                </a:cubicBezTo>
                <a:cubicBezTo>
                  <a:pt x="179493" y="36370"/>
                  <a:pt x="120231" y="46200"/>
                  <a:pt x="71753" y="78073"/>
                </a:cubicBezTo>
                <a:cubicBezTo>
                  <a:pt x="23275" y="109947"/>
                  <a:pt x="-11462" y="169877"/>
                  <a:pt x="3521" y="225894"/>
                </a:cubicBezTo>
                <a:cubicBezTo>
                  <a:pt x="25946" y="310159"/>
                  <a:pt x="133114" y="332299"/>
                  <a:pt x="220146" y="338597"/>
                </a:cubicBezTo>
                <a:cubicBezTo>
                  <a:pt x="410625" y="352530"/>
                  <a:pt x="601103" y="366367"/>
                  <a:pt x="791486" y="380300"/>
                </a:cubicBezTo>
                <a:cubicBezTo>
                  <a:pt x="825936" y="382781"/>
                  <a:pt x="861818" y="385739"/>
                  <a:pt x="891782" y="402917"/>
                </a:cubicBezTo>
                <a:cubicBezTo>
                  <a:pt x="921747" y="420094"/>
                  <a:pt x="944174" y="455976"/>
                  <a:pt x="934249" y="489090"/>
                </a:cubicBezTo>
                <a:cubicBezTo>
                  <a:pt x="921843" y="530888"/>
                  <a:pt x="870788" y="544344"/>
                  <a:pt x="828512" y="555032"/>
                </a:cubicBezTo>
                <a:cubicBezTo>
                  <a:pt x="786237" y="565720"/>
                  <a:pt x="736423" y="592345"/>
                  <a:pt x="739858" y="635766"/>
                </a:cubicBezTo>
                <a:cubicBezTo>
                  <a:pt x="744534" y="693597"/>
                  <a:pt x="828035" y="696841"/>
                  <a:pt x="884243" y="682240"/>
                </a:cubicBezTo>
                <a:cubicBezTo>
                  <a:pt x="1106977" y="624410"/>
                  <a:pt x="1329711" y="566579"/>
                  <a:pt x="1552349" y="508844"/>
                </a:cubicBezTo>
                <a:cubicBezTo>
                  <a:pt x="1613042" y="493098"/>
                  <a:pt x="1675358" y="476589"/>
                  <a:pt x="1725649" y="439085"/>
                </a:cubicBezTo>
                <a:cubicBezTo>
                  <a:pt x="1775941" y="401581"/>
                  <a:pt x="1811632" y="337547"/>
                  <a:pt x="1797222" y="276567"/>
                </a:cubicBezTo>
                <a:cubicBezTo>
                  <a:pt x="1777182" y="191635"/>
                  <a:pt x="1678316" y="155181"/>
                  <a:pt x="1592907" y="137049"/>
                </a:cubicBezTo>
                <a:cubicBezTo>
                  <a:pt x="1306521" y="76451"/>
                  <a:pt x="1334005" y="44386"/>
                  <a:pt x="1058212" y="22151"/>
                </a:cubicBezTo>
              </a:path>
            </a:pathLst>
          </a:custGeom>
          <a:solidFill>
            <a:srgbClr val="A4E5FA"/>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80" name="Google Shape;880;p30"/>
          <p:cNvSpPr txBox="1"/>
          <p:nvPr>
            <p:ph type="title"/>
          </p:nvPr>
        </p:nvSpPr>
        <p:spPr>
          <a:xfrm>
            <a:off x="372563" y="5361829"/>
            <a:ext cx="8520600" cy="923100"/>
          </a:xfrm>
          <a:prstGeom prst="rect">
            <a:avLst/>
          </a:prstGeom>
        </p:spPr>
        <p:txBody>
          <a:bodyPr anchorCtr="0" anchor="t" bIns="91425" lIns="91425" spcFirstLastPara="1" rIns="91425" wrap="square" tIns="91425">
            <a:noAutofit/>
          </a:bodyPr>
          <a:lstStyle>
            <a:lvl1pPr lvl="0" algn="ctr">
              <a:spcBef>
                <a:spcPts val="0"/>
              </a:spcBef>
              <a:spcAft>
                <a:spcPts val="0"/>
              </a:spcAft>
              <a:buSzPts val="5300"/>
              <a:buNone/>
              <a:defRPr sz="5300"/>
            </a:lvl1pPr>
            <a:lvl2pPr lvl="1" algn="ctr">
              <a:spcBef>
                <a:spcPts val="0"/>
              </a:spcBef>
              <a:spcAft>
                <a:spcPts val="0"/>
              </a:spcAft>
              <a:buSzPts val="5300"/>
              <a:buNone/>
              <a:defRPr sz="5300"/>
            </a:lvl2pPr>
            <a:lvl3pPr lvl="2" algn="ctr">
              <a:spcBef>
                <a:spcPts val="0"/>
              </a:spcBef>
              <a:spcAft>
                <a:spcPts val="0"/>
              </a:spcAft>
              <a:buSzPts val="5300"/>
              <a:buNone/>
              <a:defRPr sz="5300"/>
            </a:lvl3pPr>
            <a:lvl4pPr lvl="3" algn="ctr">
              <a:spcBef>
                <a:spcPts val="0"/>
              </a:spcBef>
              <a:spcAft>
                <a:spcPts val="0"/>
              </a:spcAft>
              <a:buSzPts val="5300"/>
              <a:buNone/>
              <a:defRPr sz="5300"/>
            </a:lvl4pPr>
            <a:lvl5pPr lvl="4" algn="ctr">
              <a:spcBef>
                <a:spcPts val="0"/>
              </a:spcBef>
              <a:spcAft>
                <a:spcPts val="0"/>
              </a:spcAft>
              <a:buSzPts val="5300"/>
              <a:buNone/>
              <a:defRPr sz="5300"/>
            </a:lvl5pPr>
            <a:lvl6pPr lvl="5" algn="ctr">
              <a:spcBef>
                <a:spcPts val="0"/>
              </a:spcBef>
              <a:spcAft>
                <a:spcPts val="0"/>
              </a:spcAft>
              <a:buSzPts val="5300"/>
              <a:buNone/>
              <a:defRPr sz="5300"/>
            </a:lvl6pPr>
            <a:lvl7pPr lvl="6" algn="ctr">
              <a:spcBef>
                <a:spcPts val="0"/>
              </a:spcBef>
              <a:spcAft>
                <a:spcPts val="0"/>
              </a:spcAft>
              <a:buSzPts val="5300"/>
              <a:buNone/>
              <a:defRPr sz="5300"/>
            </a:lvl7pPr>
            <a:lvl8pPr lvl="7" algn="ctr">
              <a:spcBef>
                <a:spcPts val="0"/>
              </a:spcBef>
              <a:spcAft>
                <a:spcPts val="0"/>
              </a:spcAft>
              <a:buSzPts val="5300"/>
              <a:buNone/>
              <a:defRPr sz="5300"/>
            </a:lvl8pPr>
            <a:lvl9pPr lvl="8" algn="ctr">
              <a:spcBef>
                <a:spcPts val="0"/>
              </a:spcBef>
              <a:spcAft>
                <a:spcPts val="0"/>
              </a:spcAft>
              <a:buSzPts val="5300"/>
              <a:buNone/>
              <a:defRPr sz="5300"/>
            </a:lvl9pPr>
          </a:lstStyle>
          <a:p/>
        </p:txBody>
      </p:sp>
      <p:sp>
        <p:nvSpPr>
          <p:cNvPr id="881" name="Google Shape;881;p30"/>
          <p:cNvSpPr txBox="1"/>
          <p:nvPr>
            <p:ph idx="1" type="subTitle"/>
          </p:nvPr>
        </p:nvSpPr>
        <p:spPr>
          <a:xfrm>
            <a:off x="385463" y="7717369"/>
            <a:ext cx="8535000" cy="5385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a:lvl1pPr>
            <a:lvl2pPr lvl="1" algn="ctr">
              <a:spcBef>
                <a:spcPts val="1600"/>
              </a:spcBef>
              <a:spcAft>
                <a:spcPts val="0"/>
              </a:spcAft>
              <a:buSzPts val="1400"/>
              <a:buNone/>
              <a:defRPr/>
            </a:lvl2pPr>
            <a:lvl3pPr lvl="2" algn="ctr">
              <a:spcBef>
                <a:spcPts val="1600"/>
              </a:spcBef>
              <a:spcAft>
                <a:spcPts val="0"/>
              </a:spcAft>
              <a:buSzPts val="1400"/>
              <a:buNone/>
              <a:defRPr/>
            </a:lvl3pPr>
            <a:lvl4pPr lvl="3" algn="ctr">
              <a:spcBef>
                <a:spcPts val="1600"/>
              </a:spcBef>
              <a:spcAft>
                <a:spcPts val="0"/>
              </a:spcAft>
              <a:buSzPts val="1400"/>
              <a:buNone/>
              <a:defRPr/>
            </a:lvl4pPr>
            <a:lvl5pPr lvl="4" algn="ctr">
              <a:spcBef>
                <a:spcPts val="1600"/>
              </a:spcBef>
              <a:spcAft>
                <a:spcPts val="0"/>
              </a:spcAft>
              <a:buSzPts val="1400"/>
              <a:buNone/>
              <a:defRPr/>
            </a:lvl5pPr>
            <a:lvl6pPr lvl="5" algn="ctr">
              <a:spcBef>
                <a:spcPts val="1600"/>
              </a:spcBef>
              <a:spcAft>
                <a:spcPts val="0"/>
              </a:spcAft>
              <a:buSzPts val="1400"/>
              <a:buNone/>
              <a:defRPr/>
            </a:lvl6pPr>
            <a:lvl7pPr lvl="6" algn="ctr">
              <a:spcBef>
                <a:spcPts val="1600"/>
              </a:spcBef>
              <a:spcAft>
                <a:spcPts val="0"/>
              </a:spcAft>
              <a:buSzPts val="1400"/>
              <a:buNone/>
              <a:defRPr/>
            </a:lvl7pPr>
            <a:lvl8pPr lvl="7" algn="ctr">
              <a:spcBef>
                <a:spcPts val="1600"/>
              </a:spcBef>
              <a:spcAft>
                <a:spcPts val="0"/>
              </a:spcAft>
              <a:buSzPts val="1400"/>
              <a:buNone/>
              <a:defRPr/>
            </a:lvl8pPr>
            <a:lvl9pPr lvl="8" algn="ctr">
              <a:spcBef>
                <a:spcPts val="1600"/>
              </a:spcBef>
              <a:spcAft>
                <a:spcPts val="1600"/>
              </a:spcAft>
              <a:buSzPts val="1400"/>
              <a:buNone/>
              <a:defRPr/>
            </a:lvl9pPr>
          </a:lstStyle>
          <a:p/>
        </p:txBody>
      </p:sp>
      <p:sp>
        <p:nvSpPr>
          <p:cNvPr id="882" name="Google Shape;882;p30"/>
          <p:cNvSpPr/>
          <p:nvPr/>
        </p:nvSpPr>
        <p:spPr>
          <a:xfrm>
            <a:off x="3516000" y="389416"/>
            <a:ext cx="837923" cy="688981"/>
          </a:xfrm>
          <a:custGeom>
            <a:rect b="b" l="l" r="r" t="t"/>
            <a:pathLst>
              <a:path extrusionOk="0" h="918642" w="1117231">
                <a:moveTo>
                  <a:pt x="288667" y="739404"/>
                </a:moveTo>
                <a:cubicBezTo>
                  <a:pt x="187225" y="674989"/>
                  <a:pt x="100288" y="587861"/>
                  <a:pt x="36159" y="486228"/>
                </a:cubicBezTo>
                <a:cubicBezTo>
                  <a:pt x="18886" y="458745"/>
                  <a:pt x="2758" y="429161"/>
                  <a:pt x="277" y="396811"/>
                </a:cubicBezTo>
                <a:cubicBezTo>
                  <a:pt x="-2204" y="364460"/>
                  <a:pt x="12015" y="328769"/>
                  <a:pt x="41503" y="315218"/>
                </a:cubicBezTo>
                <a:cubicBezTo>
                  <a:pt x="88073" y="293746"/>
                  <a:pt x="138173" y="334590"/>
                  <a:pt x="173292" y="372094"/>
                </a:cubicBezTo>
                <a:cubicBezTo>
                  <a:pt x="115557" y="343179"/>
                  <a:pt x="106109" y="250039"/>
                  <a:pt x="156878" y="210150"/>
                </a:cubicBezTo>
                <a:cubicBezTo>
                  <a:pt x="207646" y="170164"/>
                  <a:pt x="295919" y="201275"/>
                  <a:pt x="310424" y="264258"/>
                </a:cubicBezTo>
                <a:cubicBezTo>
                  <a:pt x="301836" y="237729"/>
                  <a:pt x="293152" y="209195"/>
                  <a:pt x="301168" y="182475"/>
                </a:cubicBezTo>
                <a:cubicBezTo>
                  <a:pt x="309184" y="155755"/>
                  <a:pt x="341439" y="134664"/>
                  <a:pt x="365488" y="148693"/>
                </a:cubicBezTo>
                <a:cubicBezTo>
                  <a:pt x="375126" y="154323"/>
                  <a:pt x="381424" y="164152"/>
                  <a:pt x="387055" y="173791"/>
                </a:cubicBezTo>
                <a:cubicBezTo>
                  <a:pt x="404041" y="202992"/>
                  <a:pt x="418165" y="233912"/>
                  <a:pt x="429044" y="265881"/>
                </a:cubicBezTo>
                <a:cubicBezTo>
                  <a:pt x="398125" y="182857"/>
                  <a:pt x="374458" y="75212"/>
                  <a:pt x="441641" y="17381"/>
                </a:cubicBezTo>
                <a:cubicBezTo>
                  <a:pt x="450993" y="9270"/>
                  <a:pt x="462063" y="2685"/>
                  <a:pt x="474277" y="681"/>
                </a:cubicBezTo>
                <a:cubicBezTo>
                  <a:pt x="516267" y="-6286"/>
                  <a:pt x="547568" y="41525"/>
                  <a:pt x="551481" y="83896"/>
                </a:cubicBezTo>
                <a:cubicBezTo>
                  <a:pt x="555393" y="126267"/>
                  <a:pt x="544800" y="170737"/>
                  <a:pt x="559497" y="210627"/>
                </a:cubicBezTo>
                <a:cubicBezTo>
                  <a:pt x="566749" y="174936"/>
                  <a:pt x="575815" y="137814"/>
                  <a:pt x="599864" y="110425"/>
                </a:cubicBezTo>
                <a:cubicBezTo>
                  <a:pt x="623912" y="83037"/>
                  <a:pt x="667428" y="69295"/>
                  <a:pt x="697679" y="89526"/>
                </a:cubicBezTo>
                <a:cubicBezTo>
                  <a:pt x="751311" y="125503"/>
                  <a:pt x="713139" y="208909"/>
                  <a:pt x="722873" y="272752"/>
                </a:cubicBezTo>
                <a:cubicBezTo>
                  <a:pt x="733752" y="241355"/>
                  <a:pt x="745967" y="208146"/>
                  <a:pt x="772401" y="188105"/>
                </a:cubicBezTo>
                <a:cubicBezTo>
                  <a:pt x="798835" y="168065"/>
                  <a:pt x="844164" y="169592"/>
                  <a:pt x="858765" y="199461"/>
                </a:cubicBezTo>
                <a:cubicBezTo>
                  <a:pt x="866877" y="216066"/>
                  <a:pt x="863346" y="235725"/>
                  <a:pt x="859624" y="253857"/>
                </a:cubicBezTo>
                <a:cubicBezTo>
                  <a:pt x="850558" y="298232"/>
                  <a:pt x="841492" y="342511"/>
                  <a:pt x="832426" y="386886"/>
                </a:cubicBezTo>
                <a:cubicBezTo>
                  <a:pt x="855139" y="319035"/>
                  <a:pt x="953432" y="291647"/>
                  <a:pt x="1007922" y="338026"/>
                </a:cubicBezTo>
                <a:cubicBezTo>
                  <a:pt x="1062412" y="384405"/>
                  <a:pt x="1051343" y="485751"/>
                  <a:pt x="988073" y="519152"/>
                </a:cubicBezTo>
                <a:cubicBezTo>
                  <a:pt x="1013171" y="486038"/>
                  <a:pt x="1069761" y="489950"/>
                  <a:pt x="1096672" y="521538"/>
                </a:cubicBezTo>
                <a:cubicBezTo>
                  <a:pt x="1123583" y="553125"/>
                  <a:pt x="1122629" y="602271"/>
                  <a:pt x="1102207" y="638439"/>
                </a:cubicBezTo>
                <a:cubicBezTo>
                  <a:pt x="1081785" y="674607"/>
                  <a:pt x="1045522" y="699324"/>
                  <a:pt x="1007350" y="715833"/>
                </a:cubicBezTo>
                <a:cubicBezTo>
                  <a:pt x="946847" y="741885"/>
                  <a:pt x="878805" y="749902"/>
                  <a:pt x="813913" y="738545"/>
                </a:cubicBezTo>
                <a:cubicBezTo>
                  <a:pt x="869549" y="747039"/>
                  <a:pt x="921558" y="777290"/>
                  <a:pt x="956485" y="821283"/>
                </a:cubicBezTo>
                <a:cubicBezTo>
                  <a:pt x="966028" y="833307"/>
                  <a:pt x="974617" y="849721"/>
                  <a:pt x="967555" y="863368"/>
                </a:cubicBezTo>
                <a:cubicBezTo>
                  <a:pt x="961257" y="875392"/>
                  <a:pt x="945988" y="878827"/>
                  <a:pt x="932532" y="880545"/>
                </a:cubicBezTo>
                <a:cubicBezTo>
                  <a:pt x="831090" y="893333"/>
                  <a:pt x="726117" y="876919"/>
                  <a:pt x="633455" y="833594"/>
                </a:cubicBezTo>
                <a:cubicBezTo>
                  <a:pt x="621908" y="889325"/>
                  <a:pt x="559974" y="929023"/>
                  <a:pt x="504529" y="916236"/>
                </a:cubicBezTo>
                <a:cubicBezTo>
                  <a:pt x="449084" y="903448"/>
                  <a:pt x="410817" y="840464"/>
                  <a:pt x="424940" y="785401"/>
                </a:cubicBezTo>
                <a:cubicBezTo>
                  <a:pt x="394498" y="811454"/>
                  <a:pt x="350410" y="827104"/>
                  <a:pt x="314051" y="810404"/>
                </a:cubicBezTo>
                <a:cubicBezTo>
                  <a:pt x="277692" y="793704"/>
                  <a:pt x="264237" y="735301"/>
                  <a:pt x="297542" y="712875"/>
                </a:cubicBezTo>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83" name="Google Shape;883;p30"/>
          <p:cNvSpPr/>
          <p:nvPr/>
        </p:nvSpPr>
        <p:spPr>
          <a:xfrm>
            <a:off x="7221296" y="4332129"/>
            <a:ext cx="1137917" cy="849932"/>
          </a:xfrm>
          <a:custGeom>
            <a:rect b="b" l="l" r="r" t="t"/>
            <a:pathLst>
              <a:path extrusionOk="0" h="1133243" w="1517223">
                <a:moveTo>
                  <a:pt x="1181905" y="1111676"/>
                </a:moveTo>
                <a:cubicBezTo>
                  <a:pt x="1190685" y="1111962"/>
                  <a:pt x="1199465" y="1112248"/>
                  <a:pt x="1208053" y="1112534"/>
                </a:cubicBezTo>
                <a:cubicBezTo>
                  <a:pt x="1242122" y="1113775"/>
                  <a:pt x="1276954" y="1115779"/>
                  <a:pt x="1311786" y="1119024"/>
                </a:cubicBezTo>
                <a:cubicBezTo>
                  <a:pt x="1321043" y="1116065"/>
                  <a:pt x="1330299" y="1112821"/>
                  <a:pt x="1339460" y="1109195"/>
                </a:cubicBezTo>
                <a:cubicBezTo>
                  <a:pt x="1349099" y="1105473"/>
                  <a:pt x="1358642" y="1101274"/>
                  <a:pt x="1367994" y="1096693"/>
                </a:cubicBezTo>
                <a:cubicBezTo>
                  <a:pt x="1369234" y="1096121"/>
                  <a:pt x="1370379" y="1095548"/>
                  <a:pt x="1371620" y="1094880"/>
                </a:cubicBezTo>
                <a:cubicBezTo>
                  <a:pt x="1422103" y="1069686"/>
                  <a:pt x="1469722" y="1032183"/>
                  <a:pt x="1496824" y="978169"/>
                </a:cubicBezTo>
                <a:cubicBezTo>
                  <a:pt x="1502360" y="967004"/>
                  <a:pt x="1506940" y="954979"/>
                  <a:pt x="1510185" y="942574"/>
                </a:cubicBezTo>
                <a:cubicBezTo>
                  <a:pt x="1523545" y="893523"/>
                  <a:pt x="1518582" y="837792"/>
                  <a:pt x="1489286" y="799047"/>
                </a:cubicBezTo>
                <a:cubicBezTo>
                  <a:pt x="1461898" y="762784"/>
                  <a:pt x="1411988" y="750283"/>
                  <a:pt x="1374292" y="767746"/>
                </a:cubicBezTo>
                <a:cubicBezTo>
                  <a:pt x="1391184" y="747706"/>
                  <a:pt x="1403208" y="722512"/>
                  <a:pt x="1409983" y="695315"/>
                </a:cubicBezTo>
                <a:cubicBezTo>
                  <a:pt x="1425538" y="632903"/>
                  <a:pt x="1413133" y="560377"/>
                  <a:pt x="1368853" y="517910"/>
                </a:cubicBezTo>
                <a:cubicBezTo>
                  <a:pt x="1294800" y="446910"/>
                  <a:pt x="1161389" y="488804"/>
                  <a:pt x="1130564" y="592823"/>
                </a:cubicBezTo>
                <a:cubicBezTo>
                  <a:pt x="1142779" y="524877"/>
                  <a:pt x="1155090" y="456930"/>
                  <a:pt x="1167401" y="388984"/>
                </a:cubicBezTo>
                <a:cubicBezTo>
                  <a:pt x="1172458" y="361310"/>
                  <a:pt x="1177229" y="331154"/>
                  <a:pt x="1166160" y="305674"/>
                </a:cubicBezTo>
                <a:cubicBezTo>
                  <a:pt x="1148219" y="264067"/>
                  <a:pt x="1095637" y="258341"/>
                  <a:pt x="1059182" y="280958"/>
                </a:cubicBezTo>
                <a:cubicBezTo>
                  <a:pt x="1055556" y="283057"/>
                  <a:pt x="1052121" y="285539"/>
                  <a:pt x="1048876" y="288306"/>
                </a:cubicBezTo>
                <a:cubicBezTo>
                  <a:pt x="1024446" y="309205"/>
                  <a:pt x="1008986" y="339456"/>
                  <a:pt x="996962" y="371712"/>
                </a:cubicBezTo>
                <a:cubicBezTo>
                  <a:pt x="992955" y="382400"/>
                  <a:pt x="989424" y="393279"/>
                  <a:pt x="985988" y="404062"/>
                </a:cubicBezTo>
                <a:cubicBezTo>
                  <a:pt x="984461" y="408738"/>
                  <a:pt x="983030" y="413414"/>
                  <a:pt x="981598" y="417995"/>
                </a:cubicBezTo>
                <a:cubicBezTo>
                  <a:pt x="980930" y="413319"/>
                  <a:pt x="980453" y="408548"/>
                  <a:pt x="980167" y="403776"/>
                </a:cubicBezTo>
                <a:cubicBezTo>
                  <a:pt x="978163" y="377056"/>
                  <a:pt x="980167" y="348522"/>
                  <a:pt x="982553" y="320180"/>
                </a:cubicBezTo>
                <a:cubicBezTo>
                  <a:pt x="988660" y="247080"/>
                  <a:pt x="997344" y="175126"/>
                  <a:pt x="947434" y="137336"/>
                </a:cubicBezTo>
                <a:cubicBezTo>
                  <a:pt x="906303" y="106225"/>
                  <a:pt x="847137" y="127316"/>
                  <a:pt x="814595" y="169305"/>
                </a:cubicBezTo>
                <a:cubicBezTo>
                  <a:pt x="781959" y="211294"/>
                  <a:pt x="769648" y="268170"/>
                  <a:pt x="759819" y="322851"/>
                </a:cubicBezTo>
                <a:cubicBezTo>
                  <a:pt x="739874" y="261586"/>
                  <a:pt x="754189" y="193544"/>
                  <a:pt x="748940" y="128556"/>
                </a:cubicBezTo>
                <a:cubicBezTo>
                  <a:pt x="743596" y="63664"/>
                  <a:pt x="701129" y="-9722"/>
                  <a:pt x="644062" y="1062"/>
                </a:cubicBezTo>
                <a:cubicBezTo>
                  <a:pt x="627457" y="4116"/>
                  <a:pt x="612475" y="14231"/>
                  <a:pt x="599782" y="26637"/>
                </a:cubicBezTo>
                <a:cubicBezTo>
                  <a:pt x="513706" y="110234"/>
                  <a:pt x="537468" y="261777"/>
                  <a:pt x="575640" y="385549"/>
                </a:cubicBezTo>
                <a:cubicBezTo>
                  <a:pt x="561993" y="344228"/>
                  <a:pt x="545292" y="304338"/>
                  <a:pt x="525634" y="266262"/>
                </a:cubicBezTo>
                <a:cubicBezTo>
                  <a:pt x="518000" y="251566"/>
                  <a:pt x="509411" y="236487"/>
                  <a:pt x="496337" y="227899"/>
                </a:cubicBezTo>
                <a:cubicBezTo>
                  <a:pt x="463605" y="206427"/>
                  <a:pt x="419802" y="238682"/>
                  <a:pt x="409018" y="279622"/>
                </a:cubicBezTo>
                <a:cubicBezTo>
                  <a:pt x="399762" y="314454"/>
                  <a:pt x="406919" y="351290"/>
                  <a:pt x="416462" y="386504"/>
                </a:cubicBezTo>
                <a:cubicBezTo>
                  <a:pt x="386210" y="302620"/>
                  <a:pt x="277421" y="264830"/>
                  <a:pt x="213101" y="321993"/>
                </a:cubicBezTo>
                <a:cubicBezTo>
                  <a:pt x="161473" y="367799"/>
                  <a:pt x="155652" y="459221"/>
                  <a:pt x="188957" y="520869"/>
                </a:cubicBezTo>
                <a:cubicBezTo>
                  <a:pt x="148304" y="484319"/>
                  <a:pt x="101161" y="459794"/>
                  <a:pt x="56405" y="483079"/>
                </a:cubicBezTo>
                <a:cubicBezTo>
                  <a:pt x="16420" y="503882"/>
                  <a:pt x="-3048" y="558564"/>
                  <a:pt x="387" y="608092"/>
                </a:cubicBezTo>
                <a:cubicBezTo>
                  <a:pt x="3823" y="657715"/>
                  <a:pt x="25581" y="703140"/>
                  <a:pt x="49152" y="745225"/>
                </a:cubicBezTo>
                <a:cubicBezTo>
                  <a:pt x="125400" y="881689"/>
                  <a:pt x="225411" y="1000977"/>
                  <a:pt x="341645" y="1094880"/>
                </a:cubicBezTo>
                <a:cubicBezTo>
                  <a:pt x="354910" y="1105568"/>
                  <a:pt x="368269" y="1115875"/>
                  <a:pt x="381821" y="1125799"/>
                </a:cubicBezTo>
                <a:cubicBezTo>
                  <a:pt x="385256" y="1128376"/>
                  <a:pt x="388596" y="1130762"/>
                  <a:pt x="392032" y="1133243"/>
                </a:cubicBezTo>
                <a:lnTo>
                  <a:pt x="394227" y="1125799"/>
                </a:lnTo>
                <a:lnTo>
                  <a:pt x="403293" y="1094880"/>
                </a:lnTo>
                <a:lnTo>
                  <a:pt x="1167782" y="1094880"/>
                </a:lnTo>
                <a:cubicBezTo>
                  <a:pt x="1172172" y="1100606"/>
                  <a:pt x="1177038" y="1106236"/>
                  <a:pt x="1181905" y="1111676"/>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84" name="Google Shape;884;p30"/>
          <p:cNvSpPr/>
          <p:nvPr/>
        </p:nvSpPr>
        <p:spPr>
          <a:xfrm>
            <a:off x="2425014" y="1795266"/>
            <a:ext cx="679183" cy="750190"/>
          </a:xfrm>
          <a:custGeom>
            <a:rect b="b" l="l" r="r" t="t"/>
            <a:pathLst>
              <a:path extrusionOk="0" h="1000253" w="905577">
                <a:moveTo>
                  <a:pt x="78730" y="530571"/>
                </a:moveTo>
                <a:cubicBezTo>
                  <a:pt x="27198" y="421972"/>
                  <a:pt x="96" y="301921"/>
                  <a:pt x="0" y="181775"/>
                </a:cubicBezTo>
                <a:cubicBezTo>
                  <a:pt x="0" y="149329"/>
                  <a:pt x="2195" y="115642"/>
                  <a:pt x="17273" y="86918"/>
                </a:cubicBezTo>
                <a:cubicBezTo>
                  <a:pt x="32351" y="58193"/>
                  <a:pt x="63461" y="35672"/>
                  <a:pt x="95716" y="39871"/>
                </a:cubicBezTo>
                <a:cubicBezTo>
                  <a:pt x="146580" y="46551"/>
                  <a:pt x="167193" y="107817"/>
                  <a:pt x="176927" y="158204"/>
                </a:cubicBezTo>
                <a:cubicBezTo>
                  <a:pt x="143431" y="102950"/>
                  <a:pt x="185039" y="19162"/>
                  <a:pt x="249263" y="12387"/>
                </a:cubicBezTo>
                <a:cubicBezTo>
                  <a:pt x="313487" y="5611"/>
                  <a:pt x="371604" y="78997"/>
                  <a:pt x="350323" y="139977"/>
                </a:cubicBezTo>
                <a:cubicBezTo>
                  <a:pt x="357194" y="112970"/>
                  <a:pt x="365115" y="84246"/>
                  <a:pt x="386014" y="65828"/>
                </a:cubicBezTo>
                <a:cubicBezTo>
                  <a:pt x="407009" y="47505"/>
                  <a:pt x="445563" y="46837"/>
                  <a:pt x="458446" y="71553"/>
                </a:cubicBezTo>
                <a:cubicBezTo>
                  <a:pt x="463599" y="81478"/>
                  <a:pt x="463694" y="93121"/>
                  <a:pt x="463312" y="104286"/>
                </a:cubicBezTo>
                <a:cubicBezTo>
                  <a:pt x="462167" y="138068"/>
                  <a:pt x="457587" y="171660"/>
                  <a:pt x="449761" y="204583"/>
                </a:cubicBezTo>
                <a:cubicBezTo>
                  <a:pt x="467893" y="117837"/>
                  <a:pt x="505206" y="14105"/>
                  <a:pt x="592811" y="1031"/>
                </a:cubicBezTo>
                <a:cubicBezTo>
                  <a:pt x="605026" y="-783"/>
                  <a:pt x="617909" y="-496"/>
                  <a:pt x="629361" y="4275"/>
                </a:cubicBezTo>
                <a:cubicBezTo>
                  <a:pt x="668582" y="20689"/>
                  <a:pt x="669632" y="77947"/>
                  <a:pt x="650355" y="115833"/>
                </a:cubicBezTo>
                <a:cubicBezTo>
                  <a:pt x="631078" y="153719"/>
                  <a:pt x="598441" y="185783"/>
                  <a:pt x="589566" y="227391"/>
                </a:cubicBezTo>
                <a:cubicBezTo>
                  <a:pt x="614760" y="201052"/>
                  <a:pt x="642148" y="174427"/>
                  <a:pt x="677076" y="164025"/>
                </a:cubicBezTo>
                <a:cubicBezTo>
                  <a:pt x="712003" y="153623"/>
                  <a:pt x="756187" y="165170"/>
                  <a:pt x="770979" y="198475"/>
                </a:cubicBezTo>
                <a:cubicBezTo>
                  <a:pt x="797222" y="257451"/>
                  <a:pt x="720496" y="307742"/>
                  <a:pt x="694730" y="366909"/>
                </a:cubicBezTo>
                <a:cubicBezTo>
                  <a:pt x="720687" y="346201"/>
                  <a:pt x="748648" y="324538"/>
                  <a:pt x="781762" y="321675"/>
                </a:cubicBezTo>
                <a:cubicBezTo>
                  <a:pt x="814876" y="318812"/>
                  <a:pt x="852381" y="344292"/>
                  <a:pt x="848850" y="377311"/>
                </a:cubicBezTo>
                <a:cubicBezTo>
                  <a:pt x="846845" y="395729"/>
                  <a:pt x="833390" y="410425"/>
                  <a:pt x="820602" y="423785"/>
                </a:cubicBezTo>
                <a:cubicBezTo>
                  <a:pt x="789301" y="456518"/>
                  <a:pt x="758000" y="489155"/>
                  <a:pt x="726795" y="521887"/>
                </a:cubicBezTo>
                <a:cubicBezTo>
                  <a:pt x="782144" y="476558"/>
                  <a:pt x="879864" y="505760"/>
                  <a:pt x="901336" y="573992"/>
                </a:cubicBezTo>
                <a:cubicBezTo>
                  <a:pt x="922808" y="642225"/>
                  <a:pt x="859347" y="722099"/>
                  <a:pt x="787965" y="716660"/>
                </a:cubicBezTo>
                <a:cubicBezTo>
                  <a:pt x="826805" y="702059"/>
                  <a:pt x="872707" y="735460"/>
                  <a:pt x="878624" y="776590"/>
                </a:cubicBezTo>
                <a:cubicBezTo>
                  <a:pt x="884540" y="817720"/>
                  <a:pt x="857534" y="858660"/>
                  <a:pt x="820984" y="878414"/>
                </a:cubicBezTo>
                <a:cubicBezTo>
                  <a:pt x="784434" y="898168"/>
                  <a:pt x="740537" y="899790"/>
                  <a:pt x="699502" y="893301"/>
                </a:cubicBezTo>
                <a:cubicBezTo>
                  <a:pt x="634419" y="883090"/>
                  <a:pt x="572580" y="853602"/>
                  <a:pt x="523720" y="809513"/>
                </a:cubicBezTo>
                <a:cubicBezTo>
                  <a:pt x="566281" y="846349"/>
                  <a:pt x="594147" y="899599"/>
                  <a:pt x="600254" y="955521"/>
                </a:cubicBezTo>
                <a:cubicBezTo>
                  <a:pt x="601972" y="970790"/>
                  <a:pt x="600445" y="989303"/>
                  <a:pt x="587181" y="997033"/>
                </a:cubicBezTo>
                <a:cubicBezTo>
                  <a:pt x="575443" y="1003809"/>
                  <a:pt x="560651" y="998656"/>
                  <a:pt x="548436" y="992930"/>
                </a:cubicBezTo>
                <a:cubicBezTo>
                  <a:pt x="455774" y="949700"/>
                  <a:pt x="375708" y="879845"/>
                  <a:pt x="320358" y="793863"/>
                </a:cubicBezTo>
                <a:cubicBezTo>
                  <a:pt x="280946" y="834898"/>
                  <a:pt x="207274" y="835470"/>
                  <a:pt x="167193" y="795103"/>
                </a:cubicBezTo>
                <a:cubicBezTo>
                  <a:pt x="127113" y="754737"/>
                  <a:pt x="128258" y="681065"/>
                  <a:pt x="169579" y="641938"/>
                </a:cubicBezTo>
                <a:cubicBezTo>
                  <a:pt x="129976" y="647759"/>
                  <a:pt x="84265" y="637549"/>
                  <a:pt x="62411" y="603957"/>
                </a:cubicBezTo>
                <a:cubicBezTo>
                  <a:pt x="40558" y="570366"/>
                  <a:pt x="60312" y="513871"/>
                  <a:pt x="100392" y="512631"/>
                </a:cubicBezTo>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885" name="Google Shape;885;p30"/>
          <p:cNvGrpSpPr/>
          <p:nvPr/>
        </p:nvGrpSpPr>
        <p:grpSpPr>
          <a:xfrm>
            <a:off x="5006084" y="74166"/>
            <a:ext cx="812644" cy="727811"/>
            <a:chOff x="6674778" y="98888"/>
            <a:chExt cx="1083525" cy="970415"/>
          </a:xfrm>
        </p:grpSpPr>
        <p:sp>
          <p:nvSpPr>
            <p:cNvPr id="886" name="Google Shape;886;p30"/>
            <p:cNvSpPr/>
            <p:nvPr/>
          </p:nvSpPr>
          <p:spPr>
            <a:xfrm>
              <a:off x="6689013" y="113085"/>
              <a:ext cx="1054684" cy="942417"/>
            </a:xfrm>
            <a:custGeom>
              <a:rect b="b" l="l" r="r" t="t"/>
              <a:pathLst>
                <a:path extrusionOk="0" h="942417" w="1054684">
                  <a:moveTo>
                    <a:pt x="390644" y="884253"/>
                  </a:moveTo>
                  <a:cubicBezTo>
                    <a:pt x="333577" y="892269"/>
                    <a:pt x="274315" y="884539"/>
                    <a:pt x="221160" y="862113"/>
                  </a:cubicBezTo>
                  <a:cubicBezTo>
                    <a:pt x="178312" y="843981"/>
                    <a:pt x="136227" y="811630"/>
                    <a:pt x="128498" y="765824"/>
                  </a:cubicBezTo>
                  <a:cubicBezTo>
                    <a:pt x="120768" y="720018"/>
                    <a:pt x="167719" y="667913"/>
                    <a:pt x="210472" y="686140"/>
                  </a:cubicBezTo>
                  <a:cubicBezTo>
                    <a:pt x="176499" y="679078"/>
                    <a:pt x="140999" y="671348"/>
                    <a:pt x="113993" y="649590"/>
                  </a:cubicBezTo>
                  <a:cubicBezTo>
                    <a:pt x="86986" y="627832"/>
                    <a:pt x="71526" y="587275"/>
                    <a:pt x="88990" y="557310"/>
                  </a:cubicBezTo>
                  <a:cubicBezTo>
                    <a:pt x="106453" y="527345"/>
                    <a:pt x="161898" y="527917"/>
                    <a:pt x="170392" y="561604"/>
                  </a:cubicBezTo>
                  <a:cubicBezTo>
                    <a:pt x="98055" y="542995"/>
                    <a:pt x="35645" y="489268"/>
                    <a:pt x="6347" y="420558"/>
                  </a:cubicBezTo>
                  <a:cubicBezTo>
                    <a:pt x="-333" y="404812"/>
                    <a:pt x="-4436" y="384200"/>
                    <a:pt x="8161" y="372557"/>
                  </a:cubicBezTo>
                  <a:cubicBezTo>
                    <a:pt x="24765" y="357288"/>
                    <a:pt x="50818" y="372843"/>
                    <a:pt x="67423" y="388017"/>
                  </a:cubicBezTo>
                  <a:cubicBezTo>
                    <a:pt x="96242" y="414355"/>
                    <a:pt x="125062" y="440599"/>
                    <a:pt x="153882" y="466937"/>
                  </a:cubicBezTo>
                  <a:cubicBezTo>
                    <a:pt x="96624" y="400136"/>
                    <a:pt x="60170" y="315585"/>
                    <a:pt x="51009" y="228076"/>
                  </a:cubicBezTo>
                  <a:cubicBezTo>
                    <a:pt x="49863" y="216720"/>
                    <a:pt x="49291" y="204505"/>
                    <a:pt x="55208" y="194771"/>
                  </a:cubicBezTo>
                  <a:cubicBezTo>
                    <a:pt x="70858" y="169196"/>
                    <a:pt x="110366" y="183510"/>
                    <a:pt x="133937" y="202119"/>
                  </a:cubicBezTo>
                  <a:cubicBezTo>
                    <a:pt x="174209" y="233993"/>
                    <a:pt x="210281" y="271020"/>
                    <a:pt x="241010" y="312150"/>
                  </a:cubicBezTo>
                  <a:cubicBezTo>
                    <a:pt x="222114" y="272642"/>
                    <a:pt x="209136" y="230367"/>
                    <a:pt x="202647" y="187041"/>
                  </a:cubicBezTo>
                  <a:cubicBezTo>
                    <a:pt x="197016" y="149728"/>
                    <a:pt x="199021" y="105162"/>
                    <a:pt x="229367" y="82736"/>
                  </a:cubicBezTo>
                  <a:cubicBezTo>
                    <a:pt x="257901" y="61646"/>
                    <a:pt x="300367" y="70808"/>
                    <a:pt x="327278" y="93902"/>
                  </a:cubicBezTo>
                  <a:cubicBezTo>
                    <a:pt x="354190" y="116996"/>
                    <a:pt x="369172" y="150778"/>
                    <a:pt x="383391" y="183320"/>
                  </a:cubicBezTo>
                  <a:cubicBezTo>
                    <a:pt x="386063" y="135032"/>
                    <a:pt x="389689" y="83882"/>
                    <a:pt x="417460" y="44183"/>
                  </a:cubicBezTo>
                  <a:cubicBezTo>
                    <a:pt x="445230" y="4484"/>
                    <a:pt x="506114" y="-16034"/>
                    <a:pt x="543141" y="15172"/>
                  </a:cubicBezTo>
                  <a:cubicBezTo>
                    <a:pt x="575110" y="42179"/>
                    <a:pt x="574156" y="90848"/>
                    <a:pt x="570434" y="132551"/>
                  </a:cubicBezTo>
                  <a:cubicBezTo>
                    <a:pt x="579214" y="77011"/>
                    <a:pt x="631700" y="27005"/>
                    <a:pt x="687336" y="35403"/>
                  </a:cubicBezTo>
                  <a:cubicBezTo>
                    <a:pt x="742971" y="43896"/>
                    <a:pt x="775608" y="125012"/>
                    <a:pt x="733237" y="161943"/>
                  </a:cubicBezTo>
                  <a:cubicBezTo>
                    <a:pt x="759195" y="137990"/>
                    <a:pt x="789827" y="112415"/>
                    <a:pt x="824946" y="115660"/>
                  </a:cubicBezTo>
                  <a:cubicBezTo>
                    <a:pt x="866076" y="119381"/>
                    <a:pt x="893942" y="163279"/>
                    <a:pt x="894800" y="204505"/>
                  </a:cubicBezTo>
                  <a:cubicBezTo>
                    <a:pt x="895659" y="245731"/>
                    <a:pt x="876573" y="284475"/>
                    <a:pt x="858060" y="321407"/>
                  </a:cubicBezTo>
                  <a:cubicBezTo>
                    <a:pt x="877718" y="273310"/>
                    <a:pt x="959120" y="287052"/>
                    <a:pt x="979542" y="334767"/>
                  </a:cubicBezTo>
                  <a:cubicBezTo>
                    <a:pt x="999964" y="382482"/>
                    <a:pt x="976393" y="438022"/>
                    <a:pt x="944138" y="478675"/>
                  </a:cubicBezTo>
                  <a:cubicBezTo>
                    <a:pt x="949195" y="434205"/>
                    <a:pt x="1023249" y="430865"/>
                    <a:pt x="1045293" y="469800"/>
                  </a:cubicBezTo>
                  <a:cubicBezTo>
                    <a:pt x="1067338" y="508736"/>
                    <a:pt x="1047679" y="559409"/>
                    <a:pt x="1016283" y="591378"/>
                  </a:cubicBezTo>
                  <a:cubicBezTo>
                    <a:pt x="1039377" y="612945"/>
                    <a:pt x="1044721" y="651022"/>
                    <a:pt x="1028498" y="678124"/>
                  </a:cubicBezTo>
                  <a:cubicBezTo>
                    <a:pt x="1012274" y="705226"/>
                    <a:pt x="976202" y="718491"/>
                    <a:pt x="946237" y="708375"/>
                  </a:cubicBezTo>
                  <a:cubicBezTo>
                    <a:pt x="925338" y="783288"/>
                    <a:pt x="831435" y="827758"/>
                    <a:pt x="760244" y="796457"/>
                  </a:cubicBezTo>
                  <a:cubicBezTo>
                    <a:pt x="744212" y="789395"/>
                    <a:pt x="724076" y="779757"/>
                    <a:pt x="711098" y="791495"/>
                  </a:cubicBezTo>
                  <a:cubicBezTo>
                    <a:pt x="701269" y="800370"/>
                    <a:pt x="702795" y="815829"/>
                    <a:pt x="700505" y="828808"/>
                  </a:cubicBezTo>
                  <a:cubicBezTo>
                    <a:pt x="689912" y="887306"/>
                    <a:pt x="609369" y="889883"/>
                    <a:pt x="552684" y="907728"/>
                  </a:cubicBezTo>
                  <a:cubicBezTo>
                    <a:pt x="517757" y="918798"/>
                    <a:pt x="485596" y="940843"/>
                    <a:pt x="448952" y="942369"/>
                  </a:cubicBezTo>
                  <a:cubicBezTo>
                    <a:pt x="412306" y="943896"/>
                    <a:pt x="371176" y="908492"/>
                    <a:pt x="386731" y="875282"/>
                  </a:cubicBezTo>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87" name="Google Shape;887;p30"/>
            <p:cNvSpPr/>
            <p:nvPr/>
          </p:nvSpPr>
          <p:spPr>
            <a:xfrm>
              <a:off x="6674778" y="98888"/>
              <a:ext cx="1083525" cy="970415"/>
            </a:xfrm>
            <a:custGeom>
              <a:rect b="b" l="l" r="r" t="t"/>
              <a:pathLst>
                <a:path extrusionOk="0" h="970415" w="1083525">
                  <a:moveTo>
                    <a:pt x="404879" y="884136"/>
                  </a:moveTo>
                  <a:cubicBezTo>
                    <a:pt x="364607" y="889480"/>
                    <a:pt x="323764" y="887762"/>
                    <a:pt x="284255" y="877646"/>
                  </a:cubicBezTo>
                  <a:cubicBezTo>
                    <a:pt x="249996" y="868867"/>
                    <a:pt x="215069" y="854934"/>
                    <a:pt x="188539" y="830886"/>
                  </a:cubicBezTo>
                  <a:cubicBezTo>
                    <a:pt x="166400" y="810655"/>
                    <a:pt x="148745" y="780594"/>
                    <a:pt x="159719" y="750247"/>
                  </a:cubicBezTo>
                  <a:cubicBezTo>
                    <a:pt x="168690" y="725436"/>
                    <a:pt x="193788" y="703678"/>
                    <a:pt x="220890" y="714175"/>
                  </a:cubicBezTo>
                  <a:cubicBezTo>
                    <a:pt x="223467" y="705014"/>
                    <a:pt x="225948" y="695757"/>
                    <a:pt x="228524" y="686596"/>
                  </a:cubicBezTo>
                  <a:cubicBezTo>
                    <a:pt x="182909" y="677053"/>
                    <a:pt x="118685" y="663120"/>
                    <a:pt x="110668" y="607484"/>
                  </a:cubicBezTo>
                  <a:cubicBezTo>
                    <a:pt x="107996" y="588685"/>
                    <a:pt x="115726" y="570457"/>
                    <a:pt x="134907" y="565400"/>
                  </a:cubicBezTo>
                  <a:cubicBezTo>
                    <a:pt x="148172" y="561869"/>
                    <a:pt x="166495" y="564636"/>
                    <a:pt x="170885" y="579619"/>
                  </a:cubicBezTo>
                  <a:cubicBezTo>
                    <a:pt x="176801" y="573702"/>
                    <a:pt x="182622" y="567881"/>
                    <a:pt x="188539" y="561964"/>
                  </a:cubicBezTo>
                  <a:cubicBezTo>
                    <a:pt x="125269" y="545168"/>
                    <a:pt x="70874" y="501748"/>
                    <a:pt x="40622" y="443631"/>
                  </a:cubicBezTo>
                  <a:cubicBezTo>
                    <a:pt x="34897" y="432561"/>
                    <a:pt x="24877" y="415193"/>
                    <a:pt x="29362" y="402214"/>
                  </a:cubicBezTo>
                  <a:cubicBezTo>
                    <a:pt x="34801" y="386468"/>
                    <a:pt x="55319" y="399638"/>
                    <a:pt x="63621" y="405650"/>
                  </a:cubicBezTo>
                  <a:cubicBezTo>
                    <a:pt x="80131" y="417674"/>
                    <a:pt x="94636" y="433325"/>
                    <a:pt x="109714" y="447066"/>
                  </a:cubicBezTo>
                  <a:cubicBezTo>
                    <a:pt x="125842" y="461763"/>
                    <a:pt x="141969" y="476554"/>
                    <a:pt x="158097" y="491250"/>
                  </a:cubicBezTo>
                  <a:cubicBezTo>
                    <a:pt x="171839" y="503847"/>
                    <a:pt x="190162" y="484952"/>
                    <a:pt x="178328" y="471019"/>
                  </a:cubicBezTo>
                  <a:cubicBezTo>
                    <a:pt x="135003" y="419964"/>
                    <a:pt x="104179" y="358794"/>
                    <a:pt x="88624" y="293615"/>
                  </a:cubicBezTo>
                  <a:cubicBezTo>
                    <a:pt x="84711" y="277392"/>
                    <a:pt x="81658" y="260883"/>
                    <a:pt x="79845" y="244278"/>
                  </a:cubicBezTo>
                  <a:cubicBezTo>
                    <a:pt x="78508" y="232349"/>
                    <a:pt x="76027" y="213263"/>
                    <a:pt x="91487" y="209923"/>
                  </a:cubicBezTo>
                  <a:cubicBezTo>
                    <a:pt x="117444" y="204388"/>
                    <a:pt x="144832" y="231299"/>
                    <a:pt x="162105" y="246473"/>
                  </a:cubicBezTo>
                  <a:cubicBezTo>
                    <a:pt x="191879" y="272716"/>
                    <a:pt x="219172" y="301917"/>
                    <a:pt x="243030" y="333600"/>
                  </a:cubicBezTo>
                  <a:cubicBezTo>
                    <a:pt x="254004" y="348201"/>
                    <a:pt x="275762" y="336081"/>
                    <a:pt x="267746" y="319190"/>
                  </a:cubicBezTo>
                  <a:cubicBezTo>
                    <a:pt x="250187" y="282068"/>
                    <a:pt x="237972" y="242369"/>
                    <a:pt x="231482" y="201811"/>
                  </a:cubicBezTo>
                  <a:cubicBezTo>
                    <a:pt x="226997" y="173946"/>
                    <a:pt x="224898" y="137205"/>
                    <a:pt x="245320" y="114684"/>
                  </a:cubicBezTo>
                  <a:cubicBezTo>
                    <a:pt x="267364" y="90445"/>
                    <a:pt x="305536" y="98174"/>
                    <a:pt x="329012" y="116211"/>
                  </a:cubicBezTo>
                  <a:cubicBezTo>
                    <a:pt x="357069" y="137778"/>
                    <a:pt x="371669" y="173278"/>
                    <a:pt x="385411" y="204770"/>
                  </a:cubicBezTo>
                  <a:cubicBezTo>
                    <a:pt x="391519" y="218798"/>
                    <a:pt x="411368" y="210305"/>
                    <a:pt x="412132" y="197517"/>
                  </a:cubicBezTo>
                  <a:cubicBezTo>
                    <a:pt x="415567" y="136537"/>
                    <a:pt x="422152" y="52941"/>
                    <a:pt x="492007" y="32042"/>
                  </a:cubicBezTo>
                  <a:cubicBezTo>
                    <a:pt x="519108" y="23930"/>
                    <a:pt x="547356" y="30992"/>
                    <a:pt x="561575" y="56949"/>
                  </a:cubicBezTo>
                  <a:cubicBezTo>
                    <a:pt x="576175" y="83574"/>
                    <a:pt x="573027" y="117738"/>
                    <a:pt x="570450" y="146844"/>
                  </a:cubicBezTo>
                  <a:cubicBezTo>
                    <a:pt x="569114" y="162781"/>
                    <a:pt x="595835" y="166598"/>
                    <a:pt x="598602" y="150661"/>
                  </a:cubicBezTo>
                  <a:cubicBezTo>
                    <a:pt x="606904" y="103041"/>
                    <a:pt x="657196" y="45402"/>
                    <a:pt x="710828" y="66969"/>
                  </a:cubicBezTo>
                  <a:cubicBezTo>
                    <a:pt x="746804" y="81379"/>
                    <a:pt x="769040" y="137301"/>
                    <a:pt x="737452" y="166216"/>
                  </a:cubicBezTo>
                  <a:cubicBezTo>
                    <a:pt x="744228" y="172992"/>
                    <a:pt x="750908" y="179672"/>
                    <a:pt x="757683" y="186447"/>
                  </a:cubicBezTo>
                  <a:cubicBezTo>
                    <a:pt x="776578" y="169079"/>
                    <a:pt x="798337" y="148848"/>
                    <a:pt x="824675" y="144649"/>
                  </a:cubicBezTo>
                  <a:cubicBezTo>
                    <a:pt x="847960" y="140927"/>
                    <a:pt x="868382" y="153810"/>
                    <a:pt x="880693" y="172896"/>
                  </a:cubicBezTo>
                  <a:cubicBezTo>
                    <a:pt x="912566" y="222806"/>
                    <a:pt x="883651" y="281686"/>
                    <a:pt x="860080" y="328447"/>
                  </a:cubicBezTo>
                  <a:cubicBezTo>
                    <a:pt x="868287" y="333218"/>
                    <a:pt x="876589" y="338085"/>
                    <a:pt x="884796" y="342857"/>
                  </a:cubicBezTo>
                  <a:cubicBezTo>
                    <a:pt x="899970" y="308216"/>
                    <a:pt x="948830" y="317377"/>
                    <a:pt x="970874" y="339994"/>
                  </a:cubicBezTo>
                  <a:cubicBezTo>
                    <a:pt x="987574" y="357076"/>
                    <a:pt x="989674" y="384560"/>
                    <a:pt x="985284" y="406890"/>
                  </a:cubicBezTo>
                  <a:cubicBezTo>
                    <a:pt x="979845" y="434661"/>
                    <a:pt x="965626" y="460522"/>
                    <a:pt x="948352" y="482757"/>
                  </a:cubicBezTo>
                  <a:cubicBezTo>
                    <a:pt x="956369" y="487433"/>
                    <a:pt x="964289" y="492014"/>
                    <a:pt x="972305" y="496690"/>
                  </a:cubicBezTo>
                  <a:cubicBezTo>
                    <a:pt x="976600" y="466534"/>
                    <a:pt x="1018398" y="465580"/>
                    <a:pt x="1038438" y="480944"/>
                  </a:cubicBezTo>
                  <a:cubicBezTo>
                    <a:pt x="1053707" y="492777"/>
                    <a:pt x="1056761" y="515394"/>
                    <a:pt x="1053803" y="533335"/>
                  </a:cubicBezTo>
                  <a:cubicBezTo>
                    <a:pt x="1049890" y="556906"/>
                    <a:pt x="1036912" y="578378"/>
                    <a:pt x="1020593" y="595460"/>
                  </a:cubicBezTo>
                  <a:cubicBezTo>
                    <a:pt x="1015249" y="600995"/>
                    <a:pt x="1014963" y="610156"/>
                    <a:pt x="1020593" y="615691"/>
                  </a:cubicBezTo>
                  <a:cubicBezTo>
                    <a:pt x="1038725" y="633537"/>
                    <a:pt x="1043878" y="662834"/>
                    <a:pt x="1030613" y="685069"/>
                  </a:cubicBezTo>
                  <a:cubicBezTo>
                    <a:pt x="1017253" y="707399"/>
                    <a:pt x="988720" y="716179"/>
                    <a:pt x="964575" y="708735"/>
                  </a:cubicBezTo>
                  <a:cubicBezTo>
                    <a:pt x="957132" y="706445"/>
                    <a:pt x="949116" y="711503"/>
                    <a:pt x="946921" y="718756"/>
                  </a:cubicBezTo>
                  <a:cubicBezTo>
                    <a:pt x="934992" y="759409"/>
                    <a:pt x="900160" y="789660"/>
                    <a:pt x="859985" y="801207"/>
                  </a:cubicBezTo>
                  <a:cubicBezTo>
                    <a:pt x="840135" y="806933"/>
                    <a:pt x="818949" y="808364"/>
                    <a:pt x="798718" y="803593"/>
                  </a:cubicBezTo>
                  <a:cubicBezTo>
                    <a:pt x="776388" y="798344"/>
                    <a:pt x="754248" y="780690"/>
                    <a:pt x="730391" y="787179"/>
                  </a:cubicBezTo>
                  <a:cubicBezTo>
                    <a:pt x="702239" y="794813"/>
                    <a:pt x="705960" y="822392"/>
                    <a:pt x="699948" y="844532"/>
                  </a:cubicBezTo>
                  <a:cubicBezTo>
                    <a:pt x="695272" y="861710"/>
                    <a:pt x="680958" y="872207"/>
                    <a:pt x="665498" y="879460"/>
                  </a:cubicBezTo>
                  <a:cubicBezTo>
                    <a:pt x="625418" y="898068"/>
                    <a:pt x="579516" y="900263"/>
                    <a:pt x="538671" y="917441"/>
                  </a:cubicBezTo>
                  <a:cubicBezTo>
                    <a:pt x="512619" y="928415"/>
                    <a:pt x="480841" y="947406"/>
                    <a:pt x="451449" y="941203"/>
                  </a:cubicBezTo>
                  <a:cubicBezTo>
                    <a:pt x="430072" y="936718"/>
                    <a:pt x="404975" y="917154"/>
                    <a:pt x="414995" y="893201"/>
                  </a:cubicBezTo>
                  <a:cubicBezTo>
                    <a:pt x="418048" y="886044"/>
                    <a:pt x="411750" y="877551"/>
                    <a:pt x="404975" y="875547"/>
                  </a:cubicBezTo>
                  <a:cubicBezTo>
                    <a:pt x="396767" y="873161"/>
                    <a:pt x="390374" y="878410"/>
                    <a:pt x="387320" y="885567"/>
                  </a:cubicBezTo>
                  <a:cubicBezTo>
                    <a:pt x="377109" y="909902"/>
                    <a:pt x="389133" y="935572"/>
                    <a:pt x="408505" y="951318"/>
                  </a:cubicBezTo>
                  <a:cubicBezTo>
                    <a:pt x="430072" y="968877"/>
                    <a:pt x="456220" y="973649"/>
                    <a:pt x="483227" y="968400"/>
                  </a:cubicBezTo>
                  <a:cubicBezTo>
                    <a:pt x="514528" y="962293"/>
                    <a:pt x="542107" y="944638"/>
                    <a:pt x="572359" y="935286"/>
                  </a:cubicBezTo>
                  <a:cubicBezTo>
                    <a:pt x="594880" y="928224"/>
                    <a:pt x="618260" y="924121"/>
                    <a:pt x="640973" y="918013"/>
                  </a:cubicBezTo>
                  <a:cubicBezTo>
                    <a:pt x="662158" y="912287"/>
                    <a:pt x="683630" y="904844"/>
                    <a:pt x="701093" y="891197"/>
                  </a:cubicBezTo>
                  <a:cubicBezTo>
                    <a:pt x="719511" y="876788"/>
                    <a:pt x="727909" y="857511"/>
                    <a:pt x="730391" y="834608"/>
                  </a:cubicBezTo>
                  <a:cubicBezTo>
                    <a:pt x="730963" y="829550"/>
                    <a:pt x="730677" y="822011"/>
                    <a:pt x="733921" y="817812"/>
                  </a:cubicBezTo>
                  <a:cubicBezTo>
                    <a:pt x="738025" y="812468"/>
                    <a:pt x="744991" y="814663"/>
                    <a:pt x="750431" y="816285"/>
                  </a:cubicBezTo>
                  <a:cubicBezTo>
                    <a:pt x="763314" y="820102"/>
                    <a:pt x="775052" y="826973"/>
                    <a:pt x="788126" y="830504"/>
                  </a:cubicBezTo>
                  <a:cubicBezTo>
                    <a:pt x="811124" y="836612"/>
                    <a:pt x="835555" y="836325"/>
                    <a:pt x="858648" y="831172"/>
                  </a:cubicBezTo>
                  <a:cubicBezTo>
                    <a:pt x="912089" y="819243"/>
                    <a:pt x="958850" y="779544"/>
                    <a:pt x="974501" y="726390"/>
                  </a:cubicBezTo>
                  <a:cubicBezTo>
                    <a:pt x="968584" y="729730"/>
                    <a:pt x="962762" y="733070"/>
                    <a:pt x="956846" y="736410"/>
                  </a:cubicBezTo>
                  <a:cubicBezTo>
                    <a:pt x="993204" y="747671"/>
                    <a:pt x="1035575" y="732593"/>
                    <a:pt x="1055234" y="699574"/>
                  </a:cubicBezTo>
                  <a:cubicBezTo>
                    <a:pt x="1074988" y="666555"/>
                    <a:pt x="1067831" y="622085"/>
                    <a:pt x="1040729" y="595460"/>
                  </a:cubicBezTo>
                  <a:cubicBezTo>
                    <a:pt x="1040729" y="602236"/>
                    <a:pt x="1040729" y="608916"/>
                    <a:pt x="1040729" y="615691"/>
                  </a:cubicBezTo>
                  <a:cubicBezTo>
                    <a:pt x="1078519" y="576183"/>
                    <a:pt x="1108293" y="495927"/>
                    <a:pt x="1053325" y="456609"/>
                  </a:cubicBezTo>
                  <a:cubicBezTo>
                    <a:pt x="1018780" y="431893"/>
                    <a:pt x="951788" y="439623"/>
                    <a:pt x="944631" y="489056"/>
                  </a:cubicBezTo>
                  <a:cubicBezTo>
                    <a:pt x="942913" y="501080"/>
                    <a:pt x="958563" y="515776"/>
                    <a:pt x="968584" y="502988"/>
                  </a:cubicBezTo>
                  <a:cubicBezTo>
                    <a:pt x="1006278" y="454510"/>
                    <a:pt x="1043115" y="369386"/>
                    <a:pt x="989197" y="317950"/>
                  </a:cubicBezTo>
                  <a:cubicBezTo>
                    <a:pt x="954651" y="284931"/>
                    <a:pt x="882410" y="277201"/>
                    <a:pt x="859985" y="328352"/>
                  </a:cubicBezTo>
                  <a:cubicBezTo>
                    <a:pt x="852732" y="344861"/>
                    <a:pt x="876303" y="359557"/>
                    <a:pt x="884701" y="342761"/>
                  </a:cubicBezTo>
                  <a:cubicBezTo>
                    <a:pt x="914475" y="283595"/>
                    <a:pt x="945489" y="210209"/>
                    <a:pt x="899683" y="150375"/>
                  </a:cubicBezTo>
                  <a:cubicBezTo>
                    <a:pt x="881742" y="126899"/>
                    <a:pt x="854449" y="112489"/>
                    <a:pt x="824484" y="115829"/>
                  </a:cubicBezTo>
                  <a:cubicBezTo>
                    <a:pt x="789939" y="119646"/>
                    <a:pt x="762073" y="143408"/>
                    <a:pt x="737452" y="166025"/>
                  </a:cubicBezTo>
                  <a:cubicBezTo>
                    <a:pt x="723806" y="178527"/>
                    <a:pt x="744132" y="198662"/>
                    <a:pt x="757683" y="186256"/>
                  </a:cubicBezTo>
                  <a:cubicBezTo>
                    <a:pt x="803585" y="144267"/>
                    <a:pt x="776483" y="64774"/>
                    <a:pt x="724283" y="41585"/>
                  </a:cubicBezTo>
                  <a:cubicBezTo>
                    <a:pt x="655001" y="10856"/>
                    <a:pt x="582379" y="76798"/>
                    <a:pt x="570927" y="142931"/>
                  </a:cubicBezTo>
                  <a:cubicBezTo>
                    <a:pt x="580279" y="144172"/>
                    <a:pt x="589631" y="145508"/>
                    <a:pt x="599079" y="146748"/>
                  </a:cubicBezTo>
                  <a:cubicBezTo>
                    <a:pt x="603755" y="92926"/>
                    <a:pt x="599938" y="18872"/>
                    <a:pt x="535809" y="2649"/>
                  </a:cubicBezTo>
                  <a:cubicBezTo>
                    <a:pt x="509374" y="-4031"/>
                    <a:pt x="480745" y="2458"/>
                    <a:pt x="457556" y="16105"/>
                  </a:cubicBezTo>
                  <a:cubicBezTo>
                    <a:pt x="431218" y="31564"/>
                    <a:pt x="413754" y="55708"/>
                    <a:pt x="402493" y="83669"/>
                  </a:cubicBezTo>
                  <a:cubicBezTo>
                    <a:pt x="388083" y="119646"/>
                    <a:pt x="385602" y="159345"/>
                    <a:pt x="383503" y="197612"/>
                  </a:cubicBezTo>
                  <a:cubicBezTo>
                    <a:pt x="392378" y="195227"/>
                    <a:pt x="401253" y="192841"/>
                    <a:pt x="410223" y="190360"/>
                  </a:cubicBezTo>
                  <a:cubicBezTo>
                    <a:pt x="385889" y="134533"/>
                    <a:pt x="347907" y="65919"/>
                    <a:pt x="276526" y="71072"/>
                  </a:cubicBezTo>
                  <a:cubicBezTo>
                    <a:pt x="245415" y="73363"/>
                    <a:pt x="220413" y="92162"/>
                    <a:pt x="208770" y="120982"/>
                  </a:cubicBezTo>
                  <a:cubicBezTo>
                    <a:pt x="197509" y="148943"/>
                    <a:pt x="199323" y="180340"/>
                    <a:pt x="203999" y="209446"/>
                  </a:cubicBezTo>
                  <a:cubicBezTo>
                    <a:pt x="210965" y="252580"/>
                    <a:pt x="224612" y="294188"/>
                    <a:pt x="243221" y="333600"/>
                  </a:cubicBezTo>
                  <a:cubicBezTo>
                    <a:pt x="251428" y="328829"/>
                    <a:pt x="259730" y="323962"/>
                    <a:pt x="267937" y="319190"/>
                  </a:cubicBezTo>
                  <a:cubicBezTo>
                    <a:pt x="242934" y="285981"/>
                    <a:pt x="215260" y="255157"/>
                    <a:pt x="184150" y="227673"/>
                  </a:cubicBezTo>
                  <a:cubicBezTo>
                    <a:pt x="159433" y="205724"/>
                    <a:pt x="128991" y="178717"/>
                    <a:pt x="93300" y="181103"/>
                  </a:cubicBezTo>
                  <a:cubicBezTo>
                    <a:pt x="77936" y="182153"/>
                    <a:pt x="64003" y="189692"/>
                    <a:pt x="56560" y="203529"/>
                  </a:cubicBezTo>
                  <a:cubicBezTo>
                    <a:pt x="47207" y="220897"/>
                    <a:pt x="50929" y="241510"/>
                    <a:pt x="53506" y="260024"/>
                  </a:cubicBezTo>
                  <a:cubicBezTo>
                    <a:pt x="59136" y="300295"/>
                    <a:pt x="70492" y="339421"/>
                    <a:pt x="86620" y="376735"/>
                  </a:cubicBezTo>
                  <a:cubicBezTo>
                    <a:pt x="104561" y="418342"/>
                    <a:pt x="128991" y="456705"/>
                    <a:pt x="158288" y="491250"/>
                  </a:cubicBezTo>
                  <a:cubicBezTo>
                    <a:pt x="165064" y="484475"/>
                    <a:pt x="171744" y="477795"/>
                    <a:pt x="178519" y="471019"/>
                  </a:cubicBezTo>
                  <a:cubicBezTo>
                    <a:pt x="148077" y="443249"/>
                    <a:pt x="118589" y="413666"/>
                    <a:pt x="86811" y="387518"/>
                  </a:cubicBezTo>
                  <a:cubicBezTo>
                    <a:pt x="64671" y="369291"/>
                    <a:pt x="25735" y="352591"/>
                    <a:pt x="6363" y="384274"/>
                  </a:cubicBezTo>
                  <a:cubicBezTo>
                    <a:pt x="-9860" y="410708"/>
                    <a:pt x="8463" y="445540"/>
                    <a:pt x="22109" y="468920"/>
                  </a:cubicBezTo>
                  <a:cubicBezTo>
                    <a:pt x="38332" y="496499"/>
                    <a:pt x="59804" y="521120"/>
                    <a:pt x="84807" y="540970"/>
                  </a:cubicBezTo>
                  <a:cubicBezTo>
                    <a:pt x="113340" y="563586"/>
                    <a:pt x="145786" y="580191"/>
                    <a:pt x="181000" y="589639"/>
                  </a:cubicBezTo>
                  <a:cubicBezTo>
                    <a:pt x="191402" y="592406"/>
                    <a:pt x="201708" y="582672"/>
                    <a:pt x="198654" y="571984"/>
                  </a:cubicBezTo>
                  <a:cubicBezTo>
                    <a:pt x="191020" y="545836"/>
                    <a:pt x="164777" y="533049"/>
                    <a:pt x="138725" y="535816"/>
                  </a:cubicBezTo>
                  <a:cubicBezTo>
                    <a:pt x="109905" y="538775"/>
                    <a:pt x="87383" y="558624"/>
                    <a:pt x="82803" y="587635"/>
                  </a:cubicBezTo>
                  <a:cubicBezTo>
                    <a:pt x="77649" y="619986"/>
                    <a:pt x="93491" y="653386"/>
                    <a:pt x="118303" y="673903"/>
                  </a:cubicBezTo>
                  <a:cubicBezTo>
                    <a:pt x="147409" y="697952"/>
                    <a:pt x="185008" y="706636"/>
                    <a:pt x="221081" y="714175"/>
                  </a:cubicBezTo>
                  <a:cubicBezTo>
                    <a:pt x="239403" y="717992"/>
                    <a:pt x="245702" y="693180"/>
                    <a:pt x="228715" y="686596"/>
                  </a:cubicBezTo>
                  <a:cubicBezTo>
                    <a:pt x="169835" y="663692"/>
                    <a:pt x="118589" y="733738"/>
                    <a:pt x="129754" y="787274"/>
                  </a:cubicBezTo>
                  <a:cubicBezTo>
                    <a:pt x="143496" y="853407"/>
                    <a:pt x="215546" y="889193"/>
                    <a:pt x="274808" y="904749"/>
                  </a:cubicBezTo>
                  <a:cubicBezTo>
                    <a:pt x="317274" y="915914"/>
                    <a:pt x="361649" y="918586"/>
                    <a:pt x="405070" y="912765"/>
                  </a:cubicBezTo>
                  <a:cubicBezTo>
                    <a:pt x="412799" y="911715"/>
                    <a:pt x="419289" y="906943"/>
                    <a:pt x="419384" y="898450"/>
                  </a:cubicBezTo>
                  <a:cubicBezTo>
                    <a:pt x="419289" y="891484"/>
                    <a:pt x="412513" y="883086"/>
                    <a:pt x="404879" y="884136"/>
                  </a:cubicBezTo>
                  <a:lnTo>
                    <a:pt x="404879" y="884136"/>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888" name="Google Shape;888;p30"/>
          <p:cNvSpPr/>
          <p:nvPr/>
        </p:nvSpPr>
        <p:spPr>
          <a:xfrm>
            <a:off x="3891022" y="525946"/>
            <a:ext cx="684853" cy="683148"/>
          </a:xfrm>
          <a:custGeom>
            <a:rect b="b" l="l" r="r" t="t"/>
            <a:pathLst>
              <a:path extrusionOk="0" h="910864" w="913138">
                <a:moveTo>
                  <a:pt x="315029" y="794794"/>
                </a:moveTo>
                <a:cubicBezTo>
                  <a:pt x="194024" y="774563"/>
                  <a:pt x="83612" y="698219"/>
                  <a:pt x="21964" y="592196"/>
                </a:cubicBezTo>
                <a:cubicBezTo>
                  <a:pt x="2210" y="558318"/>
                  <a:pt x="-11627" y="512226"/>
                  <a:pt x="13852" y="482356"/>
                </a:cubicBezTo>
                <a:cubicBezTo>
                  <a:pt x="50116" y="439794"/>
                  <a:pt x="118634" y="474340"/>
                  <a:pt x="161673" y="510031"/>
                </a:cubicBezTo>
                <a:cubicBezTo>
                  <a:pt x="142015" y="448765"/>
                  <a:pt x="123406" y="387212"/>
                  <a:pt x="105560" y="325469"/>
                </a:cubicBezTo>
                <a:cubicBezTo>
                  <a:pt x="102984" y="316499"/>
                  <a:pt x="100599" y="306383"/>
                  <a:pt x="105274" y="298367"/>
                </a:cubicBezTo>
                <a:cubicBezTo>
                  <a:pt x="115103" y="281476"/>
                  <a:pt x="141156" y="291782"/>
                  <a:pt x="155948" y="304666"/>
                </a:cubicBezTo>
                <a:cubicBezTo>
                  <a:pt x="179519" y="325088"/>
                  <a:pt x="200990" y="347895"/>
                  <a:pt x="219886" y="372612"/>
                </a:cubicBezTo>
                <a:cubicBezTo>
                  <a:pt x="172457" y="302852"/>
                  <a:pt x="176179" y="202269"/>
                  <a:pt x="228761" y="136232"/>
                </a:cubicBezTo>
                <a:cubicBezTo>
                  <a:pt x="284015" y="179939"/>
                  <a:pt x="326577" y="239391"/>
                  <a:pt x="350052" y="305811"/>
                </a:cubicBezTo>
                <a:cubicBezTo>
                  <a:pt x="329153" y="211812"/>
                  <a:pt x="344612" y="110275"/>
                  <a:pt x="392518" y="26678"/>
                </a:cubicBezTo>
                <a:cubicBezTo>
                  <a:pt x="398340" y="16562"/>
                  <a:pt x="405211" y="6161"/>
                  <a:pt x="416090" y="1962"/>
                </a:cubicBezTo>
                <a:cubicBezTo>
                  <a:pt x="442142" y="-8154"/>
                  <a:pt x="464663" y="22861"/>
                  <a:pt x="474684" y="49009"/>
                </a:cubicBezTo>
                <a:cubicBezTo>
                  <a:pt x="499400" y="113042"/>
                  <a:pt x="517627" y="179557"/>
                  <a:pt x="529079" y="247312"/>
                </a:cubicBezTo>
                <a:cubicBezTo>
                  <a:pt x="567728" y="218206"/>
                  <a:pt x="564483" y="136804"/>
                  <a:pt x="612771" y="138522"/>
                </a:cubicBezTo>
                <a:cubicBezTo>
                  <a:pt x="644167" y="139572"/>
                  <a:pt x="657241" y="180416"/>
                  <a:pt x="652852" y="211430"/>
                </a:cubicBezTo>
                <a:cubicBezTo>
                  <a:pt x="648462" y="242445"/>
                  <a:pt x="635388" y="274987"/>
                  <a:pt x="647508" y="303902"/>
                </a:cubicBezTo>
                <a:cubicBezTo>
                  <a:pt x="646553" y="274891"/>
                  <a:pt x="685775" y="256760"/>
                  <a:pt x="711255" y="270692"/>
                </a:cubicBezTo>
                <a:cubicBezTo>
                  <a:pt x="736734" y="284625"/>
                  <a:pt x="745609" y="318694"/>
                  <a:pt x="738643" y="346941"/>
                </a:cubicBezTo>
                <a:cubicBezTo>
                  <a:pt x="731676" y="375188"/>
                  <a:pt x="712209" y="398473"/>
                  <a:pt x="692073" y="419372"/>
                </a:cubicBezTo>
                <a:cubicBezTo>
                  <a:pt x="728623" y="397233"/>
                  <a:pt x="773952" y="374711"/>
                  <a:pt x="811647" y="394656"/>
                </a:cubicBezTo>
                <a:cubicBezTo>
                  <a:pt x="842280" y="410879"/>
                  <a:pt x="854113" y="450578"/>
                  <a:pt x="848292" y="484742"/>
                </a:cubicBezTo>
                <a:cubicBezTo>
                  <a:pt x="842471" y="518906"/>
                  <a:pt x="822812" y="548871"/>
                  <a:pt x="803631" y="577786"/>
                </a:cubicBezTo>
                <a:cubicBezTo>
                  <a:pt x="820522" y="546008"/>
                  <a:pt x="871195" y="544004"/>
                  <a:pt x="895530" y="570533"/>
                </a:cubicBezTo>
                <a:cubicBezTo>
                  <a:pt x="919865" y="597063"/>
                  <a:pt x="917765" y="640961"/>
                  <a:pt x="896675" y="670162"/>
                </a:cubicBezTo>
                <a:cubicBezTo>
                  <a:pt x="875585" y="699268"/>
                  <a:pt x="839703" y="714823"/>
                  <a:pt x="804012" y="719022"/>
                </a:cubicBezTo>
                <a:cubicBezTo>
                  <a:pt x="825007" y="697742"/>
                  <a:pt x="862320" y="695356"/>
                  <a:pt x="885796" y="713774"/>
                </a:cubicBezTo>
                <a:cubicBezTo>
                  <a:pt x="851155" y="790595"/>
                  <a:pt x="766986" y="842223"/>
                  <a:pt x="682816" y="838310"/>
                </a:cubicBezTo>
                <a:cubicBezTo>
                  <a:pt x="704479" y="864362"/>
                  <a:pt x="660486" y="895568"/>
                  <a:pt x="626608" y="897381"/>
                </a:cubicBezTo>
                <a:cubicBezTo>
                  <a:pt x="543966" y="901866"/>
                  <a:pt x="459988" y="875146"/>
                  <a:pt x="395095" y="823709"/>
                </a:cubicBezTo>
                <a:cubicBezTo>
                  <a:pt x="389560" y="854628"/>
                  <a:pt x="373337" y="885070"/>
                  <a:pt x="346140" y="900912"/>
                </a:cubicBezTo>
                <a:cubicBezTo>
                  <a:pt x="318942" y="916753"/>
                  <a:pt x="280293" y="914081"/>
                  <a:pt x="259966" y="890033"/>
                </a:cubicBezTo>
                <a:cubicBezTo>
                  <a:pt x="239639" y="865985"/>
                  <a:pt x="247656" y="822087"/>
                  <a:pt x="277239" y="811589"/>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89" name="Google Shape;889;p30"/>
          <p:cNvSpPr/>
          <p:nvPr/>
        </p:nvSpPr>
        <p:spPr>
          <a:xfrm>
            <a:off x="7894226" y="4163374"/>
            <a:ext cx="930103" cy="927726"/>
          </a:xfrm>
          <a:custGeom>
            <a:rect b="b" l="l" r="r" t="t"/>
            <a:pathLst>
              <a:path extrusionOk="0" h="1236968" w="1240137">
                <a:moveTo>
                  <a:pt x="427811" y="1079499"/>
                </a:moveTo>
                <a:cubicBezTo>
                  <a:pt x="263481" y="1052015"/>
                  <a:pt x="113561" y="948379"/>
                  <a:pt x="29773" y="804375"/>
                </a:cubicBezTo>
                <a:cubicBezTo>
                  <a:pt x="2958" y="758282"/>
                  <a:pt x="-15748" y="695775"/>
                  <a:pt x="18798" y="655217"/>
                </a:cubicBezTo>
                <a:cubicBezTo>
                  <a:pt x="68040" y="597482"/>
                  <a:pt x="161084" y="644338"/>
                  <a:pt x="219488" y="692817"/>
                </a:cubicBezTo>
                <a:cubicBezTo>
                  <a:pt x="192862" y="609602"/>
                  <a:pt x="167479" y="526101"/>
                  <a:pt x="143335" y="442123"/>
                </a:cubicBezTo>
                <a:cubicBezTo>
                  <a:pt x="139804" y="430003"/>
                  <a:pt x="136560" y="416165"/>
                  <a:pt x="142953" y="405286"/>
                </a:cubicBezTo>
                <a:cubicBezTo>
                  <a:pt x="156313" y="382383"/>
                  <a:pt x="191717" y="396411"/>
                  <a:pt x="211758" y="413780"/>
                </a:cubicBezTo>
                <a:cubicBezTo>
                  <a:pt x="243727" y="441455"/>
                  <a:pt x="272833" y="472469"/>
                  <a:pt x="298599" y="506060"/>
                </a:cubicBezTo>
                <a:cubicBezTo>
                  <a:pt x="234089" y="411298"/>
                  <a:pt x="239241" y="274738"/>
                  <a:pt x="310624" y="185034"/>
                </a:cubicBezTo>
                <a:cubicBezTo>
                  <a:pt x="385631" y="244392"/>
                  <a:pt x="443366" y="325126"/>
                  <a:pt x="475336" y="415306"/>
                </a:cubicBezTo>
                <a:cubicBezTo>
                  <a:pt x="446992" y="287622"/>
                  <a:pt x="467988" y="149725"/>
                  <a:pt x="533070" y="36259"/>
                </a:cubicBezTo>
                <a:cubicBezTo>
                  <a:pt x="540896" y="22612"/>
                  <a:pt x="550344" y="8393"/>
                  <a:pt x="565039" y="2667"/>
                </a:cubicBezTo>
                <a:cubicBezTo>
                  <a:pt x="600444" y="-11075"/>
                  <a:pt x="630982" y="31010"/>
                  <a:pt x="644629" y="66510"/>
                </a:cubicBezTo>
                <a:cubicBezTo>
                  <a:pt x="678125" y="153447"/>
                  <a:pt x="702936" y="243819"/>
                  <a:pt x="718491" y="335814"/>
                </a:cubicBezTo>
                <a:cubicBezTo>
                  <a:pt x="770978" y="296305"/>
                  <a:pt x="766492" y="185797"/>
                  <a:pt x="832147" y="188088"/>
                </a:cubicBezTo>
                <a:cubicBezTo>
                  <a:pt x="874710" y="189615"/>
                  <a:pt x="892555" y="244964"/>
                  <a:pt x="886543" y="287049"/>
                </a:cubicBezTo>
                <a:cubicBezTo>
                  <a:pt x="880531" y="329229"/>
                  <a:pt x="862781" y="373413"/>
                  <a:pt x="879386" y="412635"/>
                </a:cubicBezTo>
                <a:cubicBezTo>
                  <a:pt x="878050" y="373222"/>
                  <a:pt x="931395" y="348601"/>
                  <a:pt x="966036" y="367591"/>
                </a:cubicBezTo>
                <a:cubicBezTo>
                  <a:pt x="1000677" y="386582"/>
                  <a:pt x="1012701" y="432866"/>
                  <a:pt x="1003158" y="471133"/>
                </a:cubicBezTo>
                <a:cubicBezTo>
                  <a:pt x="993615" y="509401"/>
                  <a:pt x="967277" y="541084"/>
                  <a:pt x="939888" y="569522"/>
                </a:cubicBezTo>
                <a:cubicBezTo>
                  <a:pt x="989513" y="539556"/>
                  <a:pt x="1051064" y="508828"/>
                  <a:pt x="1102310" y="535930"/>
                </a:cubicBezTo>
                <a:cubicBezTo>
                  <a:pt x="1143918" y="557879"/>
                  <a:pt x="1160046" y="611892"/>
                  <a:pt x="1152124" y="658271"/>
                </a:cubicBezTo>
                <a:cubicBezTo>
                  <a:pt x="1144204" y="704650"/>
                  <a:pt x="1117483" y="745399"/>
                  <a:pt x="1091431" y="784620"/>
                </a:cubicBezTo>
                <a:cubicBezTo>
                  <a:pt x="1114335" y="741486"/>
                  <a:pt x="1183235" y="738814"/>
                  <a:pt x="1216253" y="774791"/>
                </a:cubicBezTo>
                <a:cubicBezTo>
                  <a:pt x="1249273" y="810768"/>
                  <a:pt x="1246409" y="870507"/>
                  <a:pt x="1217780" y="910016"/>
                </a:cubicBezTo>
                <a:cubicBezTo>
                  <a:pt x="1189151" y="949619"/>
                  <a:pt x="1140387" y="970709"/>
                  <a:pt x="1091909" y="976339"/>
                </a:cubicBezTo>
                <a:cubicBezTo>
                  <a:pt x="1120442" y="947424"/>
                  <a:pt x="1171019" y="944180"/>
                  <a:pt x="1202989" y="969182"/>
                </a:cubicBezTo>
                <a:cubicBezTo>
                  <a:pt x="1155942" y="1073583"/>
                  <a:pt x="1041617" y="1143628"/>
                  <a:pt x="927292" y="1138379"/>
                </a:cubicBezTo>
                <a:cubicBezTo>
                  <a:pt x="956684" y="1173784"/>
                  <a:pt x="896945" y="1216060"/>
                  <a:pt x="851044" y="1218541"/>
                </a:cubicBezTo>
                <a:cubicBezTo>
                  <a:pt x="738818" y="1224553"/>
                  <a:pt x="624778" y="1188289"/>
                  <a:pt x="536601" y="1118530"/>
                </a:cubicBezTo>
                <a:cubicBezTo>
                  <a:pt x="529063" y="1160615"/>
                  <a:pt x="507018" y="1201841"/>
                  <a:pt x="470182" y="1223408"/>
                </a:cubicBezTo>
                <a:cubicBezTo>
                  <a:pt x="433251" y="1244975"/>
                  <a:pt x="380669" y="1241349"/>
                  <a:pt x="353185" y="1208711"/>
                </a:cubicBezTo>
                <a:cubicBezTo>
                  <a:pt x="325606" y="1176074"/>
                  <a:pt x="336389" y="1116431"/>
                  <a:pt x="376660" y="1102116"/>
                </a:cubicBezTo>
                <a:lnTo>
                  <a:pt x="427811" y="1079499"/>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0" name="Google Shape;890;p30"/>
          <p:cNvSpPr/>
          <p:nvPr/>
        </p:nvSpPr>
        <p:spPr>
          <a:xfrm>
            <a:off x="630478" y="4396009"/>
            <a:ext cx="930067" cy="757208"/>
          </a:xfrm>
          <a:custGeom>
            <a:rect b="b" l="l" r="r" t="t"/>
            <a:pathLst>
              <a:path extrusionOk="0" h="1009611" w="1240089">
                <a:moveTo>
                  <a:pt x="1217781" y="909983"/>
                </a:moveTo>
                <a:cubicBezTo>
                  <a:pt x="1204420" y="928401"/>
                  <a:pt x="1186670" y="942811"/>
                  <a:pt x="1166630" y="953594"/>
                </a:cubicBezTo>
                <a:cubicBezTo>
                  <a:pt x="1179799" y="955789"/>
                  <a:pt x="1192396" y="960942"/>
                  <a:pt x="1202989" y="969245"/>
                </a:cubicBezTo>
                <a:cubicBezTo>
                  <a:pt x="1196595" y="983368"/>
                  <a:pt x="1189056" y="996824"/>
                  <a:pt x="1180276" y="1009611"/>
                </a:cubicBezTo>
                <a:lnTo>
                  <a:pt x="236283" y="1009611"/>
                </a:lnTo>
                <a:cubicBezTo>
                  <a:pt x="151541" y="960179"/>
                  <a:pt x="79206" y="889274"/>
                  <a:pt x="29773" y="804437"/>
                </a:cubicBezTo>
                <a:cubicBezTo>
                  <a:pt x="2957" y="758344"/>
                  <a:pt x="-15747" y="695838"/>
                  <a:pt x="18798" y="655280"/>
                </a:cubicBezTo>
                <a:cubicBezTo>
                  <a:pt x="68136" y="597449"/>
                  <a:pt x="161084" y="644305"/>
                  <a:pt x="219488" y="692879"/>
                </a:cubicBezTo>
                <a:cubicBezTo>
                  <a:pt x="192863" y="609665"/>
                  <a:pt x="167478" y="526068"/>
                  <a:pt x="143334" y="442185"/>
                </a:cubicBezTo>
                <a:cubicBezTo>
                  <a:pt x="139899" y="429970"/>
                  <a:pt x="136559" y="416228"/>
                  <a:pt x="142953" y="405349"/>
                </a:cubicBezTo>
                <a:cubicBezTo>
                  <a:pt x="156313" y="382446"/>
                  <a:pt x="191717" y="396474"/>
                  <a:pt x="211758" y="413842"/>
                </a:cubicBezTo>
                <a:cubicBezTo>
                  <a:pt x="243727" y="441517"/>
                  <a:pt x="272833" y="472531"/>
                  <a:pt x="298599" y="506123"/>
                </a:cubicBezTo>
                <a:cubicBezTo>
                  <a:pt x="270733" y="465184"/>
                  <a:pt x="255942" y="416610"/>
                  <a:pt x="253747" y="367368"/>
                </a:cubicBezTo>
                <a:cubicBezTo>
                  <a:pt x="250789" y="302285"/>
                  <a:pt x="269970" y="236056"/>
                  <a:pt x="310623" y="185001"/>
                </a:cubicBezTo>
                <a:cubicBezTo>
                  <a:pt x="327037" y="197980"/>
                  <a:pt x="342592" y="212008"/>
                  <a:pt x="357193" y="226895"/>
                </a:cubicBezTo>
                <a:cubicBezTo>
                  <a:pt x="364446" y="234148"/>
                  <a:pt x="371412" y="241687"/>
                  <a:pt x="378092" y="249417"/>
                </a:cubicBezTo>
                <a:cubicBezTo>
                  <a:pt x="402045" y="276710"/>
                  <a:pt x="423040" y="306579"/>
                  <a:pt x="440599" y="338357"/>
                </a:cubicBezTo>
                <a:cubicBezTo>
                  <a:pt x="454341" y="362978"/>
                  <a:pt x="465983" y="388744"/>
                  <a:pt x="475335" y="415273"/>
                </a:cubicBezTo>
                <a:cubicBezTo>
                  <a:pt x="447088" y="287589"/>
                  <a:pt x="468083" y="149692"/>
                  <a:pt x="533071" y="36226"/>
                </a:cubicBezTo>
                <a:cubicBezTo>
                  <a:pt x="540896" y="22579"/>
                  <a:pt x="550343" y="8360"/>
                  <a:pt x="565039" y="2634"/>
                </a:cubicBezTo>
                <a:cubicBezTo>
                  <a:pt x="600539" y="-11012"/>
                  <a:pt x="630982" y="31073"/>
                  <a:pt x="644628" y="66477"/>
                </a:cubicBezTo>
                <a:cubicBezTo>
                  <a:pt x="678219" y="153509"/>
                  <a:pt x="703031" y="243882"/>
                  <a:pt x="718491" y="335781"/>
                </a:cubicBezTo>
                <a:cubicBezTo>
                  <a:pt x="770977" y="296273"/>
                  <a:pt x="766492" y="185764"/>
                  <a:pt x="832148" y="188055"/>
                </a:cubicBezTo>
                <a:cubicBezTo>
                  <a:pt x="874710" y="189582"/>
                  <a:pt x="892555" y="244931"/>
                  <a:pt x="886543" y="287016"/>
                </a:cubicBezTo>
                <a:cubicBezTo>
                  <a:pt x="880531" y="329196"/>
                  <a:pt x="862781" y="373380"/>
                  <a:pt x="879386" y="412697"/>
                </a:cubicBezTo>
                <a:cubicBezTo>
                  <a:pt x="878050" y="373189"/>
                  <a:pt x="931395" y="348663"/>
                  <a:pt x="965941" y="367558"/>
                </a:cubicBezTo>
                <a:cubicBezTo>
                  <a:pt x="1000582" y="386549"/>
                  <a:pt x="1012701" y="432833"/>
                  <a:pt x="1003158" y="471100"/>
                </a:cubicBezTo>
                <a:cubicBezTo>
                  <a:pt x="993615" y="509368"/>
                  <a:pt x="967277" y="541051"/>
                  <a:pt x="939888" y="569489"/>
                </a:cubicBezTo>
                <a:cubicBezTo>
                  <a:pt x="980446" y="544963"/>
                  <a:pt x="1029020" y="519960"/>
                  <a:pt x="1073395" y="526545"/>
                </a:cubicBezTo>
                <a:cubicBezTo>
                  <a:pt x="1083320" y="527977"/>
                  <a:pt x="1092958" y="530935"/>
                  <a:pt x="1102310" y="535897"/>
                </a:cubicBezTo>
                <a:cubicBezTo>
                  <a:pt x="1143918" y="557846"/>
                  <a:pt x="1160045" y="611859"/>
                  <a:pt x="1152125" y="658238"/>
                </a:cubicBezTo>
                <a:cubicBezTo>
                  <a:pt x="1144872" y="701086"/>
                  <a:pt x="1121587" y="738972"/>
                  <a:pt x="1097634" y="775331"/>
                </a:cubicBezTo>
                <a:cubicBezTo>
                  <a:pt x="1124736" y="741262"/>
                  <a:pt x="1185716" y="741548"/>
                  <a:pt x="1216158" y="774759"/>
                </a:cubicBezTo>
                <a:cubicBezTo>
                  <a:pt x="1249177" y="810640"/>
                  <a:pt x="1246410" y="870379"/>
                  <a:pt x="1217781" y="909983"/>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1" name="Google Shape;891;p30"/>
          <p:cNvSpPr/>
          <p:nvPr/>
        </p:nvSpPr>
        <p:spPr>
          <a:xfrm>
            <a:off x="2489730" y="2102186"/>
            <a:ext cx="579676" cy="662867"/>
          </a:xfrm>
          <a:custGeom>
            <a:rect b="b" l="l" r="r" t="t"/>
            <a:pathLst>
              <a:path extrusionOk="0" h="883822" w="772902">
                <a:moveTo>
                  <a:pt x="129861" y="600403"/>
                </a:moveTo>
                <a:cubicBezTo>
                  <a:pt x="41111" y="515757"/>
                  <a:pt x="-7462" y="390648"/>
                  <a:pt x="935" y="268212"/>
                </a:cubicBezTo>
                <a:cubicBezTo>
                  <a:pt x="3608" y="229085"/>
                  <a:pt x="18017" y="183184"/>
                  <a:pt x="55903" y="172782"/>
                </a:cubicBezTo>
                <a:cubicBezTo>
                  <a:pt x="109821" y="157895"/>
                  <a:pt x="147134" y="224886"/>
                  <a:pt x="162689" y="278614"/>
                </a:cubicBezTo>
                <a:cubicBezTo>
                  <a:pt x="180821" y="216870"/>
                  <a:pt x="199907" y="155509"/>
                  <a:pt x="219852" y="94338"/>
                </a:cubicBezTo>
                <a:cubicBezTo>
                  <a:pt x="222715" y="85463"/>
                  <a:pt x="226436" y="75729"/>
                  <a:pt x="234834" y="71722"/>
                </a:cubicBezTo>
                <a:cubicBezTo>
                  <a:pt x="252489" y="63324"/>
                  <a:pt x="268235" y="86418"/>
                  <a:pt x="273292" y="105313"/>
                </a:cubicBezTo>
                <a:cubicBezTo>
                  <a:pt x="281308" y="135373"/>
                  <a:pt x="286271" y="166293"/>
                  <a:pt x="288084" y="197403"/>
                </a:cubicBezTo>
                <a:cubicBezTo>
                  <a:pt x="287989" y="112947"/>
                  <a:pt x="347537" y="31832"/>
                  <a:pt x="428080" y="6734"/>
                </a:cubicBezTo>
                <a:cubicBezTo>
                  <a:pt x="449265" y="73916"/>
                  <a:pt x="451078" y="147016"/>
                  <a:pt x="433329" y="215153"/>
                </a:cubicBezTo>
                <a:cubicBezTo>
                  <a:pt x="468829" y="125639"/>
                  <a:pt x="538588" y="50250"/>
                  <a:pt x="625047" y="7974"/>
                </a:cubicBezTo>
                <a:cubicBezTo>
                  <a:pt x="635449" y="2916"/>
                  <a:pt x="647092" y="-1855"/>
                  <a:pt x="658448" y="722"/>
                </a:cubicBezTo>
                <a:cubicBezTo>
                  <a:pt x="685741" y="7020"/>
                  <a:pt x="686886" y="45287"/>
                  <a:pt x="680587" y="72485"/>
                </a:cubicBezTo>
                <a:cubicBezTo>
                  <a:pt x="665128" y="139381"/>
                  <a:pt x="642893" y="204655"/>
                  <a:pt x="614359" y="267067"/>
                </a:cubicBezTo>
                <a:cubicBezTo>
                  <a:pt x="662647" y="264681"/>
                  <a:pt x="705590" y="195494"/>
                  <a:pt x="744621" y="224028"/>
                </a:cubicBezTo>
                <a:cubicBezTo>
                  <a:pt x="769910" y="242541"/>
                  <a:pt x="757981" y="283671"/>
                  <a:pt x="736891" y="306861"/>
                </a:cubicBezTo>
                <a:cubicBezTo>
                  <a:pt x="715801" y="330050"/>
                  <a:pt x="686695" y="349709"/>
                  <a:pt x="680587" y="380437"/>
                </a:cubicBezTo>
                <a:cubicBezTo>
                  <a:pt x="696047" y="355816"/>
                  <a:pt x="738800" y="362878"/>
                  <a:pt x="751969" y="388740"/>
                </a:cubicBezTo>
                <a:cubicBezTo>
                  <a:pt x="765234" y="414601"/>
                  <a:pt x="753496" y="447811"/>
                  <a:pt x="731834" y="467183"/>
                </a:cubicBezTo>
                <a:cubicBezTo>
                  <a:pt x="710171" y="486556"/>
                  <a:pt x="681065" y="494953"/>
                  <a:pt x="652627" y="501061"/>
                </a:cubicBezTo>
                <a:cubicBezTo>
                  <a:pt x="695284" y="503256"/>
                  <a:pt x="745480" y="510031"/>
                  <a:pt x="765520" y="547726"/>
                </a:cubicBezTo>
                <a:cubicBezTo>
                  <a:pt x="781839" y="578359"/>
                  <a:pt x="769337" y="617867"/>
                  <a:pt x="745289" y="642870"/>
                </a:cubicBezTo>
                <a:cubicBezTo>
                  <a:pt x="721241" y="667872"/>
                  <a:pt x="688222" y="681710"/>
                  <a:pt x="656062" y="694784"/>
                </a:cubicBezTo>
                <a:cubicBezTo>
                  <a:pt x="687840" y="677988"/>
                  <a:pt x="730974" y="704804"/>
                  <a:pt x="736223" y="740304"/>
                </a:cubicBezTo>
                <a:cubicBezTo>
                  <a:pt x="741472" y="775899"/>
                  <a:pt x="715038" y="811113"/>
                  <a:pt x="681255" y="823423"/>
                </a:cubicBezTo>
                <a:cubicBezTo>
                  <a:pt x="647473" y="835734"/>
                  <a:pt x="609015" y="828385"/>
                  <a:pt x="577141" y="811876"/>
                </a:cubicBezTo>
                <a:cubicBezTo>
                  <a:pt x="606438" y="806055"/>
                  <a:pt x="638694" y="824950"/>
                  <a:pt x="647855" y="853484"/>
                </a:cubicBezTo>
                <a:cubicBezTo>
                  <a:pt x="575996" y="897668"/>
                  <a:pt x="477417" y="893182"/>
                  <a:pt x="409948" y="842700"/>
                </a:cubicBezTo>
                <a:cubicBezTo>
                  <a:pt x="413288" y="876387"/>
                  <a:pt x="359370" y="877532"/>
                  <a:pt x="330360" y="860068"/>
                </a:cubicBezTo>
                <a:cubicBezTo>
                  <a:pt x="259455" y="817411"/>
                  <a:pt x="204869" y="748129"/>
                  <a:pt x="180057" y="669208"/>
                </a:cubicBezTo>
                <a:cubicBezTo>
                  <a:pt x="158108" y="691730"/>
                  <a:pt x="127571" y="707762"/>
                  <a:pt x="96270" y="705663"/>
                </a:cubicBezTo>
                <a:cubicBezTo>
                  <a:pt x="64873" y="703563"/>
                  <a:pt x="34336" y="679610"/>
                  <a:pt x="30996" y="648309"/>
                </a:cubicBezTo>
                <a:cubicBezTo>
                  <a:pt x="27656" y="617008"/>
                  <a:pt x="58861" y="585135"/>
                  <a:pt x="89303" y="593055"/>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2" name="Google Shape;892;p30"/>
          <p:cNvSpPr/>
          <p:nvPr/>
        </p:nvSpPr>
        <p:spPr>
          <a:xfrm>
            <a:off x="5412295" y="125140"/>
            <a:ext cx="684854" cy="683148"/>
          </a:xfrm>
          <a:custGeom>
            <a:rect b="b" l="l" r="r" t="t"/>
            <a:pathLst>
              <a:path extrusionOk="0" h="910864" w="913138">
                <a:moveTo>
                  <a:pt x="315029" y="794794"/>
                </a:moveTo>
                <a:cubicBezTo>
                  <a:pt x="194024" y="774563"/>
                  <a:pt x="83612" y="698219"/>
                  <a:pt x="21964" y="592196"/>
                </a:cubicBezTo>
                <a:cubicBezTo>
                  <a:pt x="2210" y="558318"/>
                  <a:pt x="-11627" y="512226"/>
                  <a:pt x="13852" y="482356"/>
                </a:cubicBezTo>
                <a:cubicBezTo>
                  <a:pt x="50116" y="439794"/>
                  <a:pt x="118635" y="474340"/>
                  <a:pt x="161673" y="510031"/>
                </a:cubicBezTo>
                <a:cubicBezTo>
                  <a:pt x="142015" y="448765"/>
                  <a:pt x="123406" y="387212"/>
                  <a:pt x="105560" y="325469"/>
                </a:cubicBezTo>
                <a:cubicBezTo>
                  <a:pt x="102984" y="316499"/>
                  <a:pt x="100598" y="306383"/>
                  <a:pt x="105274" y="298367"/>
                </a:cubicBezTo>
                <a:cubicBezTo>
                  <a:pt x="115103" y="281476"/>
                  <a:pt x="141156" y="291782"/>
                  <a:pt x="155948" y="304666"/>
                </a:cubicBezTo>
                <a:cubicBezTo>
                  <a:pt x="179519" y="325088"/>
                  <a:pt x="200990" y="347895"/>
                  <a:pt x="219886" y="372612"/>
                </a:cubicBezTo>
                <a:cubicBezTo>
                  <a:pt x="172457" y="302852"/>
                  <a:pt x="176179" y="202269"/>
                  <a:pt x="228761" y="136232"/>
                </a:cubicBezTo>
                <a:cubicBezTo>
                  <a:pt x="284015" y="179939"/>
                  <a:pt x="326577" y="239391"/>
                  <a:pt x="350053" y="305811"/>
                </a:cubicBezTo>
                <a:cubicBezTo>
                  <a:pt x="329153" y="211812"/>
                  <a:pt x="344613" y="110275"/>
                  <a:pt x="392518" y="26678"/>
                </a:cubicBezTo>
                <a:cubicBezTo>
                  <a:pt x="398340" y="16562"/>
                  <a:pt x="405211" y="6161"/>
                  <a:pt x="416090" y="1962"/>
                </a:cubicBezTo>
                <a:cubicBezTo>
                  <a:pt x="442142" y="-8154"/>
                  <a:pt x="464663" y="22861"/>
                  <a:pt x="474684" y="49009"/>
                </a:cubicBezTo>
                <a:cubicBezTo>
                  <a:pt x="499400" y="113042"/>
                  <a:pt x="517628" y="179557"/>
                  <a:pt x="529079" y="247312"/>
                </a:cubicBezTo>
                <a:cubicBezTo>
                  <a:pt x="567728" y="218206"/>
                  <a:pt x="564483" y="136804"/>
                  <a:pt x="612771" y="138522"/>
                </a:cubicBezTo>
                <a:cubicBezTo>
                  <a:pt x="644167" y="139572"/>
                  <a:pt x="657241" y="180416"/>
                  <a:pt x="652852" y="211430"/>
                </a:cubicBezTo>
                <a:cubicBezTo>
                  <a:pt x="648366" y="242445"/>
                  <a:pt x="635388" y="274987"/>
                  <a:pt x="647508" y="303902"/>
                </a:cubicBezTo>
                <a:cubicBezTo>
                  <a:pt x="646553" y="274891"/>
                  <a:pt x="685775" y="256760"/>
                  <a:pt x="711255" y="270692"/>
                </a:cubicBezTo>
                <a:cubicBezTo>
                  <a:pt x="736734" y="284625"/>
                  <a:pt x="745609" y="318694"/>
                  <a:pt x="738643" y="346941"/>
                </a:cubicBezTo>
                <a:cubicBezTo>
                  <a:pt x="731581" y="375093"/>
                  <a:pt x="712209" y="398473"/>
                  <a:pt x="692073" y="419372"/>
                </a:cubicBezTo>
                <a:cubicBezTo>
                  <a:pt x="728623" y="397233"/>
                  <a:pt x="773952" y="374711"/>
                  <a:pt x="811647" y="394656"/>
                </a:cubicBezTo>
                <a:cubicBezTo>
                  <a:pt x="842280" y="410879"/>
                  <a:pt x="854113" y="450578"/>
                  <a:pt x="848292" y="484742"/>
                </a:cubicBezTo>
                <a:cubicBezTo>
                  <a:pt x="842471" y="518906"/>
                  <a:pt x="822812" y="548871"/>
                  <a:pt x="803631" y="577786"/>
                </a:cubicBezTo>
                <a:cubicBezTo>
                  <a:pt x="820522" y="546008"/>
                  <a:pt x="871195" y="544004"/>
                  <a:pt x="895530" y="570533"/>
                </a:cubicBezTo>
                <a:cubicBezTo>
                  <a:pt x="919865" y="597063"/>
                  <a:pt x="917765" y="640961"/>
                  <a:pt x="896675" y="670162"/>
                </a:cubicBezTo>
                <a:cubicBezTo>
                  <a:pt x="875585" y="699364"/>
                  <a:pt x="839704" y="714823"/>
                  <a:pt x="804012" y="719022"/>
                </a:cubicBezTo>
                <a:cubicBezTo>
                  <a:pt x="825007" y="697742"/>
                  <a:pt x="862321" y="695356"/>
                  <a:pt x="885796" y="713774"/>
                </a:cubicBezTo>
                <a:cubicBezTo>
                  <a:pt x="851155" y="790595"/>
                  <a:pt x="766986" y="842222"/>
                  <a:pt x="682817" y="838310"/>
                </a:cubicBezTo>
                <a:cubicBezTo>
                  <a:pt x="704479" y="864362"/>
                  <a:pt x="660486" y="895568"/>
                  <a:pt x="626608" y="897381"/>
                </a:cubicBezTo>
                <a:cubicBezTo>
                  <a:pt x="543966" y="901866"/>
                  <a:pt x="459987" y="875146"/>
                  <a:pt x="395095" y="823709"/>
                </a:cubicBezTo>
                <a:cubicBezTo>
                  <a:pt x="389560" y="854628"/>
                  <a:pt x="373337" y="885071"/>
                  <a:pt x="346140" y="900912"/>
                </a:cubicBezTo>
                <a:cubicBezTo>
                  <a:pt x="318942" y="916753"/>
                  <a:pt x="280293" y="914081"/>
                  <a:pt x="259967" y="890033"/>
                </a:cubicBezTo>
                <a:cubicBezTo>
                  <a:pt x="239640" y="865985"/>
                  <a:pt x="247656" y="822087"/>
                  <a:pt x="277239" y="811589"/>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3" name="Google Shape;893;p30"/>
          <p:cNvSpPr/>
          <p:nvPr/>
        </p:nvSpPr>
        <p:spPr>
          <a:xfrm>
            <a:off x="4213726" y="522981"/>
            <a:ext cx="600358" cy="660912"/>
          </a:xfrm>
          <a:custGeom>
            <a:rect b="b" l="l" r="r" t="t"/>
            <a:pathLst>
              <a:path extrusionOk="0" h="881216" w="800477">
                <a:moveTo>
                  <a:pt x="143659" y="808004"/>
                </a:moveTo>
                <a:cubicBezTo>
                  <a:pt x="48802" y="760098"/>
                  <a:pt x="-10555" y="650067"/>
                  <a:pt x="1564" y="544522"/>
                </a:cubicBezTo>
                <a:cubicBezTo>
                  <a:pt x="2804" y="533547"/>
                  <a:pt x="5763" y="521237"/>
                  <a:pt x="15401" y="515798"/>
                </a:cubicBezTo>
                <a:cubicBezTo>
                  <a:pt x="28952" y="508163"/>
                  <a:pt x="45080" y="519042"/>
                  <a:pt x="56723" y="529349"/>
                </a:cubicBezTo>
                <a:cubicBezTo>
                  <a:pt x="77812" y="548053"/>
                  <a:pt x="98998" y="566662"/>
                  <a:pt x="120088" y="585366"/>
                </a:cubicBezTo>
                <a:cubicBezTo>
                  <a:pt x="74758" y="506064"/>
                  <a:pt x="58249" y="410729"/>
                  <a:pt x="74281" y="320834"/>
                </a:cubicBezTo>
                <a:cubicBezTo>
                  <a:pt x="121615" y="345550"/>
                  <a:pt x="161027" y="385249"/>
                  <a:pt x="185362" y="432773"/>
                </a:cubicBezTo>
                <a:cubicBezTo>
                  <a:pt x="172765" y="396224"/>
                  <a:pt x="160168" y="356334"/>
                  <a:pt x="172670" y="319689"/>
                </a:cubicBezTo>
                <a:cubicBezTo>
                  <a:pt x="185171" y="283044"/>
                  <a:pt x="235272" y="258327"/>
                  <a:pt x="263901" y="284284"/>
                </a:cubicBezTo>
                <a:cubicBezTo>
                  <a:pt x="285945" y="304325"/>
                  <a:pt x="285182" y="343642"/>
                  <a:pt x="310853" y="358624"/>
                </a:cubicBezTo>
                <a:cubicBezTo>
                  <a:pt x="303600" y="255083"/>
                  <a:pt x="316197" y="150110"/>
                  <a:pt x="347593" y="51149"/>
                </a:cubicBezTo>
                <a:cubicBezTo>
                  <a:pt x="354178" y="30536"/>
                  <a:pt x="364198" y="7442"/>
                  <a:pt x="385001" y="1430"/>
                </a:cubicBezTo>
                <a:cubicBezTo>
                  <a:pt x="420406" y="-8686"/>
                  <a:pt x="444455" y="36930"/>
                  <a:pt x="450753" y="73193"/>
                </a:cubicBezTo>
                <a:cubicBezTo>
                  <a:pt x="463159" y="144861"/>
                  <a:pt x="465258" y="218247"/>
                  <a:pt x="457051" y="290487"/>
                </a:cubicBezTo>
                <a:cubicBezTo>
                  <a:pt x="463254" y="272737"/>
                  <a:pt x="470030" y="254129"/>
                  <a:pt x="484058" y="241532"/>
                </a:cubicBezTo>
                <a:cubicBezTo>
                  <a:pt x="498086" y="228935"/>
                  <a:pt x="521848" y="225022"/>
                  <a:pt x="535304" y="238287"/>
                </a:cubicBezTo>
                <a:cubicBezTo>
                  <a:pt x="544561" y="247448"/>
                  <a:pt x="546374" y="261667"/>
                  <a:pt x="546755" y="274741"/>
                </a:cubicBezTo>
                <a:cubicBezTo>
                  <a:pt x="547710" y="309287"/>
                  <a:pt x="542461" y="344024"/>
                  <a:pt x="531391" y="376661"/>
                </a:cubicBezTo>
                <a:cubicBezTo>
                  <a:pt x="563742" y="361583"/>
                  <a:pt x="606590" y="375515"/>
                  <a:pt x="623863" y="406721"/>
                </a:cubicBezTo>
                <a:cubicBezTo>
                  <a:pt x="641136" y="437927"/>
                  <a:pt x="630161" y="481634"/>
                  <a:pt x="600196" y="501006"/>
                </a:cubicBezTo>
                <a:cubicBezTo>
                  <a:pt x="627394" y="475526"/>
                  <a:pt x="677017" y="491558"/>
                  <a:pt x="693336" y="525054"/>
                </a:cubicBezTo>
                <a:cubicBezTo>
                  <a:pt x="709654" y="558550"/>
                  <a:pt x="698871" y="600062"/>
                  <a:pt x="676826" y="630123"/>
                </a:cubicBezTo>
                <a:cubicBezTo>
                  <a:pt x="708605" y="613041"/>
                  <a:pt x="752121" y="622488"/>
                  <a:pt x="773974" y="651213"/>
                </a:cubicBezTo>
                <a:cubicBezTo>
                  <a:pt x="795828" y="679937"/>
                  <a:pt x="793251" y="724407"/>
                  <a:pt x="768248" y="750460"/>
                </a:cubicBezTo>
                <a:cubicBezTo>
                  <a:pt x="789434" y="742062"/>
                  <a:pt x="807947" y="774222"/>
                  <a:pt x="797450" y="794453"/>
                </a:cubicBezTo>
                <a:cubicBezTo>
                  <a:pt x="786952" y="814684"/>
                  <a:pt x="762618" y="822796"/>
                  <a:pt x="740669" y="828808"/>
                </a:cubicBezTo>
                <a:cubicBezTo>
                  <a:pt x="693527" y="841595"/>
                  <a:pt x="625103" y="840737"/>
                  <a:pt x="616419" y="792640"/>
                </a:cubicBezTo>
                <a:cubicBezTo>
                  <a:pt x="573571" y="835774"/>
                  <a:pt x="513259" y="861159"/>
                  <a:pt x="452375" y="861731"/>
                </a:cubicBezTo>
                <a:cubicBezTo>
                  <a:pt x="426037" y="861922"/>
                  <a:pt x="391205" y="845794"/>
                  <a:pt x="398743" y="820601"/>
                </a:cubicBezTo>
                <a:cubicBezTo>
                  <a:pt x="395022" y="857437"/>
                  <a:pt x="354846" y="881962"/>
                  <a:pt x="317819" y="881199"/>
                </a:cubicBezTo>
                <a:cubicBezTo>
                  <a:pt x="280792" y="880435"/>
                  <a:pt x="246819" y="861349"/>
                  <a:pt x="215423" y="841691"/>
                </a:cubicBezTo>
                <a:cubicBezTo>
                  <a:pt x="194905" y="867171"/>
                  <a:pt x="152916" y="871370"/>
                  <a:pt x="127627" y="850566"/>
                </a:cubicBezTo>
                <a:cubicBezTo>
                  <a:pt x="102338" y="829762"/>
                  <a:pt x="98711" y="787677"/>
                  <a:pt x="119897" y="762675"/>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4" name="Google Shape;894;p30"/>
          <p:cNvSpPr/>
          <p:nvPr/>
        </p:nvSpPr>
        <p:spPr>
          <a:xfrm>
            <a:off x="8436562" y="3793831"/>
            <a:ext cx="714833" cy="1364969"/>
          </a:xfrm>
          <a:custGeom>
            <a:rect b="b" l="l" r="r" t="t"/>
            <a:pathLst>
              <a:path extrusionOk="0" h="1819959" w="953111">
                <a:moveTo>
                  <a:pt x="953112" y="74737"/>
                </a:moveTo>
                <a:lnTo>
                  <a:pt x="953112" y="1812516"/>
                </a:lnTo>
                <a:lnTo>
                  <a:pt x="461074" y="1812516"/>
                </a:lnTo>
                <a:cubicBezTo>
                  <a:pt x="459262" y="1814997"/>
                  <a:pt x="457352" y="1817574"/>
                  <a:pt x="455444" y="1819960"/>
                </a:cubicBezTo>
                <a:cubicBezTo>
                  <a:pt x="455731" y="1817287"/>
                  <a:pt x="456303" y="1814806"/>
                  <a:pt x="457067" y="1812516"/>
                </a:cubicBezTo>
                <a:lnTo>
                  <a:pt x="121630" y="1812516"/>
                </a:lnTo>
                <a:cubicBezTo>
                  <a:pt x="99872" y="1780452"/>
                  <a:pt x="80786" y="1746192"/>
                  <a:pt x="64468" y="1710310"/>
                </a:cubicBezTo>
                <a:cubicBezTo>
                  <a:pt x="15321" y="1602474"/>
                  <a:pt x="-7963" y="1480420"/>
                  <a:pt x="2438" y="1360273"/>
                </a:cubicBezTo>
                <a:cubicBezTo>
                  <a:pt x="3010" y="1354071"/>
                  <a:pt x="3775" y="1347772"/>
                  <a:pt x="4824" y="1341474"/>
                </a:cubicBezTo>
                <a:cubicBezTo>
                  <a:pt x="8355" y="1320098"/>
                  <a:pt x="15703" y="1299389"/>
                  <a:pt x="32213" y="1288796"/>
                </a:cubicBezTo>
                <a:cubicBezTo>
                  <a:pt x="62178" y="1269519"/>
                  <a:pt x="98727" y="1295762"/>
                  <a:pt x="125066" y="1320765"/>
                </a:cubicBezTo>
                <a:cubicBezTo>
                  <a:pt x="144534" y="1339088"/>
                  <a:pt x="164001" y="1357410"/>
                  <a:pt x="183373" y="1375828"/>
                </a:cubicBezTo>
                <a:cubicBezTo>
                  <a:pt x="210094" y="1401022"/>
                  <a:pt x="236814" y="1426216"/>
                  <a:pt x="263535" y="1451504"/>
                </a:cubicBezTo>
                <a:cubicBezTo>
                  <a:pt x="263535" y="1451600"/>
                  <a:pt x="263535" y="1451600"/>
                  <a:pt x="263535" y="1451600"/>
                </a:cubicBezTo>
                <a:cubicBezTo>
                  <a:pt x="265443" y="1453317"/>
                  <a:pt x="267257" y="1455035"/>
                  <a:pt x="269165" y="1456848"/>
                </a:cubicBezTo>
                <a:cubicBezTo>
                  <a:pt x="266875" y="1452649"/>
                  <a:pt x="264680" y="1448450"/>
                  <a:pt x="262485" y="1444251"/>
                </a:cubicBezTo>
                <a:cubicBezTo>
                  <a:pt x="255232" y="1430224"/>
                  <a:pt x="248266" y="1415909"/>
                  <a:pt x="241585" y="1401499"/>
                </a:cubicBezTo>
                <a:cubicBezTo>
                  <a:pt x="164860" y="1234688"/>
                  <a:pt x="132510" y="1043351"/>
                  <a:pt x="149686" y="857548"/>
                </a:cubicBezTo>
                <a:cubicBezTo>
                  <a:pt x="149686" y="856976"/>
                  <a:pt x="149782" y="856308"/>
                  <a:pt x="149877" y="855735"/>
                </a:cubicBezTo>
                <a:cubicBezTo>
                  <a:pt x="151500" y="838749"/>
                  <a:pt x="153313" y="821666"/>
                  <a:pt x="155794" y="804776"/>
                </a:cubicBezTo>
                <a:cubicBezTo>
                  <a:pt x="156748" y="805253"/>
                  <a:pt x="157703" y="805825"/>
                  <a:pt x="158562" y="806302"/>
                </a:cubicBezTo>
                <a:cubicBezTo>
                  <a:pt x="184232" y="820808"/>
                  <a:pt x="208949" y="837413"/>
                  <a:pt x="232424" y="856022"/>
                </a:cubicBezTo>
                <a:cubicBezTo>
                  <a:pt x="232424" y="856022"/>
                  <a:pt x="232520" y="855926"/>
                  <a:pt x="232520" y="856022"/>
                </a:cubicBezTo>
                <a:cubicBezTo>
                  <a:pt x="245880" y="866519"/>
                  <a:pt x="258763" y="877589"/>
                  <a:pt x="271264" y="889327"/>
                </a:cubicBezTo>
                <a:cubicBezTo>
                  <a:pt x="315067" y="930361"/>
                  <a:pt x="353430" y="978553"/>
                  <a:pt x="384635" y="1031803"/>
                </a:cubicBezTo>
                <a:cubicBezTo>
                  <a:pt x="393319" y="1046595"/>
                  <a:pt x="401431" y="1061769"/>
                  <a:pt x="408970" y="1077324"/>
                </a:cubicBezTo>
                <a:cubicBezTo>
                  <a:pt x="405152" y="1065585"/>
                  <a:pt x="401239" y="1053752"/>
                  <a:pt x="397519" y="1041823"/>
                </a:cubicBezTo>
                <a:cubicBezTo>
                  <a:pt x="372421" y="961949"/>
                  <a:pt x="352857" y="877398"/>
                  <a:pt x="375856" y="798382"/>
                </a:cubicBezTo>
                <a:cubicBezTo>
                  <a:pt x="402290" y="707437"/>
                  <a:pt x="513370" y="644262"/>
                  <a:pt x="578454" y="707437"/>
                </a:cubicBezTo>
                <a:cubicBezTo>
                  <a:pt x="628650" y="756106"/>
                  <a:pt x="628459" y="853254"/>
                  <a:pt x="686575" y="889518"/>
                </a:cubicBezTo>
                <a:cubicBezTo>
                  <a:pt x="666153" y="633765"/>
                  <a:pt x="689915" y="373909"/>
                  <a:pt x="756144" y="128177"/>
                </a:cubicBezTo>
                <a:cubicBezTo>
                  <a:pt x="769981" y="76931"/>
                  <a:pt x="791548" y="19482"/>
                  <a:pt x="837927" y="3927"/>
                </a:cubicBezTo>
                <a:cubicBezTo>
                  <a:pt x="886311" y="-12296"/>
                  <a:pt x="926104" y="23777"/>
                  <a:pt x="953112" y="74737"/>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5" name="Google Shape;895;p30"/>
          <p:cNvSpPr/>
          <p:nvPr/>
        </p:nvSpPr>
        <p:spPr>
          <a:xfrm>
            <a:off x="-1650" y="3621656"/>
            <a:ext cx="1074999" cy="1529270"/>
          </a:xfrm>
          <a:custGeom>
            <a:rect b="b" l="l" r="r" t="t"/>
            <a:pathLst>
              <a:path extrusionOk="0" h="1842494" w="1433332">
                <a:moveTo>
                  <a:pt x="1423242" y="1842494"/>
                </a:moveTo>
                <a:lnTo>
                  <a:pt x="0" y="1842494"/>
                </a:lnTo>
                <a:lnTo>
                  <a:pt x="0" y="960626"/>
                </a:lnTo>
                <a:cubicBezTo>
                  <a:pt x="27961" y="996412"/>
                  <a:pt x="52296" y="1035538"/>
                  <a:pt x="72527" y="1077241"/>
                </a:cubicBezTo>
                <a:cubicBezTo>
                  <a:pt x="42943" y="987346"/>
                  <a:pt x="13074" y="889244"/>
                  <a:pt x="39508" y="798300"/>
                </a:cubicBezTo>
                <a:cubicBezTo>
                  <a:pt x="65942" y="707355"/>
                  <a:pt x="177023" y="644180"/>
                  <a:pt x="242106" y="707355"/>
                </a:cubicBezTo>
                <a:cubicBezTo>
                  <a:pt x="292207" y="756024"/>
                  <a:pt x="292111" y="853267"/>
                  <a:pt x="350228" y="889435"/>
                </a:cubicBezTo>
                <a:cubicBezTo>
                  <a:pt x="329806" y="633683"/>
                  <a:pt x="353568" y="373922"/>
                  <a:pt x="419796" y="128095"/>
                </a:cubicBezTo>
                <a:cubicBezTo>
                  <a:pt x="433538" y="76849"/>
                  <a:pt x="455201" y="19400"/>
                  <a:pt x="501484" y="3941"/>
                </a:cubicBezTo>
                <a:cubicBezTo>
                  <a:pt x="580310" y="-22493"/>
                  <a:pt x="636041" y="89446"/>
                  <a:pt x="651596" y="178864"/>
                </a:cubicBezTo>
                <a:cubicBezTo>
                  <a:pt x="682229" y="355504"/>
                  <a:pt x="689959" y="537012"/>
                  <a:pt x="674499" y="715848"/>
                </a:cubicBezTo>
                <a:cubicBezTo>
                  <a:pt x="687764" y="671664"/>
                  <a:pt x="702078" y="625476"/>
                  <a:pt x="732998" y="593888"/>
                </a:cubicBezTo>
                <a:cubicBezTo>
                  <a:pt x="763917" y="562301"/>
                  <a:pt x="816880" y="551804"/>
                  <a:pt x="847418" y="584059"/>
                </a:cubicBezTo>
                <a:cubicBezTo>
                  <a:pt x="868604" y="606390"/>
                  <a:pt x="873089" y="641508"/>
                  <a:pt x="874425" y="673764"/>
                </a:cubicBezTo>
                <a:cubicBezTo>
                  <a:pt x="877956" y="759078"/>
                  <a:pt x="867649" y="845060"/>
                  <a:pt x="844173" y="926367"/>
                </a:cubicBezTo>
                <a:cubicBezTo>
                  <a:pt x="900286" y="896211"/>
                  <a:pt x="971668" y="909857"/>
                  <a:pt x="1019097" y="953946"/>
                </a:cubicBezTo>
                <a:cubicBezTo>
                  <a:pt x="1032266" y="966065"/>
                  <a:pt x="1043527" y="980571"/>
                  <a:pt x="1052211" y="997175"/>
                </a:cubicBezTo>
                <a:cubicBezTo>
                  <a:pt x="1088665" y="1067030"/>
                  <a:pt x="1073015" y="1163510"/>
                  <a:pt x="1019574" y="1217141"/>
                </a:cubicBezTo>
                <a:cubicBezTo>
                  <a:pt x="1042191" y="1201396"/>
                  <a:pt x="1069484" y="1196433"/>
                  <a:pt x="1096586" y="1200251"/>
                </a:cubicBezTo>
                <a:cubicBezTo>
                  <a:pt x="1143728" y="1206740"/>
                  <a:pt x="1190584" y="1239568"/>
                  <a:pt x="1212629" y="1287283"/>
                </a:cubicBezTo>
                <a:cubicBezTo>
                  <a:pt x="1213106" y="1288237"/>
                  <a:pt x="1213487" y="1289191"/>
                  <a:pt x="1213869" y="1290146"/>
                </a:cubicBezTo>
                <a:cubicBezTo>
                  <a:pt x="1215110" y="1292818"/>
                  <a:pt x="1216255" y="1295585"/>
                  <a:pt x="1217400" y="1298352"/>
                </a:cubicBezTo>
                <a:cubicBezTo>
                  <a:pt x="1248510" y="1378609"/>
                  <a:pt x="1225893" y="1475852"/>
                  <a:pt x="1180087" y="1547711"/>
                </a:cubicBezTo>
                <a:cubicBezTo>
                  <a:pt x="1215491" y="1525858"/>
                  <a:pt x="1257767" y="1520514"/>
                  <a:pt x="1297466" y="1529484"/>
                </a:cubicBezTo>
                <a:lnTo>
                  <a:pt x="1297561" y="1529580"/>
                </a:lnTo>
                <a:cubicBezTo>
                  <a:pt x="1336783" y="1538359"/>
                  <a:pt x="1373428" y="1561357"/>
                  <a:pt x="1398240" y="1596190"/>
                </a:cubicBezTo>
                <a:cubicBezTo>
                  <a:pt x="1448245" y="1666330"/>
                  <a:pt x="1444333" y="1776457"/>
                  <a:pt x="1389556" y="1841731"/>
                </a:cubicBezTo>
                <a:cubicBezTo>
                  <a:pt x="1401389" y="1836291"/>
                  <a:pt x="1412936" y="1837246"/>
                  <a:pt x="1423242" y="1842494"/>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6" name="Google Shape;896;p30"/>
          <p:cNvSpPr/>
          <p:nvPr/>
        </p:nvSpPr>
        <p:spPr>
          <a:xfrm>
            <a:off x="7508908" y="4530218"/>
            <a:ext cx="714079" cy="646189"/>
          </a:xfrm>
          <a:custGeom>
            <a:rect b="b" l="l" r="r" t="t"/>
            <a:pathLst>
              <a:path extrusionOk="0" h="861585" w="952106">
                <a:moveTo>
                  <a:pt x="798423" y="847557"/>
                </a:moveTo>
                <a:cubicBezTo>
                  <a:pt x="807203" y="847843"/>
                  <a:pt x="815983" y="848130"/>
                  <a:pt x="824570" y="848416"/>
                </a:cubicBezTo>
                <a:cubicBezTo>
                  <a:pt x="856063" y="849561"/>
                  <a:pt x="888223" y="851279"/>
                  <a:pt x="920382" y="854142"/>
                </a:cubicBezTo>
                <a:cubicBezTo>
                  <a:pt x="925632" y="846794"/>
                  <a:pt x="930403" y="838968"/>
                  <a:pt x="934506" y="830666"/>
                </a:cubicBezTo>
                <a:cubicBezTo>
                  <a:pt x="947866" y="804232"/>
                  <a:pt x="954833" y="774458"/>
                  <a:pt x="951111" y="746115"/>
                </a:cubicBezTo>
                <a:cubicBezTo>
                  <a:pt x="949680" y="734855"/>
                  <a:pt x="946530" y="723784"/>
                  <a:pt x="941472" y="713287"/>
                </a:cubicBezTo>
                <a:cubicBezTo>
                  <a:pt x="925632" y="680745"/>
                  <a:pt x="886791" y="660419"/>
                  <a:pt x="852341" y="664045"/>
                </a:cubicBezTo>
                <a:cubicBezTo>
                  <a:pt x="842702" y="665000"/>
                  <a:pt x="833446" y="667863"/>
                  <a:pt x="825048" y="672920"/>
                </a:cubicBezTo>
                <a:cubicBezTo>
                  <a:pt x="853773" y="647727"/>
                  <a:pt x="865319" y="604401"/>
                  <a:pt x="853773" y="568043"/>
                </a:cubicBezTo>
                <a:cubicBezTo>
                  <a:pt x="852054" y="562699"/>
                  <a:pt x="849860" y="557450"/>
                  <a:pt x="847093" y="552487"/>
                </a:cubicBezTo>
                <a:cubicBezTo>
                  <a:pt x="844897" y="548575"/>
                  <a:pt x="842511" y="544853"/>
                  <a:pt x="839745" y="541322"/>
                </a:cubicBezTo>
                <a:cubicBezTo>
                  <a:pt x="814933" y="509449"/>
                  <a:pt x="768553" y="495229"/>
                  <a:pt x="730191" y="508303"/>
                </a:cubicBezTo>
                <a:cubicBezTo>
                  <a:pt x="727232" y="509258"/>
                  <a:pt x="724369" y="510403"/>
                  <a:pt x="721507" y="511739"/>
                </a:cubicBezTo>
                <a:cubicBezTo>
                  <a:pt x="722365" y="509258"/>
                  <a:pt x="723129" y="506777"/>
                  <a:pt x="723893" y="504200"/>
                </a:cubicBezTo>
                <a:cubicBezTo>
                  <a:pt x="737348" y="462020"/>
                  <a:pt x="743550" y="417454"/>
                  <a:pt x="742405" y="373270"/>
                </a:cubicBezTo>
                <a:cubicBezTo>
                  <a:pt x="741929" y="355520"/>
                  <a:pt x="739543" y="336148"/>
                  <a:pt x="726850" y="323742"/>
                </a:cubicBezTo>
                <a:cubicBezTo>
                  <a:pt x="708624" y="305706"/>
                  <a:pt x="676369" y="311050"/>
                  <a:pt x="657378" y="328132"/>
                </a:cubicBezTo>
                <a:cubicBezTo>
                  <a:pt x="638292" y="345214"/>
                  <a:pt x="629035" y="370407"/>
                  <a:pt x="620637" y="394551"/>
                </a:cubicBezTo>
                <a:cubicBezTo>
                  <a:pt x="630180" y="310859"/>
                  <a:pt x="629512" y="225926"/>
                  <a:pt x="618537" y="142330"/>
                </a:cubicBezTo>
                <a:cubicBezTo>
                  <a:pt x="617106" y="130687"/>
                  <a:pt x="615389" y="119045"/>
                  <a:pt x="613385" y="107497"/>
                </a:cubicBezTo>
                <a:cubicBezTo>
                  <a:pt x="613003" y="104826"/>
                  <a:pt x="612525" y="102058"/>
                  <a:pt x="612049" y="99386"/>
                </a:cubicBezTo>
                <a:cubicBezTo>
                  <a:pt x="609663" y="85263"/>
                  <a:pt x="605177" y="70089"/>
                  <a:pt x="598975" y="55966"/>
                </a:cubicBezTo>
                <a:cubicBezTo>
                  <a:pt x="583515" y="20847"/>
                  <a:pt x="556986" y="-7877"/>
                  <a:pt x="522727" y="1952"/>
                </a:cubicBezTo>
                <a:cubicBezTo>
                  <a:pt x="494478" y="10064"/>
                  <a:pt x="480833" y="41365"/>
                  <a:pt x="471862" y="69421"/>
                </a:cubicBezTo>
                <a:cubicBezTo>
                  <a:pt x="429205" y="203787"/>
                  <a:pt x="412218" y="346263"/>
                  <a:pt x="422047" y="486927"/>
                </a:cubicBezTo>
                <a:cubicBezTo>
                  <a:pt x="387120" y="466506"/>
                  <a:pt x="388169" y="413160"/>
                  <a:pt x="358204" y="385963"/>
                </a:cubicBezTo>
                <a:cubicBezTo>
                  <a:pt x="319365" y="350653"/>
                  <a:pt x="251323" y="384340"/>
                  <a:pt x="234336" y="434059"/>
                </a:cubicBezTo>
                <a:cubicBezTo>
                  <a:pt x="217445" y="483778"/>
                  <a:pt x="234623" y="537887"/>
                  <a:pt x="251610" y="587606"/>
                </a:cubicBezTo>
                <a:cubicBezTo>
                  <a:pt x="218590" y="523000"/>
                  <a:pt x="165054" y="469082"/>
                  <a:pt x="100734" y="435586"/>
                </a:cubicBezTo>
                <a:cubicBezTo>
                  <a:pt x="78977" y="557641"/>
                  <a:pt x="101403" y="687140"/>
                  <a:pt x="163050" y="794784"/>
                </a:cubicBezTo>
                <a:cubicBezTo>
                  <a:pt x="134326" y="769400"/>
                  <a:pt x="105601" y="744015"/>
                  <a:pt x="76972" y="718727"/>
                </a:cubicBezTo>
                <a:cubicBezTo>
                  <a:pt x="61131" y="704698"/>
                  <a:pt x="39278" y="690002"/>
                  <a:pt x="20860" y="700309"/>
                </a:cubicBezTo>
                <a:cubicBezTo>
                  <a:pt x="7786" y="707657"/>
                  <a:pt x="3873" y="724357"/>
                  <a:pt x="2156" y="739339"/>
                </a:cubicBezTo>
                <a:cubicBezTo>
                  <a:pt x="-1375" y="769782"/>
                  <a:pt x="-517" y="800510"/>
                  <a:pt x="4350" y="830666"/>
                </a:cubicBezTo>
                <a:cubicBezTo>
                  <a:pt x="5019" y="834769"/>
                  <a:pt x="5782" y="838873"/>
                  <a:pt x="6641" y="842976"/>
                </a:cubicBezTo>
                <a:lnTo>
                  <a:pt x="6641" y="843072"/>
                </a:lnTo>
                <a:cubicBezTo>
                  <a:pt x="7786" y="849275"/>
                  <a:pt x="9122" y="855383"/>
                  <a:pt x="10649" y="861585"/>
                </a:cubicBezTo>
                <a:lnTo>
                  <a:pt x="19714" y="830666"/>
                </a:lnTo>
                <a:lnTo>
                  <a:pt x="784204" y="830666"/>
                </a:lnTo>
                <a:cubicBezTo>
                  <a:pt x="788690" y="836487"/>
                  <a:pt x="793556" y="842118"/>
                  <a:pt x="798423" y="847557"/>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7" name="Google Shape;897;p30"/>
          <p:cNvSpPr/>
          <p:nvPr/>
        </p:nvSpPr>
        <p:spPr>
          <a:xfrm>
            <a:off x="2680364" y="2352767"/>
            <a:ext cx="597094" cy="647178"/>
          </a:xfrm>
          <a:custGeom>
            <a:rect b="b" l="l" r="r" t="t"/>
            <a:pathLst>
              <a:path extrusionOk="0" h="862904" w="796125">
                <a:moveTo>
                  <a:pt x="41635" y="413830"/>
                </a:moveTo>
                <a:cubicBezTo>
                  <a:pt x="7090" y="313342"/>
                  <a:pt x="41349" y="193100"/>
                  <a:pt x="123610" y="125918"/>
                </a:cubicBezTo>
                <a:cubicBezTo>
                  <a:pt x="132198" y="118951"/>
                  <a:pt x="142887" y="112080"/>
                  <a:pt x="153575" y="114943"/>
                </a:cubicBezTo>
                <a:cubicBezTo>
                  <a:pt x="168557" y="118951"/>
                  <a:pt x="172565" y="137942"/>
                  <a:pt x="173710" y="153497"/>
                </a:cubicBezTo>
                <a:cubicBezTo>
                  <a:pt x="175810" y="181649"/>
                  <a:pt x="177909" y="209705"/>
                  <a:pt x="180104" y="237857"/>
                </a:cubicBezTo>
                <a:cubicBezTo>
                  <a:pt x="202912" y="149489"/>
                  <a:pt x="257594" y="69614"/>
                  <a:pt x="331742" y="16364"/>
                </a:cubicBezTo>
                <a:cubicBezTo>
                  <a:pt x="348443" y="67133"/>
                  <a:pt x="349015" y="123055"/>
                  <a:pt x="333269" y="174110"/>
                </a:cubicBezTo>
                <a:cubicBezTo>
                  <a:pt x="349779" y="139182"/>
                  <a:pt x="368578" y="101774"/>
                  <a:pt x="403029" y="84215"/>
                </a:cubicBezTo>
                <a:cubicBezTo>
                  <a:pt x="437479" y="66655"/>
                  <a:pt x="490729" y="83833"/>
                  <a:pt x="493115" y="122482"/>
                </a:cubicBezTo>
                <a:cubicBezTo>
                  <a:pt x="494928" y="152256"/>
                  <a:pt x="466967" y="179836"/>
                  <a:pt x="474887" y="208560"/>
                </a:cubicBezTo>
                <a:cubicBezTo>
                  <a:pt x="541975" y="129353"/>
                  <a:pt x="624140" y="62838"/>
                  <a:pt x="715657" y="13883"/>
                </a:cubicBezTo>
                <a:cubicBezTo>
                  <a:pt x="734743" y="3672"/>
                  <a:pt x="758124" y="-5871"/>
                  <a:pt x="777114" y="4435"/>
                </a:cubicBezTo>
                <a:cubicBezTo>
                  <a:pt x="809560" y="21804"/>
                  <a:pt x="794960" y="71332"/>
                  <a:pt x="774156" y="101774"/>
                </a:cubicBezTo>
                <a:cubicBezTo>
                  <a:pt x="733025" y="161799"/>
                  <a:pt x="683306" y="215813"/>
                  <a:pt x="627003" y="261905"/>
                </a:cubicBezTo>
                <a:cubicBezTo>
                  <a:pt x="643894" y="253508"/>
                  <a:pt x="661644" y="244919"/>
                  <a:pt x="680539" y="245682"/>
                </a:cubicBezTo>
                <a:cubicBezTo>
                  <a:pt x="699434" y="246446"/>
                  <a:pt x="719093" y="260283"/>
                  <a:pt x="719474" y="279083"/>
                </a:cubicBezTo>
                <a:cubicBezTo>
                  <a:pt x="719761" y="292157"/>
                  <a:pt x="711077" y="303608"/>
                  <a:pt x="702202" y="313151"/>
                </a:cubicBezTo>
                <a:cubicBezTo>
                  <a:pt x="678821" y="338536"/>
                  <a:pt x="650860" y="359721"/>
                  <a:pt x="620036" y="375467"/>
                </a:cubicBezTo>
                <a:cubicBezTo>
                  <a:pt x="653723" y="387205"/>
                  <a:pt x="674718" y="427095"/>
                  <a:pt x="665366" y="461545"/>
                </a:cubicBezTo>
                <a:cubicBezTo>
                  <a:pt x="656014" y="495995"/>
                  <a:pt x="617651" y="519662"/>
                  <a:pt x="582628" y="512695"/>
                </a:cubicBezTo>
                <a:cubicBezTo>
                  <a:pt x="619941" y="513459"/>
                  <a:pt x="644276" y="559551"/>
                  <a:pt x="632633" y="594956"/>
                </a:cubicBezTo>
                <a:cubicBezTo>
                  <a:pt x="620991" y="630360"/>
                  <a:pt x="584250" y="652500"/>
                  <a:pt x="547510" y="658799"/>
                </a:cubicBezTo>
                <a:cubicBezTo>
                  <a:pt x="582151" y="668723"/>
                  <a:pt x="606867" y="705845"/>
                  <a:pt x="602477" y="741632"/>
                </a:cubicBezTo>
                <a:cubicBezTo>
                  <a:pt x="598088" y="777418"/>
                  <a:pt x="565164" y="807574"/>
                  <a:pt x="529187" y="808719"/>
                </a:cubicBezTo>
                <a:cubicBezTo>
                  <a:pt x="550277" y="817499"/>
                  <a:pt x="541116" y="853380"/>
                  <a:pt x="519453" y="860633"/>
                </a:cubicBezTo>
                <a:cubicBezTo>
                  <a:pt x="497791" y="867790"/>
                  <a:pt x="474697" y="856720"/>
                  <a:pt x="454752" y="845650"/>
                </a:cubicBezTo>
                <a:cubicBezTo>
                  <a:pt x="412094" y="821984"/>
                  <a:pt x="363616" y="773601"/>
                  <a:pt x="390909" y="733043"/>
                </a:cubicBezTo>
                <a:cubicBezTo>
                  <a:pt x="330120" y="733997"/>
                  <a:pt x="269236" y="710140"/>
                  <a:pt x="225243" y="668151"/>
                </a:cubicBezTo>
                <a:cubicBezTo>
                  <a:pt x="206252" y="649923"/>
                  <a:pt x="192510" y="614137"/>
                  <a:pt x="215509" y="601350"/>
                </a:cubicBezTo>
                <a:cubicBezTo>
                  <a:pt x="187071" y="625112"/>
                  <a:pt x="141264" y="614710"/>
                  <a:pt x="115212" y="588276"/>
                </a:cubicBezTo>
                <a:cubicBezTo>
                  <a:pt x="89159" y="561937"/>
                  <a:pt x="78185" y="524529"/>
                  <a:pt x="69406" y="488552"/>
                </a:cubicBezTo>
                <a:cubicBezTo>
                  <a:pt x="36959" y="492464"/>
                  <a:pt x="3845" y="466221"/>
                  <a:pt x="314" y="433679"/>
                </a:cubicBezTo>
                <a:cubicBezTo>
                  <a:pt x="-3217" y="401138"/>
                  <a:pt x="23504" y="368405"/>
                  <a:pt x="56045" y="365351"/>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8" name="Google Shape;898;p30"/>
          <p:cNvSpPr/>
          <p:nvPr/>
        </p:nvSpPr>
        <p:spPr>
          <a:xfrm>
            <a:off x="4978549" y="241057"/>
            <a:ext cx="600358" cy="660912"/>
          </a:xfrm>
          <a:custGeom>
            <a:rect b="b" l="l" r="r" t="t"/>
            <a:pathLst>
              <a:path extrusionOk="0" h="881216" w="800477">
                <a:moveTo>
                  <a:pt x="143659" y="808004"/>
                </a:moveTo>
                <a:cubicBezTo>
                  <a:pt x="48802" y="760098"/>
                  <a:pt x="-10555" y="650067"/>
                  <a:pt x="1564" y="544522"/>
                </a:cubicBezTo>
                <a:cubicBezTo>
                  <a:pt x="2804" y="533547"/>
                  <a:pt x="5763" y="521237"/>
                  <a:pt x="15401" y="515798"/>
                </a:cubicBezTo>
                <a:cubicBezTo>
                  <a:pt x="28953" y="508163"/>
                  <a:pt x="45080" y="519042"/>
                  <a:pt x="56723" y="529349"/>
                </a:cubicBezTo>
                <a:cubicBezTo>
                  <a:pt x="77813" y="548053"/>
                  <a:pt x="98998" y="566662"/>
                  <a:pt x="120088" y="585366"/>
                </a:cubicBezTo>
                <a:cubicBezTo>
                  <a:pt x="74759" y="506064"/>
                  <a:pt x="58249" y="410729"/>
                  <a:pt x="74282" y="320834"/>
                </a:cubicBezTo>
                <a:cubicBezTo>
                  <a:pt x="121615" y="345550"/>
                  <a:pt x="161027" y="385249"/>
                  <a:pt x="185362" y="432773"/>
                </a:cubicBezTo>
                <a:cubicBezTo>
                  <a:pt x="172765" y="396224"/>
                  <a:pt x="160169" y="356334"/>
                  <a:pt x="172670" y="319689"/>
                </a:cubicBezTo>
                <a:cubicBezTo>
                  <a:pt x="185172" y="283139"/>
                  <a:pt x="235272" y="258327"/>
                  <a:pt x="263901" y="284284"/>
                </a:cubicBezTo>
                <a:cubicBezTo>
                  <a:pt x="285946" y="304325"/>
                  <a:pt x="285182" y="343642"/>
                  <a:pt x="310853" y="358624"/>
                </a:cubicBezTo>
                <a:cubicBezTo>
                  <a:pt x="303600" y="255083"/>
                  <a:pt x="316197" y="150110"/>
                  <a:pt x="347593" y="51149"/>
                </a:cubicBezTo>
                <a:cubicBezTo>
                  <a:pt x="354178" y="30536"/>
                  <a:pt x="364198" y="7442"/>
                  <a:pt x="385002" y="1430"/>
                </a:cubicBezTo>
                <a:cubicBezTo>
                  <a:pt x="420406" y="-8686"/>
                  <a:pt x="444455" y="36930"/>
                  <a:pt x="450753" y="73193"/>
                </a:cubicBezTo>
                <a:cubicBezTo>
                  <a:pt x="463159" y="144861"/>
                  <a:pt x="465258" y="218247"/>
                  <a:pt x="457051" y="290487"/>
                </a:cubicBezTo>
                <a:cubicBezTo>
                  <a:pt x="463254" y="272737"/>
                  <a:pt x="470030" y="254129"/>
                  <a:pt x="484058" y="241532"/>
                </a:cubicBezTo>
                <a:cubicBezTo>
                  <a:pt x="498086" y="228935"/>
                  <a:pt x="521848" y="225022"/>
                  <a:pt x="535304" y="238287"/>
                </a:cubicBezTo>
                <a:cubicBezTo>
                  <a:pt x="544561" y="247448"/>
                  <a:pt x="546374" y="261667"/>
                  <a:pt x="546755" y="274741"/>
                </a:cubicBezTo>
                <a:cubicBezTo>
                  <a:pt x="547710" y="309287"/>
                  <a:pt x="542461" y="344024"/>
                  <a:pt x="531391" y="376661"/>
                </a:cubicBezTo>
                <a:cubicBezTo>
                  <a:pt x="563742" y="361583"/>
                  <a:pt x="606590" y="375515"/>
                  <a:pt x="623863" y="406721"/>
                </a:cubicBezTo>
                <a:cubicBezTo>
                  <a:pt x="641136" y="437927"/>
                  <a:pt x="630162" y="481634"/>
                  <a:pt x="600196" y="501006"/>
                </a:cubicBezTo>
                <a:cubicBezTo>
                  <a:pt x="627394" y="475526"/>
                  <a:pt x="677017" y="491558"/>
                  <a:pt x="693336" y="525054"/>
                </a:cubicBezTo>
                <a:cubicBezTo>
                  <a:pt x="709654" y="558550"/>
                  <a:pt x="698871" y="600062"/>
                  <a:pt x="676826" y="630123"/>
                </a:cubicBezTo>
                <a:cubicBezTo>
                  <a:pt x="708605" y="613041"/>
                  <a:pt x="752121" y="622488"/>
                  <a:pt x="773974" y="651213"/>
                </a:cubicBezTo>
                <a:cubicBezTo>
                  <a:pt x="795828" y="679937"/>
                  <a:pt x="793251" y="724407"/>
                  <a:pt x="768248" y="750460"/>
                </a:cubicBezTo>
                <a:cubicBezTo>
                  <a:pt x="789434" y="742062"/>
                  <a:pt x="807947" y="774222"/>
                  <a:pt x="797450" y="794453"/>
                </a:cubicBezTo>
                <a:cubicBezTo>
                  <a:pt x="786953" y="814684"/>
                  <a:pt x="762618" y="822796"/>
                  <a:pt x="740669" y="828808"/>
                </a:cubicBezTo>
                <a:cubicBezTo>
                  <a:pt x="693527" y="841595"/>
                  <a:pt x="625103" y="840737"/>
                  <a:pt x="616420" y="792640"/>
                </a:cubicBezTo>
                <a:cubicBezTo>
                  <a:pt x="573571" y="835774"/>
                  <a:pt x="513260" y="861159"/>
                  <a:pt x="452375" y="861731"/>
                </a:cubicBezTo>
                <a:cubicBezTo>
                  <a:pt x="426037" y="861922"/>
                  <a:pt x="391205" y="845794"/>
                  <a:pt x="398744" y="820601"/>
                </a:cubicBezTo>
                <a:cubicBezTo>
                  <a:pt x="395022" y="857437"/>
                  <a:pt x="354846" y="881962"/>
                  <a:pt x="317819" y="881199"/>
                </a:cubicBezTo>
                <a:cubicBezTo>
                  <a:pt x="280792" y="880531"/>
                  <a:pt x="246819" y="861349"/>
                  <a:pt x="215423" y="841691"/>
                </a:cubicBezTo>
                <a:cubicBezTo>
                  <a:pt x="194905" y="867171"/>
                  <a:pt x="152916" y="871370"/>
                  <a:pt x="127627" y="850566"/>
                </a:cubicBezTo>
                <a:cubicBezTo>
                  <a:pt x="102433" y="829667"/>
                  <a:pt x="98712" y="787677"/>
                  <a:pt x="119897" y="762675"/>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899" name="Google Shape;899;p30"/>
          <p:cNvGrpSpPr/>
          <p:nvPr/>
        </p:nvGrpSpPr>
        <p:grpSpPr>
          <a:xfrm>
            <a:off x="5940132" y="413465"/>
            <a:ext cx="473382" cy="472500"/>
            <a:chOff x="7920176" y="551287"/>
            <a:chExt cx="631176" cy="630000"/>
          </a:xfrm>
        </p:grpSpPr>
        <p:sp>
          <p:nvSpPr>
            <p:cNvPr id="900" name="Google Shape;900;p30"/>
            <p:cNvSpPr/>
            <p:nvPr/>
          </p:nvSpPr>
          <p:spPr>
            <a:xfrm>
              <a:off x="7934471" y="565656"/>
              <a:ext cx="602835" cy="601738"/>
            </a:xfrm>
            <a:custGeom>
              <a:rect b="b" l="l" r="r" t="t"/>
              <a:pathLst>
                <a:path extrusionOk="0" h="601738" w="602835">
                  <a:moveTo>
                    <a:pt x="90993" y="304092"/>
                  </a:moveTo>
                  <a:cubicBezTo>
                    <a:pt x="13122" y="234524"/>
                    <a:pt x="1479" y="102926"/>
                    <a:pt x="65895" y="20761"/>
                  </a:cubicBezTo>
                  <a:cubicBezTo>
                    <a:pt x="75724" y="8260"/>
                    <a:pt x="90993" y="-4242"/>
                    <a:pt x="105880" y="1389"/>
                  </a:cubicBezTo>
                  <a:cubicBezTo>
                    <a:pt x="116186" y="5206"/>
                    <a:pt x="121626" y="16276"/>
                    <a:pt x="125825" y="26391"/>
                  </a:cubicBezTo>
                  <a:cubicBezTo>
                    <a:pt x="141666" y="64659"/>
                    <a:pt x="154072" y="104357"/>
                    <a:pt x="162661" y="144820"/>
                  </a:cubicBezTo>
                  <a:cubicBezTo>
                    <a:pt x="177166" y="118481"/>
                    <a:pt x="192626" y="91093"/>
                    <a:pt x="217629" y="74488"/>
                  </a:cubicBezTo>
                  <a:cubicBezTo>
                    <a:pt x="242631" y="57788"/>
                    <a:pt x="280326" y="55974"/>
                    <a:pt x="300080" y="78687"/>
                  </a:cubicBezTo>
                  <a:cubicBezTo>
                    <a:pt x="328995" y="111992"/>
                    <a:pt x="301225" y="167532"/>
                    <a:pt x="322029" y="206372"/>
                  </a:cubicBezTo>
                  <a:cubicBezTo>
                    <a:pt x="345123" y="194062"/>
                    <a:pt x="362109" y="173067"/>
                    <a:pt x="380241" y="154172"/>
                  </a:cubicBezTo>
                  <a:cubicBezTo>
                    <a:pt x="398373" y="135277"/>
                    <a:pt x="420035" y="117336"/>
                    <a:pt x="446088" y="114282"/>
                  </a:cubicBezTo>
                  <a:cubicBezTo>
                    <a:pt x="472140" y="111228"/>
                    <a:pt x="501914" y="129456"/>
                    <a:pt x="502010" y="155699"/>
                  </a:cubicBezTo>
                  <a:cubicBezTo>
                    <a:pt x="502105" y="190912"/>
                    <a:pt x="452673" y="217347"/>
                    <a:pt x="464315" y="250556"/>
                  </a:cubicBezTo>
                  <a:cubicBezTo>
                    <a:pt x="485595" y="218110"/>
                    <a:pt x="543331" y="232234"/>
                    <a:pt x="556786" y="268688"/>
                  </a:cubicBezTo>
                  <a:cubicBezTo>
                    <a:pt x="570242" y="305142"/>
                    <a:pt x="548007" y="347036"/>
                    <a:pt x="515752" y="368603"/>
                  </a:cubicBezTo>
                  <a:cubicBezTo>
                    <a:pt x="551156" y="373852"/>
                    <a:pt x="587801" y="392651"/>
                    <a:pt x="599921" y="426338"/>
                  </a:cubicBezTo>
                  <a:cubicBezTo>
                    <a:pt x="612040" y="460025"/>
                    <a:pt x="584652" y="505354"/>
                    <a:pt x="549343" y="499438"/>
                  </a:cubicBezTo>
                  <a:cubicBezTo>
                    <a:pt x="576541" y="498865"/>
                    <a:pt x="587133" y="539804"/>
                    <a:pt x="570337" y="561276"/>
                  </a:cubicBezTo>
                  <a:cubicBezTo>
                    <a:pt x="553542" y="582748"/>
                    <a:pt x="524054" y="588474"/>
                    <a:pt x="497143" y="592673"/>
                  </a:cubicBezTo>
                  <a:cubicBezTo>
                    <a:pt x="487123" y="594295"/>
                    <a:pt x="477007" y="595822"/>
                    <a:pt x="466987" y="597444"/>
                  </a:cubicBezTo>
                  <a:cubicBezTo>
                    <a:pt x="453340" y="599544"/>
                    <a:pt x="439694" y="601738"/>
                    <a:pt x="425952" y="601738"/>
                  </a:cubicBezTo>
                  <a:cubicBezTo>
                    <a:pt x="354093" y="601738"/>
                    <a:pt x="289487" y="533888"/>
                    <a:pt x="293113" y="462124"/>
                  </a:cubicBezTo>
                  <a:cubicBezTo>
                    <a:pt x="240818" y="473481"/>
                    <a:pt x="184896" y="467469"/>
                    <a:pt x="136226" y="445424"/>
                  </a:cubicBezTo>
                  <a:cubicBezTo>
                    <a:pt x="121339" y="438649"/>
                    <a:pt x="106357" y="430251"/>
                    <a:pt x="89943" y="429965"/>
                  </a:cubicBezTo>
                  <a:cubicBezTo>
                    <a:pt x="78205" y="429774"/>
                    <a:pt x="66754" y="433973"/>
                    <a:pt x="55111" y="433782"/>
                  </a:cubicBezTo>
                  <a:cubicBezTo>
                    <a:pt x="18180" y="433305"/>
                    <a:pt x="-5487" y="389025"/>
                    <a:pt x="1098" y="352666"/>
                  </a:cubicBezTo>
                  <a:cubicBezTo>
                    <a:pt x="7683" y="316307"/>
                    <a:pt x="34212" y="287201"/>
                    <a:pt x="59597" y="260290"/>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01" name="Google Shape;901;p30"/>
            <p:cNvSpPr/>
            <p:nvPr/>
          </p:nvSpPr>
          <p:spPr>
            <a:xfrm>
              <a:off x="7920176" y="551287"/>
              <a:ext cx="631176" cy="630000"/>
            </a:xfrm>
            <a:custGeom>
              <a:rect b="b" l="l" r="r" t="t"/>
              <a:pathLst>
                <a:path extrusionOk="0" h="630000" w="631176">
                  <a:moveTo>
                    <a:pt x="115403" y="308346"/>
                  </a:moveTo>
                  <a:cubicBezTo>
                    <a:pt x="74081" y="270746"/>
                    <a:pt x="52610" y="216160"/>
                    <a:pt x="52801" y="160620"/>
                  </a:cubicBezTo>
                  <a:cubicBezTo>
                    <a:pt x="52896" y="133327"/>
                    <a:pt x="58145" y="105653"/>
                    <a:pt x="69405" y="80745"/>
                  </a:cubicBezTo>
                  <a:cubicBezTo>
                    <a:pt x="75226" y="67767"/>
                    <a:pt x="82575" y="54788"/>
                    <a:pt x="91641" y="43718"/>
                  </a:cubicBezTo>
                  <a:cubicBezTo>
                    <a:pt x="96030" y="38374"/>
                    <a:pt x="101852" y="31694"/>
                    <a:pt x="108723" y="29690"/>
                  </a:cubicBezTo>
                  <a:cubicBezTo>
                    <a:pt x="117025" y="27209"/>
                    <a:pt x="120938" y="33794"/>
                    <a:pt x="124278" y="40474"/>
                  </a:cubicBezTo>
                  <a:cubicBezTo>
                    <a:pt x="143364" y="78073"/>
                    <a:pt x="154243" y="122066"/>
                    <a:pt x="163213" y="163101"/>
                  </a:cubicBezTo>
                  <a:cubicBezTo>
                    <a:pt x="165789" y="175126"/>
                    <a:pt x="183635" y="177034"/>
                    <a:pt x="189361" y="166537"/>
                  </a:cubicBezTo>
                  <a:cubicBezTo>
                    <a:pt x="201862" y="143825"/>
                    <a:pt x="214841" y="119204"/>
                    <a:pt x="236122" y="103458"/>
                  </a:cubicBezTo>
                  <a:cubicBezTo>
                    <a:pt x="252727" y="91147"/>
                    <a:pt x="279447" y="84467"/>
                    <a:pt x="297769" y="97255"/>
                  </a:cubicBezTo>
                  <a:cubicBezTo>
                    <a:pt x="316474" y="110329"/>
                    <a:pt x="314756" y="136572"/>
                    <a:pt x="314088" y="156612"/>
                  </a:cubicBezTo>
                  <a:cubicBezTo>
                    <a:pt x="313229" y="181233"/>
                    <a:pt x="312752" y="205472"/>
                    <a:pt x="324012" y="228089"/>
                  </a:cubicBezTo>
                  <a:cubicBezTo>
                    <a:pt x="327543" y="235056"/>
                    <a:pt x="337182" y="236773"/>
                    <a:pt x="343576" y="233242"/>
                  </a:cubicBezTo>
                  <a:cubicBezTo>
                    <a:pt x="371919" y="217401"/>
                    <a:pt x="390813" y="191349"/>
                    <a:pt x="414098" y="169495"/>
                  </a:cubicBezTo>
                  <a:cubicBezTo>
                    <a:pt x="433566" y="151173"/>
                    <a:pt x="463627" y="132087"/>
                    <a:pt x="489584" y="149932"/>
                  </a:cubicBezTo>
                  <a:cubicBezTo>
                    <a:pt x="512391" y="165678"/>
                    <a:pt x="497314" y="188199"/>
                    <a:pt x="485003" y="205186"/>
                  </a:cubicBezTo>
                  <a:cubicBezTo>
                    <a:pt x="471452" y="224081"/>
                    <a:pt x="457424" y="244408"/>
                    <a:pt x="464867" y="268742"/>
                  </a:cubicBezTo>
                  <a:cubicBezTo>
                    <a:pt x="468685" y="281148"/>
                    <a:pt x="484049" y="282103"/>
                    <a:pt x="491015" y="272178"/>
                  </a:cubicBezTo>
                  <a:cubicBezTo>
                    <a:pt x="506379" y="250515"/>
                    <a:pt x="542738" y="263017"/>
                    <a:pt x="554667" y="281912"/>
                  </a:cubicBezTo>
                  <a:cubicBezTo>
                    <a:pt x="574039" y="312640"/>
                    <a:pt x="548464" y="353007"/>
                    <a:pt x="522889" y="370662"/>
                  </a:cubicBezTo>
                  <a:cubicBezTo>
                    <a:pt x="513918" y="376865"/>
                    <a:pt x="513059" y="394710"/>
                    <a:pt x="526324" y="396809"/>
                  </a:cubicBezTo>
                  <a:cubicBezTo>
                    <a:pt x="555812" y="401485"/>
                    <a:pt x="592076" y="415705"/>
                    <a:pt x="601427" y="447292"/>
                  </a:cubicBezTo>
                  <a:cubicBezTo>
                    <a:pt x="608489" y="471245"/>
                    <a:pt x="590739" y="503023"/>
                    <a:pt x="563733" y="499492"/>
                  </a:cubicBezTo>
                  <a:cubicBezTo>
                    <a:pt x="563733" y="509035"/>
                    <a:pt x="563733" y="518578"/>
                    <a:pt x="563733" y="528121"/>
                  </a:cubicBezTo>
                  <a:cubicBezTo>
                    <a:pt x="574707" y="528407"/>
                    <a:pt x="578715" y="541672"/>
                    <a:pt x="578429" y="550833"/>
                  </a:cubicBezTo>
                  <a:cubicBezTo>
                    <a:pt x="578143" y="565052"/>
                    <a:pt x="568027" y="574405"/>
                    <a:pt x="556003" y="580512"/>
                  </a:cubicBezTo>
                  <a:cubicBezTo>
                    <a:pt x="539875" y="588719"/>
                    <a:pt x="520980" y="591105"/>
                    <a:pt x="503421" y="593872"/>
                  </a:cubicBezTo>
                  <a:cubicBezTo>
                    <a:pt x="482617" y="597117"/>
                    <a:pt x="461432" y="601793"/>
                    <a:pt x="440246" y="601698"/>
                  </a:cubicBezTo>
                  <a:cubicBezTo>
                    <a:pt x="375068" y="601507"/>
                    <a:pt x="319432" y="540622"/>
                    <a:pt x="321722" y="476398"/>
                  </a:cubicBezTo>
                  <a:cubicBezTo>
                    <a:pt x="322104" y="466569"/>
                    <a:pt x="312370" y="460747"/>
                    <a:pt x="303590" y="462561"/>
                  </a:cubicBezTo>
                  <a:cubicBezTo>
                    <a:pt x="263224" y="470958"/>
                    <a:pt x="221235" y="468859"/>
                    <a:pt x="181917" y="456358"/>
                  </a:cubicBezTo>
                  <a:cubicBezTo>
                    <a:pt x="163213" y="450441"/>
                    <a:pt x="146322" y="440421"/>
                    <a:pt x="127904" y="434218"/>
                  </a:cubicBezTo>
                  <a:cubicBezTo>
                    <a:pt x="118934" y="431164"/>
                    <a:pt x="109391" y="429542"/>
                    <a:pt x="99848" y="430019"/>
                  </a:cubicBezTo>
                  <a:cubicBezTo>
                    <a:pt x="89637" y="430592"/>
                    <a:pt x="79616" y="434027"/>
                    <a:pt x="69310" y="433645"/>
                  </a:cubicBezTo>
                  <a:cubicBezTo>
                    <a:pt x="41636" y="432691"/>
                    <a:pt x="27226" y="399959"/>
                    <a:pt x="28562" y="375815"/>
                  </a:cubicBezTo>
                  <a:cubicBezTo>
                    <a:pt x="30565" y="339551"/>
                    <a:pt x="60435" y="309396"/>
                    <a:pt x="83815" y="284584"/>
                  </a:cubicBezTo>
                  <a:cubicBezTo>
                    <a:pt x="96412" y="271224"/>
                    <a:pt x="76277" y="250897"/>
                    <a:pt x="63584" y="264353"/>
                  </a:cubicBezTo>
                  <a:cubicBezTo>
                    <a:pt x="23122" y="307296"/>
                    <a:pt x="-22875" y="366558"/>
                    <a:pt x="12816" y="426774"/>
                  </a:cubicBezTo>
                  <a:cubicBezTo>
                    <a:pt x="27703" y="451777"/>
                    <a:pt x="52896" y="465137"/>
                    <a:pt x="81811" y="461225"/>
                  </a:cubicBezTo>
                  <a:cubicBezTo>
                    <a:pt x="91259" y="459984"/>
                    <a:pt x="100707" y="457503"/>
                    <a:pt x="110250" y="459125"/>
                  </a:cubicBezTo>
                  <a:cubicBezTo>
                    <a:pt x="119888" y="460747"/>
                    <a:pt x="128763" y="465233"/>
                    <a:pt x="137543" y="469336"/>
                  </a:cubicBezTo>
                  <a:cubicBezTo>
                    <a:pt x="153956" y="476971"/>
                    <a:pt x="170752" y="483555"/>
                    <a:pt x="188407" y="487945"/>
                  </a:cubicBezTo>
                  <a:cubicBezTo>
                    <a:pt x="228678" y="498156"/>
                    <a:pt x="270476" y="498538"/>
                    <a:pt x="311130" y="490044"/>
                  </a:cubicBezTo>
                  <a:cubicBezTo>
                    <a:pt x="305118" y="485464"/>
                    <a:pt x="299010" y="480883"/>
                    <a:pt x="292998" y="476207"/>
                  </a:cubicBezTo>
                  <a:cubicBezTo>
                    <a:pt x="290612" y="543390"/>
                    <a:pt x="339377" y="606469"/>
                    <a:pt x="403410" y="624982"/>
                  </a:cubicBezTo>
                  <a:cubicBezTo>
                    <a:pt x="442250" y="636148"/>
                    <a:pt x="483476" y="626128"/>
                    <a:pt x="522221" y="619543"/>
                  </a:cubicBezTo>
                  <a:cubicBezTo>
                    <a:pt x="553904" y="614199"/>
                    <a:pt x="592362" y="602652"/>
                    <a:pt x="603909" y="568870"/>
                  </a:cubicBezTo>
                  <a:cubicBezTo>
                    <a:pt x="614120" y="539191"/>
                    <a:pt x="597897" y="500255"/>
                    <a:pt x="563542" y="499301"/>
                  </a:cubicBezTo>
                  <a:cubicBezTo>
                    <a:pt x="544647" y="498824"/>
                    <a:pt x="545887" y="525640"/>
                    <a:pt x="563542" y="527930"/>
                  </a:cubicBezTo>
                  <a:cubicBezTo>
                    <a:pt x="606294" y="533370"/>
                    <a:pt x="635973" y="486323"/>
                    <a:pt x="630533" y="447960"/>
                  </a:cubicBezTo>
                  <a:cubicBezTo>
                    <a:pt x="623949" y="401867"/>
                    <a:pt x="575566" y="375624"/>
                    <a:pt x="533768" y="369039"/>
                  </a:cubicBezTo>
                  <a:cubicBezTo>
                    <a:pt x="534913" y="377723"/>
                    <a:pt x="536058" y="386503"/>
                    <a:pt x="537203" y="395187"/>
                  </a:cubicBezTo>
                  <a:cubicBezTo>
                    <a:pt x="576997" y="367703"/>
                    <a:pt x="609062" y="307773"/>
                    <a:pt x="576234" y="262826"/>
                  </a:cubicBezTo>
                  <a:cubicBezTo>
                    <a:pt x="550563" y="227707"/>
                    <a:pt x="492924" y="219691"/>
                    <a:pt x="466203" y="257482"/>
                  </a:cubicBezTo>
                  <a:cubicBezTo>
                    <a:pt x="474887" y="258627"/>
                    <a:pt x="483667" y="259772"/>
                    <a:pt x="492351" y="260917"/>
                  </a:cubicBezTo>
                  <a:cubicBezTo>
                    <a:pt x="488916" y="249656"/>
                    <a:pt x="495214" y="240209"/>
                    <a:pt x="501322" y="231048"/>
                  </a:cubicBezTo>
                  <a:cubicBezTo>
                    <a:pt x="508765" y="220073"/>
                    <a:pt x="517545" y="209767"/>
                    <a:pt x="523366" y="197742"/>
                  </a:cubicBezTo>
                  <a:cubicBezTo>
                    <a:pt x="537012" y="169686"/>
                    <a:pt x="528901" y="139148"/>
                    <a:pt x="501322" y="123212"/>
                  </a:cubicBezTo>
                  <a:cubicBezTo>
                    <a:pt x="470879" y="105653"/>
                    <a:pt x="436143" y="115482"/>
                    <a:pt x="409709" y="135522"/>
                  </a:cubicBezTo>
                  <a:cubicBezTo>
                    <a:pt x="380793" y="157471"/>
                    <a:pt x="361135" y="190203"/>
                    <a:pt x="329166" y="208049"/>
                  </a:cubicBezTo>
                  <a:cubicBezTo>
                    <a:pt x="335655" y="209767"/>
                    <a:pt x="342240" y="211484"/>
                    <a:pt x="348729" y="213202"/>
                  </a:cubicBezTo>
                  <a:cubicBezTo>
                    <a:pt x="336228" y="188199"/>
                    <a:pt x="344530" y="157662"/>
                    <a:pt x="342621" y="130941"/>
                  </a:cubicBezTo>
                  <a:cubicBezTo>
                    <a:pt x="340522" y="102980"/>
                    <a:pt x="328020" y="77024"/>
                    <a:pt x="300632" y="66431"/>
                  </a:cubicBezTo>
                  <a:cubicBezTo>
                    <a:pt x="274771" y="56411"/>
                    <a:pt x="243947" y="62614"/>
                    <a:pt x="221807" y="78360"/>
                  </a:cubicBezTo>
                  <a:cubicBezTo>
                    <a:pt x="195946" y="96778"/>
                    <a:pt x="179818" y="124452"/>
                    <a:pt x="164835" y="151745"/>
                  </a:cubicBezTo>
                  <a:cubicBezTo>
                    <a:pt x="173520" y="152890"/>
                    <a:pt x="182299" y="154036"/>
                    <a:pt x="190983" y="155181"/>
                  </a:cubicBezTo>
                  <a:cubicBezTo>
                    <a:pt x="181536" y="111665"/>
                    <a:pt x="169416" y="65572"/>
                    <a:pt x="149185" y="25682"/>
                  </a:cubicBezTo>
                  <a:cubicBezTo>
                    <a:pt x="140596" y="8696"/>
                    <a:pt x="124373" y="-3424"/>
                    <a:pt x="104524" y="870"/>
                  </a:cubicBezTo>
                  <a:cubicBezTo>
                    <a:pt x="85915" y="4974"/>
                    <a:pt x="72650" y="20529"/>
                    <a:pt x="62153" y="35416"/>
                  </a:cubicBezTo>
                  <a:cubicBezTo>
                    <a:pt x="23027" y="91243"/>
                    <a:pt x="14820" y="166251"/>
                    <a:pt x="34478" y="230761"/>
                  </a:cubicBezTo>
                  <a:cubicBezTo>
                    <a:pt x="45834" y="267979"/>
                    <a:pt x="66352" y="302047"/>
                    <a:pt x="95172" y="328291"/>
                  </a:cubicBezTo>
                  <a:cubicBezTo>
                    <a:pt x="108818" y="340983"/>
                    <a:pt x="129049" y="320752"/>
                    <a:pt x="115403" y="308346"/>
                  </a:cubicBezTo>
                  <a:lnTo>
                    <a:pt x="115403" y="308346"/>
                  </a:ln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902" name="Google Shape;902;p30"/>
          <p:cNvGrpSpPr/>
          <p:nvPr/>
        </p:nvGrpSpPr>
        <p:grpSpPr>
          <a:xfrm>
            <a:off x="4756438" y="3239387"/>
            <a:ext cx="812644" cy="727811"/>
            <a:chOff x="6341918" y="4319182"/>
            <a:chExt cx="1083525" cy="970415"/>
          </a:xfrm>
        </p:grpSpPr>
        <p:sp>
          <p:nvSpPr>
            <p:cNvPr id="903" name="Google Shape;903;p30"/>
            <p:cNvSpPr/>
            <p:nvPr/>
          </p:nvSpPr>
          <p:spPr>
            <a:xfrm>
              <a:off x="6356153" y="4333380"/>
              <a:ext cx="1054726" cy="942417"/>
            </a:xfrm>
            <a:custGeom>
              <a:rect b="b" l="l" r="r" t="t"/>
              <a:pathLst>
                <a:path extrusionOk="0" h="942417" w="1054726">
                  <a:moveTo>
                    <a:pt x="390644" y="884253"/>
                  </a:moveTo>
                  <a:cubicBezTo>
                    <a:pt x="333577" y="892269"/>
                    <a:pt x="274315" y="884539"/>
                    <a:pt x="221160" y="862113"/>
                  </a:cubicBezTo>
                  <a:cubicBezTo>
                    <a:pt x="178312" y="843981"/>
                    <a:pt x="136227" y="811631"/>
                    <a:pt x="128498" y="765824"/>
                  </a:cubicBezTo>
                  <a:cubicBezTo>
                    <a:pt x="120672" y="719923"/>
                    <a:pt x="167720" y="667913"/>
                    <a:pt x="210472" y="686140"/>
                  </a:cubicBezTo>
                  <a:cubicBezTo>
                    <a:pt x="176499" y="679078"/>
                    <a:pt x="140999" y="671348"/>
                    <a:pt x="113993" y="649590"/>
                  </a:cubicBezTo>
                  <a:cubicBezTo>
                    <a:pt x="86986" y="627832"/>
                    <a:pt x="71526" y="587275"/>
                    <a:pt x="88990" y="557309"/>
                  </a:cubicBezTo>
                  <a:cubicBezTo>
                    <a:pt x="106453" y="527345"/>
                    <a:pt x="161898" y="527917"/>
                    <a:pt x="170392" y="561604"/>
                  </a:cubicBezTo>
                  <a:cubicBezTo>
                    <a:pt x="98055" y="542995"/>
                    <a:pt x="35645" y="489268"/>
                    <a:pt x="6347" y="420558"/>
                  </a:cubicBezTo>
                  <a:cubicBezTo>
                    <a:pt x="-333" y="404813"/>
                    <a:pt x="-4436" y="384200"/>
                    <a:pt x="8161" y="372557"/>
                  </a:cubicBezTo>
                  <a:cubicBezTo>
                    <a:pt x="24765" y="357288"/>
                    <a:pt x="50818" y="372843"/>
                    <a:pt x="67423" y="388017"/>
                  </a:cubicBezTo>
                  <a:cubicBezTo>
                    <a:pt x="96242" y="414356"/>
                    <a:pt x="125062" y="440599"/>
                    <a:pt x="153882" y="466937"/>
                  </a:cubicBezTo>
                  <a:cubicBezTo>
                    <a:pt x="96624" y="400136"/>
                    <a:pt x="60170" y="315586"/>
                    <a:pt x="51009" y="228076"/>
                  </a:cubicBezTo>
                  <a:cubicBezTo>
                    <a:pt x="49863" y="216720"/>
                    <a:pt x="49291" y="204505"/>
                    <a:pt x="55208" y="194771"/>
                  </a:cubicBezTo>
                  <a:cubicBezTo>
                    <a:pt x="70858" y="169196"/>
                    <a:pt x="110366" y="183510"/>
                    <a:pt x="133937" y="202119"/>
                  </a:cubicBezTo>
                  <a:cubicBezTo>
                    <a:pt x="174209" y="233993"/>
                    <a:pt x="210281" y="271020"/>
                    <a:pt x="241010" y="312150"/>
                  </a:cubicBezTo>
                  <a:cubicBezTo>
                    <a:pt x="222114" y="272642"/>
                    <a:pt x="209136" y="230367"/>
                    <a:pt x="202647" y="187041"/>
                  </a:cubicBezTo>
                  <a:cubicBezTo>
                    <a:pt x="197016" y="149728"/>
                    <a:pt x="199021" y="105162"/>
                    <a:pt x="229367" y="82736"/>
                  </a:cubicBezTo>
                  <a:cubicBezTo>
                    <a:pt x="257901" y="61646"/>
                    <a:pt x="300367" y="70808"/>
                    <a:pt x="327278" y="93902"/>
                  </a:cubicBezTo>
                  <a:cubicBezTo>
                    <a:pt x="354190" y="117091"/>
                    <a:pt x="369172" y="150778"/>
                    <a:pt x="383391" y="183319"/>
                  </a:cubicBezTo>
                  <a:cubicBezTo>
                    <a:pt x="386063" y="135032"/>
                    <a:pt x="389689" y="83882"/>
                    <a:pt x="417460" y="44183"/>
                  </a:cubicBezTo>
                  <a:cubicBezTo>
                    <a:pt x="445134" y="4484"/>
                    <a:pt x="506114" y="-16034"/>
                    <a:pt x="543141" y="15172"/>
                  </a:cubicBezTo>
                  <a:cubicBezTo>
                    <a:pt x="575110" y="42179"/>
                    <a:pt x="574156" y="90848"/>
                    <a:pt x="570434" y="132551"/>
                  </a:cubicBezTo>
                  <a:cubicBezTo>
                    <a:pt x="579214" y="77011"/>
                    <a:pt x="631700" y="27005"/>
                    <a:pt x="687336" y="35403"/>
                  </a:cubicBezTo>
                  <a:cubicBezTo>
                    <a:pt x="742971" y="43896"/>
                    <a:pt x="775608" y="125012"/>
                    <a:pt x="733237" y="161943"/>
                  </a:cubicBezTo>
                  <a:cubicBezTo>
                    <a:pt x="759195" y="137990"/>
                    <a:pt x="789827" y="112415"/>
                    <a:pt x="824946" y="115660"/>
                  </a:cubicBezTo>
                  <a:cubicBezTo>
                    <a:pt x="866076" y="119382"/>
                    <a:pt x="893942" y="163279"/>
                    <a:pt x="894800" y="204505"/>
                  </a:cubicBezTo>
                  <a:cubicBezTo>
                    <a:pt x="895659" y="245731"/>
                    <a:pt x="876573" y="284475"/>
                    <a:pt x="858060" y="321407"/>
                  </a:cubicBezTo>
                  <a:cubicBezTo>
                    <a:pt x="877718" y="273310"/>
                    <a:pt x="959120" y="287052"/>
                    <a:pt x="979542" y="334767"/>
                  </a:cubicBezTo>
                  <a:cubicBezTo>
                    <a:pt x="999964" y="382482"/>
                    <a:pt x="976393" y="438022"/>
                    <a:pt x="944138" y="478675"/>
                  </a:cubicBezTo>
                  <a:cubicBezTo>
                    <a:pt x="949195" y="434205"/>
                    <a:pt x="1023249" y="430865"/>
                    <a:pt x="1045293" y="469800"/>
                  </a:cubicBezTo>
                  <a:cubicBezTo>
                    <a:pt x="1067433" y="508736"/>
                    <a:pt x="1047679" y="559409"/>
                    <a:pt x="1016283" y="591378"/>
                  </a:cubicBezTo>
                  <a:cubicBezTo>
                    <a:pt x="1039377" y="612945"/>
                    <a:pt x="1044721" y="651022"/>
                    <a:pt x="1028498" y="678124"/>
                  </a:cubicBezTo>
                  <a:cubicBezTo>
                    <a:pt x="1012275" y="705226"/>
                    <a:pt x="976202" y="718491"/>
                    <a:pt x="946237" y="708375"/>
                  </a:cubicBezTo>
                  <a:cubicBezTo>
                    <a:pt x="925338" y="783288"/>
                    <a:pt x="831435" y="827758"/>
                    <a:pt x="760244" y="796457"/>
                  </a:cubicBezTo>
                  <a:cubicBezTo>
                    <a:pt x="744212" y="789395"/>
                    <a:pt x="724076" y="779757"/>
                    <a:pt x="711098" y="791495"/>
                  </a:cubicBezTo>
                  <a:cubicBezTo>
                    <a:pt x="701269" y="800370"/>
                    <a:pt x="702795" y="815830"/>
                    <a:pt x="700505" y="828808"/>
                  </a:cubicBezTo>
                  <a:cubicBezTo>
                    <a:pt x="689912" y="887306"/>
                    <a:pt x="609369" y="889883"/>
                    <a:pt x="552684" y="907729"/>
                  </a:cubicBezTo>
                  <a:cubicBezTo>
                    <a:pt x="517757" y="918798"/>
                    <a:pt x="485597" y="940843"/>
                    <a:pt x="448952" y="942370"/>
                  </a:cubicBezTo>
                  <a:cubicBezTo>
                    <a:pt x="412306" y="943896"/>
                    <a:pt x="371176" y="908492"/>
                    <a:pt x="386731" y="875282"/>
                  </a:cubicBezTo>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04" name="Google Shape;904;p30"/>
            <p:cNvSpPr/>
            <p:nvPr/>
          </p:nvSpPr>
          <p:spPr>
            <a:xfrm>
              <a:off x="6341918" y="4319182"/>
              <a:ext cx="1083525" cy="970415"/>
            </a:xfrm>
            <a:custGeom>
              <a:rect b="b" l="l" r="r" t="t"/>
              <a:pathLst>
                <a:path extrusionOk="0" h="970415" w="1083525">
                  <a:moveTo>
                    <a:pt x="404879" y="884136"/>
                  </a:moveTo>
                  <a:cubicBezTo>
                    <a:pt x="364607" y="889480"/>
                    <a:pt x="323764" y="887762"/>
                    <a:pt x="284255" y="877647"/>
                  </a:cubicBezTo>
                  <a:cubicBezTo>
                    <a:pt x="249996" y="868867"/>
                    <a:pt x="215069" y="854934"/>
                    <a:pt x="188539" y="830886"/>
                  </a:cubicBezTo>
                  <a:cubicBezTo>
                    <a:pt x="166400" y="810654"/>
                    <a:pt x="148745" y="780594"/>
                    <a:pt x="159719" y="750247"/>
                  </a:cubicBezTo>
                  <a:cubicBezTo>
                    <a:pt x="168690" y="725436"/>
                    <a:pt x="193788" y="703678"/>
                    <a:pt x="220890" y="714175"/>
                  </a:cubicBezTo>
                  <a:cubicBezTo>
                    <a:pt x="223467" y="705013"/>
                    <a:pt x="225948" y="695757"/>
                    <a:pt x="228524" y="686596"/>
                  </a:cubicBezTo>
                  <a:cubicBezTo>
                    <a:pt x="182909" y="677053"/>
                    <a:pt x="118685" y="663120"/>
                    <a:pt x="110668" y="607484"/>
                  </a:cubicBezTo>
                  <a:cubicBezTo>
                    <a:pt x="107997" y="588684"/>
                    <a:pt x="115726" y="570457"/>
                    <a:pt x="134907" y="565400"/>
                  </a:cubicBezTo>
                  <a:cubicBezTo>
                    <a:pt x="148172" y="561869"/>
                    <a:pt x="166495" y="564636"/>
                    <a:pt x="170885" y="579619"/>
                  </a:cubicBezTo>
                  <a:cubicBezTo>
                    <a:pt x="176801" y="573702"/>
                    <a:pt x="182622" y="567881"/>
                    <a:pt x="188539" y="561964"/>
                  </a:cubicBezTo>
                  <a:cubicBezTo>
                    <a:pt x="125269" y="545169"/>
                    <a:pt x="70874" y="501748"/>
                    <a:pt x="40622" y="443631"/>
                  </a:cubicBezTo>
                  <a:cubicBezTo>
                    <a:pt x="34897" y="432561"/>
                    <a:pt x="24877" y="415193"/>
                    <a:pt x="29362" y="402214"/>
                  </a:cubicBezTo>
                  <a:cubicBezTo>
                    <a:pt x="34801" y="386468"/>
                    <a:pt x="55319" y="399638"/>
                    <a:pt x="63621" y="405650"/>
                  </a:cubicBezTo>
                  <a:cubicBezTo>
                    <a:pt x="80131" y="417674"/>
                    <a:pt x="94636" y="433325"/>
                    <a:pt x="109714" y="447067"/>
                  </a:cubicBezTo>
                  <a:cubicBezTo>
                    <a:pt x="125842" y="461763"/>
                    <a:pt x="141970" y="476554"/>
                    <a:pt x="158097" y="491250"/>
                  </a:cubicBezTo>
                  <a:cubicBezTo>
                    <a:pt x="171839" y="503847"/>
                    <a:pt x="190162" y="484952"/>
                    <a:pt x="178328" y="471019"/>
                  </a:cubicBezTo>
                  <a:cubicBezTo>
                    <a:pt x="135003" y="419964"/>
                    <a:pt x="104179" y="358794"/>
                    <a:pt x="88624" y="293615"/>
                  </a:cubicBezTo>
                  <a:cubicBezTo>
                    <a:pt x="84712" y="277392"/>
                    <a:pt x="81658" y="260883"/>
                    <a:pt x="79845" y="244278"/>
                  </a:cubicBezTo>
                  <a:cubicBezTo>
                    <a:pt x="78508" y="232349"/>
                    <a:pt x="76027" y="213263"/>
                    <a:pt x="91487" y="209923"/>
                  </a:cubicBezTo>
                  <a:cubicBezTo>
                    <a:pt x="117444" y="204388"/>
                    <a:pt x="144832" y="231299"/>
                    <a:pt x="162105" y="246473"/>
                  </a:cubicBezTo>
                  <a:cubicBezTo>
                    <a:pt x="191879" y="272716"/>
                    <a:pt x="219172" y="301917"/>
                    <a:pt x="243030" y="333600"/>
                  </a:cubicBezTo>
                  <a:cubicBezTo>
                    <a:pt x="254004" y="348201"/>
                    <a:pt x="275762" y="336081"/>
                    <a:pt x="267746" y="319190"/>
                  </a:cubicBezTo>
                  <a:cubicBezTo>
                    <a:pt x="250187" y="282068"/>
                    <a:pt x="237972" y="242369"/>
                    <a:pt x="231482" y="201811"/>
                  </a:cubicBezTo>
                  <a:cubicBezTo>
                    <a:pt x="226997" y="173946"/>
                    <a:pt x="224898" y="137205"/>
                    <a:pt x="245320" y="114684"/>
                  </a:cubicBezTo>
                  <a:cubicBezTo>
                    <a:pt x="267364" y="90445"/>
                    <a:pt x="305536" y="98175"/>
                    <a:pt x="329012" y="116211"/>
                  </a:cubicBezTo>
                  <a:cubicBezTo>
                    <a:pt x="357069" y="137778"/>
                    <a:pt x="371669" y="173278"/>
                    <a:pt x="385411" y="204770"/>
                  </a:cubicBezTo>
                  <a:cubicBezTo>
                    <a:pt x="391519" y="218798"/>
                    <a:pt x="411368" y="210305"/>
                    <a:pt x="412132" y="197517"/>
                  </a:cubicBezTo>
                  <a:cubicBezTo>
                    <a:pt x="415567" y="136537"/>
                    <a:pt x="422152" y="52941"/>
                    <a:pt x="492007" y="32041"/>
                  </a:cubicBezTo>
                  <a:cubicBezTo>
                    <a:pt x="519108" y="23930"/>
                    <a:pt x="547356" y="30992"/>
                    <a:pt x="561575" y="56949"/>
                  </a:cubicBezTo>
                  <a:cubicBezTo>
                    <a:pt x="576176" y="83574"/>
                    <a:pt x="573027" y="117738"/>
                    <a:pt x="570450" y="146844"/>
                  </a:cubicBezTo>
                  <a:cubicBezTo>
                    <a:pt x="569114" y="162781"/>
                    <a:pt x="595835" y="166598"/>
                    <a:pt x="598602" y="150661"/>
                  </a:cubicBezTo>
                  <a:cubicBezTo>
                    <a:pt x="606904" y="103041"/>
                    <a:pt x="657196" y="45402"/>
                    <a:pt x="710827" y="66969"/>
                  </a:cubicBezTo>
                  <a:cubicBezTo>
                    <a:pt x="746804" y="81379"/>
                    <a:pt x="769040" y="137301"/>
                    <a:pt x="737452" y="166216"/>
                  </a:cubicBezTo>
                  <a:cubicBezTo>
                    <a:pt x="744228" y="172992"/>
                    <a:pt x="750908" y="179672"/>
                    <a:pt x="757683" y="186447"/>
                  </a:cubicBezTo>
                  <a:cubicBezTo>
                    <a:pt x="776579" y="169079"/>
                    <a:pt x="798337" y="148848"/>
                    <a:pt x="824675" y="144649"/>
                  </a:cubicBezTo>
                  <a:cubicBezTo>
                    <a:pt x="847960" y="140927"/>
                    <a:pt x="868382" y="153810"/>
                    <a:pt x="880693" y="172896"/>
                  </a:cubicBezTo>
                  <a:cubicBezTo>
                    <a:pt x="912567" y="222806"/>
                    <a:pt x="883651" y="281686"/>
                    <a:pt x="860080" y="328447"/>
                  </a:cubicBezTo>
                  <a:cubicBezTo>
                    <a:pt x="868287" y="333218"/>
                    <a:pt x="876589" y="338085"/>
                    <a:pt x="884796" y="342857"/>
                  </a:cubicBezTo>
                  <a:cubicBezTo>
                    <a:pt x="899970" y="308216"/>
                    <a:pt x="948830" y="317377"/>
                    <a:pt x="970874" y="339994"/>
                  </a:cubicBezTo>
                  <a:cubicBezTo>
                    <a:pt x="987574" y="357076"/>
                    <a:pt x="989674" y="384560"/>
                    <a:pt x="985284" y="406890"/>
                  </a:cubicBezTo>
                  <a:cubicBezTo>
                    <a:pt x="979845" y="434661"/>
                    <a:pt x="965626" y="460522"/>
                    <a:pt x="948353" y="482757"/>
                  </a:cubicBezTo>
                  <a:cubicBezTo>
                    <a:pt x="956369" y="487433"/>
                    <a:pt x="964289" y="492014"/>
                    <a:pt x="972305" y="496690"/>
                  </a:cubicBezTo>
                  <a:cubicBezTo>
                    <a:pt x="976600" y="466534"/>
                    <a:pt x="1018398" y="465580"/>
                    <a:pt x="1038439" y="480944"/>
                  </a:cubicBezTo>
                  <a:cubicBezTo>
                    <a:pt x="1053707" y="492777"/>
                    <a:pt x="1056761" y="515394"/>
                    <a:pt x="1053803" y="533335"/>
                  </a:cubicBezTo>
                  <a:cubicBezTo>
                    <a:pt x="1049890" y="556906"/>
                    <a:pt x="1036912" y="578378"/>
                    <a:pt x="1020593" y="595460"/>
                  </a:cubicBezTo>
                  <a:cubicBezTo>
                    <a:pt x="1015249" y="600995"/>
                    <a:pt x="1014963" y="610156"/>
                    <a:pt x="1020593" y="615691"/>
                  </a:cubicBezTo>
                  <a:cubicBezTo>
                    <a:pt x="1038725" y="633537"/>
                    <a:pt x="1043878" y="662834"/>
                    <a:pt x="1030613" y="685069"/>
                  </a:cubicBezTo>
                  <a:cubicBezTo>
                    <a:pt x="1017253" y="707399"/>
                    <a:pt x="988719" y="716179"/>
                    <a:pt x="964575" y="708735"/>
                  </a:cubicBezTo>
                  <a:cubicBezTo>
                    <a:pt x="957132" y="706445"/>
                    <a:pt x="949116" y="711503"/>
                    <a:pt x="946921" y="718755"/>
                  </a:cubicBezTo>
                  <a:cubicBezTo>
                    <a:pt x="934992" y="759409"/>
                    <a:pt x="900160" y="789660"/>
                    <a:pt x="859985" y="801207"/>
                  </a:cubicBezTo>
                  <a:cubicBezTo>
                    <a:pt x="840135" y="806933"/>
                    <a:pt x="818950" y="808364"/>
                    <a:pt x="798718" y="803593"/>
                  </a:cubicBezTo>
                  <a:cubicBezTo>
                    <a:pt x="776388" y="798344"/>
                    <a:pt x="754248" y="780689"/>
                    <a:pt x="730391" y="787179"/>
                  </a:cubicBezTo>
                  <a:cubicBezTo>
                    <a:pt x="702239" y="794813"/>
                    <a:pt x="705960" y="822393"/>
                    <a:pt x="699948" y="844532"/>
                  </a:cubicBezTo>
                  <a:cubicBezTo>
                    <a:pt x="695272" y="861710"/>
                    <a:pt x="680958" y="872207"/>
                    <a:pt x="665498" y="879460"/>
                  </a:cubicBezTo>
                  <a:cubicBezTo>
                    <a:pt x="625418" y="898069"/>
                    <a:pt x="579516" y="900263"/>
                    <a:pt x="538671" y="917441"/>
                  </a:cubicBezTo>
                  <a:cubicBezTo>
                    <a:pt x="512619" y="928415"/>
                    <a:pt x="480841" y="947406"/>
                    <a:pt x="451449" y="941203"/>
                  </a:cubicBezTo>
                  <a:cubicBezTo>
                    <a:pt x="430073" y="936718"/>
                    <a:pt x="404975" y="917155"/>
                    <a:pt x="414995" y="893202"/>
                  </a:cubicBezTo>
                  <a:cubicBezTo>
                    <a:pt x="418048" y="886044"/>
                    <a:pt x="411750" y="877551"/>
                    <a:pt x="404975" y="875547"/>
                  </a:cubicBezTo>
                  <a:cubicBezTo>
                    <a:pt x="396767" y="873161"/>
                    <a:pt x="390374" y="878410"/>
                    <a:pt x="387320" y="885567"/>
                  </a:cubicBezTo>
                  <a:cubicBezTo>
                    <a:pt x="377109" y="909902"/>
                    <a:pt x="389133" y="935573"/>
                    <a:pt x="408505" y="951318"/>
                  </a:cubicBezTo>
                  <a:cubicBezTo>
                    <a:pt x="430073" y="968878"/>
                    <a:pt x="456220" y="973649"/>
                    <a:pt x="483227" y="968401"/>
                  </a:cubicBezTo>
                  <a:cubicBezTo>
                    <a:pt x="514528" y="962293"/>
                    <a:pt x="542107" y="944639"/>
                    <a:pt x="572359" y="935286"/>
                  </a:cubicBezTo>
                  <a:cubicBezTo>
                    <a:pt x="594880" y="928320"/>
                    <a:pt x="618260" y="924121"/>
                    <a:pt x="640973" y="918013"/>
                  </a:cubicBezTo>
                  <a:cubicBezTo>
                    <a:pt x="662158" y="912288"/>
                    <a:pt x="683630" y="904844"/>
                    <a:pt x="701093" y="891197"/>
                  </a:cubicBezTo>
                  <a:cubicBezTo>
                    <a:pt x="719511" y="876787"/>
                    <a:pt x="727909" y="857511"/>
                    <a:pt x="730391" y="834608"/>
                  </a:cubicBezTo>
                  <a:cubicBezTo>
                    <a:pt x="730963" y="829550"/>
                    <a:pt x="730677" y="822011"/>
                    <a:pt x="733921" y="817812"/>
                  </a:cubicBezTo>
                  <a:cubicBezTo>
                    <a:pt x="738025" y="812468"/>
                    <a:pt x="744992" y="814662"/>
                    <a:pt x="750431" y="816285"/>
                  </a:cubicBezTo>
                  <a:cubicBezTo>
                    <a:pt x="763314" y="820102"/>
                    <a:pt x="775052" y="826973"/>
                    <a:pt x="788126" y="830504"/>
                  </a:cubicBezTo>
                  <a:cubicBezTo>
                    <a:pt x="811124" y="836612"/>
                    <a:pt x="835555" y="836325"/>
                    <a:pt x="858648" y="831172"/>
                  </a:cubicBezTo>
                  <a:cubicBezTo>
                    <a:pt x="912089" y="819243"/>
                    <a:pt x="958850" y="779544"/>
                    <a:pt x="974501" y="726390"/>
                  </a:cubicBezTo>
                  <a:cubicBezTo>
                    <a:pt x="968584" y="729730"/>
                    <a:pt x="962762" y="733070"/>
                    <a:pt x="956846" y="736410"/>
                  </a:cubicBezTo>
                  <a:cubicBezTo>
                    <a:pt x="993204" y="747671"/>
                    <a:pt x="1035575" y="732593"/>
                    <a:pt x="1055234" y="699574"/>
                  </a:cubicBezTo>
                  <a:cubicBezTo>
                    <a:pt x="1074988" y="666555"/>
                    <a:pt x="1067831" y="622085"/>
                    <a:pt x="1040729" y="595460"/>
                  </a:cubicBezTo>
                  <a:cubicBezTo>
                    <a:pt x="1040729" y="602236"/>
                    <a:pt x="1040729" y="608915"/>
                    <a:pt x="1040729" y="615691"/>
                  </a:cubicBezTo>
                  <a:cubicBezTo>
                    <a:pt x="1078519" y="576183"/>
                    <a:pt x="1108293" y="495927"/>
                    <a:pt x="1053326" y="456610"/>
                  </a:cubicBezTo>
                  <a:cubicBezTo>
                    <a:pt x="1018780" y="431893"/>
                    <a:pt x="951788" y="439623"/>
                    <a:pt x="944631" y="489056"/>
                  </a:cubicBezTo>
                  <a:cubicBezTo>
                    <a:pt x="942913" y="501080"/>
                    <a:pt x="958563" y="515776"/>
                    <a:pt x="968584" y="502988"/>
                  </a:cubicBezTo>
                  <a:cubicBezTo>
                    <a:pt x="1006278" y="454510"/>
                    <a:pt x="1043115" y="369386"/>
                    <a:pt x="989197" y="317950"/>
                  </a:cubicBezTo>
                  <a:cubicBezTo>
                    <a:pt x="954651" y="284931"/>
                    <a:pt x="882410" y="277201"/>
                    <a:pt x="859985" y="328352"/>
                  </a:cubicBezTo>
                  <a:cubicBezTo>
                    <a:pt x="852732" y="344861"/>
                    <a:pt x="876303" y="359557"/>
                    <a:pt x="884701" y="342761"/>
                  </a:cubicBezTo>
                  <a:cubicBezTo>
                    <a:pt x="914475" y="283595"/>
                    <a:pt x="945489" y="210209"/>
                    <a:pt x="899683" y="150375"/>
                  </a:cubicBezTo>
                  <a:cubicBezTo>
                    <a:pt x="881742" y="126899"/>
                    <a:pt x="854449" y="112489"/>
                    <a:pt x="824484" y="115829"/>
                  </a:cubicBezTo>
                  <a:cubicBezTo>
                    <a:pt x="789939" y="119646"/>
                    <a:pt x="762073" y="143408"/>
                    <a:pt x="737452" y="166025"/>
                  </a:cubicBezTo>
                  <a:cubicBezTo>
                    <a:pt x="723806" y="178527"/>
                    <a:pt x="744132" y="198662"/>
                    <a:pt x="757683" y="186256"/>
                  </a:cubicBezTo>
                  <a:cubicBezTo>
                    <a:pt x="803585" y="144267"/>
                    <a:pt x="776483" y="64774"/>
                    <a:pt x="724283" y="41584"/>
                  </a:cubicBezTo>
                  <a:cubicBezTo>
                    <a:pt x="655001" y="10856"/>
                    <a:pt x="582379" y="76798"/>
                    <a:pt x="570927" y="142931"/>
                  </a:cubicBezTo>
                  <a:cubicBezTo>
                    <a:pt x="580279" y="144172"/>
                    <a:pt x="589631" y="145508"/>
                    <a:pt x="599079" y="146748"/>
                  </a:cubicBezTo>
                  <a:cubicBezTo>
                    <a:pt x="603755" y="92926"/>
                    <a:pt x="599938" y="18872"/>
                    <a:pt x="535809" y="2649"/>
                  </a:cubicBezTo>
                  <a:cubicBezTo>
                    <a:pt x="509375" y="-4031"/>
                    <a:pt x="480746" y="2458"/>
                    <a:pt x="457556" y="16105"/>
                  </a:cubicBezTo>
                  <a:cubicBezTo>
                    <a:pt x="431218" y="31564"/>
                    <a:pt x="413754" y="55708"/>
                    <a:pt x="402493" y="83669"/>
                  </a:cubicBezTo>
                  <a:cubicBezTo>
                    <a:pt x="388083" y="119646"/>
                    <a:pt x="385602" y="159345"/>
                    <a:pt x="383503" y="197613"/>
                  </a:cubicBezTo>
                  <a:cubicBezTo>
                    <a:pt x="392378" y="195227"/>
                    <a:pt x="401253" y="192841"/>
                    <a:pt x="410223" y="190360"/>
                  </a:cubicBezTo>
                  <a:cubicBezTo>
                    <a:pt x="385889" y="134533"/>
                    <a:pt x="347907" y="65919"/>
                    <a:pt x="276526" y="71072"/>
                  </a:cubicBezTo>
                  <a:cubicBezTo>
                    <a:pt x="245415" y="73363"/>
                    <a:pt x="220413" y="92163"/>
                    <a:pt x="208771" y="120982"/>
                  </a:cubicBezTo>
                  <a:cubicBezTo>
                    <a:pt x="197509" y="148943"/>
                    <a:pt x="199323" y="180340"/>
                    <a:pt x="203999" y="209446"/>
                  </a:cubicBezTo>
                  <a:cubicBezTo>
                    <a:pt x="210965" y="252580"/>
                    <a:pt x="224612" y="294188"/>
                    <a:pt x="243221" y="333600"/>
                  </a:cubicBezTo>
                  <a:cubicBezTo>
                    <a:pt x="251427" y="328829"/>
                    <a:pt x="259730" y="323962"/>
                    <a:pt x="267937" y="319190"/>
                  </a:cubicBezTo>
                  <a:cubicBezTo>
                    <a:pt x="242934" y="285981"/>
                    <a:pt x="215260" y="255157"/>
                    <a:pt x="184149" y="227673"/>
                  </a:cubicBezTo>
                  <a:cubicBezTo>
                    <a:pt x="159433" y="205724"/>
                    <a:pt x="128991" y="178717"/>
                    <a:pt x="93300" y="181103"/>
                  </a:cubicBezTo>
                  <a:cubicBezTo>
                    <a:pt x="77936" y="182153"/>
                    <a:pt x="64003" y="189692"/>
                    <a:pt x="56560" y="203529"/>
                  </a:cubicBezTo>
                  <a:cubicBezTo>
                    <a:pt x="47207" y="220897"/>
                    <a:pt x="50929" y="241510"/>
                    <a:pt x="53506" y="260024"/>
                  </a:cubicBezTo>
                  <a:cubicBezTo>
                    <a:pt x="59136" y="300295"/>
                    <a:pt x="70492" y="339422"/>
                    <a:pt x="86620" y="376734"/>
                  </a:cubicBezTo>
                  <a:cubicBezTo>
                    <a:pt x="104561" y="418342"/>
                    <a:pt x="128991" y="456705"/>
                    <a:pt x="158288" y="491250"/>
                  </a:cubicBezTo>
                  <a:cubicBezTo>
                    <a:pt x="165064" y="484475"/>
                    <a:pt x="171744" y="477795"/>
                    <a:pt x="178519" y="471019"/>
                  </a:cubicBezTo>
                  <a:cubicBezTo>
                    <a:pt x="148077" y="443249"/>
                    <a:pt x="118589" y="413666"/>
                    <a:pt x="86811" y="387518"/>
                  </a:cubicBezTo>
                  <a:cubicBezTo>
                    <a:pt x="64671" y="369291"/>
                    <a:pt x="25735" y="352591"/>
                    <a:pt x="6363" y="384273"/>
                  </a:cubicBezTo>
                  <a:cubicBezTo>
                    <a:pt x="-9860" y="410708"/>
                    <a:pt x="8463" y="445540"/>
                    <a:pt x="22110" y="468920"/>
                  </a:cubicBezTo>
                  <a:cubicBezTo>
                    <a:pt x="38332" y="496499"/>
                    <a:pt x="59804" y="521120"/>
                    <a:pt x="84807" y="540970"/>
                  </a:cubicBezTo>
                  <a:cubicBezTo>
                    <a:pt x="113341" y="563586"/>
                    <a:pt x="145786" y="580191"/>
                    <a:pt x="181000" y="589639"/>
                  </a:cubicBezTo>
                  <a:cubicBezTo>
                    <a:pt x="191402" y="592406"/>
                    <a:pt x="201708" y="582672"/>
                    <a:pt x="198655" y="571984"/>
                  </a:cubicBezTo>
                  <a:cubicBezTo>
                    <a:pt x="191020" y="545836"/>
                    <a:pt x="164777" y="533049"/>
                    <a:pt x="138725" y="535816"/>
                  </a:cubicBezTo>
                  <a:cubicBezTo>
                    <a:pt x="109905" y="538775"/>
                    <a:pt x="87383" y="558624"/>
                    <a:pt x="82803" y="587635"/>
                  </a:cubicBezTo>
                  <a:cubicBezTo>
                    <a:pt x="77649" y="619986"/>
                    <a:pt x="93491" y="653386"/>
                    <a:pt x="118303" y="673903"/>
                  </a:cubicBezTo>
                  <a:cubicBezTo>
                    <a:pt x="147409" y="697952"/>
                    <a:pt x="185008" y="706636"/>
                    <a:pt x="221081" y="714175"/>
                  </a:cubicBezTo>
                  <a:cubicBezTo>
                    <a:pt x="239403" y="717992"/>
                    <a:pt x="245702" y="693180"/>
                    <a:pt x="228715" y="686596"/>
                  </a:cubicBezTo>
                  <a:cubicBezTo>
                    <a:pt x="169835" y="663693"/>
                    <a:pt x="118589" y="733738"/>
                    <a:pt x="129754" y="787274"/>
                  </a:cubicBezTo>
                  <a:cubicBezTo>
                    <a:pt x="143496" y="853408"/>
                    <a:pt x="215546" y="889194"/>
                    <a:pt x="274808" y="904748"/>
                  </a:cubicBezTo>
                  <a:cubicBezTo>
                    <a:pt x="317274" y="915914"/>
                    <a:pt x="361649" y="918586"/>
                    <a:pt x="405070" y="912765"/>
                  </a:cubicBezTo>
                  <a:cubicBezTo>
                    <a:pt x="412799" y="911715"/>
                    <a:pt x="419289" y="906944"/>
                    <a:pt x="419384" y="898450"/>
                  </a:cubicBezTo>
                  <a:cubicBezTo>
                    <a:pt x="419289" y="891484"/>
                    <a:pt x="412609" y="883086"/>
                    <a:pt x="404879" y="884136"/>
                  </a:cubicBezTo>
                  <a:lnTo>
                    <a:pt x="404879" y="884136"/>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905" name="Google Shape;905;p30"/>
          <p:cNvGrpSpPr/>
          <p:nvPr/>
        </p:nvGrpSpPr>
        <p:grpSpPr>
          <a:xfrm>
            <a:off x="8059179" y="4789112"/>
            <a:ext cx="806006" cy="392180"/>
            <a:chOff x="10745573" y="6385483"/>
            <a:chExt cx="1074674" cy="522907"/>
          </a:xfrm>
        </p:grpSpPr>
        <p:sp>
          <p:nvSpPr>
            <p:cNvPr id="906" name="Google Shape;906;p30"/>
            <p:cNvSpPr/>
            <p:nvPr/>
          </p:nvSpPr>
          <p:spPr>
            <a:xfrm>
              <a:off x="10760151" y="6399709"/>
              <a:ext cx="1046057" cy="495486"/>
            </a:xfrm>
            <a:custGeom>
              <a:rect b="b" l="l" r="r" t="t"/>
              <a:pathLst>
                <a:path extrusionOk="0" h="495486" w="1046057">
                  <a:moveTo>
                    <a:pt x="1045293" y="469816"/>
                  </a:moveTo>
                  <a:cubicBezTo>
                    <a:pt x="1029738" y="442428"/>
                    <a:pt x="988417" y="435939"/>
                    <a:pt x="963606" y="450063"/>
                  </a:cubicBezTo>
                  <a:cubicBezTo>
                    <a:pt x="984504" y="413990"/>
                    <a:pt x="995383" y="372000"/>
                    <a:pt x="979446" y="334783"/>
                  </a:cubicBezTo>
                  <a:cubicBezTo>
                    <a:pt x="960170" y="289549"/>
                    <a:pt x="886212" y="274853"/>
                    <a:pt x="861686" y="314170"/>
                  </a:cubicBezTo>
                  <a:cubicBezTo>
                    <a:pt x="876859" y="283633"/>
                    <a:pt x="891460" y="251854"/>
                    <a:pt x="894228" y="218454"/>
                  </a:cubicBezTo>
                  <a:cubicBezTo>
                    <a:pt x="894609" y="213874"/>
                    <a:pt x="894800" y="209197"/>
                    <a:pt x="894704" y="204521"/>
                  </a:cubicBezTo>
                  <a:cubicBezTo>
                    <a:pt x="893846" y="163295"/>
                    <a:pt x="865980" y="119398"/>
                    <a:pt x="824850" y="115676"/>
                  </a:cubicBezTo>
                  <a:cubicBezTo>
                    <a:pt x="789636" y="112526"/>
                    <a:pt x="759099" y="138102"/>
                    <a:pt x="733142" y="161960"/>
                  </a:cubicBezTo>
                  <a:cubicBezTo>
                    <a:pt x="748411" y="148695"/>
                    <a:pt x="753945" y="129704"/>
                    <a:pt x="752133" y="110332"/>
                  </a:cubicBezTo>
                  <a:cubicBezTo>
                    <a:pt x="752133" y="110332"/>
                    <a:pt x="752133" y="110332"/>
                    <a:pt x="752133" y="110236"/>
                  </a:cubicBezTo>
                  <a:cubicBezTo>
                    <a:pt x="751846" y="107850"/>
                    <a:pt x="751559" y="105465"/>
                    <a:pt x="751083" y="102983"/>
                  </a:cubicBezTo>
                  <a:cubicBezTo>
                    <a:pt x="748220" y="87524"/>
                    <a:pt x="740871" y="72351"/>
                    <a:pt x="730183" y="60231"/>
                  </a:cubicBezTo>
                  <a:cubicBezTo>
                    <a:pt x="719019" y="47444"/>
                    <a:pt x="704227" y="37996"/>
                    <a:pt x="687240" y="35419"/>
                  </a:cubicBezTo>
                  <a:cubicBezTo>
                    <a:pt x="682087" y="34656"/>
                    <a:pt x="677029" y="34369"/>
                    <a:pt x="671971" y="34560"/>
                  </a:cubicBezTo>
                  <a:cubicBezTo>
                    <a:pt x="622348" y="36278"/>
                    <a:pt x="578259" y="82084"/>
                    <a:pt x="570338" y="132567"/>
                  </a:cubicBezTo>
                  <a:cubicBezTo>
                    <a:pt x="573964" y="90864"/>
                    <a:pt x="575014" y="42195"/>
                    <a:pt x="543045" y="15188"/>
                  </a:cubicBezTo>
                  <a:cubicBezTo>
                    <a:pt x="528922" y="3260"/>
                    <a:pt x="511363" y="-1035"/>
                    <a:pt x="493422" y="206"/>
                  </a:cubicBezTo>
                  <a:cubicBezTo>
                    <a:pt x="464411" y="2400"/>
                    <a:pt x="434541" y="19673"/>
                    <a:pt x="417365" y="44199"/>
                  </a:cubicBezTo>
                  <a:cubicBezTo>
                    <a:pt x="389690" y="83897"/>
                    <a:pt x="386063" y="135048"/>
                    <a:pt x="383296" y="183336"/>
                  </a:cubicBezTo>
                  <a:cubicBezTo>
                    <a:pt x="369172" y="150794"/>
                    <a:pt x="354095" y="117107"/>
                    <a:pt x="327183" y="93918"/>
                  </a:cubicBezTo>
                  <a:cubicBezTo>
                    <a:pt x="313537" y="82180"/>
                    <a:pt x="295977" y="74068"/>
                    <a:pt x="278227" y="71683"/>
                  </a:cubicBezTo>
                  <a:cubicBezTo>
                    <a:pt x="260859" y="69297"/>
                    <a:pt x="243395" y="72351"/>
                    <a:pt x="229271" y="82752"/>
                  </a:cubicBezTo>
                  <a:cubicBezTo>
                    <a:pt x="198925" y="105274"/>
                    <a:pt x="196921" y="149744"/>
                    <a:pt x="202647" y="187057"/>
                  </a:cubicBezTo>
                  <a:cubicBezTo>
                    <a:pt x="209136" y="230383"/>
                    <a:pt x="222114" y="272658"/>
                    <a:pt x="241009" y="312166"/>
                  </a:cubicBezTo>
                  <a:cubicBezTo>
                    <a:pt x="221351" y="285828"/>
                    <a:pt x="199497" y="261206"/>
                    <a:pt x="175831" y="238590"/>
                  </a:cubicBezTo>
                  <a:cubicBezTo>
                    <a:pt x="170773" y="233723"/>
                    <a:pt x="165620" y="228951"/>
                    <a:pt x="160371" y="224371"/>
                  </a:cubicBezTo>
                  <a:cubicBezTo>
                    <a:pt x="151782" y="216641"/>
                    <a:pt x="143004" y="209292"/>
                    <a:pt x="133937" y="202135"/>
                  </a:cubicBezTo>
                  <a:cubicBezTo>
                    <a:pt x="122199" y="192879"/>
                    <a:pt x="106358" y="184576"/>
                    <a:pt x="91567" y="181904"/>
                  </a:cubicBezTo>
                  <a:cubicBezTo>
                    <a:pt x="78683" y="179518"/>
                    <a:pt x="66660" y="181332"/>
                    <a:pt x="58738" y="190302"/>
                  </a:cubicBezTo>
                  <a:cubicBezTo>
                    <a:pt x="57306" y="191638"/>
                    <a:pt x="56257" y="193165"/>
                    <a:pt x="55207" y="194788"/>
                  </a:cubicBezTo>
                  <a:cubicBezTo>
                    <a:pt x="49291" y="204521"/>
                    <a:pt x="49864" y="216736"/>
                    <a:pt x="51009" y="227997"/>
                  </a:cubicBezTo>
                  <a:cubicBezTo>
                    <a:pt x="54253" y="258630"/>
                    <a:pt x="60743" y="288881"/>
                    <a:pt x="70380" y="318083"/>
                  </a:cubicBezTo>
                  <a:cubicBezTo>
                    <a:pt x="70380" y="318273"/>
                    <a:pt x="70476" y="318369"/>
                    <a:pt x="70571" y="318464"/>
                  </a:cubicBezTo>
                  <a:cubicBezTo>
                    <a:pt x="88417" y="372764"/>
                    <a:pt x="116760" y="423533"/>
                    <a:pt x="153882" y="466858"/>
                  </a:cubicBezTo>
                  <a:cubicBezTo>
                    <a:pt x="125063" y="440615"/>
                    <a:pt x="96243" y="414276"/>
                    <a:pt x="67423" y="387938"/>
                  </a:cubicBezTo>
                  <a:cubicBezTo>
                    <a:pt x="50818" y="372764"/>
                    <a:pt x="24766" y="357209"/>
                    <a:pt x="8161" y="372478"/>
                  </a:cubicBezTo>
                  <a:cubicBezTo>
                    <a:pt x="-4436" y="384025"/>
                    <a:pt x="-332" y="404733"/>
                    <a:pt x="6347" y="420479"/>
                  </a:cubicBezTo>
                  <a:cubicBezTo>
                    <a:pt x="14078" y="438611"/>
                    <a:pt x="24097" y="455597"/>
                    <a:pt x="36026" y="471248"/>
                  </a:cubicBezTo>
                  <a:cubicBezTo>
                    <a:pt x="40416" y="477069"/>
                    <a:pt x="45188" y="482700"/>
                    <a:pt x="50149" y="488139"/>
                  </a:cubicBezTo>
                  <a:cubicBezTo>
                    <a:pt x="58929" y="488425"/>
                    <a:pt x="67709" y="488712"/>
                    <a:pt x="76297" y="488998"/>
                  </a:cubicBezTo>
                  <a:cubicBezTo>
                    <a:pt x="110366" y="490238"/>
                    <a:pt x="145198" y="492243"/>
                    <a:pt x="180030" y="495487"/>
                  </a:cubicBezTo>
                  <a:cubicBezTo>
                    <a:pt x="189287" y="492529"/>
                    <a:pt x="198543" y="489284"/>
                    <a:pt x="207704" y="485658"/>
                  </a:cubicBezTo>
                  <a:cubicBezTo>
                    <a:pt x="217343" y="481936"/>
                    <a:pt x="226886" y="477737"/>
                    <a:pt x="236238" y="473157"/>
                  </a:cubicBezTo>
                  <a:cubicBezTo>
                    <a:pt x="237478" y="472584"/>
                    <a:pt x="238623" y="472011"/>
                    <a:pt x="239864" y="471343"/>
                  </a:cubicBezTo>
                  <a:lnTo>
                    <a:pt x="945665" y="471343"/>
                  </a:lnTo>
                  <a:cubicBezTo>
                    <a:pt x="944901" y="473634"/>
                    <a:pt x="944329" y="476115"/>
                    <a:pt x="944042" y="478787"/>
                  </a:cubicBezTo>
                  <a:cubicBezTo>
                    <a:pt x="945950" y="476401"/>
                    <a:pt x="947860" y="473825"/>
                    <a:pt x="949672" y="471343"/>
                  </a:cubicBezTo>
                  <a:lnTo>
                    <a:pt x="1046057" y="471343"/>
                  </a:lnTo>
                  <a:cubicBezTo>
                    <a:pt x="1045771" y="470771"/>
                    <a:pt x="1045580" y="470294"/>
                    <a:pt x="1045293" y="469816"/>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07" name="Google Shape;907;p30"/>
            <p:cNvSpPr/>
            <p:nvPr/>
          </p:nvSpPr>
          <p:spPr>
            <a:xfrm>
              <a:off x="10745573" y="6385483"/>
              <a:ext cx="1074674" cy="522907"/>
            </a:xfrm>
            <a:custGeom>
              <a:rect b="b" l="l" r="r" t="t"/>
              <a:pathLst>
                <a:path extrusionOk="0" h="522907" w="1074674">
                  <a:moveTo>
                    <a:pt x="1072278" y="476790"/>
                  </a:moveTo>
                  <a:cubicBezTo>
                    <a:pt x="1051664" y="443103"/>
                    <a:pt x="1004999" y="433751"/>
                    <a:pt x="971027" y="451882"/>
                  </a:cubicBezTo>
                  <a:cubicBezTo>
                    <a:pt x="977515" y="458371"/>
                    <a:pt x="984100" y="464956"/>
                    <a:pt x="990589" y="471446"/>
                  </a:cubicBezTo>
                  <a:cubicBezTo>
                    <a:pt x="1018168" y="422776"/>
                    <a:pt x="1032674" y="349963"/>
                    <a:pt x="981237" y="311027"/>
                  </a:cubicBezTo>
                  <a:cubicBezTo>
                    <a:pt x="946691" y="284879"/>
                    <a:pt x="890007" y="281635"/>
                    <a:pt x="863858" y="321048"/>
                  </a:cubicBezTo>
                  <a:cubicBezTo>
                    <a:pt x="872066" y="325819"/>
                    <a:pt x="880368" y="330686"/>
                    <a:pt x="888575" y="335458"/>
                  </a:cubicBezTo>
                  <a:cubicBezTo>
                    <a:pt x="917585" y="276864"/>
                    <a:pt x="944019" y="204814"/>
                    <a:pt x="897545" y="147365"/>
                  </a:cubicBezTo>
                  <a:cubicBezTo>
                    <a:pt x="878745" y="124176"/>
                    <a:pt x="850499" y="111674"/>
                    <a:pt x="820724" y="116255"/>
                  </a:cubicBezTo>
                  <a:cubicBezTo>
                    <a:pt x="787800" y="121217"/>
                    <a:pt x="761271" y="144216"/>
                    <a:pt x="737509" y="165879"/>
                  </a:cubicBezTo>
                  <a:cubicBezTo>
                    <a:pt x="744285" y="172654"/>
                    <a:pt x="750965" y="179334"/>
                    <a:pt x="757740" y="186110"/>
                  </a:cubicBezTo>
                  <a:cubicBezTo>
                    <a:pt x="810036" y="137536"/>
                    <a:pt x="767665" y="43728"/>
                    <a:pt x="701722" y="35139"/>
                  </a:cubicBezTo>
                  <a:cubicBezTo>
                    <a:pt x="637785" y="26837"/>
                    <a:pt x="581385" y="82759"/>
                    <a:pt x="570984" y="142785"/>
                  </a:cubicBezTo>
                  <a:cubicBezTo>
                    <a:pt x="580336" y="144025"/>
                    <a:pt x="589688" y="145361"/>
                    <a:pt x="599135" y="146602"/>
                  </a:cubicBezTo>
                  <a:cubicBezTo>
                    <a:pt x="602094" y="111960"/>
                    <a:pt x="603526" y="73788"/>
                    <a:pt x="586348" y="42297"/>
                  </a:cubicBezTo>
                  <a:cubicBezTo>
                    <a:pt x="566975" y="6797"/>
                    <a:pt x="526609" y="-6659"/>
                    <a:pt x="488437" y="3075"/>
                  </a:cubicBezTo>
                  <a:cubicBezTo>
                    <a:pt x="400928" y="25405"/>
                    <a:pt x="387854" y="121408"/>
                    <a:pt x="383464" y="197370"/>
                  </a:cubicBezTo>
                  <a:cubicBezTo>
                    <a:pt x="392339" y="194985"/>
                    <a:pt x="401213" y="192599"/>
                    <a:pt x="410185" y="190118"/>
                  </a:cubicBezTo>
                  <a:cubicBezTo>
                    <a:pt x="385468" y="133242"/>
                    <a:pt x="346150" y="63196"/>
                    <a:pt x="272861" y="71117"/>
                  </a:cubicBezTo>
                  <a:cubicBezTo>
                    <a:pt x="241177" y="74552"/>
                    <a:pt x="217511" y="95737"/>
                    <a:pt x="207014" y="125225"/>
                  </a:cubicBezTo>
                  <a:cubicBezTo>
                    <a:pt x="196994" y="153473"/>
                    <a:pt x="199857" y="184582"/>
                    <a:pt x="204724" y="213498"/>
                  </a:cubicBezTo>
                  <a:cubicBezTo>
                    <a:pt x="211785" y="255105"/>
                    <a:pt x="225146" y="295282"/>
                    <a:pt x="243182" y="333358"/>
                  </a:cubicBezTo>
                  <a:cubicBezTo>
                    <a:pt x="251389" y="328587"/>
                    <a:pt x="259691" y="323720"/>
                    <a:pt x="267898" y="318948"/>
                  </a:cubicBezTo>
                  <a:cubicBezTo>
                    <a:pt x="243659" y="286693"/>
                    <a:pt x="216748" y="256537"/>
                    <a:pt x="186592" y="229626"/>
                  </a:cubicBezTo>
                  <a:cubicBezTo>
                    <a:pt x="160157" y="206054"/>
                    <a:pt x="126185" y="174945"/>
                    <a:pt x="87440" y="181434"/>
                  </a:cubicBezTo>
                  <a:cubicBezTo>
                    <a:pt x="44592" y="188591"/>
                    <a:pt x="49554" y="235447"/>
                    <a:pt x="54612" y="267607"/>
                  </a:cubicBezTo>
                  <a:cubicBezTo>
                    <a:pt x="60720" y="306351"/>
                    <a:pt x="72267" y="343855"/>
                    <a:pt x="88108" y="379641"/>
                  </a:cubicBezTo>
                  <a:cubicBezTo>
                    <a:pt x="105858" y="420104"/>
                    <a:pt x="129811" y="457321"/>
                    <a:pt x="158345" y="490913"/>
                  </a:cubicBezTo>
                  <a:cubicBezTo>
                    <a:pt x="165120" y="484137"/>
                    <a:pt x="171801" y="477457"/>
                    <a:pt x="178576" y="470682"/>
                  </a:cubicBezTo>
                  <a:cubicBezTo>
                    <a:pt x="161876" y="455413"/>
                    <a:pt x="145175" y="440240"/>
                    <a:pt x="128475" y="424971"/>
                  </a:cubicBezTo>
                  <a:cubicBezTo>
                    <a:pt x="113398" y="411229"/>
                    <a:pt x="98892" y="396342"/>
                    <a:pt x="82668" y="383936"/>
                  </a:cubicBezTo>
                  <a:cubicBezTo>
                    <a:pt x="69785" y="374011"/>
                    <a:pt x="53563" y="364945"/>
                    <a:pt x="36671" y="365995"/>
                  </a:cubicBezTo>
                  <a:cubicBezTo>
                    <a:pt x="20830" y="367045"/>
                    <a:pt x="7279" y="377733"/>
                    <a:pt x="2412" y="392811"/>
                  </a:cubicBezTo>
                  <a:cubicBezTo>
                    <a:pt x="-8180" y="425639"/>
                    <a:pt x="18444" y="465910"/>
                    <a:pt x="36958" y="490722"/>
                  </a:cubicBezTo>
                  <a:cubicBezTo>
                    <a:pt x="42397" y="498070"/>
                    <a:pt x="48600" y="507899"/>
                    <a:pt x="56044" y="513243"/>
                  </a:cubicBezTo>
                  <a:cubicBezTo>
                    <a:pt x="63869" y="518874"/>
                    <a:pt x="77229" y="516679"/>
                    <a:pt x="86581" y="517061"/>
                  </a:cubicBezTo>
                  <a:cubicBezTo>
                    <a:pt x="107481" y="517824"/>
                    <a:pt x="128380" y="518778"/>
                    <a:pt x="149279" y="520115"/>
                  </a:cubicBezTo>
                  <a:cubicBezTo>
                    <a:pt x="159872" y="520783"/>
                    <a:pt x="170464" y="521546"/>
                    <a:pt x="181057" y="522500"/>
                  </a:cubicBezTo>
                  <a:cubicBezTo>
                    <a:pt x="192032" y="523454"/>
                    <a:pt x="199952" y="522882"/>
                    <a:pt x="210449" y="519160"/>
                  </a:cubicBezTo>
                  <a:cubicBezTo>
                    <a:pt x="219706" y="515916"/>
                    <a:pt x="228772" y="512385"/>
                    <a:pt x="237837" y="508567"/>
                  </a:cubicBezTo>
                  <a:cubicBezTo>
                    <a:pt x="242609" y="506564"/>
                    <a:pt x="247380" y="504464"/>
                    <a:pt x="252056" y="502269"/>
                  </a:cubicBezTo>
                  <a:cubicBezTo>
                    <a:pt x="253870" y="501410"/>
                    <a:pt x="262745" y="498261"/>
                    <a:pt x="254538" y="499501"/>
                  </a:cubicBezTo>
                  <a:cubicBezTo>
                    <a:pt x="257592" y="499024"/>
                    <a:pt x="261218" y="499501"/>
                    <a:pt x="264272" y="499501"/>
                  </a:cubicBezTo>
                  <a:cubicBezTo>
                    <a:pt x="285076" y="499501"/>
                    <a:pt x="305879" y="499501"/>
                    <a:pt x="326588" y="499501"/>
                  </a:cubicBezTo>
                  <a:cubicBezTo>
                    <a:pt x="404268" y="499501"/>
                    <a:pt x="482044" y="499501"/>
                    <a:pt x="559723" y="499501"/>
                  </a:cubicBezTo>
                  <a:cubicBezTo>
                    <a:pt x="645801" y="499501"/>
                    <a:pt x="731879" y="499501"/>
                    <a:pt x="818052" y="499501"/>
                  </a:cubicBezTo>
                  <a:cubicBezTo>
                    <a:pt x="849353" y="499501"/>
                    <a:pt x="880558" y="499501"/>
                    <a:pt x="911859" y="499501"/>
                  </a:cubicBezTo>
                  <a:cubicBezTo>
                    <a:pt x="926842" y="499501"/>
                    <a:pt x="943256" y="501410"/>
                    <a:pt x="958143" y="499501"/>
                  </a:cubicBezTo>
                  <a:cubicBezTo>
                    <a:pt x="958811" y="499406"/>
                    <a:pt x="959574" y="499501"/>
                    <a:pt x="960243" y="499501"/>
                  </a:cubicBezTo>
                  <a:cubicBezTo>
                    <a:pt x="955663" y="493490"/>
                    <a:pt x="951081" y="487382"/>
                    <a:pt x="946405" y="481370"/>
                  </a:cubicBezTo>
                  <a:cubicBezTo>
                    <a:pt x="945642" y="483756"/>
                    <a:pt x="945069" y="486237"/>
                    <a:pt x="944783" y="488813"/>
                  </a:cubicBezTo>
                  <a:cubicBezTo>
                    <a:pt x="942779" y="501029"/>
                    <a:pt x="958811" y="515343"/>
                    <a:pt x="968736" y="502746"/>
                  </a:cubicBezTo>
                  <a:cubicBezTo>
                    <a:pt x="971408" y="499311"/>
                    <a:pt x="974080" y="495876"/>
                    <a:pt x="976561" y="492440"/>
                  </a:cubicBezTo>
                  <a:cubicBezTo>
                    <a:pt x="972457" y="494825"/>
                    <a:pt x="968354" y="497211"/>
                    <a:pt x="964155" y="499501"/>
                  </a:cubicBezTo>
                  <a:cubicBezTo>
                    <a:pt x="996315" y="499501"/>
                    <a:pt x="1028380" y="499501"/>
                    <a:pt x="1060540" y="499501"/>
                  </a:cubicBezTo>
                  <a:cubicBezTo>
                    <a:pt x="1071705" y="499501"/>
                    <a:pt x="1077908" y="487478"/>
                    <a:pt x="1072945" y="477935"/>
                  </a:cubicBezTo>
                  <a:cubicBezTo>
                    <a:pt x="1072754" y="477744"/>
                    <a:pt x="1072469" y="477267"/>
                    <a:pt x="1072278" y="476790"/>
                  </a:cubicBezTo>
                  <a:cubicBezTo>
                    <a:pt x="1063593" y="460566"/>
                    <a:pt x="1038877" y="474976"/>
                    <a:pt x="1047560" y="491199"/>
                  </a:cubicBezTo>
                  <a:cubicBezTo>
                    <a:pt x="1047847" y="491677"/>
                    <a:pt x="1048038" y="492154"/>
                    <a:pt x="1048325" y="492631"/>
                  </a:cubicBezTo>
                  <a:cubicBezTo>
                    <a:pt x="1052428" y="485473"/>
                    <a:pt x="1056532" y="478316"/>
                    <a:pt x="1060730" y="471063"/>
                  </a:cubicBezTo>
                  <a:cubicBezTo>
                    <a:pt x="1042313" y="471063"/>
                    <a:pt x="1023894" y="471063"/>
                    <a:pt x="1005477" y="471063"/>
                  </a:cubicBezTo>
                  <a:cubicBezTo>
                    <a:pt x="994502" y="471063"/>
                    <a:pt x="983623" y="471063"/>
                    <a:pt x="972648" y="471063"/>
                  </a:cubicBezTo>
                  <a:cubicBezTo>
                    <a:pt x="970167" y="471063"/>
                    <a:pt x="967496" y="470872"/>
                    <a:pt x="965014" y="471063"/>
                  </a:cubicBezTo>
                  <a:cubicBezTo>
                    <a:pt x="956521" y="471827"/>
                    <a:pt x="953467" y="476407"/>
                    <a:pt x="948600" y="482706"/>
                  </a:cubicBezTo>
                  <a:cubicBezTo>
                    <a:pt x="956617" y="487382"/>
                    <a:pt x="964537" y="491963"/>
                    <a:pt x="972553" y="496639"/>
                  </a:cubicBezTo>
                  <a:cubicBezTo>
                    <a:pt x="972839" y="494062"/>
                    <a:pt x="973412" y="491581"/>
                    <a:pt x="974175" y="489195"/>
                  </a:cubicBezTo>
                  <a:cubicBezTo>
                    <a:pt x="976657" y="480225"/>
                    <a:pt x="969690" y="471063"/>
                    <a:pt x="960338" y="471063"/>
                  </a:cubicBezTo>
                  <a:cubicBezTo>
                    <a:pt x="867199" y="471063"/>
                    <a:pt x="774059" y="471063"/>
                    <a:pt x="680919" y="471063"/>
                  </a:cubicBezTo>
                  <a:cubicBezTo>
                    <a:pt x="551707" y="471063"/>
                    <a:pt x="422400" y="471063"/>
                    <a:pt x="293187" y="471063"/>
                  </a:cubicBezTo>
                  <a:cubicBezTo>
                    <a:pt x="280781" y="471063"/>
                    <a:pt x="268089" y="470395"/>
                    <a:pt x="255683" y="471063"/>
                  </a:cubicBezTo>
                  <a:cubicBezTo>
                    <a:pt x="249766" y="471350"/>
                    <a:pt x="244995" y="474213"/>
                    <a:pt x="239747" y="476790"/>
                  </a:cubicBezTo>
                  <a:cubicBezTo>
                    <a:pt x="223714" y="484424"/>
                    <a:pt x="203769" y="495207"/>
                    <a:pt x="185733" y="494444"/>
                  </a:cubicBezTo>
                  <a:cubicBezTo>
                    <a:pt x="145462" y="492631"/>
                    <a:pt x="105285" y="489100"/>
                    <a:pt x="64918" y="487955"/>
                  </a:cubicBezTo>
                  <a:cubicBezTo>
                    <a:pt x="68258" y="489386"/>
                    <a:pt x="71695" y="490722"/>
                    <a:pt x="75035" y="492154"/>
                  </a:cubicBezTo>
                  <a:cubicBezTo>
                    <a:pt x="58811" y="474022"/>
                    <a:pt x="44878" y="453695"/>
                    <a:pt x="35144" y="431269"/>
                  </a:cubicBezTo>
                  <a:cubicBezTo>
                    <a:pt x="29896" y="419245"/>
                    <a:pt x="22070" y="389184"/>
                    <a:pt x="45546" y="395674"/>
                  </a:cubicBezTo>
                  <a:cubicBezTo>
                    <a:pt x="66255" y="401400"/>
                    <a:pt x="82764" y="421917"/>
                    <a:pt x="98032" y="435850"/>
                  </a:cubicBezTo>
                  <a:cubicBezTo>
                    <a:pt x="118169" y="454268"/>
                    <a:pt x="138400" y="472686"/>
                    <a:pt x="158536" y="491104"/>
                  </a:cubicBezTo>
                  <a:cubicBezTo>
                    <a:pt x="172277" y="503605"/>
                    <a:pt x="190600" y="484805"/>
                    <a:pt x="178767" y="470872"/>
                  </a:cubicBezTo>
                  <a:cubicBezTo>
                    <a:pt x="125326" y="407889"/>
                    <a:pt x="90017" y="328682"/>
                    <a:pt x="80569" y="246517"/>
                  </a:cubicBezTo>
                  <a:cubicBezTo>
                    <a:pt x="78470" y="228385"/>
                    <a:pt x="77611" y="206245"/>
                    <a:pt x="102518" y="209872"/>
                  </a:cubicBezTo>
                  <a:cubicBezTo>
                    <a:pt x="123036" y="212830"/>
                    <a:pt x="140022" y="227144"/>
                    <a:pt x="155290" y="240123"/>
                  </a:cubicBezTo>
                  <a:cubicBezTo>
                    <a:pt x="187928" y="267989"/>
                    <a:pt x="217606" y="299289"/>
                    <a:pt x="243469" y="333549"/>
                  </a:cubicBezTo>
                  <a:cubicBezTo>
                    <a:pt x="254442" y="348150"/>
                    <a:pt x="276200" y="336030"/>
                    <a:pt x="268185" y="319139"/>
                  </a:cubicBezTo>
                  <a:cubicBezTo>
                    <a:pt x="251293" y="283257"/>
                    <a:pt x="239269" y="245181"/>
                    <a:pt x="232685" y="206054"/>
                  </a:cubicBezTo>
                  <a:cubicBezTo>
                    <a:pt x="228009" y="178189"/>
                    <a:pt x="224859" y="143739"/>
                    <a:pt x="242037" y="119213"/>
                  </a:cubicBezTo>
                  <a:cubicBezTo>
                    <a:pt x="263318" y="88962"/>
                    <a:pt x="307024" y="97455"/>
                    <a:pt x="331931" y="118164"/>
                  </a:cubicBezTo>
                  <a:cubicBezTo>
                    <a:pt x="358366" y="140208"/>
                    <a:pt x="372393" y="173894"/>
                    <a:pt x="385849" y="204719"/>
                  </a:cubicBezTo>
                  <a:cubicBezTo>
                    <a:pt x="391957" y="218842"/>
                    <a:pt x="411806" y="210253"/>
                    <a:pt x="412570" y="197466"/>
                  </a:cubicBezTo>
                  <a:cubicBezTo>
                    <a:pt x="416006" y="137441"/>
                    <a:pt x="421922" y="55275"/>
                    <a:pt x="489582" y="32754"/>
                  </a:cubicBezTo>
                  <a:cubicBezTo>
                    <a:pt x="519356" y="22829"/>
                    <a:pt x="550562" y="31227"/>
                    <a:pt x="564209" y="61097"/>
                  </a:cubicBezTo>
                  <a:cubicBezTo>
                    <a:pt x="576137" y="87244"/>
                    <a:pt x="573274" y="118832"/>
                    <a:pt x="570984" y="146602"/>
                  </a:cubicBezTo>
                  <a:cubicBezTo>
                    <a:pt x="569648" y="162538"/>
                    <a:pt x="596368" y="166356"/>
                    <a:pt x="599135" y="150419"/>
                  </a:cubicBezTo>
                  <a:cubicBezTo>
                    <a:pt x="606483" y="108048"/>
                    <a:pt x="641029" y="64532"/>
                    <a:pt x="686931" y="62909"/>
                  </a:cubicBezTo>
                  <a:cubicBezTo>
                    <a:pt x="712888" y="61955"/>
                    <a:pt x="733692" y="77129"/>
                    <a:pt x="745239" y="99841"/>
                  </a:cubicBezTo>
                  <a:cubicBezTo>
                    <a:pt x="756405" y="121599"/>
                    <a:pt x="756786" y="148415"/>
                    <a:pt x="737986" y="165879"/>
                  </a:cubicBezTo>
                  <a:cubicBezTo>
                    <a:pt x="724435" y="178475"/>
                    <a:pt x="744666" y="198515"/>
                    <a:pt x="758217" y="186110"/>
                  </a:cubicBezTo>
                  <a:cubicBezTo>
                    <a:pt x="776921" y="169028"/>
                    <a:pt x="797725" y="149846"/>
                    <a:pt x="823396" y="144788"/>
                  </a:cubicBezTo>
                  <a:cubicBezTo>
                    <a:pt x="846012" y="140303"/>
                    <a:pt x="866530" y="151660"/>
                    <a:pt x="879319" y="169982"/>
                  </a:cubicBezTo>
                  <a:cubicBezTo>
                    <a:pt x="912337" y="217315"/>
                    <a:pt x="886857" y="275241"/>
                    <a:pt x="864240" y="321048"/>
                  </a:cubicBezTo>
                  <a:cubicBezTo>
                    <a:pt x="856033" y="337557"/>
                    <a:pt x="878745" y="350917"/>
                    <a:pt x="888956" y="335458"/>
                  </a:cubicBezTo>
                  <a:cubicBezTo>
                    <a:pt x="905656" y="310264"/>
                    <a:pt x="945928" y="318662"/>
                    <a:pt x="965873" y="334790"/>
                  </a:cubicBezTo>
                  <a:cubicBezTo>
                    <a:pt x="1003186" y="364945"/>
                    <a:pt x="985913" y="422012"/>
                    <a:pt x="966160" y="456844"/>
                  </a:cubicBezTo>
                  <a:cubicBezTo>
                    <a:pt x="958907" y="469537"/>
                    <a:pt x="973221" y="483088"/>
                    <a:pt x="985722" y="476407"/>
                  </a:cubicBezTo>
                  <a:cubicBezTo>
                    <a:pt x="1005858" y="465719"/>
                    <a:pt x="1035537" y="470968"/>
                    <a:pt x="1047847" y="491009"/>
                  </a:cubicBezTo>
                  <a:cubicBezTo>
                    <a:pt x="1057103" y="506945"/>
                    <a:pt x="1081916" y="492631"/>
                    <a:pt x="1072278" y="476790"/>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908" name="Google Shape;908;p30"/>
          <p:cNvGrpSpPr/>
          <p:nvPr/>
        </p:nvGrpSpPr>
        <p:grpSpPr>
          <a:xfrm>
            <a:off x="1227750" y="4727021"/>
            <a:ext cx="812222" cy="437616"/>
            <a:chOff x="1637000" y="6302694"/>
            <a:chExt cx="1082962" cy="583488"/>
          </a:xfrm>
        </p:grpSpPr>
        <p:sp>
          <p:nvSpPr>
            <p:cNvPr id="909" name="Google Shape;909;p30"/>
            <p:cNvSpPr/>
            <p:nvPr/>
          </p:nvSpPr>
          <p:spPr>
            <a:xfrm>
              <a:off x="1651265" y="6316892"/>
              <a:ext cx="1054601" cy="554064"/>
            </a:xfrm>
            <a:custGeom>
              <a:rect b="b" l="l" r="r" t="t"/>
              <a:pathLst>
                <a:path extrusionOk="0" h="554064" w="1054601">
                  <a:moveTo>
                    <a:pt x="1042621" y="554065"/>
                  </a:moveTo>
                  <a:lnTo>
                    <a:pt x="90994" y="554065"/>
                  </a:lnTo>
                  <a:cubicBezTo>
                    <a:pt x="96242" y="546526"/>
                    <a:pt x="104163" y="541277"/>
                    <a:pt x="112943" y="538224"/>
                  </a:cubicBezTo>
                  <a:cubicBezTo>
                    <a:pt x="65991" y="511885"/>
                    <a:pt x="27533" y="469991"/>
                    <a:pt x="6347" y="420367"/>
                  </a:cubicBezTo>
                  <a:cubicBezTo>
                    <a:pt x="-333" y="404622"/>
                    <a:pt x="-4436" y="384009"/>
                    <a:pt x="8161" y="372461"/>
                  </a:cubicBezTo>
                  <a:cubicBezTo>
                    <a:pt x="24765" y="357097"/>
                    <a:pt x="50818" y="372652"/>
                    <a:pt x="67423" y="387922"/>
                  </a:cubicBezTo>
                  <a:cubicBezTo>
                    <a:pt x="96242" y="414165"/>
                    <a:pt x="125062" y="440503"/>
                    <a:pt x="153882" y="466842"/>
                  </a:cubicBezTo>
                  <a:cubicBezTo>
                    <a:pt x="96624" y="399945"/>
                    <a:pt x="60265" y="315490"/>
                    <a:pt x="51009" y="227981"/>
                  </a:cubicBezTo>
                  <a:cubicBezTo>
                    <a:pt x="49864" y="216625"/>
                    <a:pt x="49291" y="204409"/>
                    <a:pt x="55208" y="194676"/>
                  </a:cubicBezTo>
                  <a:cubicBezTo>
                    <a:pt x="70858" y="169196"/>
                    <a:pt x="110366" y="183510"/>
                    <a:pt x="133937" y="202024"/>
                  </a:cubicBezTo>
                  <a:cubicBezTo>
                    <a:pt x="174209" y="233897"/>
                    <a:pt x="210281" y="271020"/>
                    <a:pt x="241010" y="312055"/>
                  </a:cubicBezTo>
                  <a:cubicBezTo>
                    <a:pt x="222115" y="272546"/>
                    <a:pt x="209136" y="230271"/>
                    <a:pt x="202551" y="186946"/>
                  </a:cubicBezTo>
                  <a:cubicBezTo>
                    <a:pt x="196921" y="149633"/>
                    <a:pt x="198925" y="105163"/>
                    <a:pt x="229272" y="82641"/>
                  </a:cubicBezTo>
                  <a:cubicBezTo>
                    <a:pt x="239101" y="75293"/>
                    <a:pt x="250744" y="71667"/>
                    <a:pt x="262768" y="70998"/>
                  </a:cubicBezTo>
                  <a:cubicBezTo>
                    <a:pt x="285385" y="69567"/>
                    <a:pt x="309624" y="78728"/>
                    <a:pt x="327183" y="93902"/>
                  </a:cubicBezTo>
                  <a:cubicBezTo>
                    <a:pt x="354094" y="116996"/>
                    <a:pt x="369077" y="150682"/>
                    <a:pt x="383296" y="183224"/>
                  </a:cubicBezTo>
                  <a:cubicBezTo>
                    <a:pt x="385968" y="134937"/>
                    <a:pt x="389690" y="83786"/>
                    <a:pt x="417364" y="44183"/>
                  </a:cubicBezTo>
                  <a:cubicBezTo>
                    <a:pt x="445134" y="4483"/>
                    <a:pt x="506019" y="-16034"/>
                    <a:pt x="543046" y="15172"/>
                  </a:cubicBezTo>
                  <a:cubicBezTo>
                    <a:pt x="575015" y="42178"/>
                    <a:pt x="573965" y="90848"/>
                    <a:pt x="570338" y="132551"/>
                  </a:cubicBezTo>
                  <a:cubicBezTo>
                    <a:pt x="579118" y="76915"/>
                    <a:pt x="631604" y="26910"/>
                    <a:pt x="687240" y="35403"/>
                  </a:cubicBezTo>
                  <a:cubicBezTo>
                    <a:pt x="742780" y="43801"/>
                    <a:pt x="775513" y="124917"/>
                    <a:pt x="733142" y="161943"/>
                  </a:cubicBezTo>
                  <a:cubicBezTo>
                    <a:pt x="759099" y="137990"/>
                    <a:pt x="789636" y="112415"/>
                    <a:pt x="824850" y="115564"/>
                  </a:cubicBezTo>
                  <a:cubicBezTo>
                    <a:pt x="865980" y="119286"/>
                    <a:pt x="893846" y="163184"/>
                    <a:pt x="894705" y="204409"/>
                  </a:cubicBezTo>
                  <a:cubicBezTo>
                    <a:pt x="895468" y="243058"/>
                    <a:pt x="878959" y="279417"/>
                    <a:pt x="861686" y="314058"/>
                  </a:cubicBezTo>
                  <a:cubicBezTo>
                    <a:pt x="886212" y="274837"/>
                    <a:pt x="960170" y="289533"/>
                    <a:pt x="979447" y="334671"/>
                  </a:cubicBezTo>
                  <a:cubicBezTo>
                    <a:pt x="995383" y="371889"/>
                    <a:pt x="984505" y="413974"/>
                    <a:pt x="963605" y="449951"/>
                  </a:cubicBezTo>
                  <a:cubicBezTo>
                    <a:pt x="988417" y="435827"/>
                    <a:pt x="1029643" y="442316"/>
                    <a:pt x="1045198" y="469705"/>
                  </a:cubicBezTo>
                  <a:cubicBezTo>
                    <a:pt x="1059894" y="495662"/>
                    <a:pt x="1056077" y="526772"/>
                    <a:pt x="1042621" y="554065"/>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10" name="Google Shape;910;p30"/>
            <p:cNvSpPr/>
            <p:nvPr/>
          </p:nvSpPr>
          <p:spPr>
            <a:xfrm>
              <a:off x="1637000" y="6302694"/>
              <a:ext cx="1082962" cy="583488"/>
            </a:xfrm>
            <a:custGeom>
              <a:rect b="b" l="l" r="r" t="t"/>
              <a:pathLst>
                <a:path extrusionOk="0" h="583488" w="1082962">
                  <a:moveTo>
                    <a:pt x="1056887" y="553948"/>
                  </a:moveTo>
                  <a:cubicBezTo>
                    <a:pt x="1025300" y="553948"/>
                    <a:pt x="993713" y="553948"/>
                    <a:pt x="962125" y="553948"/>
                  </a:cubicBezTo>
                  <a:cubicBezTo>
                    <a:pt x="886258" y="553948"/>
                    <a:pt x="810487" y="553948"/>
                    <a:pt x="734620" y="553948"/>
                  </a:cubicBezTo>
                  <a:cubicBezTo>
                    <a:pt x="642912" y="553948"/>
                    <a:pt x="551204" y="553948"/>
                    <a:pt x="459496" y="553948"/>
                  </a:cubicBezTo>
                  <a:cubicBezTo>
                    <a:pt x="380575" y="553948"/>
                    <a:pt x="301559" y="553948"/>
                    <a:pt x="222638" y="553948"/>
                  </a:cubicBezTo>
                  <a:cubicBezTo>
                    <a:pt x="196491" y="553948"/>
                    <a:pt x="170343" y="553948"/>
                    <a:pt x="144099" y="553948"/>
                  </a:cubicBezTo>
                  <a:cubicBezTo>
                    <a:pt x="132075" y="553948"/>
                    <a:pt x="118715" y="552326"/>
                    <a:pt x="106786" y="553948"/>
                  </a:cubicBezTo>
                  <a:cubicBezTo>
                    <a:pt x="106214" y="554043"/>
                    <a:pt x="105641" y="553948"/>
                    <a:pt x="105164" y="553948"/>
                  </a:cubicBezTo>
                  <a:cubicBezTo>
                    <a:pt x="109268" y="561105"/>
                    <a:pt x="113371" y="568262"/>
                    <a:pt x="117570" y="575515"/>
                  </a:cubicBezTo>
                  <a:cubicBezTo>
                    <a:pt x="120910" y="571221"/>
                    <a:pt x="125968" y="568167"/>
                    <a:pt x="130930" y="566258"/>
                  </a:cubicBezTo>
                  <a:cubicBezTo>
                    <a:pt x="141905" y="562059"/>
                    <a:pt x="145817" y="546695"/>
                    <a:pt x="134366" y="540110"/>
                  </a:cubicBezTo>
                  <a:cubicBezTo>
                    <a:pt x="109172" y="525700"/>
                    <a:pt x="86842" y="507283"/>
                    <a:pt x="68137" y="485048"/>
                  </a:cubicBezTo>
                  <a:cubicBezTo>
                    <a:pt x="51914" y="465866"/>
                    <a:pt x="32828" y="439145"/>
                    <a:pt x="29011" y="413666"/>
                  </a:cubicBezTo>
                  <a:cubicBezTo>
                    <a:pt x="27389" y="402882"/>
                    <a:pt x="30729" y="392671"/>
                    <a:pt x="43421" y="395343"/>
                  </a:cubicBezTo>
                  <a:cubicBezTo>
                    <a:pt x="57258" y="398206"/>
                    <a:pt x="68424" y="409467"/>
                    <a:pt x="78444" y="418628"/>
                  </a:cubicBezTo>
                  <a:cubicBezTo>
                    <a:pt x="104973" y="442772"/>
                    <a:pt x="131503" y="467011"/>
                    <a:pt x="158032" y="491250"/>
                  </a:cubicBezTo>
                  <a:cubicBezTo>
                    <a:pt x="171774" y="503847"/>
                    <a:pt x="190097" y="484952"/>
                    <a:pt x="178263" y="471019"/>
                  </a:cubicBezTo>
                  <a:cubicBezTo>
                    <a:pt x="134938" y="419869"/>
                    <a:pt x="104114" y="358794"/>
                    <a:pt x="88559" y="293615"/>
                  </a:cubicBezTo>
                  <a:cubicBezTo>
                    <a:pt x="84647" y="277392"/>
                    <a:pt x="81593" y="260882"/>
                    <a:pt x="79780" y="244278"/>
                  </a:cubicBezTo>
                  <a:cubicBezTo>
                    <a:pt x="78539" y="232349"/>
                    <a:pt x="75963" y="213167"/>
                    <a:pt x="91422" y="209923"/>
                  </a:cubicBezTo>
                  <a:cubicBezTo>
                    <a:pt x="117379" y="204388"/>
                    <a:pt x="144768" y="231299"/>
                    <a:pt x="162040" y="246473"/>
                  </a:cubicBezTo>
                  <a:cubicBezTo>
                    <a:pt x="191814" y="272716"/>
                    <a:pt x="219012" y="301918"/>
                    <a:pt x="242870" y="333600"/>
                  </a:cubicBezTo>
                  <a:cubicBezTo>
                    <a:pt x="253844" y="348201"/>
                    <a:pt x="275602" y="336081"/>
                    <a:pt x="267586" y="319190"/>
                  </a:cubicBezTo>
                  <a:cubicBezTo>
                    <a:pt x="250695" y="283309"/>
                    <a:pt x="238671" y="245232"/>
                    <a:pt x="231991" y="206106"/>
                  </a:cubicBezTo>
                  <a:cubicBezTo>
                    <a:pt x="227219" y="178336"/>
                    <a:pt x="224261" y="143695"/>
                    <a:pt x="241438" y="119265"/>
                  </a:cubicBezTo>
                  <a:cubicBezTo>
                    <a:pt x="262719" y="88918"/>
                    <a:pt x="306426" y="97506"/>
                    <a:pt x="331333" y="118310"/>
                  </a:cubicBezTo>
                  <a:cubicBezTo>
                    <a:pt x="357767" y="140354"/>
                    <a:pt x="371795" y="173946"/>
                    <a:pt x="385251" y="204769"/>
                  </a:cubicBezTo>
                  <a:cubicBezTo>
                    <a:pt x="391359" y="218798"/>
                    <a:pt x="411208" y="210305"/>
                    <a:pt x="411971" y="197517"/>
                  </a:cubicBezTo>
                  <a:cubicBezTo>
                    <a:pt x="415407" y="136537"/>
                    <a:pt x="421992" y="52941"/>
                    <a:pt x="491846" y="32041"/>
                  </a:cubicBezTo>
                  <a:cubicBezTo>
                    <a:pt x="518949" y="23930"/>
                    <a:pt x="547196" y="30992"/>
                    <a:pt x="561415" y="56948"/>
                  </a:cubicBezTo>
                  <a:cubicBezTo>
                    <a:pt x="576016" y="83574"/>
                    <a:pt x="572771" y="117737"/>
                    <a:pt x="570385" y="146844"/>
                  </a:cubicBezTo>
                  <a:cubicBezTo>
                    <a:pt x="569049" y="162781"/>
                    <a:pt x="595770" y="166597"/>
                    <a:pt x="598537" y="150661"/>
                  </a:cubicBezTo>
                  <a:cubicBezTo>
                    <a:pt x="606839" y="102946"/>
                    <a:pt x="657036" y="45402"/>
                    <a:pt x="710763" y="66874"/>
                  </a:cubicBezTo>
                  <a:cubicBezTo>
                    <a:pt x="746740" y="81283"/>
                    <a:pt x="768975" y="137205"/>
                    <a:pt x="737388" y="166120"/>
                  </a:cubicBezTo>
                  <a:cubicBezTo>
                    <a:pt x="744163" y="172896"/>
                    <a:pt x="750843" y="179576"/>
                    <a:pt x="757619" y="186351"/>
                  </a:cubicBezTo>
                  <a:cubicBezTo>
                    <a:pt x="776228" y="169270"/>
                    <a:pt x="797127" y="149993"/>
                    <a:pt x="822798" y="144935"/>
                  </a:cubicBezTo>
                  <a:cubicBezTo>
                    <a:pt x="845414" y="140450"/>
                    <a:pt x="865932" y="151806"/>
                    <a:pt x="878719" y="170129"/>
                  </a:cubicBezTo>
                  <a:cubicBezTo>
                    <a:pt x="911738" y="217462"/>
                    <a:pt x="886354" y="275388"/>
                    <a:pt x="863642" y="321194"/>
                  </a:cubicBezTo>
                  <a:cubicBezTo>
                    <a:pt x="855434" y="337704"/>
                    <a:pt x="878147" y="351064"/>
                    <a:pt x="888358" y="335604"/>
                  </a:cubicBezTo>
                  <a:cubicBezTo>
                    <a:pt x="905058" y="310506"/>
                    <a:pt x="945425" y="318904"/>
                    <a:pt x="965274" y="335032"/>
                  </a:cubicBezTo>
                  <a:cubicBezTo>
                    <a:pt x="1002588" y="365092"/>
                    <a:pt x="985315" y="422255"/>
                    <a:pt x="965561" y="457086"/>
                  </a:cubicBezTo>
                  <a:cubicBezTo>
                    <a:pt x="958308" y="469779"/>
                    <a:pt x="972622" y="483329"/>
                    <a:pt x="985124" y="476650"/>
                  </a:cubicBezTo>
                  <a:cubicBezTo>
                    <a:pt x="1002015" y="467679"/>
                    <a:pt x="1025968" y="469970"/>
                    <a:pt x="1040378" y="482852"/>
                  </a:cubicBezTo>
                  <a:cubicBezTo>
                    <a:pt x="1062041" y="502321"/>
                    <a:pt x="1055551" y="538107"/>
                    <a:pt x="1044577" y="561201"/>
                  </a:cubicBezTo>
                  <a:cubicBezTo>
                    <a:pt x="1036751" y="577805"/>
                    <a:pt x="1061372" y="592311"/>
                    <a:pt x="1069293" y="575611"/>
                  </a:cubicBezTo>
                  <a:cubicBezTo>
                    <a:pt x="1085802" y="540683"/>
                    <a:pt x="1092101" y="491823"/>
                    <a:pt x="1060609" y="462621"/>
                  </a:cubicBezTo>
                  <a:cubicBezTo>
                    <a:pt x="1036751" y="440482"/>
                    <a:pt x="999057" y="436855"/>
                    <a:pt x="970714" y="451933"/>
                  </a:cubicBezTo>
                  <a:cubicBezTo>
                    <a:pt x="977203" y="458422"/>
                    <a:pt x="983788" y="465007"/>
                    <a:pt x="990277" y="471496"/>
                  </a:cubicBezTo>
                  <a:cubicBezTo>
                    <a:pt x="1017856" y="422923"/>
                    <a:pt x="1032362" y="350014"/>
                    <a:pt x="980925" y="311174"/>
                  </a:cubicBezTo>
                  <a:cubicBezTo>
                    <a:pt x="946379" y="285122"/>
                    <a:pt x="889694" y="281781"/>
                    <a:pt x="863546" y="321194"/>
                  </a:cubicBezTo>
                  <a:cubicBezTo>
                    <a:pt x="871753" y="325966"/>
                    <a:pt x="880055" y="330833"/>
                    <a:pt x="888262" y="335604"/>
                  </a:cubicBezTo>
                  <a:cubicBezTo>
                    <a:pt x="917369" y="277010"/>
                    <a:pt x="943707" y="204960"/>
                    <a:pt x="897233" y="147511"/>
                  </a:cubicBezTo>
                  <a:cubicBezTo>
                    <a:pt x="878433" y="124322"/>
                    <a:pt x="850186" y="111821"/>
                    <a:pt x="820412" y="116402"/>
                  </a:cubicBezTo>
                  <a:cubicBezTo>
                    <a:pt x="787488" y="121364"/>
                    <a:pt x="760863" y="144363"/>
                    <a:pt x="737197" y="166120"/>
                  </a:cubicBezTo>
                  <a:cubicBezTo>
                    <a:pt x="723550" y="178622"/>
                    <a:pt x="743877" y="198758"/>
                    <a:pt x="757428" y="186351"/>
                  </a:cubicBezTo>
                  <a:cubicBezTo>
                    <a:pt x="803234" y="144363"/>
                    <a:pt x="776228" y="64869"/>
                    <a:pt x="724027" y="41680"/>
                  </a:cubicBezTo>
                  <a:cubicBezTo>
                    <a:pt x="654650" y="10951"/>
                    <a:pt x="582123" y="76894"/>
                    <a:pt x="570672" y="143027"/>
                  </a:cubicBezTo>
                  <a:cubicBezTo>
                    <a:pt x="580024" y="144267"/>
                    <a:pt x="589376" y="145603"/>
                    <a:pt x="598823" y="146844"/>
                  </a:cubicBezTo>
                  <a:cubicBezTo>
                    <a:pt x="603404" y="93021"/>
                    <a:pt x="599778" y="18968"/>
                    <a:pt x="535553" y="2649"/>
                  </a:cubicBezTo>
                  <a:cubicBezTo>
                    <a:pt x="509119" y="-4031"/>
                    <a:pt x="480490" y="2458"/>
                    <a:pt x="457301" y="16105"/>
                  </a:cubicBezTo>
                  <a:cubicBezTo>
                    <a:pt x="430962" y="31564"/>
                    <a:pt x="413498" y="55708"/>
                    <a:pt x="402238" y="83574"/>
                  </a:cubicBezTo>
                  <a:cubicBezTo>
                    <a:pt x="387828" y="119551"/>
                    <a:pt x="385347" y="159154"/>
                    <a:pt x="383247" y="197422"/>
                  </a:cubicBezTo>
                  <a:cubicBezTo>
                    <a:pt x="392122" y="195036"/>
                    <a:pt x="400997" y="192650"/>
                    <a:pt x="409967" y="190169"/>
                  </a:cubicBezTo>
                  <a:cubicBezTo>
                    <a:pt x="385156" y="133388"/>
                    <a:pt x="346220" y="63724"/>
                    <a:pt x="273121" y="71167"/>
                  </a:cubicBezTo>
                  <a:cubicBezTo>
                    <a:pt x="241247" y="74412"/>
                    <a:pt x="217390" y="95598"/>
                    <a:pt x="206797" y="125277"/>
                  </a:cubicBezTo>
                  <a:cubicBezTo>
                    <a:pt x="196777" y="153429"/>
                    <a:pt x="199544" y="184729"/>
                    <a:pt x="204507" y="213549"/>
                  </a:cubicBezTo>
                  <a:cubicBezTo>
                    <a:pt x="211664" y="255157"/>
                    <a:pt x="225024" y="295333"/>
                    <a:pt x="242965" y="333409"/>
                  </a:cubicBezTo>
                  <a:cubicBezTo>
                    <a:pt x="251172" y="328638"/>
                    <a:pt x="259474" y="323771"/>
                    <a:pt x="267681" y="318999"/>
                  </a:cubicBezTo>
                  <a:cubicBezTo>
                    <a:pt x="242679" y="285885"/>
                    <a:pt x="214909" y="255061"/>
                    <a:pt x="183894" y="227482"/>
                  </a:cubicBezTo>
                  <a:cubicBezTo>
                    <a:pt x="159177" y="205533"/>
                    <a:pt x="128735" y="178622"/>
                    <a:pt x="93045" y="180912"/>
                  </a:cubicBezTo>
                  <a:cubicBezTo>
                    <a:pt x="77680" y="181867"/>
                    <a:pt x="63747" y="189501"/>
                    <a:pt x="56304" y="203338"/>
                  </a:cubicBezTo>
                  <a:cubicBezTo>
                    <a:pt x="46952" y="220611"/>
                    <a:pt x="50674" y="241319"/>
                    <a:pt x="53250" y="259928"/>
                  </a:cubicBezTo>
                  <a:cubicBezTo>
                    <a:pt x="58881" y="300199"/>
                    <a:pt x="70332" y="339326"/>
                    <a:pt x="86460" y="376639"/>
                  </a:cubicBezTo>
                  <a:cubicBezTo>
                    <a:pt x="104496" y="418342"/>
                    <a:pt x="128831" y="456609"/>
                    <a:pt x="158128" y="491250"/>
                  </a:cubicBezTo>
                  <a:cubicBezTo>
                    <a:pt x="164903" y="484475"/>
                    <a:pt x="171583" y="477795"/>
                    <a:pt x="178359" y="471019"/>
                  </a:cubicBezTo>
                  <a:cubicBezTo>
                    <a:pt x="161086" y="455178"/>
                    <a:pt x="143813" y="439432"/>
                    <a:pt x="126445" y="423591"/>
                  </a:cubicBezTo>
                  <a:cubicBezTo>
                    <a:pt x="111558" y="409944"/>
                    <a:pt x="97053" y="395152"/>
                    <a:pt x="80925" y="383033"/>
                  </a:cubicBezTo>
                  <a:cubicBezTo>
                    <a:pt x="67278" y="372822"/>
                    <a:pt x="50196" y="363947"/>
                    <a:pt x="32637" y="366714"/>
                  </a:cubicBezTo>
                  <a:cubicBezTo>
                    <a:pt x="16605" y="369291"/>
                    <a:pt x="4390" y="381697"/>
                    <a:pt x="1145" y="397538"/>
                  </a:cubicBezTo>
                  <a:cubicBezTo>
                    <a:pt x="-5630" y="430176"/>
                    <a:pt x="19086" y="467488"/>
                    <a:pt x="37600" y="492205"/>
                  </a:cubicBezTo>
                  <a:cubicBezTo>
                    <a:pt x="59930" y="521884"/>
                    <a:pt x="87796" y="546504"/>
                    <a:pt x="120051" y="564923"/>
                  </a:cubicBezTo>
                  <a:cubicBezTo>
                    <a:pt x="121196" y="556238"/>
                    <a:pt x="122341" y="547459"/>
                    <a:pt x="123487" y="538774"/>
                  </a:cubicBezTo>
                  <a:cubicBezTo>
                    <a:pt x="110699" y="543641"/>
                    <a:pt x="101347" y="550322"/>
                    <a:pt x="92949" y="561201"/>
                  </a:cubicBezTo>
                  <a:cubicBezTo>
                    <a:pt x="86078" y="570171"/>
                    <a:pt x="95526" y="582768"/>
                    <a:pt x="105355" y="582768"/>
                  </a:cubicBezTo>
                  <a:cubicBezTo>
                    <a:pt x="136942" y="582768"/>
                    <a:pt x="168530" y="582768"/>
                    <a:pt x="200117" y="582768"/>
                  </a:cubicBezTo>
                  <a:cubicBezTo>
                    <a:pt x="275984" y="582768"/>
                    <a:pt x="351755" y="582768"/>
                    <a:pt x="427622" y="582768"/>
                  </a:cubicBezTo>
                  <a:cubicBezTo>
                    <a:pt x="519330" y="582768"/>
                    <a:pt x="611038" y="582768"/>
                    <a:pt x="702747" y="582768"/>
                  </a:cubicBezTo>
                  <a:cubicBezTo>
                    <a:pt x="781667" y="582768"/>
                    <a:pt x="860683" y="582768"/>
                    <a:pt x="939604" y="582768"/>
                  </a:cubicBezTo>
                  <a:cubicBezTo>
                    <a:pt x="978062" y="582768"/>
                    <a:pt x="1016998" y="584390"/>
                    <a:pt x="1055456" y="582768"/>
                  </a:cubicBezTo>
                  <a:cubicBezTo>
                    <a:pt x="1056028" y="582768"/>
                    <a:pt x="1056601" y="582768"/>
                    <a:pt x="1057078" y="582768"/>
                  </a:cubicBezTo>
                  <a:cubicBezTo>
                    <a:pt x="1075305" y="582577"/>
                    <a:pt x="1075305" y="553948"/>
                    <a:pt x="1056887" y="553948"/>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911" name="Google Shape;911;p30"/>
          <p:cNvGrpSpPr/>
          <p:nvPr/>
        </p:nvGrpSpPr>
        <p:grpSpPr>
          <a:xfrm>
            <a:off x="4276617" y="1806148"/>
            <a:ext cx="812643" cy="727811"/>
            <a:chOff x="5702156" y="2408197"/>
            <a:chExt cx="1083524" cy="970415"/>
          </a:xfrm>
        </p:grpSpPr>
        <p:sp>
          <p:nvSpPr>
            <p:cNvPr id="912" name="Google Shape;912;p30"/>
            <p:cNvSpPr/>
            <p:nvPr/>
          </p:nvSpPr>
          <p:spPr>
            <a:xfrm>
              <a:off x="5716391" y="2422395"/>
              <a:ext cx="1054726" cy="942417"/>
            </a:xfrm>
            <a:custGeom>
              <a:rect b="b" l="l" r="r" t="t"/>
              <a:pathLst>
                <a:path extrusionOk="0" h="942417" w="1054726">
                  <a:moveTo>
                    <a:pt x="390644" y="884253"/>
                  </a:moveTo>
                  <a:cubicBezTo>
                    <a:pt x="333577" y="892269"/>
                    <a:pt x="274314" y="884539"/>
                    <a:pt x="221160" y="862113"/>
                  </a:cubicBezTo>
                  <a:cubicBezTo>
                    <a:pt x="178312" y="843981"/>
                    <a:pt x="136227" y="811631"/>
                    <a:pt x="128498" y="765824"/>
                  </a:cubicBezTo>
                  <a:cubicBezTo>
                    <a:pt x="120672" y="719922"/>
                    <a:pt x="167719" y="667913"/>
                    <a:pt x="210472" y="686140"/>
                  </a:cubicBezTo>
                  <a:cubicBezTo>
                    <a:pt x="176499" y="679078"/>
                    <a:pt x="140999" y="671348"/>
                    <a:pt x="113992" y="649590"/>
                  </a:cubicBezTo>
                  <a:cubicBezTo>
                    <a:pt x="86986" y="627832"/>
                    <a:pt x="71526" y="587275"/>
                    <a:pt x="88990" y="557309"/>
                  </a:cubicBezTo>
                  <a:cubicBezTo>
                    <a:pt x="106453" y="527345"/>
                    <a:pt x="161898" y="527917"/>
                    <a:pt x="170392" y="561604"/>
                  </a:cubicBezTo>
                  <a:cubicBezTo>
                    <a:pt x="98055" y="542995"/>
                    <a:pt x="35645" y="489268"/>
                    <a:pt x="6347" y="420558"/>
                  </a:cubicBezTo>
                  <a:cubicBezTo>
                    <a:pt x="-333" y="404813"/>
                    <a:pt x="-4436" y="384200"/>
                    <a:pt x="8161" y="372557"/>
                  </a:cubicBezTo>
                  <a:cubicBezTo>
                    <a:pt x="24765" y="357288"/>
                    <a:pt x="50818" y="372843"/>
                    <a:pt x="67422" y="388017"/>
                  </a:cubicBezTo>
                  <a:cubicBezTo>
                    <a:pt x="96242" y="414356"/>
                    <a:pt x="125062" y="440599"/>
                    <a:pt x="153882" y="466937"/>
                  </a:cubicBezTo>
                  <a:cubicBezTo>
                    <a:pt x="96624" y="400136"/>
                    <a:pt x="60170" y="315586"/>
                    <a:pt x="51009" y="228076"/>
                  </a:cubicBezTo>
                  <a:cubicBezTo>
                    <a:pt x="49863" y="216720"/>
                    <a:pt x="49291" y="204505"/>
                    <a:pt x="55208" y="194771"/>
                  </a:cubicBezTo>
                  <a:cubicBezTo>
                    <a:pt x="70858" y="169196"/>
                    <a:pt x="110366" y="183510"/>
                    <a:pt x="133937" y="202119"/>
                  </a:cubicBezTo>
                  <a:cubicBezTo>
                    <a:pt x="174208" y="233993"/>
                    <a:pt x="210281" y="271020"/>
                    <a:pt x="241009" y="312150"/>
                  </a:cubicBezTo>
                  <a:cubicBezTo>
                    <a:pt x="222114" y="272642"/>
                    <a:pt x="209136" y="230367"/>
                    <a:pt x="202647" y="187041"/>
                  </a:cubicBezTo>
                  <a:cubicBezTo>
                    <a:pt x="197016" y="149728"/>
                    <a:pt x="199021" y="105162"/>
                    <a:pt x="229367" y="82736"/>
                  </a:cubicBezTo>
                  <a:cubicBezTo>
                    <a:pt x="257901" y="61646"/>
                    <a:pt x="300367" y="70808"/>
                    <a:pt x="327278" y="93902"/>
                  </a:cubicBezTo>
                  <a:cubicBezTo>
                    <a:pt x="354190" y="117091"/>
                    <a:pt x="369172" y="150778"/>
                    <a:pt x="383391" y="183319"/>
                  </a:cubicBezTo>
                  <a:cubicBezTo>
                    <a:pt x="386063" y="135032"/>
                    <a:pt x="389689" y="83882"/>
                    <a:pt x="417459" y="44183"/>
                  </a:cubicBezTo>
                  <a:cubicBezTo>
                    <a:pt x="445134" y="4484"/>
                    <a:pt x="506114" y="-16034"/>
                    <a:pt x="543141" y="15172"/>
                  </a:cubicBezTo>
                  <a:cubicBezTo>
                    <a:pt x="575110" y="42179"/>
                    <a:pt x="574156" y="90848"/>
                    <a:pt x="570434" y="132551"/>
                  </a:cubicBezTo>
                  <a:cubicBezTo>
                    <a:pt x="579213" y="77011"/>
                    <a:pt x="631700" y="27005"/>
                    <a:pt x="687336" y="35403"/>
                  </a:cubicBezTo>
                  <a:cubicBezTo>
                    <a:pt x="742971" y="43896"/>
                    <a:pt x="775608" y="125012"/>
                    <a:pt x="733237" y="161943"/>
                  </a:cubicBezTo>
                  <a:cubicBezTo>
                    <a:pt x="759194" y="137990"/>
                    <a:pt x="789827" y="112415"/>
                    <a:pt x="824945" y="115660"/>
                  </a:cubicBezTo>
                  <a:cubicBezTo>
                    <a:pt x="866076" y="119382"/>
                    <a:pt x="893942" y="163279"/>
                    <a:pt x="894800" y="204505"/>
                  </a:cubicBezTo>
                  <a:cubicBezTo>
                    <a:pt x="895659" y="245731"/>
                    <a:pt x="876573" y="284475"/>
                    <a:pt x="858060" y="321407"/>
                  </a:cubicBezTo>
                  <a:cubicBezTo>
                    <a:pt x="877718" y="273310"/>
                    <a:pt x="959120" y="287052"/>
                    <a:pt x="979542" y="334767"/>
                  </a:cubicBezTo>
                  <a:cubicBezTo>
                    <a:pt x="999964" y="382482"/>
                    <a:pt x="976393" y="438022"/>
                    <a:pt x="944137" y="478675"/>
                  </a:cubicBezTo>
                  <a:cubicBezTo>
                    <a:pt x="949195" y="434205"/>
                    <a:pt x="1023249" y="430865"/>
                    <a:pt x="1045293" y="469800"/>
                  </a:cubicBezTo>
                  <a:cubicBezTo>
                    <a:pt x="1067433" y="508736"/>
                    <a:pt x="1047679" y="559409"/>
                    <a:pt x="1016282" y="591378"/>
                  </a:cubicBezTo>
                  <a:cubicBezTo>
                    <a:pt x="1039377" y="612945"/>
                    <a:pt x="1044721" y="651022"/>
                    <a:pt x="1028498" y="678124"/>
                  </a:cubicBezTo>
                  <a:cubicBezTo>
                    <a:pt x="1012274" y="705226"/>
                    <a:pt x="976202" y="718491"/>
                    <a:pt x="946237" y="708375"/>
                  </a:cubicBezTo>
                  <a:cubicBezTo>
                    <a:pt x="925338" y="783288"/>
                    <a:pt x="831435" y="827758"/>
                    <a:pt x="760244" y="796457"/>
                  </a:cubicBezTo>
                  <a:cubicBezTo>
                    <a:pt x="744212" y="789395"/>
                    <a:pt x="724076" y="779757"/>
                    <a:pt x="711098" y="791495"/>
                  </a:cubicBezTo>
                  <a:cubicBezTo>
                    <a:pt x="701269" y="800370"/>
                    <a:pt x="702795" y="815829"/>
                    <a:pt x="700505" y="828808"/>
                  </a:cubicBezTo>
                  <a:cubicBezTo>
                    <a:pt x="689912" y="887306"/>
                    <a:pt x="609369" y="889883"/>
                    <a:pt x="552684" y="907728"/>
                  </a:cubicBezTo>
                  <a:cubicBezTo>
                    <a:pt x="517756" y="918798"/>
                    <a:pt x="485596" y="940843"/>
                    <a:pt x="448952" y="942369"/>
                  </a:cubicBezTo>
                  <a:cubicBezTo>
                    <a:pt x="412306" y="943896"/>
                    <a:pt x="371176" y="908492"/>
                    <a:pt x="386731" y="875282"/>
                  </a:cubicBezTo>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13" name="Google Shape;913;p30"/>
            <p:cNvSpPr/>
            <p:nvPr/>
          </p:nvSpPr>
          <p:spPr>
            <a:xfrm>
              <a:off x="5702156" y="2408197"/>
              <a:ext cx="1083524" cy="970415"/>
            </a:xfrm>
            <a:custGeom>
              <a:rect b="b" l="l" r="r" t="t"/>
              <a:pathLst>
                <a:path extrusionOk="0" h="970415" w="1083524">
                  <a:moveTo>
                    <a:pt x="404878" y="884136"/>
                  </a:moveTo>
                  <a:cubicBezTo>
                    <a:pt x="364607" y="889480"/>
                    <a:pt x="323763" y="887762"/>
                    <a:pt x="284255" y="877646"/>
                  </a:cubicBezTo>
                  <a:cubicBezTo>
                    <a:pt x="249996" y="868867"/>
                    <a:pt x="215069" y="854934"/>
                    <a:pt x="188539" y="830886"/>
                  </a:cubicBezTo>
                  <a:cubicBezTo>
                    <a:pt x="166399" y="810654"/>
                    <a:pt x="148745" y="780594"/>
                    <a:pt x="159719" y="750247"/>
                  </a:cubicBezTo>
                  <a:cubicBezTo>
                    <a:pt x="168689" y="725436"/>
                    <a:pt x="193787" y="703678"/>
                    <a:pt x="220890" y="714175"/>
                  </a:cubicBezTo>
                  <a:cubicBezTo>
                    <a:pt x="223467" y="705014"/>
                    <a:pt x="225947" y="695757"/>
                    <a:pt x="228524" y="686596"/>
                  </a:cubicBezTo>
                  <a:cubicBezTo>
                    <a:pt x="182909" y="677053"/>
                    <a:pt x="118684" y="663120"/>
                    <a:pt x="110668" y="607484"/>
                  </a:cubicBezTo>
                  <a:cubicBezTo>
                    <a:pt x="107996" y="588685"/>
                    <a:pt x="115726" y="570457"/>
                    <a:pt x="134907" y="565400"/>
                  </a:cubicBezTo>
                  <a:cubicBezTo>
                    <a:pt x="148172" y="561869"/>
                    <a:pt x="166495" y="564636"/>
                    <a:pt x="170885" y="579619"/>
                  </a:cubicBezTo>
                  <a:cubicBezTo>
                    <a:pt x="176801" y="573702"/>
                    <a:pt x="182622" y="567881"/>
                    <a:pt x="188539" y="561964"/>
                  </a:cubicBezTo>
                  <a:cubicBezTo>
                    <a:pt x="125269" y="545169"/>
                    <a:pt x="70874" y="501748"/>
                    <a:pt x="40622" y="443631"/>
                  </a:cubicBezTo>
                  <a:cubicBezTo>
                    <a:pt x="34897" y="432561"/>
                    <a:pt x="24877" y="415193"/>
                    <a:pt x="29362" y="402214"/>
                  </a:cubicBezTo>
                  <a:cubicBezTo>
                    <a:pt x="34801" y="386468"/>
                    <a:pt x="55318" y="399638"/>
                    <a:pt x="63621" y="405650"/>
                  </a:cubicBezTo>
                  <a:cubicBezTo>
                    <a:pt x="80131" y="417674"/>
                    <a:pt x="94636" y="433325"/>
                    <a:pt x="109714" y="447067"/>
                  </a:cubicBezTo>
                  <a:cubicBezTo>
                    <a:pt x="125841" y="461763"/>
                    <a:pt x="141969" y="476554"/>
                    <a:pt x="158097" y="491250"/>
                  </a:cubicBezTo>
                  <a:cubicBezTo>
                    <a:pt x="171839" y="503847"/>
                    <a:pt x="190161" y="484952"/>
                    <a:pt x="178328" y="471019"/>
                  </a:cubicBezTo>
                  <a:cubicBezTo>
                    <a:pt x="135003" y="419964"/>
                    <a:pt x="104179" y="358794"/>
                    <a:pt x="88624" y="293615"/>
                  </a:cubicBezTo>
                  <a:cubicBezTo>
                    <a:pt x="84711" y="277392"/>
                    <a:pt x="81657" y="260883"/>
                    <a:pt x="79844" y="244278"/>
                  </a:cubicBezTo>
                  <a:cubicBezTo>
                    <a:pt x="78508" y="232349"/>
                    <a:pt x="76027" y="213263"/>
                    <a:pt x="91487" y="209923"/>
                  </a:cubicBezTo>
                  <a:cubicBezTo>
                    <a:pt x="117443" y="204388"/>
                    <a:pt x="144832" y="231299"/>
                    <a:pt x="162105" y="246473"/>
                  </a:cubicBezTo>
                  <a:cubicBezTo>
                    <a:pt x="191879" y="272716"/>
                    <a:pt x="219172" y="301917"/>
                    <a:pt x="243030" y="333600"/>
                  </a:cubicBezTo>
                  <a:cubicBezTo>
                    <a:pt x="254004" y="348201"/>
                    <a:pt x="275762" y="336081"/>
                    <a:pt x="267746" y="319190"/>
                  </a:cubicBezTo>
                  <a:cubicBezTo>
                    <a:pt x="250187" y="282068"/>
                    <a:pt x="237972" y="242369"/>
                    <a:pt x="231482" y="201811"/>
                  </a:cubicBezTo>
                  <a:cubicBezTo>
                    <a:pt x="226997" y="173946"/>
                    <a:pt x="224898" y="137205"/>
                    <a:pt x="245320" y="114684"/>
                  </a:cubicBezTo>
                  <a:cubicBezTo>
                    <a:pt x="267364" y="90445"/>
                    <a:pt x="305536" y="98175"/>
                    <a:pt x="329012" y="116211"/>
                  </a:cubicBezTo>
                  <a:cubicBezTo>
                    <a:pt x="357069" y="137778"/>
                    <a:pt x="371669" y="173278"/>
                    <a:pt x="385411" y="204770"/>
                  </a:cubicBezTo>
                  <a:cubicBezTo>
                    <a:pt x="391519" y="218798"/>
                    <a:pt x="411368" y="210305"/>
                    <a:pt x="412131" y="197517"/>
                  </a:cubicBezTo>
                  <a:cubicBezTo>
                    <a:pt x="415567" y="136537"/>
                    <a:pt x="422151" y="52941"/>
                    <a:pt x="492006" y="32042"/>
                  </a:cubicBezTo>
                  <a:cubicBezTo>
                    <a:pt x="519108" y="23930"/>
                    <a:pt x="547356" y="30992"/>
                    <a:pt x="561575" y="56949"/>
                  </a:cubicBezTo>
                  <a:cubicBezTo>
                    <a:pt x="576175" y="83574"/>
                    <a:pt x="573026" y="117738"/>
                    <a:pt x="570450" y="146844"/>
                  </a:cubicBezTo>
                  <a:cubicBezTo>
                    <a:pt x="569114" y="162781"/>
                    <a:pt x="595834" y="166598"/>
                    <a:pt x="598602" y="150661"/>
                  </a:cubicBezTo>
                  <a:cubicBezTo>
                    <a:pt x="606904" y="103041"/>
                    <a:pt x="657195" y="45402"/>
                    <a:pt x="710827" y="66969"/>
                  </a:cubicBezTo>
                  <a:cubicBezTo>
                    <a:pt x="746804" y="81379"/>
                    <a:pt x="769040" y="137301"/>
                    <a:pt x="737452" y="166216"/>
                  </a:cubicBezTo>
                  <a:cubicBezTo>
                    <a:pt x="744227" y="172992"/>
                    <a:pt x="750908" y="179672"/>
                    <a:pt x="757683" y="186447"/>
                  </a:cubicBezTo>
                  <a:cubicBezTo>
                    <a:pt x="776578" y="169079"/>
                    <a:pt x="798337" y="148848"/>
                    <a:pt x="824675" y="144649"/>
                  </a:cubicBezTo>
                  <a:cubicBezTo>
                    <a:pt x="847960" y="140927"/>
                    <a:pt x="868382" y="153810"/>
                    <a:pt x="880693" y="172896"/>
                  </a:cubicBezTo>
                  <a:cubicBezTo>
                    <a:pt x="912566" y="222806"/>
                    <a:pt x="883651" y="281686"/>
                    <a:pt x="860080" y="328447"/>
                  </a:cubicBezTo>
                  <a:cubicBezTo>
                    <a:pt x="868286" y="333218"/>
                    <a:pt x="876589" y="338085"/>
                    <a:pt x="884796" y="342857"/>
                  </a:cubicBezTo>
                  <a:cubicBezTo>
                    <a:pt x="899969" y="308216"/>
                    <a:pt x="948829" y="317377"/>
                    <a:pt x="970874" y="339994"/>
                  </a:cubicBezTo>
                  <a:cubicBezTo>
                    <a:pt x="987574" y="357076"/>
                    <a:pt x="989674" y="384560"/>
                    <a:pt x="985284" y="406890"/>
                  </a:cubicBezTo>
                  <a:cubicBezTo>
                    <a:pt x="979844" y="434660"/>
                    <a:pt x="965625" y="460522"/>
                    <a:pt x="948352" y="482757"/>
                  </a:cubicBezTo>
                  <a:cubicBezTo>
                    <a:pt x="956369" y="487433"/>
                    <a:pt x="964289" y="492014"/>
                    <a:pt x="972305" y="496690"/>
                  </a:cubicBezTo>
                  <a:cubicBezTo>
                    <a:pt x="976600" y="466534"/>
                    <a:pt x="1018398" y="465580"/>
                    <a:pt x="1038438" y="480944"/>
                  </a:cubicBezTo>
                  <a:cubicBezTo>
                    <a:pt x="1053707" y="492777"/>
                    <a:pt x="1056761" y="515394"/>
                    <a:pt x="1053802" y="533335"/>
                  </a:cubicBezTo>
                  <a:cubicBezTo>
                    <a:pt x="1049890" y="556906"/>
                    <a:pt x="1036912" y="578378"/>
                    <a:pt x="1020593" y="595460"/>
                  </a:cubicBezTo>
                  <a:cubicBezTo>
                    <a:pt x="1015249" y="600995"/>
                    <a:pt x="1014963" y="610156"/>
                    <a:pt x="1020593" y="615691"/>
                  </a:cubicBezTo>
                  <a:cubicBezTo>
                    <a:pt x="1038725" y="633536"/>
                    <a:pt x="1043878" y="662834"/>
                    <a:pt x="1030613" y="685069"/>
                  </a:cubicBezTo>
                  <a:cubicBezTo>
                    <a:pt x="1017253" y="707399"/>
                    <a:pt x="988720" y="716179"/>
                    <a:pt x="964575" y="708735"/>
                  </a:cubicBezTo>
                  <a:cubicBezTo>
                    <a:pt x="957132" y="706445"/>
                    <a:pt x="949116" y="711503"/>
                    <a:pt x="946921" y="718756"/>
                  </a:cubicBezTo>
                  <a:cubicBezTo>
                    <a:pt x="934992" y="759409"/>
                    <a:pt x="900160" y="789660"/>
                    <a:pt x="859984" y="801207"/>
                  </a:cubicBezTo>
                  <a:cubicBezTo>
                    <a:pt x="840135" y="806933"/>
                    <a:pt x="818949" y="808364"/>
                    <a:pt x="798718" y="803593"/>
                  </a:cubicBezTo>
                  <a:cubicBezTo>
                    <a:pt x="776388" y="798344"/>
                    <a:pt x="754248" y="780690"/>
                    <a:pt x="730391" y="787179"/>
                  </a:cubicBezTo>
                  <a:cubicBezTo>
                    <a:pt x="702239" y="794813"/>
                    <a:pt x="705960" y="822392"/>
                    <a:pt x="699948" y="844532"/>
                  </a:cubicBezTo>
                  <a:cubicBezTo>
                    <a:pt x="695272" y="861710"/>
                    <a:pt x="680958" y="872207"/>
                    <a:pt x="665498" y="879460"/>
                  </a:cubicBezTo>
                  <a:cubicBezTo>
                    <a:pt x="625418" y="898068"/>
                    <a:pt x="579516" y="900263"/>
                    <a:pt x="538671" y="917441"/>
                  </a:cubicBezTo>
                  <a:cubicBezTo>
                    <a:pt x="512619" y="928415"/>
                    <a:pt x="480841" y="947406"/>
                    <a:pt x="451448" y="941203"/>
                  </a:cubicBezTo>
                  <a:cubicBezTo>
                    <a:pt x="430072" y="936718"/>
                    <a:pt x="404974" y="917154"/>
                    <a:pt x="414994" y="893202"/>
                  </a:cubicBezTo>
                  <a:cubicBezTo>
                    <a:pt x="418048" y="886044"/>
                    <a:pt x="411750" y="877551"/>
                    <a:pt x="404974" y="875547"/>
                  </a:cubicBezTo>
                  <a:cubicBezTo>
                    <a:pt x="396767" y="873161"/>
                    <a:pt x="390374" y="878410"/>
                    <a:pt x="387320" y="885567"/>
                  </a:cubicBezTo>
                  <a:cubicBezTo>
                    <a:pt x="377109" y="909902"/>
                    <a:pt x="389133" y="935573"/>
                    <a:pt x="408505" y="951318"/>
                  </a:cubicBezTo>
                  <a:cubicBezTo>
                    <a:pt x="430072" y="968878"/>
                    <a:pt x="456220" y="973649"/>
                    <a:pt x="483227" y="968400"/>
                  </a:cubicBezTo>
                  <a:cubicBezTo>
                    <a:pt x="514528" y="962293"/>
                    <a:pt x="542107" y="944638"/>
                    <a:pt x="572359" y="935286"/>
                  </a:cubicBezTo>
                  <a:cubicBezTo>
                    <a:pt x="594880" y="928224"/>
                    <a:pt x="618260" y="924121"/>
                    <a:pt x="640973" y="918013"/>
                  </a:cubicBezTo>
                  <a:cubicBezTo>
                    <a:pt x="662158" y="912288"/>
                    <a:pt x="683630" y="904844"/>
                    <a:pt x="701093" y="891197"/>
                  </a:cubicBezTo>
                  <a:cubicBezTo>
                    <a:pt x="719511" y="876788"/>
                    <a:pt x="727909" y="857511"/>
                    <a:pt x="730391" y="834607"/>
                  </a:cubicBezTo>
                  <a:cubicBezTo>
                    <a:pt x="730963" y="829550"/>
                    <a:pt x="730677" y="822011"/>
                    <a:pt x="733921" y="817812"/>
                  </a:cubicBezTo>
                  <a:cubicBezTo>
                    <a:pt x="738025" y="812468"/>
                    <a:pt x="744991" y="814663"/>
                    <a:pt x="750431" y="816285"/>
                  </a:cubicBezTo>
                  <a:cubicBezTo>
                    <a:pt x="763313" y="820102"/>
                    <a:pt x="775052" y="826973"/>
                    <a:pt x="788126" y="830504"/>
                  </a:cubicBezTo>
                  <a:cubicBezTo>
                    <a:pt x="811124" y="836611"/>
                    <a:pt x="835554" y="836325"/>
                    <a:pt x="858648" y="831172"/>
                  </a:cubicBezTo>
                  <a:cubicBezTo>
                    <a:pt x="912089" y="819243"/>
                    <a:pt x="958850" y="779545"/>
                    <a:pt x="974500" y="726390"/>
                  </a:cubicBezTo>
                  <a:cubicBezTo>
                    <a:pt x="968583" y="729730"/>
                    <a:pt x="962762" y="733070"/>
                    <a:pt x="956846" y="736410"/>
                  </a:cubicBezTo>
                  <a:cubicBezTo>
                    <a:pt x="993204" y="747671"/>
                    <a:pt x="1035575" y="732593"/>
                    <a:pt x="1055234" y="699574"/>
                  </a:cubicBezTo>
                  <a:cubicBezTo>
                    <a:pt x="1074988" y="666555"/>
                    <a:pt x="1067831" y="622085"/>
                    <a:pt x="1040728" y="595460"/>
                  </a:cubicBezTo>
                  <a:cubicBezTo>
                    <a:pt x="1040728" y="602235"/>
                    <a:pt x="1040728" y="608916"/>
                    <a:pt x="1040728" y="615691"/>
                  </a:cubicBezTo>
                  <a:cubicBezTo>
                    <a:pt x="1078519" y="576183"/>
                    <a:pt x="1108293" y="495927"/>
                    <a:pt x="1053325" y="456610"/>
                  </a:cubicBezTo>
                  <a:cubicBezTo>
                    <a:pt x="1018780" y="431893"/>
                    <a:pt x="951788" y="439623"/>
                    <a:pt x="944630" y="489056"/>
                  </a:cubicBezTo>
                  <a:cubicBezTo>
                    <a:pt x="942913" y="501080"/>
                    <a:pt x="958563" y="515776"/>
                    <a:pt x="968583" y="502988"/>
                  </a:cubicBezTo>
                  <a:cubicBezTo>
                    <a:pt x="1006278" y="454510"/>
                    <a:pt x="1043114" y="369386"/>
                    <a:pt x="989197" y="317950"/>
                  </a:cubicBezTo>
                  <a:cubicBezTo>
                    <a:pt x="954651" y="284931"/>
                    <a:pt x="882410" y="277201"/>
                    <a:pt x="859984" y="328352"/>
                  </a:cubicBezTo>
                  <a:cubicBezTo>
                    <a:pt x="852732" y="344861"/>
                    <a:pt x="876303" y="359557"/>
                    <a:pt x="884701" y="342761"/>
                  </a:cubicBezTo>
                  <a:cubicBezTo>
                    <a:pt x="914475" y="283595"/>
                    <a:pt x="945489" y="210209"/>
                    <a:pt x="899683" y="150375"/>
                  </a:cubicBezTo>
                  <a:cubicBezTo>
                    <a:pt x="881742" y="126899"/>
                    <a:pt x="854449" y="112489"/>
                    <a:pt x="824484" y="115829"/>
                  </a:cubicBezTo>
                  <a:cubicBezTo>
                    <a:pt x="789939" y="119646"/>
                    <a:pt x="762073" y="143408"/>
                    <a:pt x="737452" y="166025"/>
                  </a:cubicBezTo>
                  <a:cubicBezTo>
                    <a:pt x="723806" y="178526"/>
                    <a:pt x="744132" y="198662"/>
                    <a:pt x="757683" y="186256"/>
                  </a:cubicBezTo>
                  <a:cubicBezTo>
                    <a:pt x="803585" y="144267"/>
                    <a:pt x="776483" y="64774"/>
                    <a:pt x="724283" y="41584"/>
                  </a:cubicBezTo>
                  <a:cubicBezTo>
                    <a:pt x="655001" y="10856"/>
                    <a:pt x="582379" y="76798"/>
                    <a:pt x="570927" y="142931"/>
                  </a:cubicBezTo>
                  <a:cubicBezTo>
                    <a:pt x="580279" y="144172"/>
                    <a:pt x="589631" y="145508"/>
                    <a:pt x="599079" y="146748"/>
                  </a:cubicBezTo>
                  <a:cubicBezTo>
                    <a:pt x="603755" y="92926"/>
                    <a:pt x="599937" y="18872"/>
                    <a:pt x="535809" y="2649"/>
                  </a:cubicBezTo>
                  <a:cubicBezTo>
                    <a:pt x="509374" y="-4031"/>
                    <a:pt x="480745" y="2458"/>
                    <a:pt x="457556" y="16105"/>
                  </a:cubicBezTo>
                  <a:cubicBezTo>
                    <a:pt x="431217" y="31564"/>
                    <a:pt x="413754" y="55708"/>
                    <a:pt x="402493" y="83669"/>
                  </a:cubicBezTo>
                  <a:cubicBezTo>
                    <a:pt x="388083" y="119646"/>
                    <a:pt x="385602" y="159345"/>
                    <a:pt x="383502" y="197612"/>
                  </a:cubicBezTo>
                  <a:cubicBezTo>
                    <a:pt x="392377" y="195227"/>
                    <a:pt x="401252" y="192841"/>
                    <a:pt x="410223" y="190360"/>
                  </a:cubicBezTo>
                  <a:cubicBezTo>
                    <a:pt x="385888" y="134533"/>
                    <a:pt x="347907" y="65919"/>
                    <a:pt x="276526" y="71072"/>
                  </a:cubicBezTo>
                  <a:cubicBezTo>
                    <a:pt x="245415" y="73363"/>
                    <a:pt x="220413" y="92162"/>
                    <a:pt x="208770" y="120982"/>
                  </a:cubicBezTo>
                  <a:cubicBezTo>
                    <a:pt x="197509" y="148943"/>
                    <a:pt x="199323" y="180340"/>
                    <a:pt x="203999" y="209446"/>
                  </a:cubicBezTo>
                  <a:cubicBezTo>
                    <a:pt x="210965" y="252580"/>
                    <a:pt x="224612" y="294188"/>
                    <a:pt x="243220" y="333600"/>
                  </a:cubicBezTo>
                  <a:cubicBezTo>
                    <a:pt x="251428" y="328829"/>
                    <a:pt x="259730" y="323962"/>
                    <a:pt x="267937" y="319190"/>
                  </a:cubicBezTo>
                  <a:cubicBezTo>
                    <a:pt x="242934" y="285981"/>
                    <a:pt x="215259" y="255157"/>
                    <a:pt x="184149" y="227673"/>
                  </a:cubicBezTo>
                  <a:cubicBezTo>
                    <a:pt x="159433" y="205724"/>
                    <a:pt x="128991" y="178717"/>
                    <a:pt x="93300" y="181103"/>
                  </a:cubicBezTo>
                  <a:cubicBezTo>
                    <a:pt x="77936" y="182153"/>
                    <a:pt x="64003" y="189692"/>
                    <a:pt x="56559" y="203529"/>
                  </a:cubicBezTo>
                  <a:cubicBezTo>
                    <a:pt x="47207" y="220897"/>
                    <a:pt x="50929" y="241510"/>
                    <a:pt x="53506" y="260024"/>
                  </a:cubicBezTo>
                  <a:cubicBezTo>
                    <a:pt x="59136" y="300295"/>
                    <a:pt x="70492" y="339422"/>
                    <a:pt x="86620" y="376734"/>
                  </a:cubicBezTo>
                  <a:cubicBezTo>
                    <a:pt x="104561" y="418342"/>
                    <a:pt x="128991" y="456705"/>
                    <a:pt x="158288" y="491250"/>
                  </a:cubicBezTo>
                  <a:cubicBezTo>
                    <a:pt x="165063" y="484475"/>
                    <a:pt x="171743" y="477795"/>
                    <a:pt x="178519" y="471019"/>
                  </a:cubicBezTo>
                  <a:cubicBezTo>
                    <a:pt x="148077" y="443249"/>
                    <a:pt x="118589" y="413666"/>
                    <a:pt x="86811" y="387518"/>
                  </a:cubicBezTo>
                  <a:cubicBezTo>
                    <a:pt x="64671" y="369291"/>
                    <a:pt x="25735" y="352591"/>
                    <a:pt x="6363" y="384273"/>
                  </a:cubicBezTo>
                  <a:cubicBezTo>
                    <a:pt x="-9860" y="410708"/>
                    <a:pt x="8463" y="445540"/>
                    <a:pt x="22109" y="468920"/>
                  </a:cubicBezTo>
                  <a:cubicBezTo>
                    <a:pt x="38332" y="496499"/>
                    <a:pt x="59804" y="521120"/>
                    <a:pt x="84807" y="540970"/>
                  </a:cubicBezTo>
                  <a:cubicBezTo>
                    <a:pt x="113340" y="563586"/>
                    <a:pt x="145786" y="580191"/>
                    <a:pt x="181000" y="589639"/>
                  </a:cubicBezTo>
                  <a:cubicBezTo>
                    <a:pt x="191402" y="592406"/>
                    <a:pt x="201708" y="582672"/>
                    <a:pt x="198654" y="571984"/>
                  </a:cubicBezTo>
                  <a:cubicBezTo>
                    <a:pt x="191020" y="545836"/>
                    <a:pt x="164777" y="533049"/>
                    <a:pt x="138725" y="535816"/>
                  </a:cubicBezTo>
                  <a:cubicBezTo>
                    <a:pt x="109905" y="538775"/>
                    <a:pt x="87383" y="558624"/>
                    <a:pt x="82802" y="587635"/>
                  </a:cubicBezTo>
                  <a:cubicBezTo>
                    <a:pt x="77649" y="619986"/>
                    <a:pt x="93490" y="653386"/>
                    <a:pt x="118303" y="673903"/>
                  </a:cubicBezTo>
                  <a:cubicBezTo>
                    <a:pt x="147409" y="697952"/>
                    <a:pt x="185008" y="706636"/>
                    <a:pt x="221081" y="714175"/>
                  </a:cubicBezTo>
                  <a:cubicBezTo>
                    <a:pt x="239403" y="717992"/>
                    <a:pt x="245701" y="693180"/>
                    <a:pt x="228715" y="686596"/>
                  </a:cubicBezTo>
                  <a:cubicBezTo>
                    <a:pt x="169834" y="663692"/>
                    <a:pt x="118589" y="733738"/>
                    <a:pt x="129754" y="787274"/>
                  </a:cubicBezTo>
                  <a:cubicBezTo>
                    <a:pt x="143496" y="853407"/>
                    <a:pt x="215546" y="889193"/>
                    <a:pt x="274807" y="904749"/>
                  </a:cubicBezTo>
                  <a:cubicBezTo>
                    <a:pt x="317274" y="915914"/>
                    <a:pt x="361649" y="918586"/>
                    <a:pt x="405070" y="912765"/>
                  </a:cubicBezTo>
                  <a:cubicBezTo>
                    <a:pt x="412799" y="911715"/>
                    <a:pt x="419288" y="906944"/>
                    <a:pt x="419384" y="898450"/>
                  </a:cubicBezTo>
                  <a:cubicBezTo>
                    <a:pt x="419193" y="891484"/>
                    <a:pt x="412513" y="883086"/>
                    <a:pt x="404878" y="884136"/>
                  </a:cubicBezTo>
                  <a:lnTo>
                    <a:pt x="404878" y="884136"/>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914" name="Google Shape;914;p30"/>
          <p:cNvSpPr/>
          <p:nvPr/>
        </p:nvSpPr>
        <p:spPr>
          <a:xfrm>
            <a:off x="5162650" y="3290361"/>
            <a:ext cx="684853" cy="683148"/>
          </a:xfrm>
          <a:custGeom>
            <a:rect b="b" l="l" r="r" t="t"/>
            <a:pathLst>
              <a:path extrusionOk="0" h="910864" w="913138">
                <a:moveTo>
                  <a:pt x="315029" y="794794"/>
                </a:moveTo>
                <a:cubicBezTo>
                  <a:pt x="194024" y="774563"/>
                  <a:pt x="83612" y="698219"/>
                  <a:pt x="21964" y="592196"/>
                </a:cubicBezTo>
                <a:cubicBezTo>
                  <a:pt x="2210" y="558318"/>
                  <a:pt x="-11627" y="512226"/>
                  <a:pt x="13852" y="482356"/>
                </a:cubicBezTo>
                <a:cubicBezTo>
                  <a:pt x="50116" y="439794"/>
                  <a:pt x="118635" y="474340"/>
                  <a:pt x="161673" y="510031"/>
                </a:cubicBezTo>
                <a:cubicBezTo>
                  <a:pt x="142015" y="448765"/>
                  <a:pt x="123406" y="387212"/>
                  <a:pt x="105561" y="325469"/>
                </a:cubicBezTo>
                <a:cubicBezTo>
                  <a:pt x="102984" y="316499"/>
                  <a:pt x="100598" y="306383"/>
                  <a:pt x="105274" y="298367"/>
                </a:cubicBezTo>
                <a:cubicBezTo>
                  <a:pt x="115104" y="281476"/>
                  <a:pt x="141156" y="291782"/>
                  <a:pt x="155948" y="304666"/>
                </a:cubicBezTo>
                <a:cubicBezTo>
                  <a:pt x="179519" y="325088"/>
                  <a:pt x="200991" y="347895"/>
                  <a:pt x="219886" y="372612"/>
                </a:cubicBezTo>
                <a:cubicBezTo>
                  <a:pt x="172362" y="302852"/>
                  <a:pt x="176179" y="202269"/>
                  <a:pt x="228761" y="136232"/>
                </a:cubicBezTo>
                <a:cubicBezTo>
                  <a:pt x="284015" y="179938"/>
                  <a:pt x="326577" y="239391"/>
                  <a:pt x="350053" y="305811"/>
                </a:cubicBezTo>
                <a:cubicBezTo>
                  <a:pt x="329153" y="211812"/>
                  <a:pt x="344613" y="110275"/>
                  <a:pt x="392518" y="26678"/>
                </a:cubicBezTo>
                <a:cubicBezTo>
                  <a:pt x="398340" y="16562"/>
                  <a:pt x="405211" y="6161"/>
                  <a:pt x="416090" y="1962"/>
                </a:cubicBezTo>
                <a:cubicBezTo>
                  <a:pt x="442142" y="-8154"/>
                  <a:pt x="464663" y="22861"/>
                  <a:pt x="474684" y="49009"/>
                </a:cubicBezTo>
                <a:cubicBezTo>
                  <a:pt x="499400" y="113042"/>
                  <a:pt x="517628" y="179557"/>
                  <a:pt x="529079" y="247312"/>
                </a:cubicBezTo>
                <a:cubicBezTo>
                  <a:pt x="567728" y="218206"/>
                  <a:pt x="564483" y="136804"/>
                  <a:pt x="612771" y="138522"/>
                </a:cubicBezTo>
                <a:cubicBezTo>
                  <a:pt x="644167" y="139572"/>
                  <a:pt x="657242" y="180416"/>
                  <a:pt x="652852" y="211431"/>
                </a:cubicBezTo>
                <a:cubicBezTo>
                  <a:pt x="648366" y="242445"/>
                  <a:pt x="635388" y="274987"/>
                  <a:pt x="647508" y="303902"/>
                </a:cubicBezTo>
                <a:cubicBezTo>
                  <a:pt x="646553" y="274891"/>
                  <a:pt x="685775" y="256760"/>
                  <a:pt x="711255" y="270692"/>
                </a:cubicBezTo>
                <a:cubicBezTo>
                  <a:pt x="736734" y="284625"/>
                  <a:pt x="745609" y="318694"/>
                  <a:pt x="738643" y="346941"/>
                </a:cubicBezTo>
                <a:cubicBezTo>
                  <a:pt x="731581" y="375093"/>
                  <a:pt x="712209" y="398473"/>
                  <a:pt x="692073" y="419373"/>
                </a:cubicBezTo>
                <a:cubicBezTo>
                  <a:pt x="728623" y="397233"/>
                  <a:pt x="773952" y="374711"/>
                  <a:pt x="811647" y="394656"/>
                </a:cubicBezTo>
                <a:cubicBezTo>
                  <a:pt x="842280" y="410879"/>
                  <a:pt x="854113" y="450578"/>
                  <a:pt x="848292" y="484742"/>
                </a:cubicBezTo>
                <a:cubicBezTo>
                  <a:pt x="842471" y="518906"/>
                  <a:pt x="822812" y="548871"/>
                  <a:pt x="803631" y="577786"/>
                </a:cubicBezTo>
                <a:cubicBezTo>
                  <a:pt x="820522" y="546008"/>
                  <a:pt x="871195" y="544004"/>
                  <a:pt x="895530" y="570534"/>
                </a:cubicBezTo>
                <a:cubicBezTo>
                  <a:pt x="919865" y="597063"/>
                  <a:pt x="917765" y="640961"/>
                  <a:pt x="896675" y="670162"/>
                </a:cubicBezTo>
                <a:cubicBezTo>
                  <a:pt x="875585" y="699364"/>
                  <a:pt x="839704" y="714824"/>
                  <a:pt x="804012" y="719023"/>
                </a:cubicBezTo>
                <a:cubicBezTo>
                  <a:pt x="825007" y="697742"/>
                  <a:pt x="862321" y="695356"/>
                  <a:pt x="885796" y="713774"/>
                </a:cubicBezTo>
                <a:cubicBezTo>
                  <a:pt x="851155" y="790595"/>
                  <a:pt x="766986" y="842222"/>
                  <a:pt x="682817" y="838310"/>
                </a:cubicBezTo>
                <a:cubicBezTo>
                  <a:pt x="704479" y="864362"/>
                  <a:pt x="660486" y="895568"/>
                  <a:pt x="626608" y="897381"/>
                </a:cubicBezTo>
                <a:cubicBezTo>
                  <a:pt x="543966" y="901866"/>
                  <a:pt x="459987" y="875146"/>
                  <a:pt x="395095" y="823709"/>
                </a:cubicBezTo>
                <a:cubicBezTo>
                  <a:pt x="389560" y="854629"/>
                  <a:pt x="373337" y="885070"/>
                  <a:pt x="346140" y="900912"/>
                </a:cubicBezTo>
                <a:cubicBezTo>
                  <a:pt x="318942" y="916753"/>
                  <a:pt x="280293" y="914081"/>
                  <a:pt x="259967" y="890033"/>
                </a:cubicBezTo>
                <a:cubicBezTo>
                  <a:pt x="239640" y="865984"/>
                  <a:pt x="247656" y="822087"/>
                  <a:pt x="277239" y="811590"/>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15" name="Google Shape;915;p30"/>
          <p:cNvSpPr/>
          <p:nvPr/>
        </p:nvSpPr>
        <p:spPr>
          <a:xfrm>
            <a:off x="6888795" y="4708927"/>
            <a:ext cx="681493" cy="444289"/>
          </a:xfrm>
          <a:custGeom>
            <a:rect b="b" l="l" r="r" t="t"/>
            <a:pathLst>
              <a:path extrusionOk="0" h="592386" w="908657">
                <a:moveTo>
                  <a:pt x="908658" y="592387"/>
                </a:moveTo>
                <a:lnTo>
                  <a:pt x="21923" y="592387"/>
                </a:lnTo>
                <a:cubicBezTo>
                  <a:pt x="2168" y="558509"/>
                  <a:pt x="-11573" y="512416"/>
                  <a:pt x="13811" y="482547"/>
                </a:cubicBezTo>
                <a:cubicBezTo>
                  <a:pt x="50170" y="439985"/>
                  <a:pt x="118593" y="474531"/>
                  <a:pt x="161632" y="510222"/>
                </a:cubicBezTo>
                <a:cubicBezTo>
                  <a:pt x="142069" y="448955"/>
                  <a:pt x="123365" y="387403"/>
                  <a:pt x="105519" y="325660"/>
                </a:cubicBezTo>
                <a:cubicBezTo>
                  <a:pt x="102942" y="316689"/>
                  <a:pt x="100557" y="306574"/>
                  <a:pt x="105233" y="298463"/>
                </a:cubicBezTo>
                <a:cubicBezTo>
                  <a:pt x="115062" y="281571"/>
                  <a:pt x="141114" y="291973"/>
                  <a:pt x="155906" y="304761"/>
                </a:cubicBezTo>
                <a:cubicBezTo>
                  <a:pt x="179477" y="325183"/>
                  <a:pt x="200949" y="347991"/>
                  <a:pt x="219844" y="372707"/>
                </a:cubicBezTo>
                <a:cubicBezTo>
                  <a:pt x="172416" y="302852"/>
                  <a:pt x="176137" y="202365"/>
                  <a:pt x="228719" y="136232"/>
                </a:cubicBezTo>
                <a:cubicBezTo>
                  <a:pt x="283973" y="179939"/>
                  <a:pt x="326535" y="239487"/>
                  <a:pt x="350011" y="305810"/>
                </a:cubicBezTo>
                <a:cubicBezTo>
                  <a:pt x="329207" y="211812"/>
                  <a:pt x="344667" y="110274"/>
                  <a:pt x="392573" y="26773"/>
                </a:cubicBezTo>
                <a:cubicBezTo>
                  <a:pt x="398298" y="16658"/>
                  <a:pt x="405265" y="6161"/>
                  <a:pt x="416144" y="1962"/>
                </a:cubicBezTo>
                <a:cubicBezTo>
                  <a:pt x="442196" y="-8154"/>
                  <a:pt x="464622" y="22861"/>
                  <a:pt x="474738" y="49009"/>
                </a:cubicBezTo>
                <a:cubicBezTo>
                  <a:pt x="499358" y="113042"/>
                  <a:pt x="517681" y="179557"/>
                  <a:pt x="529037" y="247312"/>
                </a:cubicBezTo>
                <a:cubicBezTo>
                  <a:pt x="567687" y="218206"/>
                  <a:pt x="564442" y="136804"/>
                  <a:pt x="612729" y="138522"/>
                </a:cubicBezTo>
                <a:cubicBezTo>
                  <a:pt x="644126" y="139572"/>
                  <a:pt x="657295" y="180320"/>
                  <a:pt x="652810" y="211431"/>
                </a:cubicBezTo>
                <a:cubicBezTo>
                  <a:pt x="648420" y="242445"/>
                  <a:pt x="635346" y="274987"/>
                  <a:pt x="647561" y="303902"/>
                </a:cubicBezTo>
                <a:cubicBezTo>
                  <a:pt x="646512" y="274891"/>
                  <a:pt x="685829" y="256760"/>
                  <a:pt x="711309" y="270692"/>
                </a:cubicBezTo>
                <a:cubicBezTo>
                  <a:pt x="736788" y="284625"/>
                  <a:pt x="745664" y="318694"/>
                  <a:pt x="738697" y="346941"/>
                </a:cubicBezTo>
                <a:cubicBezTo>
                  <a:pt x="731636" y="375093"/>
                  <a:pt x="712263" y="398473"/>
                  <a:pt x="692128" y="419372"/>
                </a:cubicBezTo>
                <a:cubicBezTo>
                  <a:pt x="728581" y="397328"/>
                  <a:pt x="773911" y="374711"/>
                  <a:pt x="811700" y="394656"/>
                </a:cubicBezTo>
                <a:cubicBezTo>
                  <a:pt x="842334" y="410879"/>
                  <a:pt x="854167" y="450578"/>
                  <a:pt x="848346" y="484742"/>
                </a:cubicBezTo>
                <a:cubicBezTo>
                  <a:pt x="842906" y="516424"/>
                  <a:pt x="825634" y="544481"/>
                  <a:pt x="807884" y="571488"/>
                </a:cubicBezTo>
                <a:cubicBezTo>
                  <a:pt x="827638" y="545912"/>
                  <a:pt x="872967" y="545912"/>
                  <a:pt x="895584" y="570534"/>
                </a:cubicBezTo>
                <a:cubicBezTo>
                  <a:pt x="901500" y="576927"/>
                  <a:pt x="905795" y="584370"/>
                  <a:pt x="908658" y="592387"/>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16" name="Google Shape;916;p30"/>
          <p:cNvSpPr/>
          <p:nvPr/>
        </p:nvSpPr>
        <p:spPr>
          <a:xfrm>
            <a:off x="4102232" y="1776961"/>
            <a:ext cx="684854" cy="683148"/>
          </a:xfrm>
          <a:custGeom>
            <a:rect b="b" l="l" r="r" t="t"/>
            <a:pathLst>
              <a:path extrusionOk="0" h="910864" w="913138">
                <a:moveTo>
                  <a:pt x="315030" y="794794"/>
                </a:moveTo>
                <a:cubicBezTo>
                  <a:pt x="194024" y="774563"/>
                  <a:pt x="83612" y="698219"/>
                  <a:pt x="21964" y="592196"/>
                </a:cubicBezTo>
                <a:cubicBezTo>
                  <a:pt x="2210" y="558318"/>
                  <a:pt x="-11627" y="512226"/>
                  <a:pt x="13853" y="482356"/>
                </a:cubicBezTo>
                <a:cubicBezTo>
                  <a:pt x="50116" y="439794"/>
                  <a:pt x="118635" y="474340"/>
                  <a:pt x="161674" y="510031"/>
                </a:cubicBezTo>
                <a:cubicBezTo>
                  <a:pt x="142015" y="448765"/>
                  <a:pt x="123406" y="387213"/>
                  <a:pt x="105561" y="325469"/>
                </a:cubicBezTo>
                <a:cubicBezTo>
                  <a:pt x="102984" y="316499"/>
                  <a:pt x="100598" y="306383"/>
                  <a:pt x="105275" y="298367"/>
                </a:cubicBezTo>
                <a:cubicBezTo>
                  <a:pt x="115104" y="281476"/>
                  <a:pt x="141156" y="291783"/>
                  <a:pt x="155948" y="304666"/>
                </a:cubicBezTo>
                <a:cubicBezTo>
                  <a:pt x="179519" y="325088"/>
                  <a:pt x="200991" y="347895"/>
                  <a:pt x="219886" y="372612"/>
                </a:cubicBezTo>
                <a:cubicBezTo>
                  <a:pt x="172362" y="302852"/>
                  <a:pt x="176179" y="202269"/>
                  <a:pt x="228761" y="136232"/>
                </a:cubicBezTo>
                <a:cubicBezTo>
                  <a:pt x="284015" y="179939"/>
                  <a:pt x="326577" y="239391"/>
                  <a:pt x="350052" y="305811"/>
                </a:cubicBezTo>
                <a:cubicBezTo>
                  <a:pt x="329153" y="211812"/>
                  <a:pt x="344613" y="110275"/>
                  <a:pt x="392519" y="26678"/>
                </a:cubicBezTo>
                <a:cubicBezTo>
                  <a:pt x="398340" y="16562"/>
                  <a:pt x="405211" y="6161"/>
                  <a:pt x="416090" y="1962"/>
                </a:cubicBezTo>
                <a:cubicBezTo>
                  <a:pt x="442142" y="-8154"/>
                  <a:pt x="464664" y="22861"/>
                  <a:pt x="474684" y="49009"/>
                </a:cubicBezTo>
                <a:cubicBezTo>
                  <a:pt x="499400" y="113042"/>
                  <a:pt x="517627" y="179557"/>
                  <a:pt x="529079" y="247312"/>
                </a:cubicBezTo>
                <a:cubicBezTo>
                  <a:pt x="567728" y="218206"/>
                  <a:pt x="564484" y="136804"/>
                  <a:pt x="612771" y="138522"/>
                </a:cubicBezTo>
                <a:cubicBezTo>
                  <a:pt x="644167" y="139572"/>
                  <a:pt x="657241" y="180416"/>
                  <a:pt x="652851" y="211430"/>
                </a:cubicBezTo>
                <a:cubicBezTo>
                  <a:pt x="648366" y="242445"/>
                  <a:pt x="635388" y="274987"/>
                  <a:pt x="647507" y="303902"/>
                </a:cubicBezTo>
                <a:cubicBezTo>
                  <a:pt x="646553" y="274891"/>
                  <a:pt x="685775" y="256760"/>
                  <a:pt x="711255" y="270693"/>
                </a:cubicBezTo>
                <a:cubicBezTo>
                  <a:pt x="736735" y="284625"/>
                  <a:pt x="745609" y="318694"/>
                  <a:pt x="738643" y="346941"/>
                </a:cubicBezTo>
                <a:cubicBezTo>
                  <a:pt x="731677" y="375188"/>
                  <a:pt x="712209" y="398473"/>
                  <a:pt x="692073" y="419372"/>
                </a:cubicBezTo>
                <a:cubicBezTo>
                  <a:pt x="728623" y="397233"/>
                  <a:pt x="773952" y="374711"/>
                  <a:pt x="811647" y="394656"/>
                </a:cubicBezTo>
                <a:cubicBezTo>
                  <a:pt x="842280" y="410879"/>
                  <a:pt x="854113" y="450578"/>
                  <a:pt x="848292" y="484742"/>
                </a:cubicBezTo>
                <a:cubicBezTo>
                  <a:pt x="842471" y="518906"/>
                  <a:pt x="822813" y="548871"/>
                  <a:pt x="803631" y="577786"/>
                </a:cubicBezTo>
                <a:cubicBezTo>
                  <a:pt x="820522" y="546008"/>
                  <a:pt x="871195" y="544004"/>
                  <a:pt x="895530" y="570533"/>
                </a:cubicBezTo>
                <a:cubicBezTo>
                  <a:pt x="919865" y="597063"/>
                  <a:pt x="917765" y="640961"/>
                  <a:pt x="896675" y="670162"/>
                </a:cubicBezTo>
                <a:cubicBezTo>
                  <a:pt x="875585" y="699268"/>
                  <a:pt x="839703" y="714823"/>
                  <a:pt x="804013" y="719022"/>
                </a:cubicBezTo>
                <a:cubicBezTo>
                  <a:pt x="825007" y="697742"/>
                  <a:pt x="862320" y="695356"/>
                  <a:pt x="885796" y="713774"/>
                </a:cubicBezTo>
                <a:cubicBezTo>
                  <a:pt x="851155" y="790595"/>
                  <a:pt x="766986" y="842223"/>
                  <a:pt x="682816" y="838310"/>
                </a:cubicBezTo>
                <a:cubicBezTo>
                  <a:pt x="704479" y="864362"/>
                  <a:pt x="660486" y="895568"/>
                  <a:pt x="626608" y="897381"/>
                </a:cubicBezTo>
                <a:cubicBezTo>
                  <a:pt x="543966" y="901866"/>
                  <a:pt x="459988" y="875146"/>
                  <a:pt x="395095" y="823709"/>
                </a:cubicBezTo>
                <a:cubicBezTo>
                  <a:pt x="389560" y="854628"/>
                  <a:pt x="373337" y="885070"/>
                  <a:pt x="346140" y="900912"/>
                </a:cubicBezTo>
                <a:cubicBezTo>
                  <a:pt x="318942" y="916753"/>
                  <a:pt x="280293" y="914081"/>
                  <a:pt x="259966" y="890033"/>
                </a:cubicBezTo>
                <a:cubicBezTo>
                  <a:pt x="239640" y="865984"/>
                  <a:pt x="247656" y="822087"/>
                  <a:pt x="277239" y="811590"/>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17" name="Google Shape;917;p30"/>
          <p:cNvSpPr/>
          <p:nvPr/>
        </p:nvSpPr>
        <p:spPr>
          <a:xfrm>
            <a:off x="4728904" y="3406278"/>
            <a:ext cx="600358" cy="660912"/>
          </a:xfrm>
          <a:custGeom>
            <a:rect b="b" l="l" r="r" t="t"/>
            <a:pathLst>
              <a:path extrusionOk="0" h="881216" w="800477">
                <a:moveTo>
                  <a:pt x="143659" y="808004"/>
                </a:moveTo>
                <a:cubicBezTo>
                  <a:pt x="48801" y="760098"/>
                  <a:pt x="-10556" y="650067"/>
                  <a:pt x="1564" y="544522"/>
                </a:cubicBezTo>
                <a:cubicBezTo>
                  <a:pt x="2804" y="533548"/>
                  <a:pt x="5762" y="521237"/>
                  <a:pt x="15401" y="515797"/>
                </a:cubicBezTo>
                <a:cubicBezTo>
                  <a:pt x="28952" y="508163"/>
                  <a:pt x="45080" y="519042"/>
                  <a:pt x="56722" y="529349"/>
                </a:cubicBezTo>
                <a:cubicBezTo>
                  <a:pt x="77812" y="548053"/>
                  <a:pt x="98998" y="566662"/>
                  <a:pt x="120088" y="585366"/>
                </a:cubicBezTo>
                <a:cubicBezTo>
                  <a:pt x="74759" y="506064"/>
                  <a:pt x="58249" y="410729"/>
                  <a:pt x="74282" y="320834"/>
                </a:cubicBezTo>
                <a:cubicBezTo>
                  <a:pt x="121614" y="345550"/>
                  <a:pt x="161027" y="385249"/>
                  <a:pt x="185362" y="432774"/>
                </a:cubicBezTo>
                <a:cubicBezTo>
                  <a:pt x="172765" y="396224"/>
                  <a:pt x="160169" y="356334"/>
                  <a:pt x="172670" y="319689"/>
                </a:cubicBezTo>
                <a:cubicBezTo>
                  <a:pt x="185171" y="283139"/>
                  <a:pt x="235272" y="258327"/>
                  <a:pt x="263901" y="284284"/>
                </a:cubicBezTo>
                <a:cubicBezTo>
                  <a:pt x="285945" y="304325"/>
                  <a:pt x="285182" y="343642"/>
                  <a:pt x="310852" y="358624"/>
                </a:cubicBezTo>
                <a:cubicBezTo>
                  <a:pt x="303599" y="255083"/>
                  <a:pt x="316196" y="150110"/>
                  <a:pt x="347593" y="51149"/>
                </a:cubicBezTo>
                <a:cubicBezTo>
                  <a:pt x="354177" y="30536"/>
                  <a:pt x="364198" y="7442"/>
                  <a:pt x="385001" y="1430"/>
                </a:cubicBezTo>
                <a:cubicBezTo>
                  <a:pt x="420406" y="-8686"/>
                  <a:pt x="444454" y="36930"/>
                  <a:pt x="450752" y="73193"/>
                </a:cubicBezTo>
                <a:cubicBezTo>
                  <a:pt x="463159" y="144861"/>
                  <a:pt x="465258" y="218247"/>
                  <a:pt x="457051" y="290487"/>
                </a:cubicBezTo>
                <a:cubicBezTo>
                  <a:pt x="463254" y="272737"/>
                  <a:pt x="470029" y="254128"/>
                  <a:pt x="484058" y="241532"/>
                </a:cubicBezTo>
                <a:cubicBezTo>
                  <a:pt x="498086" y="228935"/>
                  <a:pt x="521848" y="225022"/>
                  <a:pt x="535304" y="238287"/>
                </a:cubicBezTo>
                <a:cubicBezTo>
                  <a:pt x="544560" y="247448"/>
                  <a:pt x="546373" y="261667"/>
                  <a:pt x="546755" y="274741"/>
                </a:cubicBezTo>
                <a:cubicBezTo>
                  <a:pt x="547709" y="309287"/>
                  <a:pt x="542461" y="344024"/>
                  <a:pt x="531391" y="376661"/>
                </a:cubicBezTo>
                <a:cubicBezTo>
                  <a:pt x="563742" y="361583"/>
                  <a:pt x="606590" y="375516"/>
                  <a:pt x="623862" y="406721"/>
                </a:cubicBezTo>
                <a:cubicBezTo>
                  <a:pt x="641135" y="437927"/>
                  <a:pt x="630161" y="481634"/>
                  <a:pt x="600196" y="501006"/>
                </a:cubicBezTo>
                <a:cubicBezTo>
                  <a:pt x="627393" y="475526"/>
                  <a:pt x="677017" y="491558"/>
                  <a:pt x="693336" y="525054"/>
                </a:cubicBezTo>
                <a:cubicBezTo>
                  <a:pt x="709654" y="558550"/>
                  <a:pt x="698870" y="600062"/>
                  <a:pt x="676826" y="630123"/>
                </a:cubicBezTo>
                <a:cubicBezTo>
                  <a:pt x="708604" y="613040"/>
                  <a:pt x="752120" y="622488"/>
                  <a:pt x="773974" y="651212"/>
                </a:cubicBezTo>
                <a:cubicBezTo>
                  <a:pt x="795827" y="679937"/>
                  <a:pt x="793251" y="724408"/>
                  <a:pt x="768248" y="750460"/>
                </a:cubicBezTo>
                <a:cubicBezTo>
                  <a:pt x="789434" y="742062"/>
                  <a:pt x="807947" y="774222"/>
                  <a:pt x="797450" y="794453"/>
                </a:cubicBezTo>
                <a:cubicBezTo>
                  <a:pt x="786952" y="814684"/>
                  <a:pt x="762618" y="822796"/>
                  <a:pt x="740669" y="828808"/>
                </a:cubicBezTo>
                <a:cubicBezTo>
                  <a:pt x="693526" y="841595"/>
                  <a:pt x="625103" y="840737"/>
                  <a:pt x="616419" y="792640"/>
                </a:cubicBezTo>
                <a:cubicBezTo>
                  <a:pt x="573571" y="835774"/>
                  <a:pt x="513259" y="861158"/>
                  <a:pt x="452375" y="861731"/>
                </a:cubicBezTo>
                <a:cubicBezTo>
                  <a:pt x="426036" y="861922"/>
                  <a:pt x="391204" y="845794"/>
                  <a:pt x="398743" y="820600"/>
                </a:cubicBezTo>
                <a:cubicBezTo>
                  <a:pt x="395022" y="857437"/>
                  <a:pt x="354845" y="881962"/>
                  <a:pt x="317818" y="881199"/>
                </a:cubicBezTo>
                <a:cubicBezTo>
                  <a:pt x="280792" y="880435"/>
                  <a:pt x="246818" y="861349"/>
                  <a:pt x="215422" y="841691"/>
                </a:cubicBezTo>
                <a:cubicBezTo>
                  <a:pt x="194905" y="867170"/>
                  <a:pt x="152916" y="871369"/>
                  <a:pt x="127627" y="850566"/>
                </a:cubicBezTo>
                <a:cubicBezTo>
                  <a:pt x="102433" y="829666"/>
                  <a:pt x="98712" y="787678"/>
                  <a:pt x="119897" y="762675"/>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918" name="Google Shape;918;p30"/>
          <p:cNvGrpSpPr/>
          <p:nvPr/>
        </p:nvGrpSpPr>
        <p:grpSpPr>
          <a:xfrm>
            <a:off x="3954014" y="1992630"/>
            <a:ext cx="558626" cy="394461"/>
            <a:chOff x="5272019" y="2656840"/>
            <a:chExt cx="744835" cy="525948"/>
          </a:xfrm>
        </p:grpSpPr>
        <p:sp>
          <p:nvSpPr>
            <p:cNvPr id="919" name="Google Shape;919;p30"/>
            <p:cNvSpPr/>
            <p:nvPr/>
          </p:nvSpPr>
          <p:spPr>
            <a:xfrm>
              <a:off x="5286618" y="2671182"/>
              <a:ext cx="715904" cy="497247"/>
            </a:xfrm>
            <a:custGeom>
              <a:rect b="b" l="l" r="r" t="t"/>
              <a:pathLst>
                <a:path extrusionOk="0" h="497247" w="715904">
                  <a:moveTo>
                    <a:pt x="173211" y="361868"/>
                  </a:moveTo>
                  <a:cubicBezTo>
                    <a:pt x="70242" y="344500"/>
                    <a:pt x="-9729" y="239432"/>
                    <a:pt x="959" y="135604"/>
                  </a:cubicBezTo>
                  <a:cubicBezTo>
                    <a:pt x="2582" y="119763"/>
                    <a:pt x="8880" y="101058"/>
                    <a:pt x="24435" y="97909"/>
                  </a:cubicBezTo>
                  <a:cubicBezTo>
                    <a:pt x="35219" y="95714"/>
                    <a:pt x="45621" y="102108"/>
                    <a:pt x="54591" y="108406"/>
                  </a:cubicBezTo>
                  <a:cubicBezTo>
                    <a:pt x="88374" y="132264"/>
                    <a:pt x="120056" y="159271"/>
                    <a:pt x="148876" y="188949"/>
                  </a:cubicBezTo>
                  <a:cubicBezTo>
                    <a:pt x="147063" y="158889"/>
                    <a:pt x="145536" y="127588"/>
                    <a:pt x="157846" y="100104"/>
                  </a:cubicBezTo>
                  <a:cubicBezTo>
                    <a:pt x="170157" y="72620"/>
                    <a:pt x="201076" y="51053"/>
                    <a:pt x="229801" y="59737"/>
                  </a:cubicBezTo>
                  <a:cubicBezTo>
                    <a:pt x="271981" y="72429"/>
                    <a:pt x="278088" y="134268"/>
                    <a:pt x="316356" y="156026"/>
                  </a:cubicBezTo>
                  <a:cubicBezTo>
                    <a:pt x="329334" y="133314"/>
                    <a:pt x="332483" y="106498"/>
                    <a:pt x="337828" y="80827"/>
                  </a:cubicBezTo>
                  <a:cubicBezTo>
                    <a:pt x="343172" y="55157"/>
                    <a:pt x="351856" y="28436"/>
                    <a:pt x="372278" y="11927"/>
                  </a:cubicBezTo>
                  <a:cubicBezTo>
                    <a:pt x="392604" y="-4583"/>
                    <a:pt x="427627" y="-4964"/>
                    <a:pt x="441655" y="17175"/>
                  </a:cubicBezTo>
                  <a:cubicBezTo>
                    <a:pt x="460455" y="46949"/>
                    <a:pt x="432780" y="95619"/>
                    <a:pt x="460359" y="117472"/>
                  </a:cubicBezTo>
                  <a:cubicBezTo>
                    <a:pt x="461123" y="78632"/>
                    <a:pt x="517522" y="59833"/>
                    <a:pt x="548251" y="83499"/>
                  </a:cubicBezTo>
                  <a:cubicBezTo>
                    <a:pt x="579074" y="107166"/>
                    <a:pt x="582605" y="154499"/>
                    <a:pt x="566764" y="189904"/>
                  </a:cubicBezTo>
                  <a:cubicBezTo>
                    <a:pt x="599496" y="175494"/>
                    <a:pt x="640627" y="171867"/>
                    <a:pt x="668779" y="193816"/>
                  </a:cubicBezTo>
                  <a:cubicBezTo>
                    <a:pt x="696930" y="215861"/>
                    <a:pt x="697885" y="268824"/>
                    <a:pt x="664961" y="282662"/>
                  </a:cubicBezTo>
                  <a:cubicBezTo>
                    <a:pt x="687674" y="267679"/>
                    <a:pt x="718497" y="296690"/>
                    <a:pt x="715730" y="323792"/>
                  </a:cubicBezTo>
                  <a:cubicBezTo>
                    <a:pt x="712963" y="350894"/>
                    <a:pt x="691013" y="371411"/>
                    <a:pt x="670496" y="389352"/>
                  </a:cubicBezTo>
                  <a:cubicBezTo>
                    <a:pt x="662862" y="396032"/>
                    <a:pt x="655132" y="402712"/>
                    <a:pt x="647497" y="409488"/>
                  </a:cubicBezTo>
                  <a:cubicBezTo>
                    <a:pt x="637096" y="418554"/>
                    <a:pt x="626694" y="427620"/>
                    <a:pt x="615052" y="434968"/>
                  </a:cubicBezTo>
                  <a:cubicBezTo>
                    <a:pt x="554263" y="473331"/>
                    <a:pt x="463413" y="450237"/>
                    <a:pt x="428200" y="387634"/>
                  </a:cubicBezTo>
                  <a:cubicBezTo>
                    <a:pt x="390028" y="425138"/>
                    <a:pt x="339545" y="449855"/>
                    <a:pt x="286581" y="457107"/>
                  </a:cubicBezTo>
                  <a:cubicBezTo>
                    <a:pt x="270359" y="459302"/>
                    <a:pt x="253181" y="460161"/>
                    <a:pt x="239153" y="468750"/>
                  </a:cubicBezTo>
                  <a:cubicBezTo>
                    <a:pt x="229133" y="474858"/>
                    <a:pt x="221689" y="484496"/>
                    <a:pt x="211669" y="490508"/>
                  </a:cubicBezTo>
                  <a:cubicBezTo>
                    <a:pt x="180082" y="509785"/>
                    <a:pt x="136566" y="484973"/>
                    <a:pt x="122728" y="450714"/>
                  </a:cubicBezTo>
                  <a:cubicBezTo>
                    <a:pt x="108891" y="416454"/>
                    <a:pt x="115857" y="377710"/>
                    <a:pt x="123015" y="341446"/>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0" name="Google Shape;920;p30"/>
            <p:cNvSpPr/>
            <p:nvPr/>
          </p:nvSpPr>
          <p:spPr>
            <a:xfrm>
              <a:off x="5272019" y="2656840"/>
              <a:ext cx="744835" cy="525948"/>
            </a:xfrm>
            <a:custGeom>
              <a:rect b="b" l="l" r="r" t="t"/>
              <a:pathLst>
                <a:path extrusionOk="0" h="525948" w="744835">
                  <a:moveTo>
                    <a:pt x="191531" y="362372"/>
                  </a:moveTo>
                  <a:cubicBezTo>
                    <a:pt x="134464" y="352161"/>
                    <a:pt x="85604" y="315612"/>
                    <a:pt x="56403" y="265988"/>
                  </a:cubicBezTo>
                  <a:cubicBezTo>
                    <a:pt x="42184" y="241844"/>
                    <a:pt x="32354" y="214647"/>
                    <a:pt x="29682" y="186686"/>
                  </a:cubicBezTo>
                  <a:cubicBezTo>
                    <a:pt x="28346" y="172944"/>
                    <a:pt x="27774" y="158152"/>
                    <a:pt x="30732" y="144697"/>
                  </a:cubicBezTo>
                  <a:cubicBezTo>
                    <a:pt x="31877" y="139639"/>
                    <a:pt x="33404" y="133245"/>
                    <a:pt x="37126" y="129332"/>
                  </a:cubicBezTo>
                  <a:cubicBezTo>
                    <a:pt x="43042" y="123225"/>
                    <a:pt x="50676" y="127805"/>
                    <a:pt x="56784" y="131623"/>
                  </a:cubicBezTo>
                  <a:cubicBezTo>
                    <a:pt x="92189" y="153858"/>
                    <a:pt x="124253" y="183632"/>
                    <a:pt x="153455" y="213406"/>
                  </a:cubicBezTo>
                  <a:cubicBezTo>
                    <a:pt x="161757" y="221899"/>
                    <a:pt x="178648" y="215887"/>
                    <a:pt x="177885" y="203291"/>
                  </a:cubicBezTo>
                  <a:cubicBezTo>
                    <a:pt x="176167" y="174566"/>
                    <a:pt x="173209" y="141547"/>
                    <a:pt x="188096" y="115495"/>
                  </a:cubicBezTo>
                  <a:cubicBezTo>
                    <a:pt x="199356" y="95646"/>
                    <a:pt x="224550" y="78564"/>
                    <a:pt x="247167" y="90588"/>
                  </a:cubicBezTo>
                  <a:cubicBezTo>
                    <a:pt x="264249" y="99654"/>
                    <a:pt x="273410" y="120076"/>
                    <a:pt x="282762" y="136013"/>
                  </a:cubicBezTo>
                  <a:cubicBezTo>
                    <a:pt x="293450" y="154144"/>
                    <a:pt x="305475" y="171703"/>
                    <a:pt x="323988" y="182773"/>
                  </a:cubicBezTo>
                  <a:cubicBezTo>
                    <a:pt x="330477" y="186686"/>
                    <a:pt x="339925" y="184396"/>
                    <a:pt x="343551" y="177620"/>
                  </a:cubicBezTo>
                  <a:cubicBezTo>
                    <a:pt x="359297" y="148609"/>
                    <a:pt x="361396" y="116354"/>
                    <a:pt x="369794" y="84957"/>
                  </a:cubicBezTo>
                  <a:cubicBezTo>
                    <a:pt x="376379" y="60432"/>
                    <a:pt x="389548" y="31230"/>
                    <a:pt x="418368" y="28845"/>
                  </a:cubicBezTo>
                  <a:cubicBezTo>
                    <a:pt x="446902" y="26459"/>
                    <a:pt x="450147" y="51366"/>
                    <a:pt x="448906" y="73697"/>
                  </a:cubicBezTo>
                  <a:cubicBezTo>
                    <a:pt x="447665" y="97745"/>
                    <a:pt x="444803" y="124466"/>
                    <a:pt x="465034" y="141929"/>
                  </a:cubicBezTo>
                  <a:cubicBezTo>
                    <a:pt x="474481" y="150136"/>
                    <a:pt x="488796" y="144601"/>
                    <a:pt x="489464" y="131814"/>
                  </a:cubicBezTo>
                  <a:cubicBezTo>
                    <a:pt x="490895" y="104807"/>
                    <a:pt x="528590" y="95550"/>
                    <a:pt x="549203" y="105952"/>
                  </a:cubicBezTo>
                  <a:cubicBezTo>
                    <a:pt x="580790" y="121984"/>
                    <a:pt x="581267" y="168840"/>
                    <a:pt x="569243" y="197088"/>
                  </a:cubicBezTo>
                  <a:cubicBezTo>
                    <a:pt x="563422" y="210734"/>
                    <a:pt x="575160" y="222472"/>
                    <a:pt x="588806" y="216651"/>
                  </a:cubicBezTo>
                  <a:cubicBezTo>
                    <a:pt x="616194" y="205008"/>
                    <a:pt x="660093" y="198710"/>
                    <a:pt x="681087" y="225812"/>
                  </a:cubicBezTo>
                  <a:cubicBezTo>
                    <a:pt x="694734" y="243467"/>
                    <a:pt x="694734" y="274481"/>
                    <a:pt x="672498" y="284692"/>
                  </a:cubicBezTo>
                  <a:cubicBezTo>
                    <a:pt x="677270" y="292899"/>
                    <a:pt x="682137" y="301202"/>
                    <a:pt x="686908" y="309409"/>
                  </a:cubicBezTo>
                  <a:cubicBezTo>
                    <a:pt x="698933" y="302347"/>
                    <a:pt x="711434" y="316280"/>
                    <a:pt x="714965" y="327063"/>
                  </a:cubicBezTo>
                  <a:cubicBezTo>
                    <a:pt x="720499" y="343668"/>
                    <a:pt x="707712" y="361418"/>
                    <a:pt x="697024" y="372870"/>
                  </a:cubicBezTo>
                  <a:cubicBezTo>
                    <a:pt x="684236" y="386707"/>
                    <a:pt x="669445" y="398540"/>
                    <a:pt x="655321" y="410851"/>
                  </a:cubicBezTo>
                  <a:cubicBezTo>
                    <a:pt x="641007" y="423352"/>
                    <a:pt x="626597" y="436426"/>
                    <a:pt x="609037" y="444251"/>
                  </a:cubicBezTo>
                  <a:cubicBezTo>
                    <a:pt x="555024" y="468300"/>
                    <a:pt x="484788" y="445778"/>
                    <a:pt x="455300" y="394723"/>
                  </a:cubicBezTo>
                  <a:cubicBezTo>
                    <a:pt x="450624" y="386612"/>
                    <a:pt x="439459" y="385466"/>
                    <a:pt x="432778" y="391860"/>
                  </a:cubicBezTo>
                  <a:cubicBezTo>
                    <a:pt x="405390" y="418294"/>
                    <a:pt x="372180" y="438239"/>
                    <a:pt x="335631" y="449309"/>
                  </a:cubicBezTo>
                  <a:cubicBezTo>
                    <a:pt x="301276" y="459711"/>
                    <a:pt x="263104" y="455798"/>
                    <a:pt x="234379" y="480037"/>
                  </a:cubicBezTo>
                  <a:cubicBezTo>
                    <a:pt x="222260" y="490248"/>
                    <a:pt x="212049" y="499696"/>
                    <a:pt x="195158" y="496833"/>
                  </a:cubicBezTo>
                  <a:cubicBezTo>
                    <a:pt x="180939" y="494447"/>
                    <a:pt x="167960" y="485286"/>
                    <a:pt x="159085" y="474216"/>
                  </a:cubicBezTo>
                  <a:cubicBezTo>
                    <a:pt x="134083" y="442915"/>
                    <a:pt x="144484" y="395296"/>
                    <a:pt x="151450" y="359700"/>
                  </a:cubicBezTo>
                  <a:cubicBezTo>
                    <a:pt x="154982" y="341664"/>
                    <a:pt x="127402" y="334030"/>
                    <a:pt x="123872" y="352066"/>
                  </a:cubicBezTo>
                  <a:cubicBezTo>
                    <a:pt x="116905" y="387566"/>
                    <a:pt x="109843" y="425547"/>
                    <a:pt x="120818" y="460951"/>
                  </a:cubicBezTo>
                  <a:cubicBezTo>
                    <a:pt x="129502" y="489103"/>
                    <a:pt x="150783" y="512102"/>
                    <a:pt x="178744" y="521931"/>
                  </a:cubicBezTo>
                  <a:cubicBezTo>
                    <a:pt x="191436" y="526417"/>
                    <a:pt x="206037" y="527371"/>
                    <a:pt x="219015" y="523649"/>
                  </a:cubicBezTo>
                  <a:cubicBezTo>
                    <a:pt x="235238" y="518973"/>
                    <a:pt x="244781" y="507139"/>
                    <a:pt x="257855" y="497597"/>
                  </a:cubicBezTo>
                  <a:cubicBezTo>
                    <a:pt x="271884" y="487386"/>
                    <a:pt x="290492" y="487386"/>
                    <a:pt x="307002" y="485000"/>
                  </a:cubicBezTo>
                  <a:cubicBezTo>
                    <a:pt x="323797" y="482519"/>
                    <a:pt x="340307" y="478415"/>
                    <a:pt x="356243" y="472594"/>
                  </a:cubicBezTo>
                  <a:cubicBezTo>
                    <a:pt x="392507" y="459425"/>
                    <a:pt x="425335" y="438907"/>
                    <a:pt x="453009" y="412091"/>
                  </a:cubicBezTo>
                  <a:cubicBezTo>
                    <a:pt x="445471" y="411137"/>
                    <a:pt x="438027" y="410183"/>
                    <a:pt x="430488" y="409229"/>
                  </a:cubicBezTo>
                  <a:cubicBezTo>
                    <a:pt x="462361" y="464196"/>
                    <a:pt x="529544" y="491107"/>
                    <a:pt x="591096" y="479560"/>
                  </a:cubicBezTo>
                  <a:cubicBezTo>
                    <a:pt x="627933" y="472689"/>
                    <a:pt x="654749" y="449309"/>
                    <a:pt x="682137" y="425356"/>
                  </a:cubicBezTo>
                  <a:cubicBezTo>
                    <a:pt x="708953" y="401976"/>
                    <a:pt x="744548" y="374492"/>
                    <a:pt x="744834" y="335175"/>
                  </a:cubicBezTo>
                  <a:cubicBezTo>
                    <a:pt x="745120" y="299961"/>
                    <a:pt x="706376" y="264843"/>
                    <a:pt x="672403" y="284692"/>
                  </a:cubicBezTo>
                  <a:cubicBezTo>
                    <a:pt x="656180" y="294140"/>
                    <a:pt x="670399" y="317043"/>
                    <a:pt x="686813" y="309409"/>
                  </a:cubicBezTo>
                  <a:cubicBezTo>
                    <a:pt x="723744" y="292422"/>
                    <a:pt x="726703" y="240795"/>
                    <a:pt x="705040" y="210543"/>
                  </a:cubicBezTo>
                  <a:cubicBezTo>
                    <a:pt x="675075" y="168840"/>
                    <a:pt x="615908" y="174089"/>
                    <a:pt x="574206" y="191839"/>
                  </a:cubicBezTo>
                  <a:cubicBezTo>
                    <a:pt x="580695" y="198328"/>
                    <a:pt x="587279" y="204913"/>
                    <a:pt x="593769" y="211402"/>
                  </a:cubicBezTo>
                  <a:cubicBezTo>
                    <a:pt x="612568" y="167409"/>
                    <a:pt x="609133" y="100894"/>
                    <a:pt x="558746" y="78945"/>
                  </a:cubicBezTo>
                  <a:cubicBezTo>
                    <a:pt x="518665" y="61386"/>
                    <a:pt x="463125" y="84671"/>
                    <a:pt x="460644" y="131718"/>
                  </a:cubicBezTo>
                  <a:cubicBezTo>
                    <a:pt x="468755" y="128378"/>
                    <a:pt x="476962" y="124943"/>
                    <a:pt x="485074" y="121603"/>
                  </a:cubicBezTo>
                  <a:cubicBezTo>
                    <a:pt x="474958" y="112823"/>
                    <a:pt x="475817" y="99940"/>
                    <a:pt x="476485" y="87629"/>
                  </a:cubicBezTo>
                  <a:cubicBezTo>
                    <a:pt x="477248" y="73029"/>
                    <a:pt x="478871" y="58428"/>
                    <a:pt x="476103" y="43827"/>
                  </a:cubicBezTo>
                  <a:cubicBezTo>
                    <a:pt x="470568" y="14530"/>
                    <a:pt x="444230" y="-2552"/>
                    <a:pt x="415219" y="311"/>
                  </a:cubicBezTo>
                  <a:cubicBezTo>
                    <a:pt x="382582" y="3460"/>
                    <a:pt x="360633" y="27604"/>
                    <a:pt x="348800" y="56615"/>
                  </a:cubicBezTo>
                  <a:cubicBezTo>
                    <a:pt x="334867" y="90970"/>
                    <a:pt x="336489" y="130096"/>
                    <a:pt x="318644" y="163019"/>
                  </a:cubicBezTo>
                  <a:cubicBezTo>
                    <a:pt x="325133" y="161301"/>
                    <a:pt x="331718" y="159584"/>
                    <a:pt x="338207" y="157866"/>
                  </a:cubicBezTo>
                  <a:cubicBezTo>
                    <a:pt x="317594" y="145460"/>
                    <a:pt x="307956" y="121316"/>
                    <a:pt x="295646" y="101658"/>
                  </a:cubicBezTo>
                  <a:cubicBezTo>
                    <a:pt x="282190" y="80281"/>
                    <a:pt x="264154" y="61004"/>
                    <a:pt x="237719" y="58046"/>
                  </a:cubicBezTo>
                  <a:cubicBezTo>
                    <a:pt x="207086" y="54611"/>
                    <a:pt x="177885" y="74937"/>
                    <a:pt x="163189" y="100799"/>
                  </a:cubicBezTo>
                  <a:cubicBezTo>
                    <a:pt x="145629" y="131623"/>
                    <a:pt x="147061" y="168840"/>
                    <a:pt x="149065" y="203100"/>
                  </a:cubicBezTo>
                  <a:cubicBezTo>
                    <a:pt x="157177" y="199760"/>
                    <a:pt x="165383" y="196324"/>
                    <a:pt x="173495" y="192984"/>
                  </a:cubicBezTo>
                  <a:cubicBezTo>
                    <a:pt x="142958" y="161874"/>
                    <a:pt x="109462" y="131814"/>
                    <a:pt x="72816" y="107861"/>
                  </a:cubicBezTo>
                  <a:cubicBezTo>
                    <a:pt x="56212" y="96982"/>
                    <a:pt x="34644" y="92210"/>
                    <a:pt x="18708" y="106906"/>
                  </a:cubicBezTo>
                  <a:cubicBezTo>
                    <a:pt x="6397" y="118262"/>
                    <a:pt x="2389" y="135344"/>
                    <a:pt x="862" y="151377"/>
                  </a:cubicBezTo>
                  <a:cubicBezTo>
                    <a:pt x="-5818" y="220754"/>
                    <a:pt x="26914" y="291659"/>
                    <a:pt x="78351" y="337370"/>
                  </a:cubicBezTo>
                  <a:cubicBezTo>
                    <a:pt x="108125" y="363899"/>
                    <a:pt x="144389" y="382794"/>
                    <a:pt x="183801" y="389761"/>
                  </a:cubicBezTo>
                  <a:cubicBezTo>
                    <a:pt x="201933" y="393196"/>
                    <a:pt x="209663" y="365617"/>
                    <a:pt x="191531" y="362372"/>
                  </a:cubicBezTo>
                  <a:lnTo>
                    <a:pt x="191531" y="362372"/>
                  </a:ln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921" name="Google Shape;921;p30"/>
          <p:cNvSpPr/>
          <p:nvPr/>
        </p:nvSpPr>
        <p:spPr>
          <a:xfrm>
            <a:off x="275890" y="4283477"/>
            <a:ext cx="742725" cy="869740"/>
          </a:xfrm>
          <a:custGeom>
            <a:rect b="b" l="l" r="r" t="t"/>
            <a:pathLst>
              <a:path extrusionOk="0" h="1159653" w="990300">
                <a:moveTo>
                  <a:pt x="990300" y="1159654"/>
                </a:moveTo>
                <a:lnTo>
                  <a:pt x="185730" y="1159654"/>
                </a:lnTo>
                <a:cubicBezTo>
                  <a:pt x="173611" y="1144194"/>
                  <a:pt x="162445" y="1127590"/>
                  <a:pt x="151853" y="1111175"/>
                </a:cubicBezTo>
                <a:cubicBezTo>
                  <a:pt x="110150" y="1136560"/>
                  <a:pt x="53178" y="1120050"/>
                  <a:pt x="32947" y="1076630"/>
                </a:cubicBezTo>
                <a:cubicBezTo>
                  <a:pt x="18155" y="1044851"/>
                  <a:pt x="25026" y="1003054"/>
                  <a:pt x="46402" y="973374"/>
                </a:cubicBezTo>
                <a:cubicBezTo>
                  <a:pt x="-16486" y="855328"/>
                  <a:pt x="-16200" y="696055"/>
                  <a:pt x="51842" y="570660"/>
                </a:cubicBezTo>
                <a:cubicBezTo>
                  <a:pt x="60049" y="555582"/>
                  <a:pt x="71119" y="539550"/>
                  <a:pt x="86865" y="536973"/>
                </a:cubicBezTo>
                <a:cubicBezTo>
                  <a:pt x="108814" y="533347"/>
                  <a:pt x="123319" y="557586"/>
                  <a:pt x="132194" y="578581"/>
                </a:cubicBezTo>
                <a:cubicBezTo>
                  <a:pt x="148512" y="616657"/>
                  <a:pt x="164736" y="654639"/>
                  <a:pt x="180959" y="692715"/>
                </a:cubicBezTo>
                <a:cubicBezTo>
                  <a:pt x="169412" y="555010"/>
                  <a:pt x="204625" y="409765"/>
                  <a:pt x="278774" y="289810"/>
                </a:cubicBezTo>
                <a:cubicBezTo>
                  <a:pt x="325440" y="350598"/>
                  <a:pt x="352828" y="428565"/>
                  <a:pt x="356073" y="509585"/>
                </a:cubicBezTo>
                <a:cubicBezTo>
                  <a:pt x="361608" y="450609"/>
                  <a:pt x="368956" y="386767"/>
                  <a:pt x="406841" y="341151"/>
                </a:cubicBezTo>
                <a:cubicBezTo>
                  <a:pt x="444727" y="295440"/>
                  <a:pt x="524316" y="286947"/>
                  <a:pt x="545883" y="339529"/>
                </a:cubicBezTo>
                <a:cubicBezTo>
                  <a:pt x="562583" y="379991"/>
                  <a:pt x="538153" y="435818"/>
                  <a:pt x="562583" y="471127"/>
                </a:cubicBezTo>
                <a:cubicBezTo>
                  <a:pt x="586154" y="402417"/>
                  <a:pt x="615070" y="335425"/>
                  <a:pt x="649043" y="271106"/>
                </a:cubicBezTo>
                <a:cubicBezTo>
                  <a:pt x="690078" y="193235"/>
                  <a:pt x="738270" y="119372"/>
                  <a:pt x="792760" y="51140"/>
                </a:cubicBezTo>
                <a:cubicBezTo>
                  <a:pt x="813469" y="25087"/>
                  <a:pt x="840284" y="-2492"/>
                  <a:pt x="870726" y="180"/>
                </a:cubicBezTo>
                <a:cubicBezTo>
                  <a:pt x="922545" y="4665"/>
                  <a:pt x="926648" y="82918"/>
                  <a:pt x="913193" y="138172"/>
                </a:cubicBezTo>
                <a:cubicBezTo>
                  <a:pt x="893248" y="220050"/>
                  <a:pt x="865382" y="300307"/>
                  <a:pt x="829978" y="376937"/>
                </a:cubicBezTo>
                <a:cubicBezTo>
                  <a:pt x="818240" y="402512"/>
                  <a:pt x="805643" y="427706"/>
                  <a:pt x="792188" y="452423"/>
                </a:cubicBezTo>
                <a:cubicBezTo>
                  <a:pt x="809556" y="432000"/>
                  <a:pt x="827783" y="410624"/>
                  <a:pt x="850877" y="399459"/>
                </a:cubicBezTo>
                <a:cubicBezTo>
                  <a:pt x="852690" y="398504"/>
                  <a:pt x="854503" y="397741"/>
                  <a:pt x="856316" y="396978"/>
                </a:cubicBezTo>
                <a:cubicBezTo>
                  <a:pt x="881987" y="386576"/>
                  <a:pt x="915006" y="393733"/>
                  <a:pt x="924454" y="419881"/>
                </a:cubicBezTo>
                <a:cubicBezTo>
                  <a:pt x="931038" y="438013"/>
                  <a:pt x="924931" y="459293"/>
                  <a:pt x="917583" y="478189"/>
                </a:cubicBezTo>
                <a:cubicBezTo>
                  <a:pt x="916247" y="481624"/>
                  <a:pt x="914911" y="485060"/>
                  <a:pt x="913384" y="488399"/>
                </a:cubicBezTo>
                <a:cubicBezTo>
                  <a:pt x="895920" y="531152"/>
                  <a:pt x="872349" y="571424"/>
                  <a:pt x="843815" y="607305"/>
                </a:cubicBezTo>
                <a:cubicBezTo>
                  <a:pt x="841716" y="610168"/>
                  <a:pt x="839425" y="612936"/>
                  <a:pt x="837135" y="615703"/>
                </a:cubicBezTo>
                <a:cubicBezTo>
                  <a:pt x="840571" y="615417"/>
                  <a:pt x="844006" y="615322"/>
                  <a:pt x="847346" y="615512"/>
                </a:cubicBezTo>
                <a:cubicBezTo>
                  <a:pt x="894107" y="617325"/>
                  <a:pt x="935428" y="658265"/>
                  <a:pt x="938959" y="708461"/>
                </a:cubicBezTo>
                <a:cubicBezTo>
                  <a:pt x="942490" y="757799"/>
                  <a:pt x="909089" y="809521"/>
                  <a:pt x="864810" y="826699"/>
                </a:cubicBezTo>
                <a:cubicBezTo>
                  <a:pt x="887522" y="822023"/>
                  <a:pt x="910139" y="830612"/>
                  <a:pt x="927412" y="846644"/>
                </a:cubicBezTo>
                <a:lnTo>
                  <a:pt x="927507" y="846739"/>
                </a:lnTo>
                <a:cubicBezTo>
                  <a:pt x="945639" y="863534"/>
                  <a:pt x="958045" y="888538"/>
                  <a:pt x="958617" y="915162"/>
                </a:cubicBezTo>
                <a:cubicBezTo>
                  <a:pt x="959763" y="971848"/>
                  <a:pt x="921113" y="1025384"/>
                  <a:pt x="874830" y="1056590"/>
                </a:cubicBezTo>
                <a:cubicBezTo>
                  <a:pt x="926076" y="1049241"/>
                  <a:pt x="976845" y="1086173"/>
                  <a:pt x="988010" y="1139041"/>
                </a:cubicBezTo>
                <a:cubicBezTo>
                  <a:pt x="989441" y="1145816"/>
                  <a:pt x="990205" y="1152688"/>
                  <a:pt x="990300" y="1159654"/>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2" name="Google Shape;922;p30"/>
          <p:cNvSpPr/>
          <p:nvPr/>
        </p:nvSpPr>
        <p:spPr>
          <a:xfrm>
            <a:off x="1330671" y="274552"/>
            <a:ext cx="2504249" cy="1158185"/>
          </a:xfrm>
          <a:custGeom>
            <a:rect b="b" l="l" r="r" t="t"/>
            <a:pathLst>
              <a:path extrusionOk="0" h="1544247" w="3338999">
                <a:moveTo>
                  <a:pt x="3239656" y="582982"/>
                </a:moveTo>
                <a:cubicBezTo>
                  <a:pt x="3199671" y="542424"/>
                  <a:pt x="3158255" y="503679"/>
                  <a:pt x="3115597" y="466843"/>
                </a:cubicBezTo>
                <a:cubicBezTo>
                  <a:pt x="3078475" y="434779"/>
                  <a:pt x="3040399" y="404050"/>
                  <a:pt x="3001368" y="375040"/>
                </a:cubicBezTo>
                <a:cubicBezTo>
                  <a:pt x="2963005" y="346315"/>
                  <a:pt x="2923879" y="319118"/>
                  <a:pt x="2883798" y="293352"/>
                </a:cubicBezTo>
                <a:cubicBezTo>
                  <a:pt x="2842954" y="267204"/>
                  <a:pt x="2801347" y="242583"/>
                  <a:pt x="2758880" y="219680"/>
                </a:cubicBezTo>
                <a:cubicBezTo>
                  <a:pt x="2704962" y="190383"/>
                  <a:pt x="2649708" y="163853"/>
                  <a:pt x="2593309" y="140282"/>
                </a:cubicBezTo>
                <a:cubicBezTo>
                  <a:pt x="2548362" y="121291"/>
                  <a:pt x="2502746" y="104210"/>
                  <a:pt x="2456367" y="88941"/>
                </a:cubicBezTo>
                <a:cubicBezTo>
                  <a:pt x="2404072" y="71763"/>
                  <a:pt x="2350822" y="56876"/>
                  <a:pt x="2296904" y="44566"/>
                </a:cubicBezTo>
                <a:cubicBezTo>
                  <a:pt x="2248998" y="33591"/>
                  <a:pt x="2200424" y="24525"/>
                  <a:pt x="2151278" y="17655"/>
                </a:cubicBezTo>
                <a:cubicBezTo>
                  <a:pt x="2095451" y="9638"/>
                  <a:pt x="2038957" y="4294"/>
                  <a:pt x="1981794" y="1813"/>
                </a:cubicBezTo>
                <a:cubicBezTo>
                  <a:pt x="1955551" y="573"/>
                  <a:pt x="1929117" y="0"/>
                  <a:pt x="1902587" y="0"/>
                </a:cubicBezTo>
                <a:cubicBezTo>
                  <a:pt x="1878920" y="0"/>
                  <a:pt x="1855445" y="477"/>
                  <a:pt x="1831969" y="1431"/>
                </a:cubicBezTo>
                <a:cubicBezTo>
                  <a:pt x="1785399" y="3245"/>
                  <a:pt x="1739211" y="6966"/>
                  <a:pt x="1693500" y="12406"/>
                </a:cubicBezTo>
                <a:cubicBezTo>
                  <a:pt x="1642731" y="18418"/>
                  <a:pt x="1592535" y="26625"/>
                  <a:pt x="1542912" y="36931"/>
                </a:cubicBezTo>
                <a:cubicBezTo>
                  <a:pt x="1488230" y="48383"/>
                  <a:pt x="1434217" y="62316"/>
                  <a:pt x="1381158" y="78730"/>
                </a:cubicBezTo>
                <a:cubicBezTo>
                  <a:pt x="1331725" y="93903"/>
                  <a:pt x="1282960" y="111271"/>
                  <a:pt x="1235054" y="130739"/>
                </a:cubicBezTo>
                <a:cubicBezTo>
                  <a:pt x="1185622" y="150684"/>
                  <a:pt x="1137048" y="172824"/>
                  <a:pt x="1089429" y="197063"/>
                </a:cubicBezTo>
                <a:cubicBezTo>
                  <a:pt x="1043336" y="220443"/>
                  <a:pt x="998197" y="245732"/>
                  <a:pt x="954013" y="272930"/>
                </a:cubicBezTo>
                <a:cubicBezTo>
                  <a:pt x="905153" y="302990"/>
                  <a:pt x="857438" y="335245"/>
                  <a:pt x="810964" y="369696"/>
                </a:cubicBezTo>
                <a:cubicBezTo>
                  <a:pt x="770024" y="400042"/>
                  <a:pt x="730039" y="432011"/>
                  <a:pt x="691199" y="465603"/>
                </a:cubicBezTo>
                <a:cubicBezTo>
                  <a:pt x="653123" y="498335"/>
                  <a:pt x="616000" y="532690"/>
                  <a:pt x="580023" y="568476"/>
                </a:cubicBezTo>
                <a:cubicBezTo>
                  <a:pt x="544237" y="604072"/>
                  <a:pt x="509501" y="641003"/>
                  <a:pt x="475814" y="679366"/>
                </a:cubicBezTo>
                <a:cubicBezTo>
                  <a:pt x="440505" y="719733"/>
                  <a:pt x="406341" y="761531"/>
                  <a:pt x="373513" y="804761"/>
                </a:cubicBezTo>
                <a:cubicBezTo>
                  <a:pt x="343452" y="844269"/>
                  <a:pt x="314442" y="885018"/>
                  <a:pt x="286672" y="926911"/>
                </a:cubicBezTo>
                <a:cubicBezTo>
                  <a:pt x="253366" y="976916"/>
                  <a:pt x="221779" y="1028640"/>
                  <a:pt x="191910" y="1081794"/>
                </a:cubicBezTo>
                <a:cubicBezTo>
                  <a:pt x="167479" y="1125215"/>
                  <a:pt x="144195" y="1169590"/>
                  <a:pt x="122150" y="1214919"/>
                </a:cubicBezTo>
                <a:cubicBezTo>
                  <a:pt x="97434" y="1265688"/>
                  <a:pt x="74245" y="1317601"/>
                  <a:pt x="52773" y="1370661"/>
                </a:cubicBezTo>
                <a:cubicBezTo>
                  <a:pt x="33878" y="1416944"/>
                  <a:pt x="16318" y="1463991"/>
                  <a:pt x="0" y="1511897"/>
                </a:cubicBezTo>
                <a:lnTo>
                  <a:pt x="92185" y="1544248"/>
                </a:lnTo>
                <a:cubicBezTo>
                  <a:pt x="107454" y="1499873"/>
                  <a:pt x="123963" y="1456166"/>
                  <a:pt x="141523" y="1413222"/>
                </a:cubicBezTo>
                <a:cubicBezTo>
                  <a:pt x="163281" y="1360259"/>
                  <a:pt x="186661" y="1308345"/>
                  <a:pt x="211759" y="1257767"/>
                </a:cubicBezTo>
                <a:cubicBezTo>
                  <a:pt x="232372" y="1215873"/>
                  <a:pt x="254130" y="1174838"/>
                  <a:pt x="277033" y="1134662"/>
                </a:cubicBezTo>
                <a:cubicBezTo>
                  <a:pt x="306712" y="1082271"/>
                  <a:pt x="338299" y="1031312"/>
                  <a:pt x="371700" y="982070"/>
                </a:cubicBezTo>
                <a:cubicBezTo>
                  <a:pt x="397657" y="943516"/>
                  <a:pt x="424663" y="906012"/>
                  <a:pt x="452720" y="869558"/>
                </a:cubicBezTo>
                <a:cubicBezTo>
                  <a:pt x="485070" y="827473"/>
                  <a:pt x="518757" y="786820"/>
                  <a:pt x="553494" y="747694"/>
                </a:cubicBezTo>
                <a:cubicBezTo>
                  <a:pt x="584986" y="712480"/>
                  <a:pt x="617336" y="678507"/>
                  <a:pt x="650641" y="645870"/>
                </a:cubicBezTo>
                <a:cubicBezTo>
                  <a:pt x="685760" y="611229"/>
                  <a:pt x="722023" y="578115"/>
                  <a:pt x="759241" y="546623"/>
                </a:cubicBezTo>
                <a:cubicBezTo>
                  <a:pt x="795313" y="515799"/>
                  <a:pt x="832435" y="486502"/>
                  <a:pt x="870417" y="458732"/>
                </a:cubicBezTo>
                <a:cubicBezTo>
                  <a:pt x="916986" y="424568"/>
                  <a:pt x="964892" y="392694"/>
                  <a:pt x="1013943" y="363206"/>
                </a:cubicBezTo>
                <a:cubicBezTo>
                  <a:pt x="1054978" y="338490"/>
                  <a:pt x="1096967" y="315491"/>
                  <a:pt x="1139624" y="294211"/>
                </a:cubicBezTo>
                <a:cubicBezTo>
                  <a:pt x="1185813" y="271116"/>
                  <a:pt x="1232860" y="250122"/>
                  <a:pt x="1280765" y="231322"/>
                </a:cubicBezTo>
                <a:cubicBezTo>
                  <a:pt x="1325140" y="213763"/>
                  <a:pt x="1370183" y="198113"/>
                  <a:pt x="1415894" y="184275"/>
                </a:cubicBezTo>
                <a:cubicBezTo>
                  <a:pt x="1467045" y="168911"/>
                  <a:pt x="1519054" y="155837"/>
                  <a:pt x="1571731" y="145340"/>
                </a:cubicBezTo>
                <a:cubicBezTo>
                  <a:pt x="1617442" y="136179"/>
                  <a:pt x="1663630" y="128830"/>
                  <a:pt x="1710296" y="123486"/>
                </a:cubicBezTo>
                <a:cubicBezTo>
                  <a:pt x="1756102" y="118238"/>
                  <a:pt x="1802386" y="114802"/>
                  <a:pt x="1849051" y="113371"/>
                </a:cubicBezTo>
                <a:cubicBezTo>
                  <a:pt x="1866801" y="112798"/>
                  <a:pt x="1884646" y="112512"/>
                  <a:pt x="1902587" y="112512"/>
                </a:cubicBezTo>
                <a:cubicBezTo>
                  <a:pt x="1930739" y="112512"/>
                  <a:pt x="1958795" y="113180"/>
                  <a:pt x="1986565" y="114611"/>
                </a:cubicBezTo>
                <a:cubicBezTo>
                  <a:pt x="2040388" y="117283"/>
                  <a:pt x="2093638" y="122532"/>
                  <a:pt x="2146220" y="130166"/>
                </a:cubicBezTo>
                <a:cubicBezTo>
                  <a:pt x="2191263" y="136751"/>
                  <a:pt x="2235733" y="145149"/>
                  <a:pt x="2279726" y="155265"/>
                </a:cubicBezTo>
                <a:cubicBezTo>
                  <a:pt x="2328014" y="166334"/>
                  <a:pt x="2375538" y="179504"/>
                  <a:pt x="2422490" y="194677"/>
                </a:cubicBezTo>
                <a:cubicBezTo>
                  <a:pt x="2465051" y="208419"/>
                  <a:pt x="2507041" y="223879"/>
                  <a:pt x="2548362" y="240961"/>
                </a:cubicBezTo>
                <a:cubicBezTo>
                  <a:pt x="2603711" y="263673"/>
                  <a:pt x="2658011" y="289344"/>
                  <a:pt x="2710974" y="317686"/>
                </a:cubicBezTo>
                <a:cubicBezTo>
                  <a:pt x="2750005" y="338490"/>
                  <a:pt x="2788368" y="360916"/>
                  <a:pt x="2825968" y="384678"/>
                </a:cubicBezTo>
                <a:cubicBezTo>
                  <a:pt x="2862803" y="407868"/>
                  <a:pt x="2898876" y="432489"/>
                  <a:pt x="2934280" y="458446"/>
                </a:cubicBezTo>
                <a:cubicBezTo>
                  <a:pt x="2970448" y="484880"/>
                  <a:pt x="3005853" y="512650"/>
                  <a:pt x="3040399" y="541851"/>
                </a:cubicBezTo>
                <a:cubicBezTo>
                  <a:pt x="3083724" y="578401"/>
                  <a:pt x="3125808" y="616955"/>
                  <a:pt x="3166366" y="657512"/>
                </a:cubicBezTo>
                <a:cubicBezTo>
                  <a:pt x="3198049" y="689100"/>
                  <a:pt x="3228968" y="721928"/>
                  <a:pt x="3258838" y="755901"/>
                </a:cubicBezTo>
                <a:lnTo>
                  <a:pt x="3338999" y="690340"/>
                </a:lnTo>
                <a:cubicBezTo>
                  <a:pt x="3306934" y="653314"/>
                  <a:pt x="3273820" y="617336"/>
                  <a:pt x="3239656" y="582982"/>
                </a:cubicBezTo>
                <a:close/>
              </a:path>
            </a:pathLst>
          </a:custGeom>
          <a:solidFill>
            <a:srgbClr val="FEFEFD"/>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3" name="Google Shape;923;p30"/>
          <p:cNvSpPr/>
          <p:nvPr/>
        </p:nvSpPr>
        <p:spPr>
          <a:xfrm>
            <a:off x="1462937" y="423422"/>
            <a:ext cx="2261260" cy="1054620"/>
          </a:xfrm>
          <a:custGeom>
            <a:rect b="b" l="l" r="r" t="t"/>
            <a:pathLst>
              <a:path extrusionOk="0" h="1406160" w="3015014">
                <a:moveTo>
                  <a:pt x="2928746" y="521429"/>
                </a:moveTo>
                <a:cubicBezTo>
                  <a:pt x="2887806" y="480585"/>
                  <a:pt x="2845531" y="441841"/>
                  <a:pt x="2801919" y="405291"/>
                </a:cubicBezTo>
                <a:cubicBezTo>
                  <a:pt x="2769759" y="378284"/>
                  <a:pt x="2736836" y="352423"/>
                  <a:pt x="2703245" y="327897"/>
                </a:cubicBezTo>
                <a:cubicBezTo>
                  <a:pt x="2670607" y="303849"/>
                  <a:pt x="2637207" y="281041"/>
                  <a:pt x="2603329" y="259474"/>
                </a:cubicBezTo>
                <a:cubicBezTo>
                  <a:pt x="2568402" y="237239"/>
                  <a:pt x="2532902" y="216340"/>
                  <a:pt x="2496734" y="196777"/>
                </a:cubicBezTo>
                <a:cubicBezTo>
                  <a:pt x="2444725" y="168529"/>
                  <a:pt x="2391475" y="143145"/>
                  <a:pt x="2337175" y="120719"/>
                </a:cubicBezTo>
                <a:cubicBezTo>
                  <a:pt x="2298717" y="104782"/>
                  <a:pt x="2259686" y="90277"/>
                  <a:pt x="2220083" y="77394"/>
                </a:cubicBezTo>
                <a:cubicBezTo>
                  <a:pt x="2177426" y="63461"/>
                  <a:pt x="2134100" y="51341"/>
                  <a:pt x="2090202" y="41130"/>
                </a:cubicBezTo>
                <a:cubicBezTo>
                  <a:pt x="2049263" y="31492"/>
                  <a:pt x="2007847" y="23476"/>
                  <a:pt x="1966048" y="17273"/>
                </a:cubicBezTo>
                <a:cubicBezTo>
                  <a:pt x="1915947" y="9638"/>
                  <a:pt x="1865179" y="4581"/>
                  <a:pt x="1813933" y="2099"/>
                </a:cubicBezTo>
                <a:cubicBezTo>
                  <a:pt x="1787785" y="668"/>
                  <a:pt x="1761542" y="0"/>
                  <a:pt x="1735203" y="0"/>
                </a:cubicBezTo>
                <a:cubicBezTo>
                  <a:pt x="1718694" y="0"/>
                  <a:pt x="1702184" y="286"/>
                  <a:pt x="1685770" y="763"/>
                </a:cubicBezTo>
                <a:cubicBezTo>
                  <a:pt x="1639105" y="2290"/>
                  <a:pt x="1592821" y="5821"/>
                  <a:pt x="1547015" y="11452"/>
                </a:cubicBezTo>
                <a:cubicBezTo>
                  <a:pt x="1503594" y="16700"/>
                  <a:pt x="1460556" y="23857"/>
                  <a:pt x="1418089" y="32637"/>
                </a:cubicBezTo>
                <a:cubicBezTo>
                  <a:pt x="1367225" y="43230"/>
                  <a:pt x="1317124" y="56399"/>
                  <a:pt x="1267787" y="71859"/>
                </a:cubicBezTo>
                <a:cubicBezTo>
                  <a:pt x="1225512" y="85124"/>
                  <a:pt x="1183809" y="100106"/>
                  <a:pt x="1142678" y="116806"/>
                </a:cubicBezTo>
                <a:cubicBezTo>
                  <a:pt x="1096490" y="135606"/>
                  <a:pt x="1051066" y="156505"/>
                  <a:pt x="1006500" y="179504"/>
                </a:cubicBezTo>
                <a:cubicBezTo>
                  <a:pt x="967183" y="199640"/>
                  <a:pt x="928629" y="221493"/>
                  <a:pt x="890743" y="244778"/>
                </a:cubicBezTo>
                <a:cubicBezTo>
                  <a:pt x="842169" y="274647"/>
                  <a:pt x="794741" y="306998"/>
                  <a:pt x="748553" y="341735"/>
                </a:cubicBezTo>
                <a:cubicBezTo>
                  <a:pt x="713816" y="367883"/>
                  <a:pt x="679843" y="395366"/>
                  <a:pt x="646633" y="424091"/>
                </a:cubicBezTo>
                <a:cubicBezTo>
                  <a:pt x="610847" y="455010"/>
                  <a:pt x="575920" y="487456"/>
                  <a:pt x="541947" y="521334"/>
                </a:cubicBezTo>
                <a:cubicBezTo>
                  <a:pt x="511409" y="551585"/>
                  <a:pt x="481730" y="583077"/>
                  <a:pt x="452815" y="615714"/>
                </a:cubicBezTo>
                <a:cubicBezTo>
                  <a:pt x="418747" y="653982"/>
                  <a:pt x="385919" y="693680"/>
                  <a:pt x="354331" y="734811"/>
                </a:cubicBezTo>
                <a:cubicBezTo>
                  <a:pt x="328470" y="768307"/>
                  <a:pt x="303372" y="802757"/>
                  <a:pt x="279133" y="838066"/>
                </a:cubicBezTo>
                <a:cubicBezTo>
                  <a:pt x="245923" y="886449"/>
                  <a:pt x="214240" y="936454"/>
                  <a:pt x="184180" y="988082"/>
                </a:cubicBezTo>
                <a:cubicBezTo>
                  <a:pt x="162708" y="1024918"/>
                  <a:pt x="142000" y="1062517"/>
                  <a:pt x="122246" y="1100880"/>
                </a:cubicBezTo>
                <a:cubicBezTo>
                  <a:pt x="96384" y="1150981"/>
                  <a:pt x="71954" y="1202322"/>
                  <a:pt x="49051" y="1254904"/>
                </a:cubicBezTo>
                <a:cubicBezTo>
                  <a:pt x="31778" y="1294412"/>
                  <a:pt x="15460" y="1334493"/>
                  <a:pt x="0" y="1375337"/>
                </a:cubicBezTo>
                <a:lnTo>
                  <a:pt x="87700" y="1406160"/>
                </a:lnTo>
                <a:cubicBezTo>
                  <a:pt x="102301" y="1368657"/>
                  <a:pt x="117570" y="1331725"/>
                  <a:pt x="133697" y="1295462"/>
                </a:cubicBezTo>
                <a:cubicBezTo>
                  <a:pt x="156887" y="1242975"/>
                  <a:pt x="181699" y="1191729"/>
                  <a:pt x="208037" y="1141915"/>
                </a:cubicBezTo>
                <a:cubicBezTo>
                  <a:pt x="226551" y="1106892"/>
                  <a:pt x="245828" y="1072442"/>
                  <a:pt x="265868" y="1038755"/>
                </a:cubicBezTo>
                <a:cubicBezTo>
                  <a:pt x="295928" y="987986"/>
                  <a:pt x="327802" y="938745"/>
                  <a:pt x="361107" y="891316"/>
                </a:cubicBezTo>
                <a:cubicBezTo>
                  <a:pt x="383628" y="859156"/>
                  <a:pt x="406913" y="827855"/>
                  <a:pt x="430866" y="797413"/>
                </a:cubicBezTo>
                <a:cubicBezTo>
                  <a:pt x="462167" y="757523"/>
                  <a:pt x="494709" y="719065"/>
                  <a:pt x="528300" y="682038"/>
                </a:cubicBezTo>
                <a:cubicBezTo>
                  <a:pt x="555021" y="652550"/>
                  <a:pt x="582504" y="624112"/>
                  <a:pt x="610656" y="596628"/>
                </a:cubicBezTo>
                <a:cubicBezTo>
                  <a:pt x="643866" y="564086"/>
                  <a:pt x="678030" y="532976"/>
                  <a:pt x="713148" y="503298"/>
                </a:cubicBezTo>
                <a:cubicBezTo>
                  <a:pt x="743781" y="477436"/>
                  <a:pt x="775082" y="452624"/>
                  <a:pt x="806956" y="429149"/>
                </a:cubicBezTo>
                <a:cubicBezTo>
                  <a:pt x="853335" y="394794"/>
                  <a:pt x="901050" y="363016"/>
                  <a:pt x="949910" y="333909"/>
                </a:cubicBezTo>
                <a:cubicBezTo>
                  <a:pt x="984742" y="313106"/>
                  <a:pt x="1020242" y="293638"/>
                  <a:pt x="1056219" y="275697"/>
                </a:cubicBezTo>
                <a:cubicBezTo>
                  <a:pt x="1099449" y="253939"/>
                  <a:pt x="1143442" y="234281"/>
                  <a:pt x="1188198" y="216721"/>
                </a:cubicBezTo>
                <a:cubicBezTo>
                  <a:pt x="1225798" y="202025"/>
                  <a:pt x="1263874" y="188760"/>
                  <a:pt x="1302428" y="177118"/>
                </a:cubicBezTo>
                <a:cubicBezTo>
                  <a:pt x="1349857" y="162613"/>
                  <a:pt x="1397954" y="150493"/>
                  <a:pt x="1446814" y="140855"/>
                </a:cubicBezTo>
                <a:cubicBezTo>
                  <a:pt x="1485367" y="133220"/>
                  <a:pt x="1524398" y="127017"/>
                  <a:pt x="1563811" y="122437"/>
                </a:cubicBezTo>
                <a:cubicBezTo>
                  <a:pt x="1609713" y="117093"/>
                  <a:pt x="1656092" y="113848"/>
                  <a:pt x="1702948" y="112894"/>
                </a:cubicBezTo>
                <a:cubicBezTo>
                  <a:pt x="1713636" y="112607"/>
                  <a:pt x="1724419" y="112512"/>
                  <a:pt x="1735203" y="112512"/>
                </a:cubicBezTo>
                <a:cubicBezTo>
                  <a:pt x="1763164" y="112512"/>
                  <a:pt x="1791030" y="113275"/>
                  <a:pt x="1818704" y="114898"/>
                </a:cubicBezTo>
                <a:cubicBezTo>
                  <a:pt x="1866610" y="117570"/>
                  <a:pt x="1914134" y="122532"/>
                  <a:pt x="1960990" y="129785"/>
                </a:cubicBezTo>
                <a:cubicBezTo>
                  <a:pt x="1998781" y="135606"/>
                  <a:pt x="2036094" y="142859"/>
                  <a:pt x="2073121" y="151543"/>
                </a:cubicBezTo>
                <a:cubicBezTo>
                  <a:pt x="2111293" y="160513"/>
                  <a:pt x="2148987" y="170915"/>
                  <a:pt x="2186300" y="182748"/>
                </a:cubicBezTo>
                <a:cubicBezTo>
                  <a:pt x="2222182" y="194105"/>
                  <a:pt x="2257587" y="206797"/>
                  <a:pt x="2292514" y="220825"/>
                </a:cubicBezTo>
                <a:cubicBezTo>
                  <a:pt x="2345859" y="242201"/>
                  <a:pt x="2398155" y="266536"/>
                  <a:pt x="2449305" y="293733"/>
                </a:cubicBezTo>
                <a:cubicBezTo>
                  <a:pt x="2482133" y="311102"/>
                  <a:pt x="2514484" y="329806"/>
                  <a:pt x="2546262" y="349560"/>
                </a:cubicBezTo>
                <a:cubicBezTo>
                  <a:pt x="2577086" y="368646"/>
                  <a:pt x="2607433" y="388782"/>
                  <a:pt x="2637207" y="410063"/>
                </a:cubicBezTo>
                <a:cubicBezTo>
                  <a:pt x="2668031" y="431916"/>
                  <a:pt x="2698282" y="454915"/>
                  <a:pt x="2727961" y="479058"/>
                </a:cubicBezTo>
                <a:cubicBezTo>
                  <a:pt x="2772527" y="515131"/>
                  <a:pt x="2815661" y="553494"/>
                  <a:pt x="2857364" y="594242"/>
                </a:cubicBezTo>
                <a:cubicBezTo>
                  <a:pt x="2884562" y="620676"/>
                  <a:pt x="2911091" y="648065"/>
                  <a:pt x="2937048" y="676312"/>
                </a:cubicBezTo>
                <a:lnTo>
                  <a:pt x="3015014" y="612565"/>
                </a:lnTo>
                <a:cubicBezTo>
                  <a:pt x="2986958" y="581073"/>
                  <a:pt x="2958233" y="550631"/>
                  <a:pt x="2928746" y="521429"/>
                </a:cubicBezTo>
                <a:close/>
              </a:path>
            </a:pathLst>
          </a:custGeom>
          <a:solidFill>
            <a:srgbClr val="FEFEFD"/>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924" name="Google Shape;924;p30"/>
          <p:cNvGrpSpPr/>
          <p:nvPr/>
        </p:nvGrpSpPr>
        <p:grpSpPr>
          <a:xfrm>
            <a:off x="1252299" y="155741"/>
            <a:ext cx="2653049" cy="1377197"/>
            <a:chOff x="1669732" y="207655"/>
            <a:chExt cx="3537398" cy="1836263"/>
          </a:xfrm>
        </p:grpSpPr>
        <p:sp>
          <p:nvSpPr>
            <p:cNvPr id="925" name="Google Shape;925;p30"/>
            <p:cNvSpPr/>
            <p:nvPr/>
          </p:nvSpPr>
          <p:spPr>
            <a:xfrm>
              <a:off x="3903939" y="224737"/>
              <a:ext cx="185038" cy="666482"/>
            </a:xfrm>
            <a:custGeom>
              <a:rect b="b" l="l" r="r" t="t"/>
              <a:pathLst>
                <a:path extrusionOk="0" h="666482" w="185038">
                  <a:moveTo>
                    <a:pt x="185039" y="70714"/>
                  </a:moveTo>
                  <a:lnTo>
                    <a:pt x="167193" y="185898"/>
                  </a:lnTo>
                  <a:lnTo>
                    <a:pt x="150016" y="296501"/>
                  </a:lnTo>
                  <a:lnTo>
                    <a:pt x="136847" y="380956"/>
                  </a:lnTo>
                  <a:lnTo>
                    <a:pt x="119765" y="491369"/>
                  </a:lnTo>
                  <a:lnTo>
                    <a:pt x="92567" y="666483"/>
                  </a:lnTo>
                  <a:lnTo>
                    <a:pt x="0" y="639285"/>
                  </a:lnTo>
                  <a:lnTo>
                    <a:pt x="7635" y="469611"/>
                  </a:lnTo>
                  <a:lnTo>
                    <a:pt x="12692" y="357099"/>
                  </a:lnTo>
                  <a:lnTo>
                    <a:pt x="16509" y="271403"/>
                  </a:lnTo>
                  <a:lnTo>
                    <a:pt x="21567" y="158986"/>
                  </a:lnTo>
                  <a:lnTo>
                    <a:pt x="25480" y="70714"/>
                  </a:lnTo>
                  <a:lnTo>
                    <a:pt x="120242" y="0"/>
                  </a:lnTo>
                  <a:close/>
                </a:path>
              </a:pathLst>
            </a:custGeom>
            <a:solidFill>
              <a:srgbClr val="FEFEFD"/>
            </a:solidFill>
            <a:ln>
              <a:noFill/>
            </a:ln>
            <a:effectLst>
              <a:outerShdw blurRad="57150" rotWithShape="0" algn="bl" dir="17160000" dist="19050">
                <a:srgbClr val="000000">
                  <a:alpha val="50000"/>
                </a:srgbClr>
              </a:outerShdw>
            </a:effectLst>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6" name="Google Shape;926;p30"/>
            <p:cNvSpPr/>
            <p:nvPr/>
          </p:nvSpPr>
          <p:spPr>
            <a:xfrm>
              <a:off x="3595127" y="207655"/>
              <a:ext cx="182080" cy="658848"/>
            </a:xfrm>
            <a:custGeom>
              <a:rect b="b" l="l" r="r" t="t"/>
              <a:pathLst>
                <a:path extrusionOk="0" h="658848" w="182080">
                  <a:moveTo>
                    <a:pt x="182080" y="658848"/>
                  </a:moveTo>
                  <a:lnTo>
                    <a:pt x="85982" y="650451"/>
                  </a:lnTo>
                  <a:lnTo>
                    <a:pt x="58403" y="469802"/>
                  </a:lnTo>
                  <a:lnTo>
                    <a:pt x="41226" y="357672"/>
                  </a:lnTo>
                  <a:lnTo>
                    <a:pt x="28152" y="271785"/>
                  </a:lnTo>
                  <a:lnTo>
                    <a:pt x="11070" y="159845"/>
                  </a:lnTo>
                  <a:lnTo>
                    <a:pt x="0" y="87700"/>
                  </a:lnTo>
                  <a:lnTo>
                    <a:pt x="79112" y="0"/>
                  </a:lnTo>
                  <a:lnTo>
                    <a:pt x="156505" y="56495"/>
                  </a:lnTo>
                  <a:lnTo>
                    <a:pt x="160895" y="160227"/>
                  </a:lnTo>
                  <a:lnTo>
                    <a:pt x="165666" y="272930"/>
                  </a:lnTo>
                  <a:lnTo>
                    <a:pt x="169388" y="359008"/>
                  </a:lnTo>
                  <a:lnTo>
                    <a:pt x="174160" y="471806"/>
                  </a:lnTo>
                  <a:close/>
                </a:path>
              </a:pathLst>
            </a:custGeom>
            <a:solidFill>
              <a:srgbClr val="FEFEFD"/>
            </a:solidFill>
            <a:ln>
              <a:noFill/>
            </a:ln>
            <a:effectLst>
              <a:outerShdw blurRad="57150" rotWithShape="0" algn="bl" dir="17160000" dist="19050">
                <a:srgbClr val="000000">
                  <a:alpha val="50000"/>
                </a:srgbClr>
              </a:outerShdw>
            </a:effectLst>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7" name="Google Shape;927;p30"/>
            <p:cNvSpPr/>
            <p:nvPr/>
          </p:nvSpPr>
          <p:spPr>
            <a:xfrm>
              <a:off x="3305020" y="261478"/>
              <a:ext cx="242392" cy="645965"/>
            </a:xfrm>
            <a:custGeom>
              <a:rect b="b" l="l" r="r" t="t"/>
              <a:pathLst>
                <a:path extrusionOk="0" h="645965" w="242392">
                  <a:moveTo>
                    <a:pt x="242392" y="644152"/>
                  </a:moveTo>
                  <a:lnTo>
                    <a:pt x="145912" y="645965"/>
                  </a:lnTo>
                  <a:lnTo>
                    <a:pt x="92376" y="443940"/>
                  </a:lnTo>
                  <a:lnTo>
                    <a:pt x="63652" y="335723"/>
                  </a:lnTo>
                  <a:lnTo>
                    <a:pt x="40939" y="249931"/>
                  </a:lnTo>
                  <a:lnTo>
                    <a:pt x="12120" y="141523"/>
                  </a:lnTo>
                  <a:lnTo>
                    <a:pt x="0" y="95716"/>
                  </a:lnTo>
                  <a:lnTo>
                    <a:pt x="69282" y="0"/>
                  </a:lnTo>
                  <a:lnTo>
                    <a:pt x="152306" y="48001"/>
                  </a:lnTo>
                  <a:lnTo>
                    <a:pt x="162708" y="116997"/>
                  </a:lnTo>
                  <a:lnTo>
                    <a:pt x="179504" y="228078"/>
                  </a:lnTo>
                  <a:lnTo>
                    <a:pt x="192578" y="314537"/>
                  </a:lnTo>
                  <a:lnTo>
                    <a:pt x="209373" y="425522"/>
                  </a:lnTo>
                  <a:close/>
                </a:path>
              </a:pathLst>
            </a:custGeom>
            <a:solidFill>
              <a:srgbClr val="FEFEFD"/>
            </a:solidFill>
            <a:ln>
              <a:noFill/>
            </a:ln>
            <a:effectLst>
              <a:outerShdw blurRad="57150" rotWithShape="0" algn="bl" dir="17160000" dist="19050">
                <a:srgbClr val="000000">
                  <a:alpha val="50000"/>
                </a:srgbClr>
              </a:outerShdw>
            </a:effectLst>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8" name="Google Shape;928;p30"/>
            <p:cNvSpPr/>
            <p:nvPr/>
          </p:nvSpPr>
          <p:spPr>
            <a:xfrm>
              <a:off x="2999263" y="368741"/>
              <a:ext cx="330569" cy="624111"/>
            </a:xfrm>
            <a:custGeom>
              <a:rect b="b" l="l" r="r" t="t"/>
              <a:pathLst>
                <a:path extrusionOk="0" h="624111" w="330569">
                  <a:moveTo>
                    <a:pt x="330569" y="606267"/>
                  </a:moveTo>
                  <a:lnTo>
                    <a:pt x="235712" y="624112"/>
                  </a:lnTo>
                  <a:lnTo>
                    <a:pt x="139519" y="412448"/>
                  </a:lnTo>
                  <a:lnTo>
                    <a:pt x="93999" y="312629"/>
                  </a:lnTo>
                  <a:lnTo>
                    <a:pt x="55731" y="228650"/>
                  </a:lnTo>
                  <a:lnTo>
                    <a:pt x="10020" y="127972"/>
                  </a:lnTo>
                  <a:lnTo>
                    <a:pt x="0" y="105927"/>
                  </a:lnTo>
                  <a:lnTo>
                    <a:pt x="52296" y="0"/>
                  </a:lnTo>
                  <a:lnTo>
                    <a:pt x="142095" y="33496"/>
                  </a:lnTo>
                  <a:lnTo>
                    <a:pt x="156123" y="76058"/>
                  </a:lnTo>
                  <a:lnTo>
                    <a:pt x="190860" y="181603"/>
                  </a:lnTo>
                  <a:lnTo>
                    <a:pt x="219107" y="267586"/>
                  </a:lnTo>
                  <a:lnTo>
                    <a:pt x="253748" y="372940"/>
                  </a:lnTo>
                  <a:close/>
                </a:path>
              </a:pathLst>
            </a:custGeom>
            <a:solidFill>
              <a:srgbClr val="FEFEFD"/>
            </a:solidFill>
            <a:ln>
              <a:noFill/>
            </a:ln>
            <a:effectLst>
              <a:outerShdw blurRad="57150" rotWithShape="0" algn="bl" dir="17160000" dist="19050">
                <a:srgbClr val="000000">
                  <a:alpha val="50000"/>
                </a:srgbClr>
              </a:outerShdw>
            </a:effectLst>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9" name="Google Shape;929;p30"/>
            <p:cNvSpPr/>
            <p:nvPr/>
          </p:nvSpPr>
          <p:spPr>
            <a:xfrm>
              <a:off x="2715740" y="507305"/>
              <a:ext cx="405481" cy="587085"/>
            </a:xfrm>
            <a:custGeom>
              <a:rect b="b" l="l" r="r" t="t"/>
              <a:pathLst>
                <a:path extrusionOk="0" h="587085" w="405481">
                  <a:moveTo>
                    <a:pt x="405482" y="554543"/>
                  </a:moveTo>
                  <a:lnTo>
                    <a:pt x="314823" y="587085"/>
                  </a:lnTo>
                  <a:lnTo>
                    <a:pt x="184752" y="391167"/>
                  </a:lnTo>
                  <a:lnTo>
                    <a:pt x="125586" y="301940"/>
                  </a:lnTo>
                  <a:lnTo>
                    <a:pt x="72431" y="221970"/>
                  </a:lnTo>
                  <a:lnTo>
                    <a:pt x="12501" y="131693"/>
                  </a:lnTo>
                  <a:lnTo>
                    <a:pt x="0" y="112894"/>
                  </a:lnTo>
                  <a:lnTo>
                    <a:pt x="34927" y="0"/>
                  </a:lnTo>
                  <a:lnTo>
                    <a:pt x="128830" y="18704"/>
                  </a:lnTo>
                  <a:lnTo>
                    <a:pt x="147916" y="55827"/>
                  </a:lnTo>
                  <a:lnTo>
                    <a:pt x="198112" y="152879"/>
                  </a:lnTo>
                  <a:lnTo>
                    <a:pt x="241342" y="236762"/>
                  </a:lnTo>
                  <a:lnTo>
                    <a:pt x="291061" y="332955"/>
                  </a:lnTo>
                  <a:close/>
                </a:path>
              </a:pathLst>
            </a:custGeom>
            <a:solidFill>
              <a:srgbClr val="FEFEFD"/>
            </a:solidFill>
            <a:ln>
              <a:noFill/>
            </a:ln>
            <a:effectLst>
              <a:outerShdw blurRad="57150" rotWithShape="0" algn="bl" dir="17160000" dist="19050">
                <a:srgbClr val="000000">
                  <a:alpha val="50000"/>
                </a:srgbClr>
              </a:outerShdw>
            </a:effectLst>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0" name="Google Shape;930;p30"/>
            <p:cNvSpPr/>
            <p:nvPr/>
          </p:nvSpPr>
          <p:spPr>
            <a:xfrm>
              <a:off x="2437180" y="681942"/>
              <a:ext cx="452433" cy="551966"/>
            </a:xfrm>
            <a:custGeom>
              <a:rect b="b" l="l" r="r" t="t"/>
              <a:pathLst>
                <a:path extrusionOk="0" h="551966" w="452433">
                  <a:moveTo>
                    <a:pt x="452433" y="509501"/>
                  </a:moveTo>
                  <a:lnTo>
                    <a:pt x="365974" y="551967"/>
                  </a:lnTo>
                  <a:lnTo>
                    <a:pt x="226551" y="385919"/>
                  </a:lnTo>
                  <a:lnTo>
                    <a:pt x="160036" y="306712"/>
                  </a:lnTo>
                  <a:lnTo>
                    <a:pt x="96289" y="230750"/>
                  </a:lnTo>
                  <a:lnTo>
                    <a:pt x="28247" y="149730"/>
                  </a:lnTo>
                  <a:lnTo>
                    <a:pt x="0" y="115947"/>
                  </a:lnTo>
                  <a:lnTo>
                    <a:pt x="22044" y="0"/>
                  </a:lnTo>
                  <a:lnTo>
                    <a:pt x="117474" y="8016"/>
                  </a:lnTo>
                  <a:lnTo>
                    <a:pt x="148012" y="53822"/>
                  </a:lnTo>
                  <a:lnTo>
                    <a:pt x="207465" y="142859"/>
                  </a:lnTo>
                  <a:lnTo>
                    <a:pt x="261955" y="224356"/>
                  </a:lnTo>
                  <a:lnTo>
                    <a:pt x="320358" y="311674"/>
                  </a:lnTo>
                  <a:close/>
                </a:path>
              </a:pathLst>
            </a:custGeom>
            <a:solidFill>
              <a:srgbClr val="FEFEFD"/>
            </a:solidFill>
            <a:ln>
              <a:noFill/>
            </a:ln>
            <a:effectLst>
              <a:outerShdw blurRad="57150" rotWithShape="0" algn="bl" dir="17160000" dist="19050">
                <a:srgbClr val="000000">
                  <a:alpha val="50000"/>
                </a:srgbClr>
              </a:outerShdw>
            </a:effectLst>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1" name="Google Shape;931;p30"/>
            <p:cNvSpPr/>
            <p:nvPr/>
          </p:nvSpPr>
          <p:spPr>
            <a:xfrm>
              <a:off x="2209198" y="885017"/>
              <a:ext cx="506542" cy="500339"/>
            </a:xfrm>
            <a:custGeom>
              <a:rect b="b" l="l" r="r" t="t"/>
              <a:pathLst>
                <a:path extrusionOk="0" h="500339" w="506542">
                  <a:moveTo>
                    <a:pt x="506542" y="445181"/>
                  </a:moveTo>
                  <a:lnTo>
                    <a:pt x="427431" y="500339"/>
                  </a:lnTo>
                  <a:lnTo>
                    <a:pt x="269685" y="361489"/>
                  </a:lnTo>
                  <a:lnTo>
                    <a:pt x="194200" y="295260"/>
                  </a:lnTo>
                  <a:lnTo>
                    <a:pt x="118524" y="228746"/>
                  </a:lnTo>
                  <a:lnTo>
                    <a:pt x="40844" y="160418"/>
                  </a:lnTo>
                  <a:lnTo>
                    <a:pt x="0" y="124536"/>
                  </a:lnTo>
                  <a:lnTo>
                    <a:pt x="4199" y="6394"/>
                  </a:lnTo>
                  <a:lnTo>
                    <a:pt x="99820" y="0"/>
                  </a:lnTo>
                  <a:lnTo>
                    <a:pt x="145054" y="49528"/>
                  </a:lnTo>
                  <a:lnTo>
                    <a:pt x="215672" y="126922"/>
                  </a:lnTo>
                  <a:lnTo>
                    <a:pt x="283332" y="200880"/>
                  </a:lnTo>
                  <a:lnTo>
                    <a:pt x="352041" y="276174"/>
                  </a:lnTo>
                  <a:close/>
                </a:path>
              </a:pathLst>
            </a:custGeom>
            <a:solidFill>
              <a:srgbClr val="FEFEFD"/>
            </a:solidFill>
            <a:ln>
              <a:noFill/>
            </a:ln>
            <a:effectLst>
              <a:outerShdw blurRad="57150" rotWithShape="0" algn="bl" dir="17160000" dist="19050">
                <a:srgbClr val="000000">
                  <a:alpha val="50000"/>
                </a:srgbClr>
              </a:outerShdw>
            </a:effectLst>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2" name="Google Shape;932;p30"/>
            <p:cNvSpPr/>
            <p:nvPr/>
          </p:nvSpPr>
          <p:spPr>
            <a:xfrm>
              <a:off x="1984747" y="1114240"/>
              <a:ext cx="560459" cy="447661"/>
            </a:xfrm>
            <a:custGeom>
              <a:rect b="b" l="l" r="r" t="t"/>
              <a:pathLst>
                <a:path extrusionOk="0" h="447661" w="560459">
                  <a:moveTo>
                    <a:pt x="560460" y="381529"/>
                  </a:moveTo>
                  <a:lnTo>
                    <a:pt x="490224" y="447662"/>
                  </a:lnTo>
                  <a:lnTo>
                    <a:pt x="326943" y="341544"/>
                  </a:lnTo>
                  <a:lnTo>
                    <a:pt x="244969" y="288389"/>
                  </a:lnTo>
                  <a:lnTo>
                    <a:pt x="161181" y="233899"/>
                  </a:lnTo>
                  <a:lnTo>
                    <a:pt x="76153" y="178740"/>
                  </a:lnTo>
                  <a:lnTo>
                    <a:pt x="12883" y="137610"/>
                  </a:lnTo>
                  <a:lnTo>
                    <a:pt x="0" y="20040"/>
                  </a:lnTo>
                  <a:lnTo>
                    <a:pt x="93712" y="0"/>
                  </a:lnTo>
                  <a:lnTo>
                    <a:pt x="162994" y="56495"/>
                  </a:lnTo>
                  <a:lnTo>
                    <a:pt x="242201" y="121387"/>
                  </a:lnTo>
                  <a:lnTo>
                    <a:pt x="320167" y="185134"/>
                  </a:lnTo>
                  <a:lnTo>
                    <a:pt x="396702" y="247736"/>
                  </a:lnTo>
                  <a:close/>
                </a:path>
              </a:pathLst>
            </a:custGeom>
            <a:solidFill>
              <a:srgbClr val="FEFEFD"/>
            </a:solidFill>
            <a:ln>
              <a:noFill/>
            </a:ln>
            <a:effectLst>
              <a:outerShdw blurRad="57150" rotWithShape="0" algn="bl" dir="17160000" dist="19050">
                <a:srgbClr val="000000">
                  <a:alpha val="50000"/>
                </a:srgbClr>
              </a:outerShdw>
            </a:effectLst>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3" name="Google Shape;933;p30"/>
            <p:cNvSpPr/>
            <p:nvPr/>
          </p:nvSpPr>
          <p:spPr>
            <a:xfrm>
              <a:off x="1803812" y="1403106"/>
              <a:ext cx="602449" cy="392694"/>
            </a:xfrm>
            <a:custGeom>
              <a:rect b="b" l="l" r="r" t="t"/>
              <a:pathLst>
                <a:path extrusionOk="0" h="392694" w="602449">
                  <a:moveTo>
                    <a:pt x="602449" y="318068"/>
                  </a:moveTo>
                  <a:lnTo>
                    <a:pt x="541279" y="392694"/>
                  </a:lnTo>
                  <a:lnTo>
                    <a:pt x="354809" y="303372"/>
                  </a:lnTo>
                  <a:lnTo>
                    <a:pt x="269017" y="262337"/>
                  </a:lnTo>
                  <a:lnTo>
                    <a:pt x="182176" y="220730"/>
                  </a:lnTo>
                  <a:lnTo>
                    <a:pt x="92567" y="177881"/>
                  </a:lnTo>
                  <a:lnTo>
                    <a:pt x="27866" y="146867"/>
                  </a:lnTo>
                  <a:lnTo>
                    <a:pt x="0" y="32064"/>
                  </a:lnTo>
                  <a:lnTo>
                    <a:pt x="90277" y="0"/>
                  </a:lnTo>
                  <a:lnTo>
                    <a:pt x="162326" y="44757"/>
                  </a:lnTo>
                  <a:lnTo>
                    <a:pt x="247450" y="97625"/>
                  </a:lnTo>
                  <a:lnTo>
                    <a:pt x="330951" y="149539"/>
                  </a:lnTo>
                  <a:lnTo>
                    <a:pt x="412639" y="200212"/>
                  </a:lnTo>
                  <a:close/>
                </a:path>
              </a:pathLst>
            </a:custGeom>
            <a:solidFill>
              <a:srgbClr val="FEFEFD"/>
            </a:solidFill>
            <a:ln>
              <a:noFill/>
            </a:ln>
            <a:effectLst>
              <a:outerShdw blurRad="57150" rotWithShape="0" algn="bl" dir="17160000" dist="19050">
                <a:srgbClr val="000000">
                  <a:alpha val="50000"/>
                </a:srgbClr>
              </a:outerShdw>
            </a:effectLst>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4" name="Google Shape;934;p30"/>
            <p:cNvSpPr/>
            <p:nvPr/>
          </p:nvSpPr>
          <p:spPr>
            <a:xfrm>
              <a:off x="1669732" y="1702661"/>
              <a:ext cx="630028" cy="341257"/>
            </a:xfrm>
            <a:custGeom>
              <a:rect b="b" l="l" r="r" t="t"/>
              <a:pathLst>
                <a:path extrusionOk="0" h="341257" w="630028">
                  <a:moveTo>
                    <a:pt x="630029" y="260619"/>
                  </a:moveTo>
                  <a:lnTo>
                    <a:pt x="577351" y="341257"/>
                  </a:lnTo>
                  <a:lnTo>
                    <a:pt x="368551" y="268063"/>
                  </a:lnTo>
                  <a:lnTo>
                    <a:pt x="280850" y="237239"/>
                  </a:lnTo>
                  <a:lnTo>
                    <a:pt x="196681" y="207656"/>
                  </a:lnTo>
                  <a:lnTo>
                    <a:pt x="104496" y="175305"/>
                  </a:lnTo>
                  <a:lnTo>
                    <a:pt x="40271" y="152783"/>
                  </a:lnTo>
                  <a:lnTo>
                    <a:pt x="0" y="41703"/>
                  </a:lnTo>
                  <a:lnTo>
                    <a:pt x="86269" y="0"/>
                  </a:lnTo>
                  <a:lnTo>
                    <a:pt x="157269" y="34069"/>
                  </a:lnTo>
                  <a:lnTo>
                    <a:pt x="246018" y="76630"/>
                  </a:lnTo>
                  <a:lnTo>
                    <a:pt x="329901" y="116806"/>
                  </a:lnTo>
                  <a:lnTo>
                    <a:pt x="414548" y="157364"/>
                  </a:lnTo>
                  <a:close/>
                </a:path>
              </a:pathLst>
            </a:custGeom>
            <a:solidFill>
              <a:srgbClr val="FEFEFD"/>
            </a:solidFill>
            <a:ln>
              <a:noFill/>
            </a:ln>
            <a:effectLst>
              <a:outerShdw blurRad="57150" rotWithShape="0" algn="bl" dir="17160000" dist="19050">
                <a:srgbClr val="000000">
                  <a:alpha val="50000"/>
                </a:srgbClr>
              </a:outerShdw>
            </a:effectLst>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5" name="Google Shape;935;p30"/>
            <p:cNvSpPr/>
            <p:nvPr/>
          </p:nvSpPr>
          <p:spPr>
            <a:xfrm>
              <a:off x="4089836" y="308811"/>
              <a:ext cx="327801" cy="635754"/>
            </a:xfrm>
            <a:custGeom>
              <a:rect b="b" l="l" r="r" t="t"/>
              <a:pathLst>
                <a:path extrusionOk="0" h="635754" w="327801">
                  <a:moveTo>
                    <a:pt x="327802" y="85124"/>
                  </a:moveTo>
                  <a:lnTo>
                    <a:pt x="277701" y="197445"/>
                  </a:lnTo>
                  <a:lnTo>
                    <a:pt x="232754" y="298219"/>
                  </a:lnTo>
                  <a:lnTo>
                    <a:pt x="197922" y="376376"/>
                  </a:lnTo>
                  <a:lnTo>
                    <a:pt x="153261" y="476577"/>
                  </a:lnTo>
                  <a:lnTo>
                    <a:pt x="82261" y="635754"/>
                  </a:lnTo>
                  <a:lnTo>
                    <a:pt x="0" y="585177"/>
                  </a:lnTo>
                  <a:lnTo>
                    <a:pt x="47047" y="438405"/>
                  </a:lnTo>
                  <a:lnTo>
                    <a:pt x="80829" y="333146"/>
                  </a:lnTo>
                  <a:lnTo>
                    <a:pt x="106882" y="251935"/>
                  </a:lnTo>
                  <a:lnTo>
                    <a:pt x="140759" y="146199"/>
                  </a:lnTo>
                  <a:lnTo>
                    <a:pt x="173778" y="43230"/>
                  </a:lnTo>
                  <a:lnTo>
                    <a:pt x="283713" y="0"/>
                  </a:lnTo>
                  <a:close/>
                </a:path>
              </a:pathLst>
            </a:custGeom>
            <a:solidFill>
              <a:srgbClr val="FEFEFD"/>
            </a:solidFill>
            <a:ln>
              <a:noFill/>
            </a:ln>
            <a:effectLst>
              <a:outerShdw blurRad="57150" rotWithShape="0" algn="bl" dir="17160000" dist="19050">
                <a:srgbClr val="000000">
                  <a:alpha val="50000"/>
                </a:srgbClr>
              </a:outerShdw>
            </a:effectLst>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6" name="Google Shape;936;p30"/>
            <p:cNvSpPr/>
            <p:nvPr/>
          </p:nvSpPr>
          <p:spPr>
            <a:xfrm>
              <a:off x="4334519" y="453578"/>
              <a:ext cx="396416" cy="600159"/>
            </a:xfrm>
            <a:custGeom>
              <a:rect b="b" l="l" r="r" t="t"/>
              <a:pathLst>
                <a:path extrusionOk="0" h="600159" w="396416">
                  <a:moveTo>
                    <a:pt x="396416" y="90563"/>
                  </a:moveTo>
                  <a:lnTo>
                    <a:pt x="323508" y="205842"/>
                  </a:lnTo>
                  <a:lnTo>
                    <a:pt x="265677" y="297169"/>
                  </a:lnTo>
                  <a:lnTo>
                    <a:pt x="219394" y="370459"/>
                  </a:lnTo>
                  <a:lnTo>
                    <a:pt x="162326" y="460545"/>
                  </a:lnTo>
                  <a:lnTo>
                    <a:pt x="74054" y="600159"/>
                  </a:lnTo>
                  <a:lnTo>
                    <a:pt x="0" y="538225"/>
                  </a:lnTo>
                  <a:lnTo>
                    <a:pt x="65370" y="404623"/>
                  </a:lnTo>
                  <a:lnTo>
                    <a:pt x="112798" y="307762"/>
                  </a:lnTo>
                  <a:lnTo>
                    <a:pt x="150684" y="230177"/>
                  </a:lnTo>
                  <a:lnTo>
                    <a:pt x="198590" y="132171"/>
                  </a:lnTo>
                  <a:lnTo>
                    <a:pt x="250027" y="27007"/>
                  </a:lnTo>
                  <a:lnTo>
                    <a:pt x="365115" y="0"/>
                  </a:lnTo>
                  <a:close/>
                </a:path>
              </a:pathLst>
            </a:custGeom>
            <a:solidFill>
              <a:srgbClr val="FEFEFD"/>
            </a:solidFill>
            <a:ln>
              <a:noFill/>
            </a:ln>
            <a:effectLst>
              <a:outerShdw blurRad="57150" rotWithShape="0" algn="bl" dir="17160000" dist="19050">
                <a:srgbClr val="000000">
                  <a:alpha val="50000"/>
                </a:srgbClr>
              </a:outerShdw>
            </a:effectLst>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7" name="Google Shape;937;p30"/>
            <p:cNvSpPr/>
            <p:nvPr/>
          </p:nvSpPr>
          <p:spPr>
            <a:xfrm>
              <a:off x="4488161" y="653981"/>
              <a:ext cx="485547" cy="520952"/>
            </a:xfrm>
            <a:custGeom>
              <a:rect b="b" l="l" r="r" t="t"/>
              <a:pathLst>
                <a:path extrusionOk="0" h="520952" w="485547">
                  <a:moveTo>
                    <a:pt x="485548" y="95335"/>
                  </a:moveTo>
                  <a:lnTo>
                    <a:pt x="401665" y="178931"/>
                  </a:lnTo>
                  <a:lnTo>
                    <a:pt x="326466" y="253939"/>
                  </a:lnTo>
                  <a:lnTo>
                    <a:pt x="264341" y="315778"/>
                  </a:lnTo>
                  <a:lnTo>
                    <a:pt x="190383" y="389641"/>
                  </a:lnTo>
                  <a:lnTo>
                    <a:pt x="58499" y="520952"/>
                  </a:lnTo>
                  <a:lnTo>
                    <a:pt x="0" y="444417"/>
                  </a:lnTo>
                  <a:lnTo>
                    <a:pt x="99629" y="320549"/>
                  </a:lnTo>
                  <a:lnTo>
                    <a:pt x="165667" y="238479"/>
                  </a:lnTo>
                  <a:lnTo>
                    <a:pt x="220348" y="170533"/>
                  </a:lnTo>
                  <a:lnTo>
                    <a:pt x="287435" y="87128"/>
                  </a:lnTo>
                  <a:lnTo>
                    <a:pt x="356813" y="859"/>
                  </a:lnTo>
                  <a:lnTo>
                    <a:pt x="475050" y="0"/>
                  </a:lnTo>
                  <a:close/>
                </a:path>
              </a:pathLst>
            </a:custGeom>
            <a:solidFill>
              <a:srgbClr val="FEFEFD"/>
            </a:solidFill>
            <a:ln>
              <a:noFill/>
            </a:ln>
            <a:effectLst>
              <a:outerShdw blurRad="57150" rotWithShape="0" algn="bl" dir="17160000" dist="19050">
                <a:srgbClr val="000000">
                  <a:alpha val="50000"/>
                </a:srgbClr>
              </a:outerShdw>
            </a:effectLst>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8" name="Google Shape;938;p30"/>
            <p:cNvSpPr/>
            <p:nvPr/>
          </p:nvSpPr>
          <p:spPr>
            <a:xfrm>
              <a:off x="4689614" y="873088"/>
              <a:ext cx="517516" cy="488219"/>
            </a:xfrm>
            <a:custGeom>
              <a:rect b="b" l="l" r="r" t="t"/>
              <a:pathLst>
                <a:path extrusionOk="0" h="488219" w="517516">
                  <a:moveTo>
                    <a:pt x="517517" y="106500"/>
                  </a:moveTo>
                  <a:lnTo>
                    <a:pt x="423614" y="183321"/>
                  </a:lnTo>
                  <a:lnTo>
                    <a:pt x="343452" y="248881"/>
                  </a:lnTo>
                  <a:lnTo>
                    <a:pt x="275983" y="304040"/>
                  </a:lnTo>
                  <a:lnTo>
                    <a:pt x="198017" y="367787"/>
                  </a:lnTo>
                  <a:lnTo>
                    <a:pt x="50769" y="488220"/>
                  </a:lnTo>
                  <a:lnTo>
                    <a:pt x="0" y="406150"/>
                  </a:lnTo>
                  <a:lnTo>
                    <a:pt x="118333" y="285717"/>
                  </a:lnTo>
                  <a:lnTo>
                    <a:pt x="189715" y="212904"/>
                  </a:lnTo>
                  <a:lnTo>
                    <a:pt x="250981" y="150493"/>
                  </a:lnTo>
                  <a:lnTo>
                    <a:pt x="324271" y="75962"/>
                  </a:lnTo>
                  <a:lnTo>
                    <a:pt x="398802" y="0"/>
                  </a:lnTo>
                  <a:lnTo>
                    <a:pt x="516467" y="10688"/>
                  </a:lnTo>
                  <a:close/>
                </a:path>
              </a:pathLst>
            </a:custGeom>
            <a:solidFill>
              <a:srgbClr val="FEFEFD"/>
            </a:solidFill>
            <a:ln>
              <a:noFill/>
            </a:ln>
            <a:effectLst>
              <a:outerShdw blurRad="57150" rotWithShape="0" algn="bl" dir="17160000" dist="19050">
                <a:srgbClr val="000000">
                  <a:alpha val="50000"/>
                </a:srgbClr>
              </a:outerShdw>
            </a:effectLst>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939" name="Google Shape;939;p30"/>
          <p:cNvSpPr/>
          <p:nvPr/>
        </p:nvSpPr>
        <p:spPr>
          <a:xfrm>
            <a:off x="3765629" y="763311"/>
            <a:ext cx="21418" cy="23636"/>
          </a:xfrm>
          <a:custGeom>
            <a:rect b="b" l="l" r="r" t="t"/>
            <a:pathLst>
              <a:path extrusionOk="0" h="31515" w="28557">
                <a:moveTo>
                  <a:pt x="28546" y="17189"/>
                </a:moveTo>
                <a:cubicBezTo>
                  <a:pt x="28546" y="16235"/>
                  <a:pt x="28546" y="15281"/>
                  <a:pt x="28546" y="14327"/>
                </a:cubicBezTo>
                <a:cubicBezTo>
                  <a:pt x="28641" y="12323"/>
                  <a:pt x="28163" y="10509"/>
                  <a:pt x="27305" y="8792"/>
                </a:cubicBezTo>
                <a:cubicBezTo>
                  <a:pt x="26732" y="6978"/>
                  <a:pt x="25778" y="5452"/>
                  <a:pt x="24347" y="4211"/>
                </a:cubicBezTo>
                <a:cubicBezTo>
                  <a:pt x="23010" y="2780"/>
                  <a:pt x="21484" y="1825"/>
                  <a:pt x="19766" y="1253"/>
                </a:cubicBezTo>
                <a:cubicBezTo>
                  <a:pt x="18048" y="394"/>
                  <a:pt x="16235" y="-83"/>
                  <a:pt x="14231" y="12"/>
                </a:cubicBezTo>
                <a:cubicBezTo>
                  <a:pt x="12990" y="203"/>
                  <a:pt x="11654" y="394"/>
                  <a:pt x="10414" y="489"/>
                </a:cubicBezTo>
                <a:cubicBezTo>
                  <a:pt x="8028" y="1157"/>
                  <a:pt x="5929" y="2398"/>
                  <a:pt x="4115" y="4211"/>
                </a:cubicBezTo>
                <a:cubicBezTo>
                  <a:pt x="3352" y="5165"/>
                  <a:pt x="2588" y="6120"/>
                  <a:pt x="1920" y="7074"/>
                </a:cubicBezTo>
                <a:cubicBezTo>
                  <a:pt x="585" y="9269"/>
                  <a:pt x="12" y="11750"/>
                  <a:pt x="12" y="14327"/>
                </a:cubicBezTo>
                <a:cubicBezTo>
                  <a:pt x="12" y="15281"/>
                  <a:pt x="12" y="16235"/>
                  <a:pt x="12" y="17189"/>
                </a:cubicBezTo>
                <a:cubicBezTo>
                  <a:pt x="-83" y="19193"/>
                  <a:pt x="394" y="21007"/>
                  <a:pt x="1252" y="22724"/>
                </a:cubicBezTo>
                <a:cubicBezTo>
                  <a:pt x="1825" y="24538"/>
                  <a:pt x="2779" y="26064"/>
                  <a:pt x="4210" y="27305"/>
                </a:cubicBezTo>
                <a:cubicBezTo>
                  <a:pt x="5547" y="28736"/>
                  <a:pt x="7074" y="29691"/>
                  <a:pt x="8791" y="30263"/>
                </a:cubicBezTo>
                <a:cubicBezTo>
                  <a:pt x="10509" y="31122"/>
                  <a:pt x="12322" y="31599"/>
                  <a:pt x="14327" y="31504"/>
                </a:cubicBezTo>
                <a:cubicBezTo>
                  <a:pt x="15567" y="31313"/>
                  <a:pt x="16903" y="31122"/>
                  <a:pt x="18143" y="31027"/>
                </a:cubicBezTo>
                <a:cubicBezTo>
                  <a:pt x="20529" y="30359"/>
                  <a:pt x="22629" y="29118"/>
                  <a:pt x="24442" y="27305"/>
                </a:cubicBezTo>
                <a:cubicBezTo>
                  <a:pt x="25205" y="26351"/>
                  <a:pt x="25969" y="25396"/>
                  <a:pt x="26637" y="24442"/>
                </a:cubicBezTo>
                <a:cubicBezTo>
                  <a:pt x="27877" y="22152"/>
                  <a:pt x="28450" y="19766"/>
                  <a:pt x="28546" y="17189"/>
                </a:cubicBezTo>
                <a:lnTo>
                  <a:pt x="28546" y="17189"/>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0" name="Google Shape;940;p30"/>
          <p:cNvSpPr/>
          <p:nvPr/>
        </p:nvSpPr>
        <p:spPr>
          <a:xfrm>
            <a:off x="3657725" y="856651"/>
            <a:ext cx="20720" cy="21471"/>
          </a:xfrm>
          <a:custGeom>
            <a:rect b="b" l="l" r="r" t="t"/>
            <a:pathLst>
              <a:path extrusionOk="0" h="28628" w="27627">
                <a:moveTo>
                  <a:pt x="13814" y="28629"/>
                </a:moveTo>
                <a:cubicBezTo>
                  <a:pt x="32232" y="28629"/>
                  <a:pt x="32232" y="0"/>
                  <a:pt x="13814" y="0"/>
                </a:cubicBezTo>
                <a:cubicBezTo>
                  <a:pt x="-4605" y="0"/>
                  <a:pt x="-4605" y="28629"/>
                  <a:pt x="13814" y="28629"/>
                </a:cubicBezTo>
                <a:lnTo>
                  <a:pt x="13814" y="28629"/>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1" name="Google Shape;941;p30"/>
          <p:cNvSpPr/>
          <p:nvPr/>
        </p:nvSpPr>
        <p:spPr>
          <a:xfrm>
            <a:off x="3587342" y="602130"/>
            <a:ext cx="23637" cy="21418"/>
          </a:xfrm>
          <a:custGeom>
            <a:rect b="b" l="l" r="r" t="t"/>
            <a:pathLst>
              <a:path extrusionOk="0" h="28557" w="31516">
                <a:moveTo>
                  <a:pt x="17190" y="12"/>
                </a:moveTo>
                <a:cubicBezTo>
                  <a:pt x="16235" y="12"/>
                  <a:pt x="15281" y="12"/>
                  <a:pt x="14327" y="12"/>
                </a:cubicBezTo>
                <a:cubicBezTo>
                  <a:pt x="12323" y="-83"/>
                  <a:pt x="10509" y="394"/>
                  <a:pt x="8792" y="1253"/>
                </a:cubicBezTo>
                <a:cubicBezTo>
                  <a:pt x="6979" y="1825"/>
                  <a:pt x="5452" y="2780"/>
                  <a:pt x="4211" y="4211"/>
                </a:cubicBezTo>
                <a:cubicBezTo>
                  <a:pt x="2780" y="5547"/>
                  <a:pt x="1825" y="7074"/>
                  <a:pt x="1253" y="8792"/>
                </a:cubicBezTo>
                <a:cubicBezTo>
                  <a:pt x="394" y="10509"/>
                  <a:pt x="-83" y="12323"/>
                  <a:pt x="12" y="14327"/>
                </a:cubicBezTo>
                <a:cubicBezTo>
                  <a:pt x="203" y="15567"/>
                  <a:pt x="394" y="16903"/>
                  <a:pt x="489" y="18144"/>
                </a:cubicBezTo>
                <a:cubicBezTo>
                  <a:pt x="1157" y="20529"/>
                  <a:pt x="2398" y="22629"/>
                  <a:pt x="4211" y="24442"/>
                </a:cubicBezTo>
                <a:cubicBezTo>
                  <a:pt x="5165" y="25206"/>
                  <a:pt x="6120" y="25969"/>
                  <a:pt x="7074" y="26637"/>
                </a:cubicBezTo>
                <a:cubicBezTo>
                  <a:pt x="9269" y="27973"/>
                  <a:pt x="11750" y="28546"/>
                  <a:pt x="14327" y="28546"/>
                </a:cubicBezTo>
                <a:cubicBezTo>
                  <a:pt x="15281" y="28546"/>
                  <a:pt x="16235" y="28546"/>
                  <a:pt x="17190" y="28546"/>
                </a:cubicBezTo>
                <a:cubicBezTo>
                  <a:pt x="19194" y="28641"/>
                  <a:pt x="21007" y="28164"/>
                  <a:pt x="22724" y="27305"/>
                </a:cubicBezTo>
                <a:cubicBezTo>
                  <a:pt x="24538" y="26732"/>
                  <a:pt x="26065" y="25778"/>
                  <a:pt x="27305" y="24347"/>
                </a:cubicBezTo>
                <a:cubicBezTo>
                  <a:pt x="28737" y="23011"/>
                  <a:pt x="29691" y="21484"/>
                  <a:pt x="30263" y="19766"/>
                </a:cubicBezTo>
                <a:cubicBezTo>
                  <a:pt x="31122" y="18048"/>
                  <a:pt x="31599" y="16235"/>
                  <a:pt x="31504" y="14231"/>
                </a:cubicBezTo>
                <a:cubicBezTo>
                  <a:pt x="31313" y="12991"/>
                  <a:pt x="31122" y="11654"/>
                  <a:pt x="31027" y="10414"/>
                </a:cubicBezTo>
                <a:cubicBezTo>
                  <a:pt x="30359" y="8028"/>
                  <a:pt x="29118" y="5929"/>
                  <a:pt x="27305" y="4116"/>
                </a:cubicBezTo>
                <a:cubicBezTo>
                  <a:pt x="26351" y="3352"/>
                  <a:pt x="25396" y="2589"/>
                  <a:pt x="24442" y="1921"/>
                </a:cubicBezTo>
                <a:cubicBezTo>
                  <a:pt x="22247" y="680"/>
                  <a:pt x="19766" y="107"/>
                  <a:pt x="17190" y="12"/>
                </a:cubicBezTo>
                <a:lnTo>
                  <a:pt x="17190" y="12"/>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2" name="Google Shape;942;p30"/>
          <p:cNvSpPr/>
          <p:nvPr/>
        </p:nvSpPr>
        <p:spPr>
          <a:xfrm>
            <a:off x="3485566" y="723016"/>
            <a:ext cx="23637" cy="21418"/>
          </a:xfrm>
          <a:custGeom>
            <a:rect b="b" l="l" r="r" t="t"/>
            <a:pathLst>
              <a:path extrusionOk="0" h="28557" w="31516">
                <a:moveTo>
                  <a:pt x="17190" y="12"/>
                </a:moveTo>
                <a:cubicBezTo>
                  <a:pt x="16235" y="12"/>
                  <a:pt x="15281" y="12"/>
                  <a:pt x="14326" y="12"/>
                </a:cubicBezTo>
                <a:cubicBezTo>
                  <a:pt x="12323" y="-83"/>
                  <a:pt x="10509" y="394"/>
                  <a:pt x="8792" y="1253"/>
                </a:cubicBezTo>
                <a:cubicBezTo>
                  <a:pt x="6978" y="1825"/>
                  <a:pt x="5452" y="2780"/>
                  <a:pt x="4211" y="4211"/>
                </a:cubicBezTo>
                <a:cubicBezTo>
                  <a:pt x="2780" y="5547"/>
                  <a:pt x="1825" y="7074"/>
                  <a:pt x="1253" y="8792"/>
                </a:cubicBezTo>
                <a:cubicBezTo>
                  <a:pt x="394" y="10509"/>
                  <a:pt x="-83" y="12323"/>
                  <a:pt x="12" y="14327"/>
                </a:cubicBezTo>
                <a:cubicBezTo>
                  <a:pt x="203" y="15567"/>
                  <a:pt x="394" y="16903"/>
                  <a:pt x="489" y="18144"/>
                </a:cubicBezTo>
                <a:cubicBezTo>
                  <a:pt x="1157" y="20529"/>
                  <a:pt x="2398" y="22629"/>
                  <a:pt x="4211" y="24442"/>
                </a:cubicBezTo>
                <a:cubicBezTo>
                  <a:pt x="5165" y="25206"/>
                  <a:pt x="6120" y="25969"/>
                  <a:pt x="7074" y="26637"/>
                </a:cubicBezTo>
                <a:cubicBezTo>
                  <a:pt x="9269" y="27973"/>
                  <a:pt x="11750" y="28546"/>
                  <a:pt x="14326" y="28546"/>
                </a:cubicBezTo>
                <a:cubicBezTo>
                  <a:pt x="15281" y="28546"/>
                  <a:pt x="16235" y="28546"/>
                  <a:pt x="17190" y="28546"/>
                </a:cubicBezTo>
                <a:cubicBezTo>
                  <a:pt x="19194" y="28641"/>
                  <a:pt x="21007" y="28164"/>
                  <a:pt x="22724" y="27305"/>
                </a:cubicBezTo>
                <a:cubicBezTo>
                  <a:pt x="24538" y="26732"/>
                  <a:pt x="26064" y="25778"/>
                  <a:pt x="27305" y="24347"/>
                </a:cubicBezTo>
                <a:cubicBezTo>
                  <a:pt x="28737" y="23011"/>
                  <a:pt x="29691" y="21484"/>
                  <a:pt x="30263" y="19766"/>
                </a:cubicBezTo>
                <a:cubicBezTo>
                  <a:pt x="31122" y="18048"/>
                  <a:pt x="31599" y="16235"/>
                  <a:pt x="31504" y="14231"/>
                </a:cubicBezTo>
                <a:cubicBezTo>
                  <a:pt x="31313" y="12991"/>
                  <a:pt x="31122" y="11654"/>
                  <a:pt x="31027" y="10414"/>
                </a:cubicBezTo>
                <a:cubicBezTo>
                  <a:pt x="30359" y="8028"/>
                  <a:pt x="29118" y="5929"/>
                  <a:pt x="27305" y="4116"/>
                </a:cubicBezTo>
                <a:cubicBezTo>
                  <a:pt x="26351" y="3352"/>
                  <a:pt x="25396" y="2589"/>
                  <a:pt x="24442" y="1921"/>
                </a:cubicBezTo>
                <a:cubicBezTo>
                  <a:pt x="22152" y="680"/>
                  <a:pt x="19766" y="12"/>
                  <a:pt x="17190" y="12"/>
                </a:cubicBezTo>
                <a:lnTo>
                  <a:pt x="17190" y="12"/>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3" name="Google Shape;943;p30"/>
          <p:cNvSpPr/>
          <p:nvPr/>
        </p:nvSpPr>
        <p:spPr>
          <a:xfrm>
            <a:off x="3426590" y="479177"/>
            <a:ext cx="20746" cy="21471"/>
          </a:xfrm>
          <a:custGeom>
            <a:rect b="b" l="l" r="r" t="t"/>
            <a:pathLst>
              <a:path extrusionOk="0" h="28628" w="27662">
                <a:moveTo>
                  <a:pt x="13849" y="28629"/>
                </a:moveTo>
                <a:cubicBezTo>
                  <a:pt x="32267" y="28629"/>
                  <a:pt x="32267" y="0"/>
                  <a:pt x="13849" y="0"/>
                </a:cubicBezTo>
                <a:cubicBezTo>
                  <a:pt x="-4569" y="0"/>
                  <a:pt x="-4664" y="28629"/>
                  <a:pt x="13849" y="28629"/>
                </a:cubicBezTo>
                <a:lnTo>
                  <a:pt x="13849" y="28629"/>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4" name="Google Shape;944;p30"/>
          <p:cNvSpPr/>
          <p:nvPr/>
        </p:nvSpPr>
        <p:spPr>
          <a:xfrm>
            <a:off x="3341428" y="616946"/>
            <a:ext cx="23547" cy="23636"/>
          </a:xfrm>
          <a:custGeom>
            <a:rect b="b" l="l" r="r" t="t"/>
            <a:pathLst>
              <a:path extrusionOk="0" h="31515" w="31396">
                <a:moveTo>
                  <a:pt x="27197" y="7074"/>
                </a:moveTo>
                <a:cubicBezTo>
                  <a:pt x="26243" y="6120"/>
                  <a:pt x="25289" y="5165"/>
                  <a:pt x="24335" y="4211"/>
                </a:cubicBezTo>
                <a:cubicBezTo>
                  <a:pt x="22999" y="2780"/>
                  <a:pt x="21472" y="1825"/>
                  <a:pt x="19754" y="1253"/>
                </a:cubicBezTo>
                <a:cubicBezTo>
                  <a:pt x="18036" y="394"/>
                  <a:pt x="16223" y="-83"/>
                  <a:pt x="14219" y="12"/>
                </a:cubicBezTo>
                <a:cubicBezTo>
                  <a:pt x="12215" y="-83"/>
                  <a:pt x="10402" y="394"/>
                  <a:pt x="8684" y="1253"/>
                </a:cubicBezTo>
                <a:cubicBezTo>
                  <a:pt x="6871" y="1825"/>
                  <a:pt x="5344" y="2780"/>
                  <a:pt x="4103" y="4211"/>
                </a:cubicBezTo>
                <a:cubicBezTo>
                  <a:pt x="3340" y="5165"/>
                  <a:pt x="2577" y="6120"/>
                  <a:pt x="1908" y="7074"/>
                </a:cubicBezTo>
                <a:cubicBezTo>
                  <a:pt x="573" y="9269"/>
                  <a:pt x="0" y="11750"/>
                  <a:pt x="0" y="14327"/>
                </a:cubicBezTo>
                <a:cubicBezTo>
                  <a:pt x="191" y="15567"/>
                  <a:pt x="382" y="16903"/>
                  <a:pt x="477" y="18144"/>
                </a:cubicBezTo>
                <a:cubicBezTo>
                  <a:pt x="1145" y="20529"/>
                  <a:pt x="2386" y="22629"/>
                  <a:pt x="4199" y="24442"/>
                </a:cubicBezTo>
                <a:cubicBezTo>
                  <a:pt x="5153" y="25396"/>
                  <a:pt x="6107" y="26351"/>
                  <a:pt x="7062" y="27305"/>
                </a:cubicBezTo>
                <a:cubicBezTo>
                  <a:pt x="8398" y="28736"/>
                  <a:pt x="9925" y="29691"/>
                  <a:pt x="11642" y="30263"/>
                </a:cubicBezTo>
                <a:cubicBezTo>
                  <a:pt x="13360" y="31122"/>
                  <a:pt x="15173" y="31599"/>
                  <a:pt x="17177" y="31504"/>
                </a:cubicBezTo>
                <a:cubicBezTo>
                  <a:pt x="19181" y="31599"/>
                  <a:pt x="20994" y="31122"/>
                  <a:pt x="22712" y="30263"/>
                </a:cubicBezTo>
                <a:cubicBezTo>
                  <a:pt x="24525" y="29691"/>
                  <a:pt x="26052" y="28736"/>
                  <a:pt x="27293" y="27305"/>
                </a:cubicBezTo>
                <a:cubicBezTo>
                  <a:pt x="28056" y="26351"/>
                  <a:pt x="28820" y="25396"/>
                  <a:pt x="29488" y="24442"/>
                </a:cubicBezTo>
                <a:cubicBezTo>
                  <a:pt x="30824" y="22247"/>
                  <a:pt x="31396" y="19766"/>
                  <a:pt x="31396" y="17189"/>
                </a:cubicBezTo>
                <a:cubicBezTo>
                  <a:pt x="31205" y="15949"/>
                  <a:pt x="31015" y="14613"/>
                  <a:pt x="30919" y="13372"/>
                </a:cubicBezTo>
                <a:cubicBezTo>
                  <a:pt x="30251" y="10986"/>
                  <a:pt x="29010" y="8887"/>
                  <a:pt x="27197" y="7074"/>
                </a:cubicBezTo>
                <a:lnTo>
                  <a:pt x="27197" y="7074"/>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5" name="Google Shape;945;p30"/>
          <p:cNvSpPr/>
          <p:nvPr/>
        </p:nvSpPr>
        <p:spPr>
          <a:xfrm>
            <a:off x="3203579" y="375245"/>
            <a:ext cx="23547" cy="23636"/>
          </a:xfrm>
          <a:custGeom>
            <a:rect b="b" l="l" r="r" t="t"/>
            <a:pathLst>
              <a:path extrusionOk="0" h="31515" w="31396">
                <a:moveTo>
                  <a:pt x="27198" y="7074"/>
                </a:moveTo>
                <a:cubicBezTo>
                  <a:pt x="26243" y="6120"/>
                  <a:pt x="25289" y="5165"/>
                  <a:pt x="24335" y="4211"/>
                </a:cubicBezTo>
                <a:cubicBezTo>
                  <a:pt x="22999" y="2780"/>
                  <a:pt x="21472" y="1825"/>
                  <a:pt x="19754" y="1253"/>
                </a:cubicBezTo>
                <a:cubicBezTo>
                  <a:pt x="18036" y="394"/>
                  <a:pt x="16223" y="-83"/>
                  <a:pt x="14219" y="12"/>
                </a:cubicBezTo>
                <a:cubicBezTo>
                  <a:pt x="12215" y="-83"/>
                  <a:pt x="10402" y="394"/>
                  <a:pt x="8684" y="1253"/>
                </a:cubicBezTo>
                <a:cubicBezTo>
                  <a:pt x="6871" y="1825"/>
                  <a:pt x="5344" y="2780"/>
                  <a:pt x="4103" y="4211"/>
                </a:cubicBezTo>
                <a:cubicBezTo>
                  <a:pt x="3340" y="5165"/>
                  <a:pt x="2577" y="6120"/>
                  <a:pt x="1909" y="7074"/>
                </a:cubicBezTo>
                <a:cubicBezTo>
                  <a:pt x="573" y="9269"/>
                  <a:pt x="0" y="11750"/>
                  <a:pt x="0" y="14327"/>
                </a:cubicBezTo>
                <a:cubicBezTo>
                  <a:pt x="191" y="15567"/>
                  <a:pt x="382" y="16903"/>
                  <a:pt x="477" y="18144"/>
                </a:cubicBezTo>
                <a:cubicBezTo>
                  <a:pt x="1145" y="20530"/>
                  <a:pt x="2386" y="22629"/>
                  <a:pt x="4199" y="24442"/>
                </a:cubicBezTo>
                <a:cubicBezTo>
                  <a:pt x="5153" y="25396"/>
                  <a:pt x="6108" y="26351"/>
                  <a:pt x="7062" y="27305"/>
                </a:cubicBezTo>
                <a:cubicBezTo>
                  <a:pt x="8398" y="28736"/>
                  <a:pt x="9925" y="29691"/>
                  <a:pt x="11642" y="30263"/>
                </a:cubicBezTo>
                <a:cubicBezTo>
                  <a:pt x="13360" y="31122"/>
                  <a:pt x="15173" y="31599"/>
                  <a:pt x="17177" y="31504"/>
                </a:cubicBezTo>
                <a:cubicBezTo>
                  <a:pt x="19182" y="31599"/>
                  <a:pt x="20995" y="31122"/>
                  <a:pt x="22712" y="30263"/>
                </a:cubicBezTo>
                <a:cubicBezTo>
                  <a:pt x="24526" y="29691"/>
                  <a:pt x="26052" y="28736"/>
                  <a:pt x="27293" y="27305"/>
                </a:cubicBezTo>
                <a:cubicBezTo>
                  <a:pt x="28056" y="26351"/>
                  <a:pt x="28820" y="25396"/>
                  <a:pt x="29488" y="24442"/>
                </a:cubicBezTo>
                <a:cubicBezTo>
                  <a:pt x="30824" y="22247"/>
                  <a:pt x="31397" y="19766"/>
                  <a:pt x="31397" y="17189"/>
                </a:cubicBezTo>
                <a:cubicBezTo>
                  <a:pt x="31205" y="15949"/>
                  <a:pt x="31015" y="14613"/>
                  <a:pt x="30919" y="13372"/>
                </a:cubicBezTo>
                <a:cubicBezTo>
                  <a:pt x="30251" y="10891"/>
                  <a:pt x="29011" y="8792"/>
                  <a:pt x="27198" y="7074"/>
                </a:cubicBezTo>
                <a:lnTo>
                  <a:pt x="27198" y="7074"/>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6" name="Google Shape;946;p30"/>
          <p:cNvSpPr/>
          <p:nvPr/>
        </p:nvSpPr>
        <p:spPr>
          <a:xfrm>
            <a:off x="3146241" y="525833"/>
            <a:ext cx="23637" cy="21418"/>
          </a:xfrm>
          <a:custGeom>
            <a:rect b="b" l="l" r="r" t="t"/>
            <a:pathLst>
              <a:path extrusionOk="0" h="28557" w="31516">
                <a:moveTo>
                  <a:pt x="17190" y="12"/>
                </a:moveTo>
                <a:cubicBezTo>
                  <a:pt x="16235" y="12"/>
                  <a:pt x="15281" y="12"/>
                  <a:pt x="14326" y="12"/>
                </a:cubicBezTo>
                <a:cubicBezTo>
                  <a:pt x="12323" y="-83"/>
                  <a:pt x="10509" y="394"/>
                  <a:pt x="8792" y="1253"/>
                </a:cubicBezTo>
                <a:cubicBezTo>
                  <a:pt x="6978" y="1825"/>
                  <a:pt x="5452" y="2780"/>
                  <a:pt x="4211" y="4211"/>
                </a:cubicBezTo>
                <a:cubicBezTo>
                  <a:pt x="2780" y="5547"/>
                  <a:pt x="1825" y="7074"/>
                  <a:pt x="1253" y="8792"/>
                </a:cubicBezTo>
                <a:cubicBezTo>
                  <a:pt x="394" y="10509"/>
                  <a:pt x="-83" y="12323"/>
                  <a:pt x="12" y="14327"/>
                </a:cubicBezTo>
                <a:cubicBezTo>
                  <a:pt x="203" y="15567"/>
                  <a:pt x="394" y="16903"/>
                  <a:pt x="489" y="18144"/>
                </a:cubicBezTo>
                <a:cubicBezTo>
                  <a:pt x="1157" y="20530"/>
                  <a:pt x="2398" y="22629"/>
                  <a:pt x="4211" y="24442"/>
                </a:cubicBezTo>
                <a:cubicBezTo>
                  <a:pt x="5165" y="25206"/>
                  <a:pt x="6120" y="25969"/>
                  <a:pt x="7074" y="26637"/>
                </a:cubicBezTo>
                <a:cubicBezTo>
                  <a:pt x="9269" y="27973"/>
                  <a:pt x="11750" y="28546"/>
                  <a:pt x="14326" y="28546"/>
                </a:cubicBezTo>
                <a:cubicBezTo>
                  <a:pt x="15281" y="28546"/>
                  <a:pt x="16235" y="28546"/>
                  <a:pt x="17190" y="28546"/>
                </a:cubicBezTo>
                <a:cubicBezTo>
                  <a:pt x="19194" y="28641"/>
                  <a:pt x="21007" y="28164"/>
                  <a:pt x="22724" y="27305"/>
                </a:cubicBezTo>
                <a:cubicBezTo>
                  <a:pt x="24538" y="26732"/>
                  <a:pt x="26064" y="25778"/>
                  <a:pt x="27305" y="24347"/>
                </a:cubicBezTo>
                <a:cubicBezTo>
                  <a:pt x="28737" y="23011"/>
                  <a:pt x="29691" y="21484"/>
                  <a:pt x="30263" y="19766"/>
                </a:cubicBezTo>
                <a:cubicBezTo>
                  <a:pt x="31122" y="18048"/>
                  <a:pt x="31599" y="16235"/>
                  <a:pt x="31504" y="14231"/>
                </a:cubicBezTo>
                <a:cubicBezTo>
                  <a:pt x="31313" y="12991"/>
                  <a:pt x="31122" y="11655"/>
                  <a:pt x="31027" y="10414"/>
                </a:cubicBezTo>
                <a:cubicBezTo>
                  <a:pt x="30359" y="8028"/>
                  <a:pt x="29118" y="5929"/>
                  <a:pt x="27305" y="4116"/>
                </a:cubicBezTo>
                <a:cubicBezTo>
                  <a:pt x="26351" y="3352"/>
                  <a:pt x="25396" y="2589"/>
                  <a:pt x="24442" y="1921"/>
                </a:cubicBezTo>
                <a:cubicBezTo>
                  <a:pt x="22247" y="680"/>
                  <a:pt x="19766" y="12"/>
                  <a:pt x="17190" y="12"/>
                </a:cubicBezTo>
                <a:lnTo>
                  <a:pt x="17190" y="12"/>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7" name="Google Shape;947;p30"/>
          <p:cNvSpPr/>
          <p:nvPr/>
        </p:nvSpPr>
        <p:spPr>
          <a:xfrm>
            <a:off x="2968240" y="468504"/>
            <a:ext cx="21418" cy="23636"/>
          </a:xfrm>
          <a:custGeom>
            <a:rect b="b" l="l" r="r" t="t"/>
            <a:pathLst>
              <a:path extrusionOk="0" h="31515" w="28557">
                <a:moveTo>
                  <a:pt x="28546" y="17189"/>
                </a:moveTo>
                <a:cubicBezTo>
                  <a:pt x="28546" y="16235"/>
                  <a:pt x="28546" y="15281"/>
                  <a:pt x="28546" y="14327"/>
                </a:cubicBezTo>
                <a:cubicBezTo>
                  <a:pt x="28641" y="12323"/>
                  <a:pt x="28164" y="10509"/>
                  <a:pt x="27305" y="8792"/>
                </a:cubicBezTo>
                <a:cubicBezTo>
                  <a:pt x="26733" y="6978"/>
                  <a:pt x="25778" y="5452"/>
                  <a:pt x="24347" y="4211"/>
                </a:cubicBezTo>
                <a:cubicBezTo>
                  <a:pt x="23011" y="2780"/>
                  <a:pt x="21484" y="1825"/>
                  <a:pt x="19766" y="1253"/>
                </a:cubicBezTo>
                <a:cubicBezTo>
                  <a:pt x="18048" y="394"/>
                  <a:pt x="16235" y="-83"/>
                  <a:pt x="14231" y="12"/>
                </a:cubicBezTo>
                <a:cubicBezTo>
                  <a:pt x="12991" y="203"/>
                  <a:pt x="11655" y="394"/>
                  <a:pt x="10414" y="489"/>
                </a:cubicBezTo>
                <a:cubicBezTo>
                  <a:pt x="8028" y="1157"/>
                  <a:pt x="5929" y="2398"/>
                  <a:pt x="4115" y="4211"/>
                </a:cubicBezTo>
                <a:cubicBezTo>
                  <a:pt x="3352" y="5165"/>
                  <a:pt x="2589" y="6120"/>
                  <a:pt x="1921" y="7074"/>
                </a:cubicBezTo>
                <a:cubicBezTo>
                  <a:pt x="585" y="9269"/>
                  <a:pt x="12" y="11750"/>
                  <a:pt x="12" y="14327"/>
                </a:cubicBezTo>
                <a:cubicBezTo>
                  <a:pt x="12" y="15281"/>
                  <a:pt x="12" y="16235"/>
                  <a:pt x="12" y="17189"/>
                </a:cubicBezTo>
                <a:cubicBezTo>
                  <a:pt x="-83" y="19193"/>
                  <a:pt x="394" y="21007"/>
                  <a:pt x="1253" y="22724"/>
                </a:cubicBezTo>
                <a:cubicBezTo>
                  <a:pt x="1825" y="24538"/>
                  <a:pt x="2780" y="26064"/>
                  <a:pt x="4211" y="27305"/>
                </a:cubicBezTo>
                <a:cubicBezTo>
                  <a:pt x="5547" y="28736"/>
                  <a:pt x="7074" y="29691"/>
                  <a:pt x="8792" y="30263"/>
                </a:cubicBezTo>
                <a:cubicBezTo>
                  <a:pt x="10509" y="31122"/>
                  <a:pt x="12323" y="31599"/>
                  <a:pt x="14327" y="31504"/>
                </a:cubicBezTo>
                <a:cubicBezTo>
                  <a:pt x="15567" y="31313"/>
                  <a:pt x="16903" y="31122"/>
                  <a:pt x="18144" y="31027"/>
                </a:cubicBezTo>
                <a:cubicBezTo>
                  <a:pt x="20529" y="30359"/>
                  <a:pt x="22629" y="29118"/>
                  <a:pt x="24442" y="27305"/>
                </a:cubicBezTo>
                <a:cubicBezTo>
                  <a:pt x="25206" y="26351"/>
                  <a:pt x="25969" y="25396"/>
                  <a:pt x="26637" y="24442"/>
                </a:cubicBezTo>
                <a:cubicBezTo>
                  <a:pt x="27878" y="22247"/>
                  <a:pt x="28546" y="19766"/>
                  <a:pt x="28546" y="17189"/>
                </a:cubicBezTo>
                <a:lnTo>
                  <a:pt x="28546" y="17189"/>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8" name="Google Shape;948;p30"/>
          <p:cNvSpPr/>
          <p:nvPr/>
        </p:nvSpPr>
        <p:spPr>
          <a:xfrm>
            <a:off x="2769197" y="455845"/>
            <a:ext cx="20747" cy="21472"/>
          </a:xfrm>
          <a:custGeom>
            <a:rect b="b" l="l" r="r" t="t"/>
            <a:pathLst>
              <a:path extrusionOk="0" h="28629" w="27662">
                <a:moveTo>
                  <a:pt x="13849" y="28629"/>
                </a:moveTo>
                <a:cubicBezTo>
                  <a:pt x="32267" y="28629"/>
                  <a:pt x="32267" y="0"/>
                  <a:pt x="13849" y="0"/>
                </a:cubicBezTo>
                <a:cubicBezTo>
                  <a:pt x="-4569" y="0"/>
                  <a:pt x="-4664" y="28629"/>
                  <a:pt x="13849" y="28629"/>
                </a:cubicBezTo>
                <a:lnTo>
                  <a:pt x="13849" y="28629"/>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9" name="Google Shape;949;p30"/>
          <p:cNvSpPr/>
          <p:nvPr/>
        </p:nvSpPr>
        <p:spPr>
          <a:xfrm>
            <a:off x="2578340" y="466438"/>
            <a:ext cx="20719" cy="21471"/>
          </a:xfrm>
          <a:custGeom>
            <a:rect b="b" l="l" r="r" t="t"/>
            <a:pathLst>
              <a:path extrusionOk="0" h="28628" w="27626">
                <a:moveTo>
                  <a:pt x="13813" y="28629"/>
                </a:moveTo>
                <a:cubicBezTo>
                  <a:pt x="32231" y="28629"/>
                  <a:pt x="32231" y="0"/>
                  <a:pt x="13813" y="0"/>
                </a:cubicBezTo>
                <a:cubicBezTo>
                  <a:pt x="-4604" y="0"/>
                  <a:pt x="-4604" y="28629"/>
                  <a:pt x="13813" y="28629"/>
                </a:cubicBezTo>
                <a:lnTo>
                  <a:pt x="13813" y="28629"/>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0" name="Google Shape;950;p30"/>
          <p:cNvSpPr/>
          <p:nvPr/>
        </p:nvSpPr>
        <p:spPr>
          <a:xfrm>
            <a:off x="2368033" y="523767"/>
            <a:ext cx="23636" cy="23547"/>
          </a:xfrm>
          <a:custGeom>
            <a:rect b="b" l="l" r="r" t="t"/>
            <a:pathLst>
              <a:path extrusionOk="0" h="31396" w="31515">
                <a:moveTo>
                  <a:pt x="24442" y="27198"/>
                </a:moveTo>
                <a:cubicBezTo>
                  <a:pt x="25396" y="26243"/>
                  <a:pt x="26351" y="25289"/>
                  <a:pt x="27305" y="24335"/>
                </a:cubicBezTo>
                <a:cubicBezTo>
                  <a:pt x="28736" y="22999"/>
                  <a:pt x="29691" y="21472"/>
                  <a:pt x="30263" y="19754"/>
                </a:cubicBezTo>
                <a:cubicBezTo>
                  <a:pt x="31122" y="18036"/>
                  <a:pt x="31599" y="16223"/>
                  <a:pt x="31504" y="14219"/>
                </a:cubicBezTo>
                <a:cubicBezTo>
                  <a:pt x="31599" y="12215"/>
                  <a:pt x="31122" y="10402"/>
                  <a:pt x="30263" y="8684"/>
                </a:cubicBezTo>
                <a:cubicBezTo>
                  <a:pt x="29691" y="6871"/>
                  <a:pt x="28736" y="5344"/>
                  <a:pt x="27305" y="4103"/>
                </a:cubicBezTo>
                <a:cubicBezTo>
                  <a:pt x="26351" y="3340"/>
                  <a:pt x="25396" y="2577"/>
                  <a:pt x="24442" y="1909"/>
                </a:cubicBezTo>
                <a:cubicBezTo>
                  <a:pt x="22247" y="573"/>
                  <a:pt x="19766" y="0"/>
                  <a:pt x="17189" y="0"/>
                </a:cubicBezTo>
                <a:cubicBezTo>
                  <a:pt x="15949" y="191"/>
                  <a:pt x="14613" y="382"/>
                  <a:pt x="13372" y="477"/>
                </a:cubicBezTo>
                <a:cubicBezTo>
                  <a:pt x="10986" y="1145"/>
                  <a:pt x="8887" y="2386"/>
                  <a:pt x="7074" y="4199"/>
                </a:cubicBezTo>
                <a:cubicBezTo>
                  <a:pt x="6119" y="5153"/>
                  <a:pt x="5165" y="6108"/>
                  <a:pt x="4211" y="7062"/>
                </a:cubicBezTo>
                <a:cubicBezTo>
                  <a:pt x="2779" y="8398"/>
                  <a:pt x="1825" y="9925"/>
                  <a:pt x="1253" y="11642"/>
                </a:cubicBezTo>
                <a:cubicBezTo>
                  <a:pt x="394" y="13360"/>
                  <a:pt x="-83" y="15173"/>
                  <a:pt x="12" y="17177"/>
                </a:cubicBezTo>
                <a:cubicBezTo>
                  <a:pt x="-83" y="19181"/>
                  <a:pt x="394" y="20995"/>
                  <a:pt x="1253" y="22712"/>
                </a:cubicBezTo>
                <a:cubicBezTo>
                  <a:pt x="1825" y="24525"/>
                  <a:pt x="2779" y="26052"/>
                  <a:pt x="4211" y="27293"/>
                </a:cubicBezTo>
                <a:cubicBezTo>
                  <a:pt x="5165" y="28056"/>
                  <a:pt x="6119" y="28820"/>
                  <a:pt x="7074" y="29488"/>
                </a:cubicBezTo>
                <a:cubicBezTo>
                  <a:pt x="9269" y="30824"/>
                  <a:pt x="11750" y="31396"/>
                  <a:pt x="14327" y="31396"/>
                </a:cubicBezTo>
                <a:cubicBezTo>
                  <a:pt x="15567" y="31206"/>
                  <a:pt x="16903" y="31015"/>
                  <a:pt x="18144" y="30919"/>
                </a:cubicBezTo>
                <a:cubicBezTo>
                  <a:pt x="20529" y="30156"/>
                  <a:pt x="22629" y="28915"/>
                  <a:pt x="24442" y="27198"/>
                </a:cubicBezTo>
                <a:lnTo>
                  <a:pt x="24442" y="27198"/>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1" name="Google Shape;951;p30"/>
          <p:cNvSpPr/>
          <p:nvPr/>
        </p:nvSpPr>
        <p:spPr>
          <a:xfrm>
            <a:off x="2187814" y="602130"/>
            <a:ext cx="21418" cy="23636"/>
          </a:xfrm>
          <a:custGeom>
            <a:rect b="b" l="l" r="r" t="t"/>
            <a:pathLst>
              <a:path extrusionOk="0" h="31515" w="28557">
                <a:moveTo>
                  <a:pt x="28546" y="17189"/>
                </a:moveTo>
                <a:cubicBezTo>
                  <a:pt x="28546" y="16235"/>
                  <a:pt x="28546" y="15281"/>
                  <a:pt x="28546" y="14327"/>
                </a:cubicBezTo>
                <a:cubicBezTo>
                  <a:pt x="28641" y="12323"/>
                  <a:pt x="28164" y="10509"/>
                  <a:pt x="27305" y="8792"/>
                </a:cubicBezTo>
                <a:cubicBezTo>
                  <a:pt x="26733" y="6978"/>
                  <a:pt x="25778" y="5452"/>
                  <a:pt x="24347" y="4211"/>
                </a:cubicBezTo>
                <a:cubicBezTo>
                  <a:pt x="23011" y="2780"/>
                  <a:pt x="21484" y="1825"/>
                  <a:pt x="19766" y="1253"/>
                </a:cubicBezTo>
                <a:cubicBezTo>
                  <a:pt x="18048" y="394"/>
                  <a:pt x="16235" y="-83"/>
                  <a:pt x="14231" y="12"/>
                </a:cubicBezTo>
                <a:cubicBezTo>
                  <a:pt x="12991" y="203"/>
                  <a:pt x="11654" y="394"/>
                  <a:pt x="10414" y="489"/>
                </a:cubicBezTo>
                <a:cubicBezTo>
                  <a:pt x="8028" y="1157"/>
                  <a:pt x="5929" y="2398"/>
                  <a:pt x="4116" y="4211"/>
                </a:cubicBezTo>
                <a:cubicBezTo>
                  <a:pt x="3352" y="5165"/>
                  <a:pt x="2589" y="6120"/>
                  <a:pt x="1921" y="7074"/>
                </a:cubicBezTo>
                <a:cubicBezTo>
                  <a:pt x="585" y="9269"/>
                  <a:pt x="12" y="11750"/>
                  <a:pt x="12" y="14327"/>
                </a:cubicBezTo>
                <a:cubicBezTo>
                  <a:pt x="12" y="15281"/>
                  <a:pt x="12" y="16235"/>
                  <a:pt x="12" y="17189"/>
                </a:cubicBezTo>
                <a:cubicBezTo>
                  <a:pt x="-83" y="19193"/>
                  <a:pt x="394" y="21007"/>
                  <a:pt x="1253" y="22724"/>
                </a:cubicBezTo>
                <a:cubicBezTo>
                  <a:pt x="1825" y="24538"/>
                  <a:pt x="2780" y="26064"/>
                  <a:pt x="4211" y="27305"/>
                </a:cubicBezTo>
                <a:cubicBezTo>
                  <a:pt x="5547" y="28736"/>
                  <a:pt x="7074" y="29691"/>
                  <a:pt x="8792" y="30263"/>
                </a:cubicBezTo>
                <a:cubicBezTo>
                  <a:pt x="10509" y="31122"/>
                  <a:pt x="12323" y="31599"/>
                  <a:pt x="14326" y="31504"/>
                </a:cubicBezTo>
                <a:cubicBezTo>
                  <a:pt x="15567" y="31313"/>
                  <a:pt x="16903" y="31122"/>
                  <a:pt x="18144" y="31027"/>
                </a:cubicBezTo>
                <a:cubicBezTo>
                  <a:pt x="20530" y="30359"/>
                  <a:pt x="22629" y="29118"/>
                  <a:pt x="24442" y="27305"/>
                </a:cubicBezTo>
                <a:cubicBezTo>
                  <a:pt x="25206" y="26351"/>
                  <a:pt x="25969" y="25396"/>
                  <a:pt x="26637" y="24442"/>
                </a:cubicBezTo>
                <a:cubicBezTo>
                  <a:pt x="27878" y="22152"/>
                  <a:pt x="28546" y="19766"/>
                  <a:pt x="28546" y="17189"/>
                </a:cubicBezTo>
                <a:lnTo>
                  <a:pt x="28546" y="17189"/>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2" name="Google Shape;952;p30"/>
          <p:cNvSpPr/>
          <p:nvPr/>
        </p:nvSpPr>
        <p:spPr>
          <a:xfrm>
            <a:off x="1999390" y="725172"/>
            <a:ext cx="20720" cy="21471"/>
          </a:xfrm>
          <a:custGeom>
            <a:rect b="b" l="l" r="r" t="t"/>
            <a:pathLst>
              <a:path extrusionOk="0" h="28628" w="27627">
                <a:moveTo>
                  <a:pt x="13814" y="28629"/>
                </a:moveTo>
                <a:cubicBezTo>
                  <a:pt x="32232" y="28629"/>
                  <a:pt x="32232" y="0"/>
                  <a:pt x="13814" y="0"/>
                </a:cubicBezTo>
                <a:cubicBezTo>
                  <a:pt x="-4605" y="0"/>
                  <a:pt x="-4605" y="28629"/>
                  <a:pt x="13814" y="28629"/>
                </a:cubicBezTo>
                <a:lnTo>
                  <a:pt x="13814" y="28629"/>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3" name="Google Shape;953;p30"/>
          <p:cNvSpPr/>
          <p:nvPr/>
        </p:nvSpPr>
        <p:spPr>
          <a:xfrm>
            <a:off x="1848418" y="863083"/>
            <a:ext cx="23636" cy="21418"/>
          </a:xfrm>
          <a:custGeom>
            <a:rect b="b" l="l" r="r" t="t"/>
            <a:pathLst>
              <a:path extrusionOk="0" h="28557" w="31515">
                <a:moveTo>
                  <a:pt x="14327" y="28546"/>
                </a:moveTo>
                <a:cubicBezTo>
                  <a:pt x="15281" y="28546"/>
                  <a:pt x="16235" y="28546"/>
                  <a:pt x="17189" y="28546"/>
                </a:cubicBezTo>
                <a:cubicBezTo>
                  <a:pt x="19194" y="28641"/>
                  <a:pt x="21006" y="28164"/>
                  <a:pt x="22724" y="27305"/>
                </a:cubicBezTo>
                <a:cubicBezTo>
                  <a:pt x="24538" y="26732"/>
                  <a:pt x="26065" y="25778"/>
                  <a:pt x="27305" y="24347"/>
                </a:cubicBezTo>
                <a:cubicBezTo>
                  <a:pt x="28737" y="23011"/>
                  <a:pt x="29691" y="21484"/>
                  <a:pt x="30263" y="19766"/>
                </a:cubicBezTo>
                <a:cubicBezTo>
                  <a:pt x="31122" y="18048"/>
                  <a:pt x="31599" y="16235"/>
                  <a:pt x="31504" y="14231"/>
                </a:cubicBezTo>
                <a:cubicBezTo>
                  <a:pt x="31313" y="12991"/>
                  <a:pt x="31122" y="11654"/>
                  <a:pt x="31027" y="10414"/>
                </a:cubicBezTo>
                <a:cubicBezTo>
                  <a:pt x="30359" y="8028"/>
                  <a:pt x="29118" y="5929"/>
                  <a:pt x="27305" y="4116"/>
                </a:cubicBezTo>
                <a:cubicBezTo>
                  <a:pt x="26351" y="3352"/>
                  <a:pt x="25396" y="2589"/>
                  <a:pt x="24442" y="1921"/>
                </a:cubicBezTo>
                <a:cubicBezTo>
                  <a:pt x="22247" y="585"/>
                  <a:pt x="19766" y="12"/>
                  <a:pt x="17189" y="12"/>
                </a:cubicBezTo>
                <a:cubicBezTo>
                  <a:pt x="16235" y="12"/>
                  <a:pt x="15281" y="12"/>
                  <a:pt x="14327" y="12"/>
                </a:cubicBezTo>
                <a:cubicBezTo>
                  <a:pt x="12323" y="-83"/>
                  <a:pt x="10509" y="394"/>
                  <a:pt x="8791" y="1253"/>
                </a:cubicBezTo>
                <a:cubicBezTo>
                  <a:pt x="6979" y="1825"/>
                  <a:pt x="5452" y="2780"/>
                  <a:pt x="4211" y="4211"/>
                </a:cubicBezTo>
                <a:cubicBezTo>
                  <a:pt x="2780" y="5547"/>
                  <a:pt x="1825" y="7074"/>
                  <a:pt x="1253" y="8792"/>
                </a:cubicBezTo>
                <a:cubicBezTo>
                  <a:pt x="394" y="10509"/>
                  <a:pt x="-83" y="12323"/>
                  <a:pt x="12" y="14327"/>
                </a:cubicBezTo>
                <a:cubicBezTo>
                  <a:pt x="203" y="15567"/>
                  <a:pt x="394" y="16903"/>
                  <a:pt x="489" y="18144"/>
                </a:cubicBezTo>
                <a:cubicBezTo>
                  <a:pt x="1157" y="20529"/>
                  <a:pt x="2398" y="22629"/>
                  <a:pt x="4211" y="24442"/>
                </a:cubicBezTo>
                <a:cubicBezTo>
                  <a:pt x="5165" y="25206"/>
                  <a:pt x="6119" y="25969"/>
                  <a:pt x="7074" y="26637"/>
                </a:cubicBezTo>
                <a:cubicBezTo>
                  <a:pt x="9364" y="27878"/>
                  <a:pt x="11750" y="28546"/>
                  <a:pt x="14327" y="28546"/>
                </a:cubicBezTo>
                <a:lnTo>
                  <a:pt x="14327" y="28546"/>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4" name="Google Shape;954;p30"/>
          <p:cNvSpPr/>
          <p:nvPr/>
        </p:nvSpPr>
        <p:spPr>
          <a:xfrm>
            <a:off x="1715221" y="1019907"/>
            <a:ext cx="20747" cy="21471"/>
          </a:xfrm>
          <a:custGeom>
            <a:rect b="b" l="l" r="r" t="t"/>
            <a:pathLst>
              <a:path extrusionOk="0" h="28628" w="27662">
                <a:moveTo>
                  <a:pt x="13849" y="28629"/>
                </a:moveTo>
                <a:cubicBezTo>
                  <a:pt x="32267" y="28629"/>
                  <a:pt x="32267" y="0"/>
                  <a:pt x="13849" y="0"/>
                </a:cubicBezTo>
                <a:cubicBezTo>
                  <a:pt x="-4569" y="0"/>
                  <a:pt x="-4664" y="28629"/>
                  <a:pt x="13849" y="28629"/>
                </a:cubicBezTo>
                <a:lnTo>
                  <a:pt x="13849" y="28629"/>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5" name="Google Shape;955;p30"/>
          <p:cNvSpPr/>
          <p:nvPr/>
        </p:nvSpPr>
        <p:spPr>
          <a:xfrm>
            <a:off x="1600347" y="1217224"/>
            <a:ext cx="23636" cy="21418"/>
          </a:xfrm>
          <a:custGeom>
            <a:rect b="b" l="l" r="r" t="t"/>
            <a:pathLst>
              <a:path extrusionOk="0" h="28557" w="31515">
                <a:moveTo>
                  <a:pt x="14327" y="28546"/>
                </a:moveTo>
                <a:cubicBezTo>
                  <a:pt x="15281" y="28546"/>
                  <a:pt x="16235" y="28546"/>
                  <a:pt x="17189" y="28546"/>
                </a:cubicBezTo>
                <a:cubicBezTo>
                  <a:pt x="19193" y="28641"/>
                  <a:pt x="21007" y="28164"/>
                  <a:pt x="22724" y="27305"/>
                </a:cubicBezTo>
                <a:cubicBezTo>
                  <a:pt x="24538" y="26732"/>
                  <a:pt x="26064" y="25778"/>
                  <a:pt x="27305" y="24347"/>
                </a:cubicBezTo>
                <a:cubicBezTo>
                  <a:pt x="28736" y="23011"/>
                  <a:pt x="29691" y="21484"/>
                  <a:pt x="30263" y="19766"/>
                </a:cubicBezTo>
                <a:cubicBezTo>
                  <a:pt x="31122" y="18048"/>
                  <a:pt x="31599" y="16235"/>
                  <a:pt x="31504" y="14231"/>
                </a:cubicBezTo>
                <a:cubicBezTo>
                  <a:pt x="31313" y="12990"/>
                  <a:pt x="31122" y="11654"/>
                  <a:pt x="31027" y="10414"/>
                </a:cubicBezTo>
                <a:cubicBezTo>
                  <a:pt x="30359" y="8028"/>
                  <a:pt x="29118" y="5929"/>
                  <a:pt x="27305" y="4115"/>
                </a:cubicBezTo>
                <a:cubicBezTo>
                  <a:pt x="26351" y="3352"/>
                  <a:pt x="25396" y="2589"/>
                  <a:pt x="24442" y="1921"/>
                </a:cubicBezTo>
                <a:cubicBezTo>
                  <a:pt x="22247" y="585"/>
                  <a:pt x="19766" y="12"/>
                  <a:pt x="17189" y="12"/>
                </a:cubicBezTo>
                <a:cubicBezTo>
                  <a:pt x="16235" y="12"/>
                  <a:pt x="15281" y="12"/>
                  <a:pt x="14327" y="12"/>
                </a:cubicBezTo>
                <a:cubicBezTo>
                  <a:pt x="12322" y="-83"/>
                  <a:pt x="10509" y="394"/>
                  <a:pt x="8792" y="1253"/>
                </a:cubicBezTo>
                <a:cubicBezTo>
                  <a:pt x="6978" y="1825"/>
                  <a:pt x="5452" y="2779"/>
                  <a:pt x="4211" y="4211"/>
                </a:cubicBezTo>
                <a:cubicBezTo>
                  <a:pt x="2779" y="5547"/>
                  <a:pt x="1825" y="7074"/>
                  <a:pt x="1253" y="8792"/>
                </a:cubicBezTo>
                <a:cubicBezTo>
                  <a:pt x="394" y="10509"/>
                  <a:pt x="-83" y="12322"/>
                  <a:pt x="12" y="14327"/>
                </a:cubicBezTo>
                <a:cubicBezTo>
                  <a:pt x="203" y="15567"/>
                  <a:pt x="394" y="16903"/>
                  <a:pt x="489" y="18144"/>
                </a:cubicBezTo>
                <a:cubicBezTo>
                  <a:pt x="1157" y="20529"/>
                  <a:pt x="2398" y="22629"/>
                  <a:pt x="4211" y="24442"/>
                </a:cubicBezTo>
                <a:cubicBezTo>
                  <a:pt x="5165" y="25206"/>
                  <a:pt x="6120" y="25969"/>
                  <a:pt x="7074" y="26637"/>
                </a:cubicBezTo>
                <a:cubicBezTo>
                  <a:pt x="9269" y="27878"/>
                  <a:pt x="11750" y="28546"/>
                  <a:pt x="14327" y="28546"/>
                </a:cubicBezTo>
                <a:lnTo>
                  <a:pt x="14327" y="28546"/>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6" name="Google Shape;956;p30"/>
          <p:cNvSpPr/>
          <p:nvPr/>
        </p:nvSpPr>
        <p:spPr>
          <a:xfrm>
            <a:off x="1509236" y="1420776"/>
            <a:ext cx="21418" cy="25712"/>
          </a:xfrm>
          <a:custGeom>
            <a:rect b="b" l="l" r="r" t="t"/>
            <a:pathLst>
              <a:path extrusionOk="0" h="34283" w="28557">
                <a:moveTo>
                  <a:pt x="28546" y="19957"/>
                </a:moveTo>
                <a:cubicBezTo>
                  <a:pt x="28546" y="18048"/>
                  <a:pt x="28546" y="16140"/>
                  <a:pt x="28546" y="14327"/>
                </a:cubicBezTo>
                <a:cubicBezTo>
                  <a:pt x="28641" y="12323"/>
                  <a:pt x="28164" y="10509"/>
                  <a:pt x="27305" y="8792"/>
                </a:cubicBezTo>
                <a:cubicBezTo>
                  <a:pt x="26732" y="6979"/>
                  <a:pt x="25778" y="5452"/>
                  <a:pt x="24347" y="4211"/>
                </a:cubicBezTo>
                <a:cubicBezTo>
                  <a:pt x="23011" y="2780"/>
                  <a:pt x="21484" y="1825"/>
                  <a:pt x="19766" y="1253"/>
                </a:cubicBezTo>
                <a:cubicBezTo>
                  <a:pt x="18048" y="394"/>
                  <a:pt x="16235" y="-83"/>
                  <a:pt x="14231" y="12"/>
                </a:cubicBezTo>
                <a:cubicBezTo>
                  <a:pt x="12991" y="203"/>
                  <a:pt x="11655" y="394"/>
                  <a:pt x="10414" y="489"/>
                </a:cubicBezTo>
                <a:cubicBezTo>
                  <a:pt x="8028" y="1157"/>
                  <a:pt x="5929" y="2398"/>
                  <a:pt x="4115" y="4211"/>
                </a:cubicBezTo>
                <a:cubicBezTo>
                  <a:pt x="3352" y="5165"/>
                  <a:pt x="2589" y="6120"/>
                  <a:pt x="1921" y="7074"/>
                </a:cubicBezTo>
                <a:cubicBezTo>
                  <a:pt x="585" y="9269"/>
                  <a:pt x="12" y="11750"/>
                  <a:pt x="12" y="14327"/>
                </a:cubicBezTo>
                <a:cubicBezTo>
                  <a:pt x="12" y="16235"/>
                  <a:pt x="12" y="18144"/>
                  <a:pt x="12" y="19957"/>
                </a:cubicBezTo>
                <a:cubicBezTo>
                  <a:pt x="-83" y="21961"/>
                  <a:pt x="394" y="23774"/>
                  <a:pt x="1253" y="25492"/>
                </a:cubicBezTo>
                <a:cubicBezTo>
                  <a:pt x="1825" y="27305"/>
                  <a:pt x="2779" y="28832"/>
                  <a:pt x="4211" y="30073"/>
                </a:cubicBezTo>
                <a:cubicBezTo>
                  <a:pt x="5547" y="31504"/>
                  <a:pt x="7074" y="32458"/>
                  <a:pt x="8792" y="33031"/>
                </a:cubicBezTo>
                <a:cubicBezTo>
                  <a:pt x="10509" y="33890"/>
                  <a:pt x="12322" y="34367"/>
                  <a:pt x="14327" y="34271"/>
                </a:cubicBezTo>
                <a:cubicBezTo>
                  <a:pt x="15567" y="34081"/>
                  <a:pt x="16903" y="33890"/>
                  <a:pt x="18144" y="33794"/>
                </a:cubicBezTo>
                <a:cubicBezTo>
                  <a:pt x="20529" y="33126"/>
                  <a:pt x="22629" y="31886"/>
                  <a:pt x="24442" y="30073"/>
                </a:cubicBezTo>
                <a:cubicBezTo>
                  <a:pt x="25206" y="29118"/>
                  <a:pt x="25969" y="28164"/>
                  <a:pt x="26637" y="27210"/>
                </a:cubicBezTo>
                <a:cubicBezTo>
                  <a:pt x="27878" y="24919"/>
                  <a:pt x="28546" y="22534"/>
                  <a:pt x="28546" y="19957"/>
                </a:cubicBezTo>
                <a:lnTo>
                  <a:pt x="28546" y="19957"/>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7" name="Google Shape;957;p30"/>
          <p:cNvSpPr/>
          <p:nvPr/>
        </p:nvSpPr>
        <p:spPr>
          <a:xfrm>
            <a:off x="1365098" y="1361371"/>
            <a:ext cx="21614" cy="23565"/>
          </a:xfrm>
          <a:custGeom>
            <a:rect b="b" l="l" r="r" t="t"/>
            <a:pathLst>
              <a:path extrusionOk="0" h="31420" w="28819">
                <a:moveTo>
                  <a:pt x="0" y="14327"/>
                </a:moveTo>
                <a:cubicBezTo>
                  <a:pt x="95" y="15281"/>
                  <a:pt x="191" y="16235"/>
                  <a:pt x="286" y="17094"/>
                </a:cubicBezTo>
                <a:cubicBezTo>
                  <a:pt x="191" y="19098"/>
                  <a:pt x="668" y="20911"/>
                  <a:pt x="1527" y="22629"/>
                </a:cubicBezTo>
                <a:cubicBezTo>
                  <a:pt x="2099" y="24442"/>
                  <a:pt x="3054" y="25969"/>
                  <a:pt x="4485" y="27210"/>
                </a:cubicBezTo>
                <a:cubicBezTo>
                  <a:pt x="5821" y="28641"/>
                  <a:pt x="7348" y="29595"/>
                  <a:pt x="9066" y="30168"/>
                </a:cubicBezTo>
                <a:cubicBezTo>
                  <a:pt x="10783" y="31027"/>
                  <a:pt x="12597" y="31504"/>
                  <a:pt x="14601" y="31408"/>
                </a:cubicBezTo>
                <a:cubicBezTo>
                  <a:pt x="15841" y="31218"/>
                  <a:pt x="17177" y="31027"/>
                  <a:pt x="18418" y="30931"/>
                </a:cubicBezTo>
                <a:cubicBezTo>
                  <a:pt x="20804" y="30263"/>
                  <a:pt x="22903" y="29023"/>
                  <a:pt x="24716" y="27210"/>
                </a:cubicBezTo>
                <a:cubicBezTo>
                  <a:pt x="25480" y="26255"/>
                  <a:pt x="26243" y="25301"/>
                  <a:pt x="26911" y="24347"/>
                </a:cubicBezTo>
                <a:cubicBezTo>
                  <a:pt x="28247" y="22152"/>
                  <a:pt x="28820" y="19671"/>
                  <a:pt x="28820" y="17094"/>
                </a:cubicBezTo>
                <a:cubicBezTo>
                  <a:pt x="28724" y="16140"/>
                  <a:pt x="28629" y="15185"/>
                  <a:pt x="28533" y="14327"/>
                </a:cubicBezTo>
                <a:cubicBezTo>
                  <a:pt x="28629" y="12322"/>
                  <a:pt x="28152" y="10509"/>
                  <a:pt x="27293" y="8792"/>
                </a:cubicBezTo>
                <a:cubicBezTo>
                  <a:pt x="26720" y="6978"/>
                  <a:pt x="25766" y="5451"/>
                  <a:pt x="24335" y="4211"/>
                </a:cubicBezTo>
                <a:cubicBezTo>
                  <a:pt x="22999" y="2779"/>
                  <a:pt x="21472" y="1825"/>
                  <a:pt x="19754" y="1253"/>
                </a:cubicBezTo>
                <a:cubicBezTo>
                  <a:pt x="18036" y="394"/>
                  <a:pt x="16223" y="-83"/>
                  <a:pt x="14219" y="12"/>
                </a:cubicBezTo>
                <a:cubicBezTo>
                  <a:pt x="12978" y="203"/>
                  <a:pt x="11642" y="394"/>
                  <a:pt x="10402" y="489"/>
                </a:cubicBezTo>
                <a:cubicBezTo>
                  <a:pt x="8016" y="1157"/>
                  <a:pt x="5917" y="2398"/>
                  <a:pt x="4103" y="4211"/>
                </a:cubicBezTo>
                <a:cubicBezTo>
                  <a:pt x="3340" y="5165"/>
                  <a:pt x="2577" y="6120"/>
                  <a:pt x="1909" y="7074"/>
                </a:cubicBezTo>
                <a:cubicBezTo>
                  <a:pt x="668" y="9269"/>
                  <a:pt x="0" y="11750"/>
                  <a:pt x="0" y="14327"/>
                </a:cubicBezTo>
                <a:lnTo>
                  <a:pt x="0" y="14327"/>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8" name="Google Shape;958;p30"/>
          <p:cNvSpPr/>
          <p:nvPr/>
        </p:nvSpPr>
        <p:spPr>
          <a:xfrm>
            <a:off x="1470944" y="1140784"/>
            <a:ext cx="23636" cy="21418"/>
          </a:xfrm>
          <a:custGeom>
            <a:rect b="b" l="l" r="r" t="t"/>
            <a:pathLst>
              <a:path extrusionOk="0" h="28557" w="31515">
                <a:moveTo>
                  <a:pt x="17189" y="12"/>
                </a:moveTo>
                <a:cubicBezTo>
                  <a:pt x="16235" y="12"/>
                  <a:pt x="15281" y="12"/>
                  <a:pt x="14327" y="12"/>
                </a:cubicBezTo>
                <a:cubicBezTo>
                  <a:pt x="12323" y="-83"/>
                  <a:pt x="10509" y="394"/>
                  <a:pt x="8792" y="1253"/>
                </a:cubicBezTo>
                <a:cubicBezTo>
                  <a:pt x="6978" y="1825"/>
                  <a:pt x="5452" y="2779"/>
                  <a:pt x="4211" y="4211"/>
                </a:cubicBezTo>
                <a:cubicBezTo>
                  <a:pt x="2780" y="5547"/>
                  <a:pt x="1825" y="7074"/>
                  <a:pt x="1253" y="8792"/>
                </a:cubicBezTo>
                <a:cubicBezTo>
                  <a:pt x="394" y="10509"/>
                  <a:pt x="-83" y="12322"/>
                  <a:pt x="12" y="14327"/>
                </a:cubicBezTo>
                <a:cubicBezTo>
                  <a:pt x="203" y="15567"/>
                  <a:pt x="394" y="16903"/>
                  <a:pt x="489" y="18144"/>
                </a:cubicBezTo>
                <a:cubicBezTo>
                  <a:pt x="1157" y="20529"/>
                  <a:pt x="2398" y="22629"/>
                  <a:pt x="4211" y="24442"/>
                </a:cubicBezTo>
                <a:cubicBezTo>
                  <a:pt x="5165" y="25206"/>
                  <a:pt x="6120" y="25969"/>
                  <a:pt x="7074" y="26637"/>
                </a:cubicBezTo>
                <a:cubicBezTo>
                  <a:pt x="9269" y="27973"/>
                  <a:pt x="11750" y="28546"/>
                  <a:pt x="14327" y="28546"/>
                </a:cubicBezTo>
                <a:cubicBezTo>
                  <a:pt x="15281" y="28546"/>
                  <a:pt x="16235" y="28546"/>
                  <a:pt x="17189" y="28546"/>
                </a:cubicBezTo>
                <a:cubicBezTo>
                  <a:pt x="19193" y="28641"/>
                  <a:pt x="21007" y="28164"/>
                  <a:pt x="22724" y="27305"/>
                </a:cubicBezTo>
                <a:cubicBezTo>
                  <a:pt x="24538" y="26732"/>
                  <a:pt x="26064" y="25778"/>
                  <a:pt x="27305" y="24347"/>
                </a:cubicBezTo>
                <a:cubicBezTo>
                  <a:pt x="28736" y="23011"/>
                  <a:pt x="29691" y="21484"/>
                  <a:pt x="30263" y="19766"/>
                </a:cubicBezTo>
                <a:cubicBezTo>
                  <a:pt x="31122" y="18048"/>
                  <a:pt x="31599" y="16235"/>
                  <a:pt x="31504" y="14231"/>
                </a:cubicBezTo>
                <a:cubicBezTo>
                  <a:pt x="31313" y="12991"/>
                  <a:pt x="31122" y="11654"/>
                  <a:pt x="31027" y="10414"/>
                </a:cubicBezTo>
                <a:cubicBezTo>
                  <a:pt x="30359" y="8028"/>
                  <a:pt x="29118" y="5929"/>
                  <a:pt x="27305" y="4116"/>
                </a:cubicBezTo>
                <a:cubicBezTo>
                  <a:pt x="26351" y="3352"/>
                  <a:pt x="25396" y="2589"/>
                  <a:pt x="24442" y="1921"/>
                </a:cubicBezTo>
                <a:cubicBezTo>
                  <a:pt x="22152" y="680"/>
                  <a:pt x="19766" y="12"/>
                  <a:pt x="17189" y="12"/>
                </a:cubicBezTo>
                <a:lnTo>
                  <a:pt x="17189" y="12"/>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9" name="Google Shape;959;p30"/>
          <p:cNvSpPr/>
          <p:nvPr/>
        </p:nvSpPr>
        <p:spPr>
          <a:xfrm>
            <a:off x="1598272" y="932938"/>
            <a:ext cx="21418" cy="23636"/>
          </a:xfrm>
          <a:custGeom>
            <a:rect b="b" l="l" r="r" t="t"/>
            <a:pathLst>
              <a:path extrusionOk="0" h="31515" w="28557">
                <a:moveTo>
                  <a:pt x="28546" y="17189"/>
                </a:moveTo>
                <a:cubicBezTo>
                  <a:pt x="28546" y="16235"/>
                  <a:pt x="28546" y="15281"/>
                  <a:pt x="28546" y="14327"/>
                </a:cubicBezTo>
                <a:cubicBezTo>
                  <a:pt x="28641" y="12322"/>
                  <a:pt x="28164" y="10509"/>
                  <a:pt x="27305" y="8792"/>
                </a:cubicBezTo>
                <a:cubicBezTo>
                  <a:pt x="26732" y="6978"/>
                  <a:pt x="25778" y="5451"/>
                  <a:pt x="24347" y="4211"/>
                </a:cubicBezTo>
                <a:cubicBezTo>
                  <a:pt x="23011" y="2779"/>
                  <a:pt x="21484" y="1825"/>
                  <a:pt x="19766" y="1253"/>
                </a:cubicBezTo>
                <a:cubicBezTo>
                  <a:pt x="18048" y="394"/>
                  <a:pt x="16235" y="-83"/>
                  <a:pt x="14231" y="12"/>
                </a:cubicBezTo>
                <a:cubicBezTo>
                  <a:pt x="12991" y="203"/>
                  <a:pt x="11654" y="394"/>
                  <a:pt x="10414" y="489"/>
                </a:cubicBezTo>
                <a:cubicBezTo>
                  <a:pt x="8028" y="1157"/>
                  <a:pt x="5929" y="2398"/>
                  <a:pt x="4115" y="4211"/>
                </a:cubicBezTo>
                <a:cubicBezTo>
                  <a:pt x="3352" y="5165"/>
                  <a:pt x="2589" y="6120"/>
                  <a:pt x="1921" y="7074"/>
                </a:cubicBezTo>
                <a:cubicBezTo>
                  <a:pt x="585" y="9269"/>
                  <a:pt x="12" y="11750"/>
                  <a:pt x="12" y="14327"/>
                </a:cubicBezTo>
                <a:cubicBezTo>
                  <a:pt x="12" y="15281"/>
                  <a:pt x="12" y="16235"/>
                  <a:pt x="12" y="17189"/>
                </a:cubicBezTo>
                <a:cubicBezTo>
                  <a:pt x="-83" y="19193"/>
                  <a:pt x="394" y="21007"/>
                  <a:pt x="1253" y="22724"/>
                </a:cubicBezTo>
                <a:cubicBezTo>
                  <a:pt x="1825" y="24537"/>
                  <a:pt x="2779" y="26064"/>
                  <a:pt x="4211" y="27305"/>
                </a:cubicBezTo>
                <a:cubicBezTo>
                  <a:pt x="5547" y="28736"/>
                  <a:pt x="7074" y="29691"/>
                  <a:pt x="8792" y="30263"/>
                </a:cubicBezTo>
                <a:cubicBezTo>
                  <a:pt x="10509" y="31122"/>
                  <a:pt x="12322" y="31599"/>
                  <a:pt x="14327" y="31504"/>
                </a:cubicBezTo>
                <a:cubicBezTo>
                  <a:pt x="15567" y="31313"/>
                  <a:pt x="16903" y="31122"/>
                  <a:pt x="18144" y="31027"/>
                </a:cubicBezTo>
                <a:cubicBezTo>
                  <a:pt x="20529" y="30359"/>
                  <a:pt x="22629" y="29118"/>
                  <a:pt x="24442" y="27305"/>
                </a:cubicBezTo>
                <a:cubicBezTo>
                  <a:pt x="25206" y="26351"/>
                  <a:pt x="25969" y="25396"/>
                  <a:pt x="26637" y="24442"/>
                </a:cubicBezTo>
                <a:cubicBezTo>
                  <a:pt x="27878" y="22247"/>
                  <a:pt x="28546" y="19766"/>
                  <a:pt x="28546" y="17189"/>
                </a:cubicBezTo>
                <a:lnTo>
                  <a:pt x="28546" y="17189"/>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60" name="Google Shape;960;p30"/>
          <p:cNvSpPr/>
          <p:nvPr/>
        </p:nvSpPr>
        <p:spPr>
          <a:xfrm>
            <a:off x="1744494" y="761307"/>
            <a:ext cx="23636" cy="21418"/>
          </a:xfrm>
          <a:custGeom>
            <a:rect b="b" l="l" r="r" t="t"/>
            <a:pathLst>
              <a:path extrusionOk="0" h="28557" w="31515">
                <a:moveTo>
                  <a:pt x="14327" y="28546"/>
                </a:moveTo>
                <a:cubicBezTo>
                  <a:pt x="15281" y="28546"/>
                  <a:pt x="16235" y="28546"/>
                  <a:pt x="17189" y="28546"/>
                </a:cubicBezTo>
                <a:cubicBezTo>
                  <a:pt x="19193" y="28641"/>
                  <a:pt x="21007" y="28164"/>
                  <a:pt x="22724" y="27305"/>
                </a:cubicBezTo>
                <a:cubicBezTo>
                  <a:pt x="24538" y="26732"/>
                  <a:pt x="26064" y="25778"/>
                  <a:pt x="27305" y="24347"/>
                </a:cubicBezTo>
                <a:cubicBezTo>
                  <a:pt x="28736" y="23011"/>
                  <a:pt x="29691" y="21484"/>
                  <a:pt x="30263" y="19766"/>
                </a:cubicBezTo>
                <a:cubicBezTo>
                  <a:pt x="31122" y="18048"/>
                  <a:pt x="31599" y="16235"/>
                  <a:pt x="31504" y="14231"/>
                </a:cubicBezTo>
                <a:cubicBezTo>
                  <a:pt x="31313" y="12991"/>
                  <a:pt x="31122" y="11654"/>
                  <a:pt x="31027" y="10414"/>
                </a:cubicBezTo>
                <a:cubicBezTo>
                  <a:pt x="30359" y="8028"/>
                  <a:pt x="29118" y="5929"/>
                  <a:pt x="27305" y="4116"/>
                </a:cubicBezTo>
                <a:cubicBezTo>
                  <a:pt x="26351" y="3352"/>
                  <a:pt x="25396" y="2589"/>
                  <a:pt x="24442" y="1921"/>
                </a:cubicBezTo>
                <a:cubicBezTo>
                  <a:pt x="22247" y="585"/>
                  <a:pt x="19766" y="12"/>
                  <a:pt x="17189" y="12"/>
                </a:cubicBezTo>
                <a:cubicBezTo>
                  <a:pt x="16235" y="12"/>
                  <a:pt x="15281" y="12"/>
                  <a:pt x="14327" y="12"/>
                </a:cubicBezTo>
                <a:cubicBezTo>
                  <a:pt x="12322" y="-83"/>
                  <a:pt x="10509" y="394"/>
                  <a:pt x="8792" y="1253"/>
                </a:cubicBezTo>
                <a:cubicBezTo>
                  <a:pt x="6978" y="1825"/>
                  <a:pt x="5452" y="2780"/>
                  <a:pt x="4211" y="4211"/>
                </a:cubicBezTo>
                <a:cubicBezTo>
                  <a:pt x="2779" y="5547"/>
                  <a:pt x="1825" y="7074"/>
                  <a:pt x="1253" y="8792"/>
                </a:cubicBezTo>
                <a:cubicBezTo>
                  <a:pt x="394" y="10509"/>
                  <a:pt x="-83" y="12323"/>
                  <a:pt x="12" y="14327"/>
                </a:cubicBezTo>
                <a:cubicBezTo>
                  <a:pt x="203" y="15567"/>
                  <a:pt x="394" y="16903"/>
                  <a:pt x="489" y="18144"/>
                </a:cubicBezTo>
                <a:cubicBezTo>
                  <a:pt x="1157" y="20529"/>
                  <a:pt x="2398" y="22629"/>
                  <a:pt x="4211" y="24442"/>
                </a:cubicBezTo>
                <a:cubicBezTo>
                  <a:pt x="5165" y="25206"/>
                  <a:pt x="6120" y="25969"/>
                  <a:pt x="7074" y="26637"/>
                </a:cubicBezTo>
                <a:cubicBezTo>
                  <a:pt x="9364" y="27878"/>
                  <a:pt x="11750" y="28546"/>
                  <a:pt x="14327" y="28546"/>
                </a:cubicBezTo>
                <a:lnTo>
                  <a:pt x="14327" y="28546"/>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61" name="Google Shape;961;p30"/>
          <p:cNvSpPr/>
          <p:nvPr/>
        </p:nvSpPr>
        <p:spPr>
          <a:xfrm>
            <a:off x="1901837" y="608509"/>
            <a:ext cx="20719" cy="21471"/>
          </a:xfrm>
          <a:custGeom>
            <a:rect b="b" l="l" r="r" t="t"/>
            <a:pathLst>
              <a:path extrusionOk="0" h="28628" w="27626">
                <a:moveTo>
                  <a:pt x="13813" y="28629"/>
                </a:moveTo>
                <a:cubicBezTo>
                  <a:pt x="32231" y="28629"/>
                  <a:pt x="32231" y="0"/>
                  <a:pt x="13813" y="0"/>
                </a:cubicBezTo>
                <a:cubicBezTo>
                  <a:pt x="-4604" y="0"/>
                  <a:pt x="-4604" y="28629"/>
                  <a:pt x="13813" y="28629"/>
                </a:cubicBezTo>
                <a:lnTo>
                  <a:pt x="13813" y="28629"/>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62" name="Google Shape;962;p30"/>
          <p:cNvSpPr/>
          <p:nvPr/>
        </p:nvSpPr>
        <p:spPr>
          <a:xfrm>
            <a:off x="2101167" y="477030"/>
            <a:ext cx="20720" cy="21471"/>
          </a:xfrm>
          <a:custGeom>
            <a:rect b="b" l="l" r="r" t="t"/>
            <a:pathLst>
              <a:path extrusionOk="0" h="28628" w="27627">
                <a:moveTo>
                  <a:pt x="13814" y="28629"/>
                </a:moveTo>
                <a:cubicBezTo>
                  <a:pt x="32232" y="28629"/>
                  <a:pt x="32232" y="0"/>
                  <a:pt x="13814" y="0"/>
                </a:cubicBezTo>
                <a:cubicBezTo>
                  <a:pt x="-4605" y="0"/>
                  <a:pt x="-4605" y="28629"/>
                  <a:pt x="13814" y="28629"/>
                </a:cubicBezTo>
                <a:lnTo>
                  <a:pt x="13814" y="28629"/>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63" name="Google Shape;963;p30"/>
          <p:cNvSpPr/>
          <p:nvPr/>
        </p:nvSpPr>
        <p:spPr>
          <a:xfrm>
            <a:off x="2321726" y="385847"/>
            <a:ext cx="20747" cy="21471"/>
          </a:xfrm>
          <a:custGeom>
            <a:rect b="b" l="l" r="r" t="t"/>
            <a:pathLst>
              <a:path extrusionOk="0" h="28628" w="27662">
                <a:moveTo>
                  <a:pt x="13849" y="28629"/>
                </a:moveTo>
                <a:cubicBezTo>
                  <a:pt x="32267" y="28629"/>
                  <a:pt x="32267" y="0"/>
                  <a:pt x="13849" y="0"/>
                </a:cubicBezTo>
                <a:cubicBezTo>
                  <a:pt x="-4569" y="0"/>
                  <a:pt x="-4664" y="28629"/>
                  <a:pt x="13849" y="28629"/>
                </a:cubicBezTo>
                <a:lnTo>
                  <a:pt x="13849" y="28629"/>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64" name="Google Shape;964;p30"/>
          <p:cNvSpPr/>
          <p:nvPr/>
        </p:nvSpPr>
        <p:spPr>
          <a:xfrm>
            <a:off x="2537660" y="315911"/>
            <a:ext cx="23637" cy="21418"/>
          </a:xfrm>
          <a:custGeom>
            <a:rect b="b" l="l" r="r" t="t"/>
            <a:pathLst>
              <a:path extrusionOk="0" h="28557" w="31516">
                <a:moveTo>
                  <a:pt x="14326" y="28546"/>
                </a:moveTo>
                <a:cubicBezTo>
                  <a:pt x="15281" y="28546"/>
                  <a:pt x="16235" y="28546"/>
                  <a:pt x="17190" y="28546"/>
                </a:cubicBezTo>
                <a:cubicBezTo>
                  <a:pt x="19194" y="28641"/>
                  <a:pt x="21007" y="28164"/>
                  <a:pt x="22724" y="27305"/>
                </a:cubicBezTo>
                <a:cubicBezTo>
                  <a:pt x="24538" y="26732"/>
                  <a:pt x="26064" y="25778"/>
                  <a:pt x="27305" y="24347"/>
                </a:cubicBezTo>
                <a:cubicBezTo>
                  <a:pt x="28737" y="23011"/>
                  <a:pt x="29691" y="21484"/>
                  <a:pt x="30263" y="19766"/>
                </a:cubicBezTo>
                <a:cubicBezTo>
                  <a:pt x="31122" y="18048"/>
                  <a:pt x="31599" y="16235"/>
                  <a:pt x="31504" y="14231"/>
                </a:cubicBezTo>
                <a:cubicBezTo>
                  <a:pt x="31313" y="12991"/>
                  <a:pt x="31122" y="11655"/>
                  <a:pt x="31027" y="10414"/>
                </a:cubicBezTo>
                <a:cubicBezTo>
                  <a:pt x="30359" y="8028"/>
                  <a:pt x="29118" y="5929"/>
                  <a:pt x="27305" y="4116"/>
                </a:cubicBezTo>
                <a:cubicBezTo>
                  <a:pt x="26351" y="3352"/>
                  <a:pt x="25396" y="2589"/>
                  <a:pt x="24442" y="1921"/>
                </a:cubicBezTo>
                <a:cubicBezTo>
                  <a:pt x="22247" y="585"/>
                  <a:pt x="19766" y="12"/>
                  <a:pt x="17190" y="12"/>
                </a:cubicBezTo>
                <a:cubicBezTo>
                  <a:pt x="16235" y="12"/>
                  <a:pt x="15281" y="12"/>
                  <a:pt x="14326" y="12"/>
                </a:cubicBezTo>
                <a:cubicBezTo>
                  <a:pt x="12323" y="-83"/>
                  <a:pt x="10509" y="394"/>
                  <a:pt x="8792" y="1253"/>
                </a:cubicBezTo>
                <a:cubicBezTo>
                  <a:pt x="6978" y="1825"/>
                  <a:pt x="5452" y="2780"/>
                  <a:pt x="4211" y="4211"/>
                </a:cubicBezTo>
                <a:cubicBezTo>
                  <a:pt x="2780" y="5547"/>
                  <a:pt x="1825" y="7074"/>
                  <a:pt x="1253" y="8792"/>
                </a:cubicBezTo>
                <a:cubicBezTo>
                  <a:pt x="394" y="10509"/>
                  <a:pt x="-83" y="12323"/>
                  <a:pt x="12" y="14327"/>
                </a:cubicBezTo>
                <a:cubicBezTo>
                  <a:pt x="203" y="15567"/>
                  <a:pt x="394" y="16903"/>
                  <a:pt x="489" y="18144"/>
                </a:cubicBezTo>
                <a:cubicBezTo>
                  <a:pt x="1157" y="20529"/>
                  <a:pt x="2398" y="22629"/>
                  <a:pt x="4211" y="24442"/>
                </a:cubicBezTo>
                <a:cubicBezTo>
                  <a:pt x="5165" y="25206"/>
                  <a:pt x="6120" y="25969"/>
                  <a:pt x="7074" y="26637"/>
                </a:cubicBezTo>
                <a:cubicBezTo>
                  <a:pt x="9364" y="27973"/>
                  <a:pt x="11750" y="28546"/>
                  <a:pt x="14326" y="28546"/>
                </a:cubicBezTo>
                <a:lnTo>
                  <a:pt x="14326" y="28546"/>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65" name="Google Shape;965;p30"/>
          <p:cNvSpPr/>
          <p:nvPr/>
        </p:nvSpPr>
        <p:spPr>
          <a:xfrm>
            <a:off x="2756458" y="294664"/>
            <a:ext cx="20747" cy="21471"/>
          </a:xfrm>
          <a:custGeom>
            <a:rect b="b" l="l" r="r" t="t"/>
            <a:pathLst>
              <a:path extrusionOk="0" h="28628" w="27662">
                <a:moveTo>
                  <a:pt x="13849" y="28629"/>
                </a:moveTo>
                <a:cubicBezTo>
                  <a:pt x="32267" y="28629"/>
                  <a:pt x="32267" y="0"/>
                  <a:pt x="13849" y="0"/>
                </a:cubicBezTo>
                <a:cubicBezTo>
                  <a:pt x="-4569" y="0"/>
                  <a:pt x="-4664" y="28629"/>
                  <a:pt x="13849" y="28629"/>
                </a:cubicBezTo>
                <a:lnTo>
                  <a:pt x="13849" y="28629"/>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66" name="Google Shape;966;p30"/>
          <p:cNvSpPr/>
          <p:nvPr/>
        </p:nvSpPr>
        <p:spPr>
          <a:xfrm>
            <a:off x="2980909" y="313836"/>
            <a:ext cx="23636" cy="21418"/>
          </a:xfrm>
          <a:custGeom>
            <a:rect b="b" l="l" r="r" t="t"/>
            <a:pathLst>
              <a:path extrusionOk="0" h="28557" w="31515">
                <a:moveTo>
                  <a:pt x="14327" y="28546"/>
                </a:moveTo>
                <a:cubicBezTo>
                  <a:pt x="15281" y="28546"/>
                  <a:pt x="16235" y="28546"/>
                  <a:pt x="17189" y="28546"/>
                </a:cubicBezTo>
                <a:cubicBezTo>
                  <a:pt x="19193" y="28641"/>
                  <a:pt x="21006" y="28164"/>
                  <a:pt x="22724" y="27305"/>
                </a:cubicBezTo>
                <a:cubicBezTo>
                  <a:pt x="24537" y="26732"/>
                  <a:pt x="26064" y="25778"/>
                  <a:pt x="27305" y="24347"/>
                </a:cubicBezTo>
                <a:cubicBezTo>
                  <a:pt x="28736" y="23011"/>
                  <a:pt x="29691" y="21484"/>
                  <a:pt x="30263" y="19766"/>
                </a:cubicBezTo>
                <a:cubicBezTo>
                  <a:pt x="31122" y="18048"/>
                  <a:pt x="31599" y="16235"/>
                  <a:pt x="31504" y="14231"/>
                </a:cubicBezTo>
                <a:cubicBezTo>
                  <a:pt x="31313" y="12991"/>
                  <a:pt x="31122" y="11655"/>
                  <a:pt x="31027" y="10414"/>
                </a:cubicBezTo>
                <a:cubicBezTo>
                  <a:pt x="30359" y="8028"/>
                  <a:pt x="29118" y="5929"/>
                  <a:pt x="27305" y="4116"/>
                </a:cubicBezTo>
                <a:cubicBezTo>
                  <a:pt x="26351" y="3352"/>
                  <a:pt x="25396" y="2589"/>
                  <a:pt x="24442" y="1921"/>
                </a:cubicBezTo>
                <a:cubicBezTo>
                  <a:pt x="22247" y="585"/>
                  <a:pt x="19766" y="12"/>
                  <a:pt x="17189" y="12"/>
                </a:cubicBezTo>
                <a:cubicBezTo>
                  <a:pt x="16235" y="12"/>
                  <a:pt x="15281" y="12"/>
                  <a:pt x="14327" y="12"/>
                </a:cubicBezTo>
                <a:cubicBezTo>
                  <a:pt x="12322" y="-83"/>
                  <a:pt x="10509" y="394"/>
                  <a:pt x="8791" y="1253"/>
                </a:cubicBezTo>
                <a:cubicBezTo>
                  <a:pt x="6978" y="1825"/>
                  <a:pt x="5451" y="2780"/>
                  <a:pt x="4211" y="4211"/>
                </a:cubicBezTo>
                <a:cubicBezTo>
                  <a:pt x="2779" y="5547"/>
                  <a:pt x="1825" y="7074"/>
                  <a:pt x="1252" y="8792"/>
                </a:cubicBezTo>
                <a:cubicBezTo>
                  <a:pt x="394" y="10509"/>
                  <a:pt x="-83" y="12323"/>
                  <a:pt x="12" y="14327"/>
                </a:cubicBezTo>
                <a:cubicBezTo>
                  <a:pt x="203" y="15567"/>
                  <a:pt x="394" y="16903"/>
                  <a:pt x="489" y="18144"/>
                </a:cubicBezTo>
                <a:cubicBezTo>
                  <a:pt x="1157" y="20529"/>
                  <a:pt x="2398" y="22629"/>
                  <a:pt x="4211" y="24442"/>
                </a:cubicBezTo>
                <a:cubicBezTo>
                  <a:pt x="5165" y="25206"/>
                  <a:pt x="6119" y="25969"/>
                  <a:pt x="7074" y="26637"/>
                </a:cubicBezTo>
                <a:cubicBezTo>
                  <a:pt x="9268" y="27878"/>
                  <a:pt x="11654" y="28546"/>
                  <a:pt x="14327" y="28546"/>
                </a:cubicBezTo>
                <a:lnTo>
                  <a:pt x="14327" y="28546"/>
                </a:ln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967" name="Google Shape;967;p30"/>
          <p:cNvGrpSpPr/>
          <p:nvPr/>
        </p:nvGrpSpPr>
        <p:grpSpPr>
          <a:xfrm>
            <a:off x="1110934" y="2324245"/>
            <a:ext cx="316067" cy="129377"/>
            <a:chOff x="856379" y="1114543"/>
            <a:chExt cx="421422" cy="172502"/>
          </a:xfrm>
        </p:grpSpPr>
        <p:grpSp>
          <p:nvGrpSpPr>
            <p:cNvPr id="968" name="Google Shape;968;p30"/>
            <p:cNvGrpSpPr/>
            <p:nvPr/>
          </p:nvGrpSpPr>
          <p:grpSpPr>
            <a:xfrm>
              <a:off x="856379" y="1114543"/>
              <a:ext cx="421422" cy="172502"/>
              <a:chOff x="856379" y="1114543"/>
              <a:chExt cx="421422" cy="172502"/>
            </a:xfrm>
          </p:grpSpPr>
          <p:sp>
            <p:nvSpPr>
              <p:cNvPr id="969" name="Google Shape;969;p30"/>
              <p:cNvSpPr/>
              <p:nvPr/>
            </p:nvSpPr>
            <p:spPr>
              <a:xfrm>
                <a:off x="869609" y="1128159"/>
                <a:ext cx="393970" cy="144189"/>
              </a:xfrm>
              <a:custGeom>
                <a:rect b="b" l="l" r="r" t="t"/>
                <a:pathLst>
                  <a:path extrusionOk="0" h="144189" w="393970">
                    <a:moveTo>
                      <a:pt x="8723" y="69487"/>
                    </a:moveTo>
                    <a:cubicBezTo>
                      <a:pt x="13494" y="62234"/>
                      <a:pt x="19697" y="55554"/>
                      <a:pt x="26186" y="49924"/>
                    </a:cubicBezTo>
                    <a:cubicBezTo>
                      <a:pt x="58346" y="22154"/>
                      <a:pt x="99286" y="4785"/>
                      <a:pt x="141561" y="873"/>
                    </a:cubicBezTo>
                    <a:cubicBezTo>
                      <a:pt x="164750" y="-1227"/>
                      <a:pt x="188131" y="586"/>
                      <a:pt x="210939" y="4976"/>
                    </a:cubicBezTo>
                    <a:cubicBezTo>
                      <a:pt x="276308" y="17573"/>
                      <a:pt x="357042" y="40476"/>
                      <a:pt x="390156" y="96589"/>
                    </a:cubicBezTo>
                    <a:cubicBezTo>
                      <a:pt x="399890" y="113003"/>
                      <a:pt x="390061" y="133997"/>
                      <a:pt x="371261" y="136860"/>
                    </a:cubicBezTo>
                    <a:cubicBezTo>
                      <a:pt x="303219" y="147358"/>
                      <a:pt x="138126" y="146785"/>
                      <a:pt x="40119" y="133807"/>
                    </a:cubicBezTo>
                    <a:cubicBezTo>
                      <a:pt x="29335" y="132375"/>
                      <a:pt x="19124" y="127985"/>
                      <a:pt x="11395" y="120351"/>
                    </a:cubicBezTo>
                    <a:cubicBezTo>
                      <a:pt x="-5115" y="104032"/>
                      <a:pt x="-1584" y="85328"/>
                      <a:pt x="8723" y="69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70" name="Google Shape;970;p30"/>
              <p:cNvSpPr/>
              <p:nvPr/>
            </p:nvSpPr>
            <p:spPr>
              <a:xfrm>
                <a:off x="856379" y="1114543"/>
                <a:ext cx="421422" cy="172502"/>
              </a:xfrm>
              <a:custGeom>
                <a:rect b="b" l="l" r="r" t="t"/>
                <a:pathLst>
                  <a:path extrusionOk="0" h="172502" w="421422">
                    <a:moveTo>
                      <a:pt x="34359" y="90355"/>
                    </a:moveTo>
                    <a:cubicBezTo>
                      <a:pt x="51727" y="65257"/>
                      <a:pt x="83601" y="47889"/>
                      <a:pt x="111944" y="38250"/>
                    </a:cubicBezTo>
                    <a:cubicBezTo>
                      <a:pt x="143913" y="27467"/>
                      <a:pt x="177886" y="25653"/>
                      <a:pt x="211191" y="30902"/>
                    </a:cubicBezTo>
                    <a:cubicBezTo>
                      <a:pt x="262437" y="39014"/>
                      <a:pt x="319886" y="52946"/>
                      <a:pt x="361684" y="85202"/>
                    </a:cubicBezTo>
                    <a:cubicBezTo>
                      <a:pt x="371609" y="92836"/>
                      <a:pt x="408254" y="124042"/>
                      <a:pt x="385828" y="135398"/>
                    </a:cubicBezTo>
                    <a:cubicBezTo>
                      <a:pt x="379338" y="138643"/>
                      <a:pt x="369605" y="138261"/>
                      <a:pt x="362543" y="139024"/>
                    </a:cubicBezTo>
                    <a:cubicBezTo>
                      <a:pt x="351378" y="140169"/>
                      <a:pt x="340212" y="140933"/>
                      <a:pt x="328951" y="141505"/>
                    </a:cubicBezTo>
                    <a:cubicBezTo>
                      <a:pt x="276465" y="144464"/>
                      <a:pt x="223692" y="144273"/>
                      <a:pt x="171110" y="142269"/>
                    </a:cubicBezTo>
                    <a:cubicBezTo>
                      <a:pt x="141718" y="141219"/>
                      <a:pt x="112230" y="139501"/>
                      <a:pt x="82933" y="136639"/>
                    </a:cubicBezTo>
                    <a:cubicBezTo>
                      <a:pt x="70241" y="135398"/>
                      <a:pt x="55067" y="135589"/>
                      <a:pt x="43330" y="130054"/>
                    </a:cubicBezTo>
                    <a:cubicBezTo>
                      <a:pt x="25484" y="121561"/>
                      <a:pt x="25007" y="105337"/>
                      <a:pt x="34359" y="90355"/>
                    </a:cubicBezTo>
                    <a:cubicBezTo>
                      <a:pt x="44093" y="74609"/>
                      <a:pt x="19281" y="60295"/>
                      <a:pt x="9643" y="75945"/>
                    </a:cubicBezTo>
                    <a:cubicBezTo>
                      <a:pt x="-9634" y="107055"/>
                      <a:pt x="481" y="143987"/>
                      <a:pt x="35600" y="157729"/>
                    </a:cubicBezTo>
                    <a:cubicBezTo>
                      <a:pt x="49342" y="163073"/>
                      <a:pt x="65278" y="163550"/>
                      <a:pt x="79879" y="164981"/>
                    </a:cubicBezTo>
                    <a:cubicBezTo>
                      <a:pt x="95148" y="166508"/>
                      <a:pt x="110417" y="167749"/>
                      <a:pt x="125686" y="168703"/>
                    </a:cubicBezTo>
                    <a:cubicBezTo>
                      <a:pt x="190292" y="172806"/>
                      <a:pt x="255375" y="173761"/>
                      <a:pt x="320076" y="170707"/>
                    </a:cubicBezTo>
                    <a:cubicBezTo>
                      <a:pt x="333055" y="170134"/>
                      <a:pt x="345938" y="169276"/>
                      <a:pt x="358821" y="168130"/>
                    </a:cubicBezTo>
                    <a:cubicBezTo>
                      <a:pt x="369891" y="167081"/>
                      <a:pt x="382201" y="166794"/>
                      <a:pt x="392794" y="163454"/>
                    </a:cubicBezTo>
                    <a:cubicBezTo>
                      <a:pt x="406822" y="158969"/>
                      <a:pt x="417510" y="147136"/>
                      <a:pt x="420564" y="132821"/>
                    </a:cubicBezTo>
                    <a:cubicBezTo>
                      <a:pt x="423904" y="117075"/>
                      <a:pt x="417033" y="103811"/>
                      <a:pt x="407872" y="91596"/>
                    </a:cubicBezTo>
                    <a:cubicBezTo>
                      <a:pt x="369605" y="40827"/>
                      <a:pt x="302040" y="20596"/>
                      <a:pt x="242587" y="7999"/>
                    </a:cubicBezTo>
                    <a:cubicBezTo>
                      <a:pt x="199167" y="-1162"/>
                      <a:pt x="155173" y="-4216"/>
                      <a:pt x="112135" y="8381"/>
                    </a:cubicBezTo>
                    <a:cubicBezTo>
                      <a:pt x="73390" y="19737"/>
                      <a:pt x="33119" y="42258"/>
                      <a:pt x="9834" y="76040"/>
                    </a:cubicBezTo>
                    <a:cubicBezTo>
                      <a:pt x="-855" y="91118"/>
                      <a:pt x="23957" y="105433"/>
                      <a:pt x="34359" y="9035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971" name="Google Shape;971;p30"/>
            <p:cNvSpPr/>
            <p:nvPr/>
          </p:nvSpPr>
          <p:spPr>
            <a:xfrm>
              <a:off x="886777" y="1146246"/>
              <a:ext cx="238357" cy="108274"/>
            </a:xfrm>
            <a:custGeom>
              <a:rect b="b" l="l" r="r" t="t"/>
              <a:pathLst>
                <a:path extrusionOk="0" h="108274" w="238357">
                  <a:moveTo>
                    <a:pt x="5106" y="50922"/>
                  </a:moveTo>
                  <a:cubicBezTo>
                    <a:pt x="7969" y="45483"/>
                    <a:pt x="11690" y="40521"/>
                    <a:pt x="15508" y="36417"/>
                  </a:cubicBezTo>
                  <a:cubicBezTo>
                    <a:pt x="34784" y="15900"/>
                    <a:pt x="59405" y="3112"/>
                    <a:pt x="84981" y="535"/>
                  </a:cubicBezTo>
                  <a:cubicBezTo>
                    <a:pt x="99009" y="-896"/>
                    <a:pt x="113132" y="631"/>
                    <a:pt x="126970" y="4066"/>
                  </a:cubicBezTo>
                  <a:cubicBezTo>
                    <a:pt x="166573" y="13896"/>
                    <a:pt x="215529" y="31455"/>
                    <a:pt x="235951" y="73635"/>
                  </a:cubicBezTo>
                  <a:cubicBezTo>
                    <a:pt x="241963" y="85945"/>
                    <a:pt x="236142" y="101596"/>
                    <a:pt x="224785" y="103600"/>
                  </a:cubicBezTo>
                  <a:cubicBezTo>
                    <a:pt x="183655" y="111043"/>
                    <a:pt x="83835" y="109612"/>
                    <a:pt x="24383" y="99210"/>
                  </a:cubicBezTo>
                  <a:cubicBezTo>
                    <a:pt x="17893" y="98065"/>
                    <a:pt x="11595" y="94725"/>
                    <a:pt x="6919" y="88999"/>
                  </a:cubicBezTo>
                  <a:cubicBezTo>
                    <a:pt x="-3006" y="76593"/>
                    <a:pt x="-1002" y="62660"/>
                    <a:pt x="5106" y="50922"/>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72" name="Google Shape;972;p30"/>
            <p:cNvSpPr/>
            <p:nvPr/>
          </p:nvSpPr>
          <p:spPr>
            <a:xfrm>
              <a:off x="917303" y="1160493"/>
              <a:ext cx="88735" cy="40310"/>
            </a:xfrm>
            <a:custGeom>
              <a:rect b="b" l="l" r="r" t="t"/>
              <a:pathLst>
                <a:path extrusionOk="0" h="40310" w="88735">
                  <a:moveTo>
                    <a:pt x="1873" y="18925"/>
                  </a:moveTo>
                  <a:cubicBezTo>
                    <a:pt x="2923" y="16921"/>
                    <a:pt x="4354" y="15108"/>
                    <a:pt x="5786" y="13581"/>
                  </a:cubicBezTo>
                  <a:cubicBezTo>
                    <a:pt x="12943" y="5947"/>
                    <a:pt x="22104" y="1175"/>
                    <a:pt x="31647" y="221"/>
                  </a:cubicBezTo>
                  <a:cubicBezTo>
                    <a:pt x="36896" y="-351"/>
                    <a:pt x="42144" y="221"/>
                    <a:pt x="47298" y="1557"/>
                  </a:cubicBezTo>
                  <a:cubicBezTo>
                    <a:pt x="62089" y="5183"/>
                    <a:pt x="80221" y="11768"/>
                    <a:pt x="87855" y="27419"/>
                  </a:cubicBezTo>
                  <a:cubicBezTo>
                    <a:pt x="90050" y="31999"/>
                    <a:pt x="87951" y="37821"/>
                    <a:pt x="83656" y="38584"/>
                  </a:cubicBezTo>
                  <a:cubicBezTo>
                    <a:pt x="68388" y="41351"/>
                    <a:pt x="31265" y="40779"/>
                    <a:pt x="9126" y="36962"/>
                  </a:cubicBezTo>
                  <a:cubicBezTo>
                    <a:pt x="6740" y="36580"/>
                    <a:pt x="4354" y="35339"/>
                    <a:pt x="2636" y="33144"/>
                  </a:cubicBezTo>
                  <a:cubicBezTo>
                    <a:pt x="-1085" y="28468"/>
                    <a:pt x="-417" y="23315"/>
                    <a:pt x="1873" y="18925"/>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973" name="Google Shape;973;p30"/>
          <p:cNvGrpSpPr/>
          <p:nvPr/>
        </p:nvGrpSpPr>
        <p:grpSpPr>
          <a:xfrm>
            <a:off x="263522" y="2725277"/>
            <a:ext cx="316066" cy="129376"/>
            <a:chOff x="351363" y="3633703"/>
            <a:chExt cx="421421" cy="172502"/>
          </a:xfrm>
        </p:grpSpPr>
        <p:grpSp>
          <p:nvGrpSpPr>
            <p:cNvPr id="974" name="Google Shape;974;p30"/>
            <p:cNvGrpSpPr/>
            <p:nvPr/>
          </p:nvGrpSpPr>
          <p:grpSpPr>
            <a:xfrm>
              <a:off x="351363" y="3633703"/>
              <a:ext cx="421421" cy="172502"/>
              <a:chOff x="351363" y="3633703"/>
              <a:chExt cx="421421" cy="172502"/>
            </a:xfrm>
          </p:grpSpPr>
          <p:sp>
            <p:nvSpPr>
              <p:cNvPr id="975" name="Google Shape;975;p30"/>
              <p:cNvSpPr/>
              <p:nvPr/>
            </p:nvSpPr>
            <p:spPr>
              <a:xfrm>
                <a:off x="364654" y="3647414"/>
                <a:ext cx="394005" cy="144189"/>
              </a:xfrm>
              <a:custGeom>
                <a:rect b="b" l="l" r="r" t="t"/>
                <a:pathLst>
                  <a:path extrusionOk="0" h="144189" w="394005">
                    <a:moveTo>
                      <a:pt x="8758" y="69487"/>
                    </a:moveTo>
                    <a:cubicBezTo>
                      <a:pt x="13529" y="62234"/>
                      <a:pt x="19732" y="55554"/>
                      <a:pt x="26221" y="49924"/>
                    </a:cubicBezTo>
                    <a:cubicBezTo>
                      <a:pt x="58381" y="22154"/>
                      <a:pt x="99321" y="4785"/>
                      <a:pt x="141596" y="873"/>
                    </a:cubicBezTo>
                    <a:cubicBezTo>
                      <a:pt x="164786" y="-1227"/>
                      <a:pt x="188166" y="586"/>
                      <a:pt x="210974" y="4976"/>
                    </a:cubicBezTo>
                    <a:cubicBezTo>
                      <a:pt x="276343" y="17573"/>
                      <a:pt x="357077" y="40476"/>
                      <a:pt x="390191" y="96589"/>
                    </a:cubicBezTo>
                    <a:cubicBezTo>
                      <a:pt x="399925" y="113003"/>
                      <a:pt x="390096" y="133998"/>
                      <a:pt x="371296" y="136860"/>
                    </a:cubicBezTo>
                    <a:cubicBezTo>
                      <a:pt x="303255" y="147358"/>
                      <a:pt x="138161" y="146785"/>
                      <a:pt x="40154" y="133807"/>
                    </a:cubicBezTo>
                    <a:cubicBezTo>
                      <a:pt x="29371" y="132375"/>
                      <a:pt x="19160" y="127985"/>
                      <a:pt x="11430" y="120351"/>
                    </a:cubicBezTo>
                    <a:cubicBezTo>
                      <a:pt x="-5080" y="104032"/>
                      <a:pt x="-1644" y="85328"/>
                      <a:pt x="8758" y="69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76" name="Google Shape;976;p30"/>
              <p:cNvSpPr/>
              <p:nvPr/>
            </p:nvSpPr>
            <p:spPr>
              <a:xfrm>
                <a:off x="351363" y="3633703"/>
                <a:ext cx="421421" cy="172502"/>
              </a:xfrm>
              <a:custGeom>
                <a:rect b="b" l="l" r="r" t="t"/>
                <a:pathLst>
                  <a:path extrusionOk="0" h="172502" w="421421">
                    <a:moveTo>
                      <a:pt x="34359" y="90355"/>
                    </a:moveTo>
                    <a:cubicBezTo>
                      <a:pt x="51727" y="65257"/>
                      <a:pt x="83601" y="47889"/>
                      <a:pt x="111944" y="38250"/>
                    </a:cubicBezTo>
                    <a:cubicBezTo>
                      <a:pt x="143913" y="27467"/>
                      <a:pt x="177886" y="25653"/>
                      <a:pt x="211191" y="30902"/>
                    </a:cubicBezTo>
                    <a:cubicBezTo>
                      <a:pt x="262437" y="39014"/>
                      <a:pt x="319886" y="52947"/>
                      <a:pt x="361684" y="85202"/>
                    </a:cubicBezTo>
                    <a:cubicBezTo>
                      <a:pt x="371609" y="92836"/>
                      <a:pt x="408254" y="124042"/>
                      <a:pt x="385828" y="135398"/>
                    </a:cubicBezTo>
                    <a:cubicBezTo>
                      <a:pt x="379338" y="138642"/>
                      <a:pt x="369605" y="138261"/>
                      <a:pt x="362543" y="139024"/>
                    </a:cubicBezTo>
                    <a:cubicBezTo>
                      <a:pt x="351377" y="140169"/>
                      <a:pt x="340212" y="140933"/>
                      <a:pt x="328951" y="141506"/>
                    </a:cubicBezTo>
                    <a:cubicBezTo>
                      <a:pt x="276465" y="144464"/>
                      <a:pt x="223692" y="144273"/>
                      <a:pt x="171110" y="142269"/>
                    </a:cubicBezTo>
                    <a:cubicBezTo>
                      <a:pt x="141718" y="141219"/>
                      <a:pt x="112230" y="139502"/>
                      <a:pt x="82933" y="136639"/>
                    </a:cubicBezTo>
                    <a:cubicBezTo>
                      <a:pt x="70241" y="135398"/>
                      <a:pt x="55067" y="135589"/>
                      <a:pt x="43329" y="130054"/>
                    </a:cubicBezTo>
                    <a:cubicBezTo>
                      <a:pt x="25484" y="121656"/>
                      <a:pt x="25102" y="105433"/>
                      <a:pt x="34359" y="90355"/>
                    </a:cubicBezTo>
                    <a:cubicBezTo>
                      <a:pt x="44093" y="74609"/>
                      <a:pt x="19281" y="60295"/>
                      <a:pt x="9643" y="75945"/>
                    </a:cubicBezTo>
                    <a:cubicBezTo>
                      <a:pt x="-9634" y="107055"/>
                      <a:pt x="481" y="143987"/>
                      <a:pt x="35600" y="157728"/>
                    </a:cubicBezTo>
                    <a:cubicBezTo>
                      <a:pt x="49342" y="163073"/>
                      <a:pt x="65278" y="163550"/>
                      <a:pt x="79879" y="164981"/>
                    </a:cubicBezTo>
                    <a:cubicBezTo>
                      <a:pt x="95148" y="166508"/>
                      <a:pt x="110417" y="167749"/>
                      <a:pt x="125686" y="168703"/>
                    </a:cubicBezTo>
                    <a:cubicBezTo>
                      <a:pt x="190292" y="172807"/>
                      <a:pt x="255375" y="173761"/>
                      <a:pt x="320076" y="170707"/>
                    </a:cubicBezTo>
                    <a:cubicBezTo>
                      <a:pt x="333055" y="170135"/>
                      <a:pt x="345938" y="169276"/>
                      <a:pt x="358821" y="168131"/>
                    </a:cubicBezTo>
                    <a:cubicBezTo>
                      <a:pt x="369891" y="167081"/>
                      <a:pt x="382106" y="166794"/>
                      <a:pt x="392794" y="163454"/>
                    </a:cubicBezTo>
                    <a:cubicBezTo>
                      <a:pt x="406822" y="158969"/>
                      <a:pt x="417510" y="147136"/>
                      <a:pt x="420564" y="132821"/>
                    </a:cubicBezTo>
                    <a:cubicBezTo>
                      <a:pt x="423904" y="117076"/>
                      <a:pt x="417033" y="103811"/>
                      <a:pt x="407872" y="91596"/>
                    </a:cubicBezTo>
                    <a:cubicBezTo>
                      <a:pt x="369605" y="40827"/>
                      <a:pt x="302040" y="20596"/>
                      <a:pt x="242587" y="7999"/>
                    </a:cubicBezTo>
                    <a:cubicBezTo>
                      <a:pt x="199167" y="-1162"/>
                      <a:pt x="155173" y="-4216"/>
                      <a:pt x="112135" y="8381"/>
                    </a:cubicBezTo>
                    <a:cubicBezTo>
                      <a:pt x="73390" y="19737"/>
                      <a:pt x="33118" y="42258"/>
                      <a:pt x="9834" y="76040"/>
                    </a:cubicBezTo>
                    <a:cubicBezTo>
                      <a:pt x="-855" y="91119"/>
                      <a:pt x="23957" y="105528"/>
                      <a:pt x="34359" y="9035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977" name="Google Shape;977;p30"/>
            <p:cNvSpPr/>
            <p:nvPr/>
          </p:nvSpPr>
          <p:spPr>
            <a:xfrm>
              <a:off x="381822" y="3665502"/>
              <a:ext cx="238392" cy="108274"/>
            </a:xfrm>
            <a:custGeom>
              <a:rect b="b" l="l" r="r" t="t"/>
              <a:pathLst>
                <a:path extrusionOk="0" h="108274" w="238392">
                  <a:moveTo>
                    <a:pt x="5141" y="50922"/>
                  </a:moveTo>
                  <a:cubicBezTo>
                    <a:pt x="8004" y="45483"/>
                    <a:pt x="11726" y="40521"/>
                    <a:pt x="15543" y="36417"/>
                  </a:cubicBezTo>
                  <a:cubicBezTo>
                    <a:pt x="34820" y="15899"/>
                    <a:pt x="59441" y="3112"/>
                    <a:pt x="85016" y="535"/>
                  </a:cubicBezTo>
                  <a:cubicBezTo>
                    <a:pt x="99044" y="-896"/>
                    <a:pt x="113168" y="631"/>
                    <a:pt x="127005" y="4066"/>
                  </a:cubicBezTo>
                  <a:cubicBezTo>
                    <a:pt x="166609" y="13895"/>
                    <a:pt x="215564" y="31455"/>
                    <a:pt x="235986" y="73635"/>
                  </a:cubicBezTo>
                  <a:cubicBezTo>
                    <a:pt x="241998" y="85945"/>
                    <a:pt x="236177" y="101596"/>
                    <a:pt x="224821" y="103600"/>
                  </a:cubicBezTo>
                  <a:cubicBezTo>
                    <a:pt x="183691" y="111043"/>
                    <a:pt x="83871" y="109612"/>
                    <a:pt x="24418" y="99210"/>
                  </a:cubicBezTo>
                  <a:cubicBezTo>
                    <a:pt x="17929" y="98065"/>
                    <a:pt x="11631" y="94725"/>
                    <a:pt x="6955" y="88999"/>
                  </a:cubicBezTo>
                  <a:cubicBezTo>
                    <a:pt x="-2970" y="76593"/>
                    <a:pt x="-1062" y="62660"/>
                    <a:pt x="5141" y="50922"/>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78" name="Google Shape;978;p30"/>
            <p:cNvSpPr/>
            <p:nvPr/>
          </p:nvSpPr>
          <p:spPr>
            <a:xfrm>
              <a:off x="412347" y="3679653"/>
              <a:ext cx="88771" cy="40310"/>
            </a:xfrm>
            <a:custGeom>
              <a:rect b="b" l="l" r="r" t="t"/>
              <a:pathLst>
                <a:path extrusionOk="0" h="40310" w="88771">
                  <a:moveTo>
                    <a:pt x="1909" y="18926"/>
                  </a:moveTo>
                  <a:cubicBezTo>
                    <a:pt x="2958" y="16921"/>
                    <a:pt x="4390" y="15108"/>
                    <a:pt x="5821" y="13582"/>
                  </a:cubicBezTo>
                  <a:cubicBezTo>
                    <a:pt x="12978" y="5947"/>
                    <a:pt x="22140" y="1175"/>
                    <a:pt x="31683" y="221"/>
                  </a:cubicBezTo>
                  <a:cubicBezTo>
                    <a:pt x="36931" y="-351"/>
                    <a:pt x="42180" y="221"/>
                    <a:pt x="47333" y="1557"/>
                  </a:cubicBezTo>
                  <a:cubicBezTo>
                    <a:pt x="62125" y="5184"/>
                    <a:pt x="80257" y="11768"/>
                    <a:pt x="87891" y="27419"/>
                  </a:cubicBezTo>
                  <a:cubicBezTo>
                    <a:pt x="90086" y="31999"/>
                    <a:pt x="87986" y="37821"/>
                    <a:pt x="83692" y="38584"/>
                  </a:cubicBezTo>
                  <a:cubicBezTo>
                    <a:pt x="68423" y="41352"/>
                    <a:pt x="31301" y="40779"/>
                    <a:pt x="9161" y="36962"/>
                  </a:cubicBezTo>
                  <a:cubicBezTo>
                    <a:pt x="6776" y="36580"/>
                    <a:pt x="4390" y="35340"/>
                    <a:pt x="2672" y="33145"/>
                  </a:cubicBezTo>
                  <a:cubicBezTo>
                    <a:pt x="-1145" y="28564"/>
                    <a:pt x="-382" y="23315"/>
                    <a:pt x="1909" y="18926"/>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979" name="Google Shape;979;p30"/>
          <p:cNvSpPr/>
          <p:nvPr/>
        </p:nvSpPr>
        <p:spPr>
          <a:xfrm>
            <a:off x="444246" y="1553766"/>
            <a:ext cx="439454" cy="172633"/>
          </a:xfrm>
          <a:custGeom>
            <a:rect b="b" l="l" r="r" t="t"/>
            <a:pathLst>
              <a:path extrusionOk="0" h="230177" w="585939">
                <a:moveTo>
                  <a:pt x="585940" y="115088"/>
                </a:moveTo>
                <a:cubicBezTo>
                  <a:pt x="585940" y="178650"/>
                  <a:pt x="454773" y="230177"/>
                  <a:pt x="292970" y="230177"/>
                </a:cubicBezTo>
                <a:cubicBezTo>
                  <a:pt x="131167" y="230177"/>
                  <a:pt x="0" y="178650"/>
                  <a:pt x="0" y="115088"/>
                </a:cubicBezTo>
                <a:cubicBezTo>
                  <a:pt x="0" y="51527"/>
                  <a:pt x="131167" y="0"/>
                  <a:pt x="292970" y="0"/>
                </a:cubicBezTo>
                <a:cubicBezTo>
                  <a:pt x="454773" y="0"/>
                  <a:pt x="585940" y="51527"/>
                  <a:pt x="585940" y="115088"/>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0" name="Google Shape;980;p30"/>
          <p:cNvSpPr/>
          <p:nvPr/>
        </p:nvSpPr>
        <p:spPr>
          <a:xfrm>
            <a:off x="-4942" y="1662700"/>
            <a:ext cx="439454" cy="172633"/>
          </a:xfrm>
          <a:custGeom>
            <a:rect b="b" l="l" r="r" t="t"/>
            <a:pathLst>
              <a:path extrusionOk="0" h="230177" w="585939">
                <a:moveTo>
                  <a:pt x="585940" y="115088"/>
                </a:moveTo>
                <a:cubicBezTo>
                  <a:pt x="585940" y="178650"/>
                  <a:pt x="454773" y="230177"/>
                  <a:pt x="292970" y="230177"/>
                </a:cubicBezTo>
                <a:cubicBezTo>
                  <a:pt x="131167" y="230177"/>
                  <a:pt x="0" y="178650"/>
                  <a:pt x="0" y="115088"/>
                </a:cubicBezTo>
                <a:cubicBezTo>
                  <a:pt x="0" y="51527"/>
                  <a:pt x="131167" y="0"/>
                  <a:pt x="292970" y="0"/>
                </a:cubicBezTo>
                <a:cubicBezTo>
                  <a:pt x="454773" y="0"/>
                  <a:pt x="585940" y="51527"/>
                  <a:pt x="585940" y="115088"/>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1" name="Google Shape;981;p30"/>
          <p:cNvSpPr/>
          <p:nvPr/>
        </p:nvSpPr>
        <p:spPr>
          <a:xfrm>
            <a:off x="788939" y="1761040"/>
            <a:ext cx="265391" cy="104210"/>
          </a:xfrm>
          <a:custGeom>
            <a:rect b="b" l="l" r="r" t="t"/>
            <a:pathLst>
              <a:path extrusionOk="0" h="138946" w="353854">
                <a:moveTo>
                  <a:pt x="353854" y="69473"/>
                </a:moveTo>
                <a:cubicBezTo>
                  <a:pt x="353854" y="107842"/>
                  <a:pt x="274641" y="138946"/>
                  <a:pt x="176927" y="138946"/>
                </a:cubicBezTo>
                <a:cubicBezTo>
                  <a:pt x="79213" y="138946"/>
                  <a:pt x="0" y="107842"/>
                  <a:pt x="0" y="69473"/>
                </a:cubicBezTo>
                <a:cubicBezTo>
                  <a:pt x="0" y="31104"/>
                  <a:pt x="79213" y="0"/>
                  <a:pt x="176927" y="0"/>
                </a:cubicBezTo>
                <a:cubicBezTo>
                  <a:pt x="274642" y="0"/>
                  <a:pt x="353854" y="31104"/>
                  <a:pt x="353854" y="69473"/>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2" name="Google Shape;982;p30"/>
          <p:cNvSpPr/>
          <p:nvPr/>
        </p:nvSpPr>
        <p:spPr>
          <a:xfrm>
            <a:off x="8610236" y="2535454"/>
            <a:ext cx="439454" cy="172633"/>
          </a:xfrm>
          <a:custGeom>
            <a:rect b="b" l="l" r="r" t="t"/>
            <a:pathLst>
              <a:path extrusionOk="0" h="230177" w="585939">
                <a:moveTo>
                  <a:pt x="585941" y="115089"/>
                </a:moveTo>
                <a:cubicBezTo>
                  <a:pt x="585941" y="178650"/>
                  <a:pt x="454773" y="230177"/>
                  <a:pt x="292971" y="230177"/>
                </a:cubicBezTo>
                <a:cubicBezTo>
                  <a:pt x="131168" y="230177"/>
                  <a:pt x="1" y="178650"/>
                  <a:pt x="1" y="115089"/>
                </a:cubicBezTo>
                <a:cubicBezTo>
                  <a:pt x="1" y="51527"/>
                  <a:pt x="131169" y="0"/>
                  <a:pt x="292971" y="0"/>
                </a:cubicBezTo>
                <a:cubicBezTo>
                  <a:pt x="454774" y="0"/>
                  <a:pt x="585941" y="51527"/>
                  <a:pt x="585941" y="115089"/>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3" name="Google Shape;983;p30"/>
          <p:cNvSpPr/>
          <p:nvPr/>
        </p:nvSpPr>
        <p:spPr>
          <a:xfrm>
            <a:off x="8161047" y="2644388"/>
            <a:ext cx="439454" cy="172633"/>
          </a:xfrm>
          <a:custGeom>
            <a:rect b="b" l="l" r="r" t="t"/>
            <a:pathLst>
              <a:path extrusionOk="0" h="230177" w="585939">
                <a:moveTo>
                  <a:pt x="585940" y="115089"/>
                </a:moveTo>
                <a:cubicBezTo>
                  <a:pt x="585940" y="178650"/>
                  <a:pt x="454773" y="230177"/>
                  <a:pt x="292971" y="230177"/>
                </a:cubicBezTo>
                <a:cubicBezTo>
                  <a:pt x="131168" y="230177"/>
                  <a:pt x="1" y="178650"/>
                  <a:pt x="1" y="115089"/>
                </a:cubicBezTo>
                <a:cubicBezTo>
                  <a:pt x="1" y="51527"/>
                  <a:pt x="131169" y="0"/>
                  <a:pt x="292971" y="0"/>
                </a:cubicBezTo>
                <a:cubicBezTo>
                  <a:pt x="454774" y="0"/>
                  <a:pt x="585940" y="51527"/>
                  <a:pt x="585940" y="115089"/>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4" name="Google Shape;984;p30"/>
          <p:cNvSpPr/>
          <p:nvPr/>
        </p:nvSpPr>
        <p:spPr>
          <a:xfrm>
            <a:off x="5588017" y="4885322"/>
            <a:ext cx="439454" cy="172633"/>
          </a:xfrm>
          <a:custGeom>
            <a:rect b="b" l="l" r="r" t="t"/>
            <a:pathLst>
              <a:path extrusionOk="0" h="230177" w="585939">
                <a:moveTo>
                  <a:pt x="585940" y="115089"/>
                </a:moveTo>
                <a:cubicBezTo>
                  <a:pt x="585940" y="178651"/>
                  <a:pt x="454773" y="230177"/>
                  <a:pt x="292970" y="230177"/>
                </a:cubicBezTo>
                <a:cubicBezTo>
                  <a:pt x="131167" y="230177"/>
                  <a:pt x="0" y="178650"/>
                  <a:pt x="0" y="115089"/>
                </a:cubicBezTo>
                <a:cubicBezTo>
                  <a:pt x="0" y="51527"/>
                  <a:pt x="131167" y="0"/>
                  <a:pt x="292970" y="0"/>
                </a:cubicBezTo>
                <a:cubicBezTo>
                  <a:pt x="454773" y="0"/>
                  <a:pt x="585940" y="51527"/>
                  <a:pt x="585940" y="115089"/>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5" name="Google Shape;985;p30"/>
          <p:cNvSpPr/>
          <p:nvPr/>
        </p:nvSpPr>
        <p:spPr>
          <a:xfrm>
            <a:off x="3882445" y="4585934"/>
            <a:ext cx="439454" cy="172633"/>
          </a:xfrm>
          <a:custGeom>
            <a:rect b="b" l="l" r="r" t="t"/>
            <a:pathLst>
              <a:path extrusionOk="0" h="230177" w="585939">
                <a:moveTo>
                  <a:pt x="585940" y="115088"/>
                </a:moveTo>
                <a:cubicBezTo>
                  <a:pt x="585940" y="178650"/>
                  <a:pt x="454773" y="230177"/>
                  <a:pt x="292970" y="230177"/>
                </a:cubicBezTo>
                <a:cubicBezTo>
                  <a:pt x="131167" y="230177"/>
                  <a:pt x="0" y="178650"/>
                  <a:pt x="0" y="115088"/>
                </a:cubicBezTo>
                <a:cubicBezTo>
                  <a:pt x="0" y="51526"/>
                  <a:pt x="131167" y="0"/>
                  <a:pt x="292970" y="0"/>
                </a:cubicBezTo>
                <a:cubicBezTo>
                  <a:pt x="454773" y="0"/>
                  <a:pt x="585940" y="51527"/>
                  <a:pt x="585940" y="115088"/>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6" name="Google Shape;986;p30"/>
          <p:cNvSpPr/>
          <p:nvPr/>
        </p:nvSpPr>
        <p:spPr>
          <a:xfrm>
            <a:off x="6473869" y="821366"/>
            <a:ext cx="265390" cy="104209"/>
          </a:xfrm>
          <a:custGeom>
            <a:rect b="b" l="l" r="r" t="t"/>
            <a:pathLst>
              <a:path extrusionOk="0" h="138946" w="353854">
                <a:moveTo>
                  <a:pt x="353854" y="69473"/>
                </a:moveTo>
                <a:cubicBezTo>
                  <a:pt x="353854" y="107842"/>
                  <a:pt x="274641" y="138946"/>
                  <a:pt x="176927" y="138946"/>
                </a:cubicBezTo>
                <a:cubicBezTo>
                  <a:pt x="79213" y="138946"/>
                  <a:pt x="0" y="107842"/>
                  <a:pt x="0" y="69473"/>
                </a:cubicBezTo>
                <a:cubicBezTo>
                  <a:pt x="0" y="31104"/>
                  <a:pt x="79214" y="0"/>
                  <a:pt x="176927" y="0"/>
                </a:cubicBezTo>
                <a:cubicBezTo>
                  <a:pt x="274642" y="0"/>
                  <a:pt x="353854" y="31104"/>
                  <a:pt x="353854" y="69473"/>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7" name="Google Shape;987;p30"/>
          <p:cNvSpPr/>
          <p:nvPr/>
        </p:nvSpPr>
        <p:spPr>
          <a:xfrm>
            <a:off x="4342512" y="4533829"/>
            <a:ext cx="265390" cy="104210"/>
          </a:xfrm>
          <a:custGeom>
            <a:rect b="b" l="l" r="r" t="t"/>
            <a:pathLst>
              <a:path extrusionOk="0" h="138946" w="353854">
                <a:moveTo>
                  <a:pt x="353855" y="69473"/>
                </a:moveTo>
                <a:cubicBezTo>
                  <a:pt x="353855" y="107842"/>
                  <a:pt x="274641" y="138946"/>
                  <a:pt x="176928" y="138946"/>
                </a:cubicBezTo>
                <a:cubicBezTo>
                  <a:pt x="79213" y="138946"/>
                  <a:pt x="1" y="107842"/>
                  <a:pt x="1" y="69473"/>
                </a:cubicBezTo>
                <a:cubicBezTo>
                  <a:pt x="1" y="31104"/>
                  <a:pt x="79214" y="0"/>
                  <a:pt x="176928" y="0"/>
                </a:cubicBezTo>
                <a:cubicBezTo>
                  <a:pt x="274642" y="0"/>
                  <a:pt x="353855" y="31103"/>
                  <a:pt x="353855" y="69473"/>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8" name="Google Shape;988;p30"/>
          <p:cNvSpPr/>
          <p:nvPr/>
        </p:nvSpPr>
        <p:spPr>
          <a:xfrm>
            <a:off x="4529388" y="4695440"/>
            <a:ext cx="265390" cy="104210"/>
          </a:xfrm>
          <a:custGeom>
            <a:rect b="b" l="l" r="r" t="t"/>
            <a:pathLst>
              <a:path extrusionOk="0" h="138946" w="353854">
                <a:moveTo>
                  <a:pt x="353854" y="69473"/>
                </a:moveTo>
                <a:cubicBezTo>
                  <a:pt x="353854" y="107842"/>
                  <a:pt x="274641" y="138946"/>
                  <a:pt x="176927" y="138946"/>
                </a:cubicBezTo>
                <a:cubicBezTo>
                  <a:pt x="79213" y="138946"/>
                  <a:pt x="0" y="107843"/>
                  <a:pt x="0" y="69473"/>
                </a:cubicBezTo>
                <a:cubicBezTo>
                  <a:pt x="0" y="31104"/>
                  <a:pt x="79214" y="0"/>
                  <a:pt x="176927" y="0"/>
                </a:cubicBezTo>
                <a:cubicBezTo>
                  <a:pt x="274642" y="0"/>
                  <a:pt x="353854" y="31104"/>
                  <a:pt x="353854" y="69473"/>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9" name="Google Shape;989;p30"/>
          <p:cNvSpPr/>
          <p:nvPr/>
        </p:nvSpPr>
        <p:spPr>
          <a:xfrm>
            <a:off x="6726377" y="966157"/>
            <a:ext cx="265390" cy="104209"/>
          </a:xfrm>
          <a:custGeom>
            <a:rect b="b" l="l" r="r" t="t"/>
            <a:pathLst>
              <a:path extrusionOk="0" h="138946" w="353854">
                <a:moveTo>
                  <a:pt x="353855" y="69473"/>
                </a:moveTo>
                <a:cubicBezTo>
                  <a:pt x="353855" y="107842"/>
                  <a:pt x="274641" y="138946"/>
                  <a:pt x="176928" y="138946"/>
                </a:cubicBezTo>
                <a:cubicBezTo>
                  <a:pt x="79213" y="138946"/>
                  <a:pt x="1" y="107842"/>
                  <a:pt x="1" y="69473"/>
                </a:cubicBezTo>
                <a:cubicBezTo>
                  <a:pt x="1" y="31104"/>
                  <a:pt x="79214" y="0"/>
                  <a:pt x="176928" y="0"/>
                </a:cubicBezTo>
                <a:cubicBezTo>
                  <a:pt x="274642" y="0"/>
                  <a:pt x="353855" y="31104"/>
                  <a:pt x="353855" y="69473"/>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90" name="Google Shape;990;p30"/>
          <p:cNvSpPr/>
          <p:nvPr/>
        </p:nvSpPr>
        <p:spPr>
          <a:xfrm>
            <a:off x="3196637" y="4309235"/>
            <a:ext cx="411398" cy="448186"/>
          </a:xfrm>
          <a:custGeom>
            <a:rect b="b" l="l" r="r" t="t"/>
            <a:pathLst>
              <a:path extrusionOk="0" h="597582" w="548531">
                <a:moveTo>
                  <a:pt x="270640" y="582504"/>
                </a:moveTo>
                <a:cubicBezTo>
                  <a:pt x="199067" y="457873"/>
                  <a:pt x="107359" y="344883"/>
                  <a:pt x="0" y="249263"/>
                </a:cubicBezTo>
                <a:cubicBezTo>
                  <a:pt x="92090" y="317782"/>
                  <a:pt x="175591" y="397943"/>
                  <a:pt x="247927" y="486979"/>
                </a:cubicBezTo>
                <a:cubicBezTo>
                  <a:pt x="168625" y="340685"/>
                  <a:pt x="117474" y="179217"/>
                  <a:pt x="98102" y="13932"/>
                </a:cubicBezTo>
                <a:cubicBezTo>
                  <a:pt x="145912" y="140282"/>
                  <a:pt x="197540" y="265200"/>
                  <a:pt x="252889" y="388495"/>
                </a:cubicBezTo>
                <a:cubicBezTo>
                  <a:pt x="215385" y="261001"/>
                  <a:pt x="226932" y="119669"/>
                  <a:pt x="284667" y="0"/>
                </a:cubicBezTo>
                <a:cubicBezTo>
                  <a:pt x="292111" y="137228"/>
                  <a:pt x="299746" y="275792"/>
                  <a:pt x="336772" y="408059"/>
                </a:cubicBezTo>
                <a:cubicBezTo>
                  <a:pt x="335723" y="305566"/>
                  <a:pt x="373131" y="203075"/>
                  <a:pt x="440028" y="125490"/>
                </a:cubicBezTo>
                <a:cubicBezTo>
                  <a:pt x="400615" y="239529"/>
                  <a:pt x="384392" y="361584"/>
                  <a:pt x="392790" y="482017"/>
                </a:cubicBezTo>
                <a:cubicBezTo>
                  <a:pt x="406532" y="441459"/>
                  <a:pt x="420942" y="400424"/>
                  <a:pt x="445467" y="365210"/>
                </a:cubicBezTo>
                <a:cubicBezTo>
                  <a:pt x="469993" y="330092"/>
                  <a:pt x="506161" y="300986"/>
                  <a:pt x="548532" y="294306"/>
                </a:cubicBezTo>
                <a:cubicBezTo>
                  <a:pt x="467130" y="378762"/>
                  <a:pt x="407772" y="484212"/>
                  <a:pt x="377712" y="597582"/>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91" name="Google Shape;991;p30"/>
          <p:cNvSpPr/>
          <p:nvPr/>
        </p:nvSpPr>
        <p:spPr>
          <a:xfrm>
            <a:off x="3077970" y="4289481"/>
            <a:ext cx="411398" cy="448186"/>
          </a:xfrm>
          <a:custGeom>
            <a:rect b="b" l="l" r="r" t="t"/>
            <a:pathLst>
              <a:path extrusionOk="0" h="597582" w="548531">
                <a:moveTo>
                  <a:pt x="270639" y="582504"/>
                </a:moveTo>
                <a:cubicBezTo>
                  <a:pt x="199067" y="457873"/>
                  <a:pt x="107359" y="344884"/>
                  <a:pt x="0" y="249263"/>
                </a:cubicBezTo>
                <a:cubicBezTo>
                  <a:pt x="92090" y="317782"/>
                  <a:pt x="175591" y="397943"/>
                  <a:pt x="247927" y="486979"/>
                </a:cubicBezTo>
                <a:cubicBezTo>
                  <a:pt x="168625" y="340685"/>
                  <a:pt x="117474" y="179217"/>
                  <a:pt x="98102" y="13933"/>
                </a:cubicBezTo>
                <a:cubicBezTo>
                  <a:pt x="145912" y="140282"/>
                  <a:pt x="197540" y="265200"/>
                  <a:pt x="252889" y="388496"/>
                </a:cubicBezTo>
                <a:cubicBezTo>
                  <a:pt x="215385" y="261001"/>
                  <a:pt x="226932" y="119669"/>
                  <a:pt x="284667" y="0"/>
                </a:cubicBezTo>
                <a:cubicBezTo>
                  <a:pt x="292111" y="137228"/>
                  <a:pt x="299745" y="275792"/>
                  <a:pt x="336772" y="408059"/>
                </a:cubicBezTo>
                <a:cubicBezTo>
                  <a:pt x="335723" y="305567"/>
                  <a:pt x="373131" y="203075"/>
                  <a:pt x="440027" y="125490"/>
                </a:cubicBezTo>
                <a:cubicBezTo>
                  <a:pt x="400615" y="239529"/>
                  <a:pt x="384392" y="361584"/>
                  <a:pt x="392789" y="482017"/>
                </a:cubicBezTo>
                <a:cubicBezTo>
                  <a:pt x="406531" y="441459"/>
                  <a:pt x="420941" y="400424"/>
                  <a:pt x="445467" y="365211"/>
                </a:cubicBezTo>
                <a:cubicBezTo>
                  <a:pt x="469993" y="330092"/>
                  <a:pt x="506160" y="300986"/>
                  <a:pt x="548531" y="294306"/>
                </a:cubicBezTo>
                <a:cubicBezTo>
                  <a:pt x="467129" y="378762"/>
                  <a:pt x="407772" y="484212"/>
                  <a:pt x="377712" y="597582"/>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92" name="Google Shape;992;p30"/>
          <p:cNvSpPr/>
          <p:nvPr/>
        </p:nvSpPr>
        <p:spPr>
          <a:xfrm>
            <a:off x="6396284" y="4523451"/>
            <a:ext cx="411398" cy="448186"/>
          </a:xfrm>
          <a:custGeom>
            <a:rect b="b" l="l" r="r" t="t"/>
            <a:pathLst>
              <a:path extrusionOk="0" h="597582" w="548531">
                <a:moveTo>
                  <a:pt x="270639" y="582504"/>
                </a:moveTo>
                <a:cubicBezTo>
                  <a:pt x="199067" y="457873"/>
                  <a:pt x="107359" y="344884"/>
                  <a:pt x="0" y="249263"/>
                </a:cubicBezTo>
                <a:cubicBezTo>
                  <a:pt x="92090" y="317782"/>
                  <a:pt x="175591" y="397943"/>
                  <a:pt x="247927" y="486979"/>
                </a:cubicBezTo>
                <a:cubicBezTo>
                  <a:pt x="168625" y="340685"/>
                  <a:pt x="117474" y="179217"/>
                  <a:pt x="98102" y="13932"/>
                </a:cubicBezTo>
                <a:cubicBezTo>
                  <a:pt x="145912" y="140282"/>
                  <a:pt x="197540" y="265200"/>
                  <a:pt x="252889" y="388495"/>
                </a:cubicBezTo>
                <a:cubicBezTo>
                  <a:pt x="215385" y="261001"/>
                  <a:pt x="226932" y="119669"/>
                  <a:pt x="284667" y="0"/>
                </a:cubicBezTo>
                <a:cubicBezTo>
                  <a:pt x="292111" y="137228"/>
                  <a:pt x="299745" y="275792"/>
                  <a:pt x="336772" y="408059"/>
                </a:cubicBezTo>
                <a:cubicBezTo>
                  <a:pt x="335723" y="305567"/>
                  <a:pt x="373131" y="203075"/>
                  <a:pt x="440027" y="125490"/>
                </a:cubicBezTo>
                <a:cubicBezTo>
                  <a:pt x="400615" y="239529"/>
                  <a:pt x="384392" y="361584"/>
                  <a:pt x="392789" y="482017"/>
                </a:cubicBezTo>
                <a:cubicBezTo>
                  <a:pt x="406531" y="441459"/>
                  <a:pt x="420941" y="400424"/>
                  <a:pt x="445467" y="365211"/>
                </a:cubicBezTo>
                <a:cubicBezTo>
                  <a:pt x="469993" y="330092"/>
                  <a:pt x="506160" y="300986"/>
                  <a:pt x="548531" y="294306"/>
                </a:cubicBezTo>
                <a:cubicBezTo>
                  <a:pt x="467130" y="378762"/>
                  <a:pt x="407772" y="484212"/>
                  <a:pt x="377711" y="597582"/>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93" name="Google Shape;993;p30"/>
          <p:cNvSpPr/>
          <p:nvPr/>
        </p:nvSpPr>
        <p:spPr>
          <a:xfrm>
            <a:off x="6277617" y="4503698"/>
            <a:ext cx="411398" cy="448186"/>
          </a:xfrm>
          <a:custGeom>
            <a:rect b="b" l="l" r="r" t="t"/>
            <a:pathLst>
              <a:path extrusionOk="0" h="597582" w="548531">
                <a:moveTo>
                  <a:pt x="270639" y="582504"/>
                </a:moveTo>
                <a:cubicBezTo>
                  <a:pt x="199067" y="457873"/>
                  <a:pt x="107359" y="344884"/>
                  <a:pt x="0" y="249263"/>
                </a:cubicBezTo>
                <a:cubicBezTo>
                  <a:pt x="92090" y="317782"/>
                  <a:pt x="175591" y="397943"/>
                  <a:pt x="247927" y="486979"/>
                </a:cubicBezTo>
                <a:cubicBezTo>
                  <a:pt x="168625" y="340685"/>
                  <a:pt x="117474" y="179218"/>
                  <a:pt x="98102" y="13933"/>
                </a:cubicBezTo>
                <a:cubicBezTo>
                  <a:pt x="145912" y="140282"/>
                  <a:pt x="197540" y="265200"/>
                  <a:pt x="252889" y="388496"/>
                </a:cubicBezTo>
                <a:cubicBezTo>
                  <a:pt x="215385" y="261001"/>
                  <a:pt x="226933" y="119669"/>
                  <a:pt x="284668" y="0"/>
                </a:cubicBezTo>
                <a:cubicBezTo>
                  <a:pt x="292111" y="137228"/>
                  <a:pt x="299745" y="275793"/>
                  <a:pt x="336772" y="408059"/>
                </a:cubicBezTo>
                <a:cubicBezTo>
                  <a:pt x="335723" y="305567"/>
                  <a:pt x="373131" y="203075"/>
                  <a:pt x="440027" y="125491"/>
                </a:cubicBezTo>
                <a:cubicBezTo>
                  <a:pt x="400615" y="239529"/>
                  <a:pt x="384392" y="361584"/>
                  <a:pt x="392789" y="482017"/>
                </a:cubicBezTo>
                <a:cubicBezTo>
                  <a:pt x="406531" y="441459"/>
                  <a:pt x="420941" y="400424"/>
                  <a:pt x="445467" y="365211"/>
                </a:cubicBezTo>
                <a:cubicBezTo>
                  <a:pt x="469993" y="330093"/>
                  <a:pt x="506160" y="300986"/>
                  <a:pt x="548531" y="294306"/>
                </a:cubicBezTo>
                <a:cubicBezTo>
                  <a:pt x="467130" y="378762"/>
                  <a:pt x="407772" y="484212"/>
                  <a:pt x="377712" y="597582"/>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994" name="Google Shape;994;p30"/>
          <p:cNvGrpSpPr/>
          <p:nvPr/>
        </p:nvGrpSpPr>
        <p:grpSpPr>
          <a:xfrm>
            <a:off x="6432848" y="165874"/>
            <a:ext cx="470912" cy="185841"/>
            <a:chOff x="8577131" y="221165"/>
            <a:chExt cx="627883" cy="247788"/>
          </a:xfrm>
        </p:grpSpPr>
        <p:grpSp>
          <p:nvGrpSpPr>
            <p:cNvPr id="995" name="Google Shape;995;p30"/>
            <p:cNvGrpSpPr/>
            <p:nvPr/>
          </p:nvGrpSpPr>
          <p:grpSpPr>
            <a:xfrm>
              <a:off x="8577131" y="221165"/>
              <a:ext cx="627883" cy="247788"/>
              <a:chOff x="8577131" y="221165"/>
              <a:chExt cx="627883" cy="247788"/>
            </a:xfrm>
          </p:grpSpPr>
          <p:sp>
            <p:nvSpPr>
              <p:cNvPr id="996" name="Google Shape;996;p30"/>
              <p:cNvSpPr/>
              <p:nvPr/>
            </p:nvSpPr>
            <p:spPr>
              <a:xfrm>
                <a:off x="8591322" y="234849"/>
                <a:ext cx="599608" cy="219581"/>
              </a:xfrm>
              <a:custGeom>
                <a:rect b="b" l="l" r="r" t="t"/>
                <a:pathLst>
                  <a:path extrusionOk="0" h="219581" w="599608">
                    <a:moveTo>
                      <a:pt x="13305" y="105644"/>
                    </a:moveTo>
                    <a:cubicBezTo>
                      <a:pt x="20558" y="94574"/>
                      <a:pt x="30101" y="84363"/>
                      <a:pt x="39835" y="75966"/>
                    </a:cubicBezTo>
                    <a:cubicBezTo>
                      <a:pt x="88695" y="33690"/>
                      <a:pt x="151011" y="7256"/>
                      <a:pt x="215426" y="1339"/>
                    </a:cubicBezTo>
                    <a:cubicBezTo>
                      <a:pt x="250640" y="-1905"/>
                      <a:pt x="286330" y="958"/>
                      <a:pt x="321067" y="7638"/>
                    </a:cubicBezTo>
                    <a:cubicBezTo>
                      <a:pt x="420600" y="26915"/>
                      <a:pt x="543419" y="61651"/>
                      <a:pt x="593806" y="147156"/>
                    </a:cubicBezTo>
                    <a:cubicBezTo>
                      <a:pt x="608598" y="172159"/>
                      <a:pt x="593711" y="204033"/>
                      <a:pt x="564986" y="208422"/>
                    </a:cubicBezTo>
                    <a:cubicBezTo>
                      <a:pt x="461445" y="224359"/>
                      <a:pt x="210082" y="223596"/>
                      <a:pt x="60829" y="203746"/>
                    </a:cubicBezTo>
                    <a:cubicBezTo>
                      <a:pt x="44511" y="201551"/>
                      <a:pt x="28765" y="194871"/>
                      <a:pt x="17122" y="183229"/>
                    </a:cubicBezTo>
                    <a:cubicBezTo>
                      <a:pt x="-7689" y="158226"/>
                      <a:pt x="-2441" y="129693"/>
                      <a:pt x="13305" y="105644"/>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97" name="Google Shape;997;p30"/>
              <p:cNvSpPr/>
              <p:nvPr/>
            </p:nvSpPr>
            <p:spPr>
              <a:xfrm>
                <a:off x="8577131" y="221165"/>
                <a:ext cx="627883" cy="247788"/>
              </a:xfrm>
              <a:custGeom>
                <a:rect b="b" l="l" r="r" t="t"/>
                <a:pathLst>
                  <a:path extrusionOk="0" h="247788" w="627883">
                    <a:moveTo>
                      <a:pt x="39807" y="126581"/>
                    </a:moveTo>
                    <a:cubicBezTo>
                      <a:pt x="66623" y="87073"/>
                      <a:pt x="115961" y="59971"/>
                      <a:pt x="160049" y="44702"/>
                    </a:cubicBezTo>
                    <a:cubicBezTo>
                      <a:pt x="210055" y="27334"/>
                      <a:pt x="263305" y="24185"/>
                      <a:pt x="315409" y="32392"/>
                    </a:cubicBezTo>
                    <a:cubicBezTo>
                      <a:pt x="357303" y="38977"/>
                      <a:pt x="399197" y="49092"/>
                      <a:pt x="439468" y="62357"/>
                    </a:cubicBezTo>
                    <a:cubicBezTo>
                      <a:pt x="478404" y="75145"/>
                      <a:pt x="517244" y="92036"/>
                      <a:pt x="549785" y="117325"/>
                    </a:cubicBezTo>
                    <a:cubicBezTo>
                      <a:pt x="569158" y="132403"/>
                      <a:pt x="621167" y="176968"/>
                      <a:pt x="589579" y="202448"/>
                    </a:cubicBezTo>
                    <a:cubicBezTo>
                      <a:pt x="579178" y="210846"/>
                      <a:pt x="561237" y="210369"/>
                      <a:pt x="548449" y="211609"/>
                    </a:cubicBezTo>
                    <a:cubicBezTo>
                      <a:pt x="532512" y="213232"/>
                      <a:pt x="516576" y="214377"/>
                      <a:pt x="500639" y="215331"/>
                    </a:cubicBezTo>
                    <a:cubicBezTo>
                      <a:pt x="417519" y="220294"/>
                      <a:pt x="333923" y="219912"/>
                      <a:pt x="250803" y="216763"/>
                    </a:cubicBezTo>
                    <a:cubicBezTo>
                      <a:pt x="204424" y="214949"/>
                      <a:pt x="158141" y="212182"/>
                      <a:pt x="111952" y="207410"/>
                    </a:cubicBezTo>
                    <a:cubicBezTo>
                      <a:pt x="90385" y="205216"/>
                      <a:pt x="65288" y="205216"/>
                      <a:pt x="47156" y="191760"/>
                    </a:cubicBezTo>
                    <a:cubicBezTo>
                      <a:pt x="23775" y="174392"/>
                      <a:pt x="25588" y="149103"/>
                      <a:pt x="39807" y="126581"/>
                    </a:cubicBezTo>
                    <a:cubicBezTo>
                      <a:pt x="49637" y="110931"/>
                      <a:pt x="24920" y="96616"/>
                      <a:pt x="15091" y="112171"/>
                    </a:cubicBezTo>
                    <a:cubicBezTo>
                      <a:pt x="2017" y="132880"/>
                      <a:pt x="-5045" y="157787"/>
                      <a:pt x="4212" y="181454"/>
                    </a:cubicBezTo>
                    <a:cubicBezTo>
                      <a:pt x="14041" y="206552"/>
                      <a:pt x="37899" y="224206"/>
                      <a:pt x="63760" y="229932"/>
                    </a:cubicBezTo>
                    <a:cubicBezTo>
                      <a:pt x="83992" y="234417"/>
                      <a:pt x="105559" y="235562"/>
                      <a:pt x="126076" y="237471"/>
                    </a:cubicBezTo>
                    <a:cubicBezTo>
                      <a:pt x="149361" y="239666"/>
                      <a:pt x="172741" y="241384"/>
                      <a:pt x="196122" y="242720"/>
                    </a:cubicBezTo>
                    <a:cubicBezTo>
                      <a:pt x="291552" y="248350"/>
                      <a:pt x="387554" y="249591"/>
                      <a:pt x="482984" y="244914"/>
                    </a:cubicBezTo>
                    <a:cubicBezTo>
                      <a:pt x="501593" y="243960"/>
                      <a:pt x="520107" y="242815"/>
                      <a:pt x="538620" y="241193"/>
                    </a:cubicBezTo>
                    <a:cubicBezTo>
                      <a:pt x="555034" y="239666"/>
                      <a:pt x="573261" y="239284"/>
                      <a:pt x="589007" y="234513"/>
                    </a:cubicBezTo>
                    <a:cubicBezTo>
                      <a:pt x="610288" y="228023"/>
                      <a:pt x="625557" y="208842"/>
                      <a:pt x="627656" y="186893"/>
                    </a:cubicBezTo>
                    <a:cubicBezTo>
                      <a:pt x="629756" y="164849"/>
                      <a:pt x="616968" y="146622"/>
                      <a:pt x="603799" y="130208"/>
                    </a:cubicBezTo>
                    <a:cubicBezTo>
                      <a:pt x="545586" y="57967"/>
                      <a:pt x="445003" y="29624"/>
                      <a:pt x="358067" y="11397"/>
                    </a:cubicBezTo>
                    <a:cubicBezTo>
                      <a:pt x="294606" y="-1867"/>
                      <a:pt x="230477" y="-5971"/>
                      <a:pt x="167493" y="12352"/>
                    </a:cubicBezTo>
                    <a:cubicBezTo>
                      <a:pt x="110426" y="28861"/>
                      <a:pt x="49064" y="62071"/>
                      <a:pt x="14996" y="112171"/>
                    </a:cubicBezTo>
                    <a:cubicBezTo>
                      <a:pt x="4689" y="127345"/>
                      <a:pt x="29501" y="141659"/>
                      <a:pt x="39807" y="12658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998" name="Google Shape;998;p30"/>
            <p:cNvSpPr/>
            <p:nvPr/>
          </p:nvSpPr>
          <p:spPr>
            <a:xfrm>
              <a:off x="8617427" y="262175"/>
              <a:ext cx="362810" cy="164784"/>
            </a:xfrm>
            <a:custGeom>
              <a:rect b="b" l="l" r="r" t="t"/>
              <a:pathLst>
                <a:path extrusionOk="0" h="164784" w="362810">
                  <a:moveTo>
                    <a:pt x="7813" y="77555"/>
                  </a:moveTo>
                  <a:cubicBezTo>
                    <a:pt x="12108" y="69348"/>
                    <a:pt x="17834" y="61809"/>
                    <a:pt x="23655" y="55511"/>
                  </a:cubicBezTo>
                  <a:cubicBezTo>
                    <a:pt x="52952" y="24210"/>
                    <a:pt x="90552" y="4838"/>
                    <a:pt x="129391" y="829"/>
                  </a:cubicBezTo>
                  <a:cubicBezTo>
                    <a:pt x="150672" y="-1365"/>
                    <a:pt x="172240" y="925"/>
                    <a:pt x="193329" y="6174"/>
                  </a:cubicBezTo>
                  <a:cubicBezTo>
                    <a:pt x="253641" y="21156"/>
                    <a:pt x="328172" y="47972"/>
                    <a:pt x="359187" y="112101"/>
                  </a:cubicBezTo>
                  <a:cubicBezTo>
                    <a:pt x="368253" y="130900"/>
                    <a:pt x="359473" y="154567"/>
                    <a:pt x="342105" y="157716"/>
                  </a:cubicBezTo>
                  <a:cubicBezTo>
                    <a:pt x="279598" y="168977"/>
                    <a:pt x="127483" y="166782"/>
                    <a:pt x="37111" y="151132"/>
                  </a:cubicBezTo>
                  <a:cubicBezTo>
                    <a:pt x="27186" y="149414"/>
                    <a:pt x="17643" y="144356"/>
                    <a:pt x="10581" y="135481"/>
                  </a:cubicBezTo>
                  <a:cubicBezTo>
                    <a:pt x="-4592" y="116681"/>
                    <a:pt x="-1538" y="95401"/>
                    <a:pt x="7813" y="77555"/>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99" name="Google Shape;999;p30"/>
            <p:cNvSpPr/>
            <p:nvPr/>
          </p:nvSpPr>
          <p:spPr>
            <a:xfrm>
              <a:off x="8663937" y="283872"/>
              <a:ext cx="134887" cy="61342"/>
            </a:xfrm>
            <a:custGeom>
              <a:rect b="b" l="l" r="r" t="t"/>
              <a:pathLst>
                <a:path extrusionOk="0" h="61342" w="134887">
                  <a:moveTo>
                    <a:pt x="2911" y="28851"/>
                  </a:moveTo>
                  <a:cubicBezTo>
                    <a:pt x="4533" y="25797"/>
                    <a:pt x="6632" y="22935"/>
                    <a:pt x="8828" y="20644"/>
                  </a:cubicBezTo>
                  <a:cubicBezTo>
                    <a:pt x="19706" y="9002"/>
                    <a:pt x="33735" y="1749"/>
                    <a:pt x="48145" y="318"/>
                  </a:cubicBezTo>
                  <a:cubicBezTo>
                    <a:pt x="56065" y="-541"/>
                    <a:pt x="64081" y="413"/>
                    <a:pt x="71907" y="2322"/>
                  </a:cubicBezTo>
                  <a:cubicBezTo>
                    <a:pt x="94332" y="7952"/>
                    <a:pt x="122007" y="17877"/>
                    <a:pt x="133555" y="41734"/>
                  </a:cubicBezTo>
                  <a:cubicBezTo>
                    <a:pt x="136894" y="48701"/>
                    <a:pt x="133650" y="57576"/>
                    <a:pt x="127256" y="58721"/>
                  </a:cubicBezTo>
                  <a:cubicBezTo>
                    <a:pt x="103971" y="62920"/>
                    <a:pt x="47477" y="62061"/>
                    <a:pt x="13790" y="56240"/>
                  </a:cubicBezTo>
                  <a:cubicBezTo>
                    <a:pt x="10068" y="55572"/>
                    <a:pt x="6537" y="53663"/>
                    <a:pt x="3961" y="50418"/>
                  </a:cubicBezTo>
                  <a:cubicBezTo>
                    <a:pt x="-1670" y="43357"/>
                    <a:pt x="-620" y="35436"/>
                    <a:pt x="2911" y="28851"/>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000" name="Google Shape;1000;p30"/>
          <p:cNvGrpSpPr/>
          <p:nvPr/>
        </p:nvGrpSpPr>
        <p:grpSpPr>
          <a:xfrm>
            <a:off x="6700822" y="290669"/>
            <a:ext cx="316066" cy="129377"/>
            <a:chOff x="8934429" y="387558"/>
            <a:chExt cx="421422" cy="172502"/>
          </a:xfrm>
        </p:grpSpPr>
        <p:grpSp>
          <p:nvGrpSpPr>
            <p:cNvPr id="1001" name="Google Shape;1001;p30"/>
            <p:cNvGrpSpPr/>
            <p:nvPr/>
          </p:nvGrpSpPr>
          <p:grpSpPr>
            <a:xfrm>
              <a:off x="8934429" y="387558"/>
              <a:ext cx="421422" cy="172502"/>
              <a:chOff x="8934429" y="387558"/>
              <a:chExt cx="421422" cy="172502"/>
            </a:xfrm>
          </p:grpSpPr>
          <p:sp>
            <p:nvSpPr>
              <p:cNvPr id="1002" name="Google Shape;1002;p30"/>
              <p:cNvSpPr/>
              <p:nvPr/>
            </p:nvSpPr>
            <p:spPr>
              <a:xfrm>
                <a:off x="8947720" y="401173"/>
                <a:ext cx="394005" cy="144189"/>
              </a:xfrm>
              <a:custGeom>
                <a:rect b="b" l="l" r="r" t="t"/>
                <a:pathLst>
                  <a:path extrusionOk="0" h="144189" w="394005">
                    <a:moveTo>
                      <a:pt x="8758" y="69487"/>
                    </a:moveTo>
                    <a:cubicBezTo>
                      <a:pt x="13529" y="62234"/>
                      <a:pt x="19733" y="55554"/>
                      <a:pt x="26222" y="49924"/>
                    </a:cubicBezTo>
                    <a:cubicBezTo>
                      <a:pt x="58382" y="22154"/>
                      <a:pt x="99321" y="4785"/>
                      <a:pt x="141596" y="873"/>
                    </a:cubicBezTo>
                    <a:cubicBezTo>
                      <a:pt x="164786" y="-1227"/>
                      <a:pt x="188166" y="586"/>
                      <a:pt x="210974" y="4976"/>
                    </a:cubicBezTo>
                    <a:cubicBezTo>
                      <a:pt x="276343" y="17573"/>
                      <a:pt x="357077" y="40476"/>
                      <a:pt x="390191" y="96589"/>
                    </a:cubicBezTo>
                    <a:cubicBezTo>
                      <a:pt x="399925" y="113003"/>
                      <a:pt x="390096" y="133997"/>
                      <a:pt x="371296" y="136860"/>
                    </a:cubicBezTo>
                    <a:cubicBezTo>
                      <a:pt x="303255" y="147358"/>
                      <a:pt x="138161" y="146785"/>
                      <a:pt x="40154" y="133807"/>
                    </a:cubicBezTo>
                    <a:cubicBezTo>
                      <a:pt x="29371" y="132375"/>
                      <a:pt x="19160" y="127985"/>
                      <a:pt x="11430" y="120351"/>
                    </a:cubicBezTo>
                    <a:cubicBezTo>
                      <a:pt x="-5080" y="104032"/>
                      <a:pt x="-1644" y="85328"/>
                      <a:pt x="8758" y="69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03" name="Google Shape;1003;p30"/>
              <p:cNvSpPr/>
              <p:nvPr/>
            </p:nvSpPr>
            <p:spPr>
              <a:xfrm>
                <a:off x="8934429" y="387558"/>
                <a:ext cx="421422" cy="172502"/>
              </a:xfrm>
              <a:custGeom>
                <a:rect b="b" l="l" r="r" t="t"/>
                <a:pathLst>
                  <a:path extrusionOk="0" h="172502" w="421422">
                    <a:moveTo>
                      <a:pt x="34359" y="90355"/>
                    </a:moveTo>
                    <a:cubicBezTo>
                      <a:pt x="51727" y="65257"/>
                      <a:pt x="83601" y="47889"/>
                      <a:pt x="111944" y="38250"/>
                    </a:cubicBezTo>
                    <a:cubicBezTo>
                      <a:pt x="143913" y="27467"/>
                      <a:pt x="177886" y="25653"/>
                      <a:pt x="211191" y="30902"/>
                    </a:cubicBezTo>
                    <a:cubicBezTo>
                      <a:pt x="262437" y="39014"/>
                      <a:pt x="319886" y="52946"/>
                      <a:pt x="361684" y="85202"/>
                    </a:cubicBezTo>
                    <a:cubicBezTo>
                      <a:pt x="371609" y="92836"/>
                      <a:pt x="408253" y="124042"/>
                      <a:pt x="385828" y="135398"/>
                    </a:cubicBezTo>
                    <a:cubicBezTo>
                      <a:pt x="379338" y="138643"/>
                      <a:pt x="369604" y="138261"/>
                      <a:pt x="362543" y="139024"/>
                    </a:cubicBezTo>
                    <a:cubicBezTo>
                      <a:pt x="351378" y="140169"/>
                      <a:pt x="340212" y="140933"/>
                      <a:pt x="328951" y="141505"/>
                    </a:cubicBezTo>
                    <a:cubicBezTo>
                      <a:pt x="276465" y="144464"/>
                      <a:pt x="223692" y="144273"/>
                      <a:pt x="171110" y="142269"/>
                    </a:cubicBezTo>
                    <a:cubicBezTo>
                      <a:pt x="141718" y="141219"/>
                      <a:pt x="112230" y="139501"/>
                      <a:pt x="82933" y="136638"/>
                    </a:cubicBezTo>
                    <a:cubicBezTo>
                      <a:pt x="70241" y="135398"/>
                      <a:pt x="55068" y="135589"/>
                      <a:pt x="43329" y="130054"/>
                    </a:cubicBezTo>
                    <a:cubicBezTo>
                      <a:pt x="25484" y="121561"/>
                      <a:pt x="25102" y="105337"/>
                      <a:pt x="34359" y="90355"/>
                    </a:cubicBezTo>
                    <a:cubicBezTo>
                      <a:pt x="44093" y="74609"/>
                      <a:pt x="19281" y="60295"/>
                      <a:pt x="9643" y="75945"/>
                    </a:cubicBezTo>
                    <a:cubicBezTo>
                      <a:pt x="-9634" y="107055"/>
                      <a:pt x="481" y="143987"/>
                      <a:pt x="35600" y="157729"/>
                    </a:cubicBezTo>
                    <a:cubicBezTo>
                      <a:pt x="49341" y="163073"/>
                      <a:pt x="65278" y="163550"/>
                      <a:pt x="79879" y="164981"/>
                    </a:cubicBezTo>
                    <a:cubicBezTo>
                      <a:pt x="95148" y="166508"/>
                      <a:pt x="110417" y="167749"/>
                      <a:pt x="125685" y="168703"/>
                    </a:cubicBezTo>
                    <a:cubicBezTo>
                      <a:pt x="190292" y="172806"/>
                      <a:pt x="255375" y="173761"/>
                      <a:pt x="320076" y="170707"/>
                    </a:cubicBezTo>
                    <a:cubicBezTo>
                      <a:pt x="333055" y="170134"/>
                      <a:pt x="345938" y="169276"/>
                      <a:pt x="358821" y="168130"/>
                    </a:cubicBezTo>
                    <a:cubicBezTo>
                      <a:pt x="369891" y="167081"/>
                      <a:pt x="382201" y="166794"/>
                      <a:pt x="392794" y="163454"/>
                    </a:cubicBezTo>
                    <a:cubicBezTo>
                      <a:pt x="406822" y="158969"/>
                      <a:pt x="417510" y="147136"/>
                      <a:pt x="420564" y="132821"/>
                    </a:cubicBezTo>
                    <a:cubicBezTo>
                      <a:pt x="423904" y="117075"/>
                      <a:pt x="417033" y="103811"/>
                      <a:pt x="407872" y="91596"/>
                    </a:cubicBezTo>
                    <a:cubicBezTo>
                      <a:pt x="369604" y="40827"/>
                      <a:pt x="302040" y="20596"/>
                      <a:pt x="242587" y="7999"/>
                    </a:cubicBezTo>
                    <a:cubicBezTo>
                      <a:pt x="199167" y="-1162"/>
                      <a:pt x="155174" y="-4216"/>
                      <a:pt x="112135" y="8381"/>
                    </a:cubicBezTo>
                    <a:cubicBezTo>
                      <a:pt x="73390" y="19737"/>
                      <a:pt x="33118" y="42258"/>
                      <a:pt x="9833" y="76040"/>
                    </a:cubicBezTo>
                    <a:cubicBezTo>
                      <a:pt x="-855" y="91023"/>
                      <a:pt x="23957" y="105433"/>
                      <a:pt x="34359" y="9035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004" name="Google Shape;1004;p30"/>
            <p:cNvSpPr/>
            <p:nvPr/>
          </p:nvSpPr>
          <p:spPr>
            <a:xfrm>
              <a:off x="8964852" y="419261"/>
              <a:ext cx="238428" cy="108274"/>
            </a:xfrm>
            <a:custGeom>
              <a:rect b="b" l="l" r="r" t="t"/>
              <a:pathLst>
                <a:path extrusionOk="0" h="108274" w="238428">
                  <a:moveTo>
                    <a:pt x="5177" y="50922"/>
                  </a:moveTo>
                  <a:cubicBezTo>
                    <a:pt x="8040" y="45483"/>
                    <a:pt x="11762" y="40521"/>
                    <a:pt x="15579" y="36417"/>
                  </a:cubicBezTo>
                  <a:cubicBezTo>
                    <a:pt x="34856" y="15900"/>
                    <a:pt x="59477" y="3112"/>
                    <a:pt x="85052" y="535"/>
                  </a:cubicBezTo>
                  <a:cubicBezTo>
                    <a:pt x="99080" y="-896"/>
                    <a:pt x="113204" y="631"/>
                    <a:pt x="127041" y="4066"/>
                  </a:cubicBezTo>
                  <a:cubicBezTo>
                    <a:pt x="166645" y="13896"/>
                    <a:pt x="215600" y="31455"/>
                    <a:pt x="236022" y="73635"/>
                  </a:cubicBezTo>
                  <a:cubicBezTo>
                    <a:pt x="242034" y="85945"/>
                    <a:pt x="236213" y="101596"/>
                    <a:pt x="224857" y="103600"/>
                  </a:cubicBezTo>
                  <a:cubicBezTo>
                    <a:pt x="183822" y="111043"/>
                    <a:pt x="83907" y="109612"/>
                    <a:pt x="24454" y="99210"/>
                  </a:cubicBezTo>
                  <a:cubicBezTo>
                    <a:pt x="17965" y="98065"/>
                    <a:pt x="11666" y="94725"/>
                    <a:pt x="6990" y="88999"/>
                  </a:cubicBezTo>
                  <a:cubicBezTo>
                    <a:pt x="-3030" y="76593"/>
                    <a:pt x="-1025" y="62660"/>
                    <a:pt x="5177" y="50922"/>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05" name="Google Shape;1005;p30"/>
            <p:cNvSpPr/>
            <p:nvPr/>
          </p:nvSpPr>
          <p:spPr>
            <a:xfrm>
              <a:off x="8995413" y="433508"/>
              <a:ext cx="88771" cy="40310"/>
            </a:xfrm>
            <a:custGeom>
              <a:rect b="b" l="l" r="r" t="t"/>
              <a:pathLst>
                <a:path extrusionOk="0" h="40310" w="88771">
                  <a:moveTo>
                    <a:pt x="1908" y="18925"/>
                  </a:moveTo>
                  <a:cubicBezTo>
                    <a:pt x="2959" y="16921"/>
                    <a:pt x="4390" y="15108"/>
                    <a:pt x="5821" y="13581"/>
                  </a:cubicBezTo>
                  <a:cubicBezTo>
                    <a:pt x="12979" y="5947"/>
                    <a:pt x="22140" y="1175"/>
                    <a:pt x="31683" y="221"/>
                  </a:cubicBezTo>
                  <a:cubicBezTo>
                    <a:pt x="36932" y="-351"/>
                    <a:pt x="42180" y="221"/>
                    <a:pt x="47333" y="1557"/>
                  </a:cubicBezTo>
                  <a:cubicBezTo>
                    <a:pt x="62125" y="5183"/>
                    <a:pt x="80257" y="11768"/>
                    <a:pt x="87891" y="27419"/>
                  </a:cubicBezTo>
                  <a:cubicBezTo>
                    <a:pt x="90086" y="31999"/>
                    <a:pt x="87986" y="37820"/>
                    <a:pt x="83692" y="38584"/>
                  </a:cubicBezTo>
                  <a:cubicBezTo>
                    <a:pt x="68423" y="41351"/>
                    <a:pt x="31301" y="40779"/>
                    <a:pt x="9161" y="36962"/>
                  </a:cubicBezTo>
                  <a:cubicBezTo>
                    <a:pt x="6775" y="36580"/>
                    <a:pt x="4390" y="35339"/>
                    <a:pt x="2672" y="33144"/>
                  </a:cubicBezTo>
                  <a:cubicBezTo>
                    <a:pt x="-1145" y="28468"/>
                    <a:pt x="-382" y="23220"/>
                    <a:pt x="1908" y="18925"/>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006" name="Google Shape;1006;p30"/>
          <p:cNvGrpSpPr/>
          <p:nvPr/>
        </p:nvGrpSpPr>
        <p:grpSpPr>
          <a:xfrm>
            <a:off x="5840593" y="3243534"/>
            <a:ext cx="316066" cy="129376"/>
            <a:chOff x="7787457" y="4324712"/>
            <a:chExt cx="421422" cy="172502"/>
          </a:xfrm>
        </p:grpSpPr>
        <p:grpSp>
          <p:nvGrpSpPr>
            <p:cNvPr id="1007" name="Google Shape;1007;p30"/>
            <p:cNvGrpSpPr/>
            <p:nvPr/>
          </p:nvGrpSpPr>
          <p:grpSpPr>
            <a:xfrm>
              <a:off x="7787457" y="4324712"/>
              <a:ext cx="421422" cy="172502"/>
              <a:chOff x="7787457" y="4324712"/>
              <a:chExt cx="421422" cy="172502"/>
            </a:xfrm>
          </p:grpSpPr>
          <p:sp>
            <p:nvSpPr>
              <p:cNvPr id="1008" name="Google Shape;1008;p30"/>
              <p:cNvSpPr/>
              <p:nvPr/>
            </p:nvSpPr>
            <p:spPr>
              <a:xfrm>
                <a:off x="7800724" y="4338327"/>
                <a:ext cx="393934" cy="144189"/>
              </a:xfrm>
              <a:custGeom>
                <a:rect b="b" l="l" r="r" t="t"/>
                <a:pathLst>
                  <a:path extrusionOk="0" h="144189" w="393934">
                    <a:moveTo>
                      <a:pt x="8686" y="69487"/>
                    </a:moveTo>
                    <a:cubicBezTo>
                      <a:pt x="13458" y="62234"/>
                      <a:pt x="19661" y="55554"/>
                      <a:pt x="26150" y="49924"/>
                    </a:cubicBezTo>
                    <a:cubicBezTo>
                      <a:pt x="58310" y="22153"/>
                      <a:pt x="99249" y="4785"/>
                      <a:pt x="141525" y="873"/>
                    </a:cubicBezTo>
                    <a:cubicBezTo>
                      <a:pt x="164715" y="-1227"/>
                      <a:pt x="188094" y="586"/>
                      <a:pt x="210902" y="4976"/>
                    </a:cubicBezTo>
                    <a:cubicBezTo>
                      <a:pt x="276272" y="17573"/>
                      <a:pt x="357006" y="40476"/>
                      <a:pt x="390120" y="96589"/>
                    </a:cubicBezTo>
                    <a:cubicBezTo>
                      <a:pt x="399854" y="113003"/>
                      <a:pt x="390025" y="133997"/>
                      <a:pt x="371225" y="136860"/>
                    </a:cubicBezTo>
                    <a:cubicBezTo>
                      <a:pt x="303183" y="147357"/>
                      <a:pt x="138089" y="146785"/>
                      <a:pt x="40083" y="133807"/>
                    </a:cubicBezTo>
                    <a:cubicBezTo>
                      <a:pt x="29299" y="132375"/>
                      <a:pt x="19088" y="127985"/>
                      <a:pt x="11359" y="120351"/>
                    </a:cubicBezTo>
                    <a:cubicBezTo>
                      <a:pt x="-5056" y="104032"/>
                      <a:pt x="-1620" y="85328"/>
                      <a:pt x="8686" y="69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09" name="Google Shape;1009;p30"/>
              <p:cNvSpPr/>
              <p:nvPr/>
            </p:nvSpPr>
            <p:spPr>
              <a:xfrm>
                <a:off x="7787457" y="4324712"/>
                <a:ext cx="421422" cy="172502"/>
              </a:xfrm>
              <a:custGeom>
                <a:rect b="b" l="l" r="r" t="t"/>
                <a:pathLst>
                  <a:path extrusionOk="0" h="172502" w="421422">
                    <a:moveTo>
                      <a:pt x="34359" y="90355"/>
                    </a:moveTo>
                    <a:cubicBezTo>
                      <a:pt x="51727" y="65257"/>
                      <a:pt x="83601" y="47889"/>
                      <a:pt x="111944" y="38250"/>
                    </a:cubicBezTo>
                    <a:cubicBezTo>
                      <a:pt x="143913" y="27467"/>
                      <a:pt x="177886" y="25653"/>
                      <a:pt x="211191" y="30902"/>
                    </a:cubicBezTo>
                    <a:cubicBezTo>
                      <a:pt x="262437" y="39014"/>
                      <a:pt x="319886" y="52947"/>
                      <a:pt x="361684" y="85202"/>
                    </a:cubicBezTo>
                    <a:cubicBezTo>
                      <a:pt x="371609" y="92836"/>
                      <a:pt x="408253" y="124042"/>
                      <a:pt x="385828" y="135398"/>
                    </a:cubicBezTo>
                    <a:cubicBezTo>
                      <a:pt x="379338" y="138642"/>
                      <a:pt x="369604" y="138261"/>
                      <a:pt x="362543" y="139024"/>
                    </a:cubicBezTo>
                    <a:cubicBezTo>
                      <a:pt x="351378" y="140169"/>
                      <a:pt x="340212" y="140933"/>
                      <a:pt x="328951" y="141506"/>
                    </a:cubicBezTo>
                    <a:cubicBezTo>
                      <a:pt x="276465" y="144464"/>
                      <a:pt x="223692" y="144273"/>
                      <a:pt x="171110" y="142269"/>
                    </a:cubicBezTo>
                    <a:cubicBezTo>
                      <a:pt x="141718" y="141219"/>
                      <a:pt x="112230" y="139501"/>
                      <a:pt x="82933" y="136639"/>
                    </a:cubicBezTo>
                    <a:cubicBezTo>
                      <a:pt x="70241" y="135398"/>
                      <a:pt x="55068" y="135589"/>
                      <a:pt x="43329" y="130054"/>
                    </a:cubicBezTo>
                    <a:cubicBezTo>
                      <a:pt x="25484" y="121561"/>
                      <a:pt x="25007" y="105338"/>
                      <a:pt x="34359" y="90355"/>
                    </a:cubicBezTo>
                    <a:cubicBezTo>
                      <a:pt x="44093" y="74609"/>
                      <a:pt x="19281" y="60295"/>
                      <a:pt x="9643" y="75945"/>
                    </a:cubicBezTo>
                    <a:cubicBezTo>
                      <a:pt x="-9634" y="107055"/>
                      <a:pt x="481" y="143987"/>
                      <a:pt x="35600" y="157728"/>
                    </a:cubicBezTo>
                    <a:cubicBezTo>
                      <a:pt x="49341" y="163073"/>
                      <a:pt x="65279" y="163550"/>
                      <a:pt x="79879" y="164981"/>
                    </a:cubicBezTo>
                    <a:cubicBezTo>
                      <a:pt x="95148" y="166508"/>
                      <a:pt x="110417" y="167749"/>
                      <a:pt x="125685" y="168703"/>
                    </a:cubicBezTo>
                    <a:cubicBezTo>
                      <a:pt x="190292" y="172807"/>
                      <a:pt x="255375" y="173761"/>
                      <a:pt x="320076" y="170707"/>
                    </a:cubicBezTo>
                    <a:cubicBezTo>
                      <a:pt x="333055" y="170135"/>
                      <a:pt x="345938" y="169276"/>
                      <a:pt x="358821" y="168130"/>
                    </a:cubicBezTo>
                    <a:cubicBezTo>
                      <a:pt x="369891" y="167081"/>
                      <a:pt x="382106" y="166794"/>
                      <a:pt x="392794" y="163454"/>
                    </a:cubicBezTo>
                    <a:cubicBezTo>
                      <a:pt x="406822" y="158969"/>
                      <a:pt x="417510" y="147136"/>
                      <a:pt x="420564" y="132821"/>
                    </a:cubicBezTo>
                    <a:cubicBezTo>
                      <a:pt x="423904" y="117076"/>
                      <a:pt x="417033" y="103811"/>
                      <a:pt x="407872" y="91596"/>
                    </a:cubicBezTo>
                    <a:cubicBezTo>
                      <a:pt x="369604" y="40827"/>
                      <a:pt x="302040" y="20596"/>
                      <a:pt x="242587" y="7999"/>
                    </a:cubicBezTo>
                    <a:cubicBezTo>
                      <a:pt x="199167" y="-1162"/>
                      <a:pt x="155174" y="-4216"/>
                      <a:pt x="112135" y="8381"/>
                    </a:cubicBezTo>
                    <a:cubicBezTo>
                      <a:pt x="73390" y="19737"/>
                      <a:pt x="33118" y="42258"/>
                      <a:pt x="9833" y="76040"/>
                    </a:cubicBezTo>
                    <a:cubicBezTo>
                      <a:pt x="-855" y="91119"/>
                      <a:pt x="23957" y="105433"/>
                      <a:pt x="34359" y="9035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010" name="Google Shape;1010;p30"/>
            <p:cNvSpPr/>
            <p:nvPr/>
          </p:nvSpPr>
          <p:spPr>
            <a:xfrm>
              <a:off x="7817855" y="4356414"/>
              <a:ext cx="238356" cy="108274"/>
            </a:xfrm>
            <a:custGeom>
              <a:rect b="b" l="l" r="r" t="t"/>
              <a:pathLst>
                <a:path extrusionOk="0" h="108274" w="238356">
                  <a:moveTo>
                    <a:pt x="5105" y="50922"/>
                  </a:moveTo>
                  <a:cubicBezTo>
                    <a:pt x="7969" y="45483"/>
                    <a:pt x="11690" y="40521"/>
                    <a:pt x="15508" y="36417"/>
                  </a:cubicBezTo>
                  <a:cubicBezTo>
                    <a:pt x="34785" y="15900"/>
                    <a:pt x="59405" y="3112"/>
                    <a:pt x="84981" y="535"/>
                  </a:cubicBezTo>
                  <a:cubicBezTo>
                    <a:pt x="99009" y="-896"/>
                    <a:pt x="113132" y="631"/>
                    <a:pt x="126970" y="4066"/>
                  </a:cubicBezTo>
                  <a:cubicBezTo>
                    <a:pt x="166573" y="13895"/>
                    <a:pt x="215529" y="31455"/>
                    <a:pt x="235951" y="73635"/>
                  </a:cubicBezTo>
                  <a:cubicBezTo>
                    <a:pt x="241963" y="85945"/>
                    <a:pt x="236142" y="101596"/>
                    <a:pt x="224785" y="103600"/>
                  </a:cubicBezTo>
                  <a:cubicBezTo>
                    <a:pt x="183655" y="111043"/>
                    <a:pt x="83835" y="109612"/>
                    <a:pt x="24382" y="99210"/>
                  </a:cubicBezTo>
                  <a:cubicBezTo>
                    <a:pt x="17893" y="98065"/>
                    <a:pt x="11595" y="94725"/>
                    <a:pt x="6919" y="88999"/>
                  </a:cubicBezTo>
                  <a:cubicBezTo>
                    <a:pt x="-3006" y="76593"/>
                    <a:pt x="-1002" y="62660"/>
                    <a:pt x="5105" y="50922"/>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11" name="Google Shape;1011;p30"/>
            <p:cNvSpPr/>
            <p:nvPr/>
          </p:nvSpPr>
          <p:spPr>
            <a:xfrm>
              <a:off x="7848441" y="4370661"/>
              <a:ext cx="88771" cy="40310"/>
            </a:xfrm>
            <a:custGeom>
              <a:rect b="b" l="l" r="r" t="t"/>
              <a:pathLst>
                <a:path extrusionOk="0" h="40310" w="88771">
                  <a:moveTo>
                    <a:pt x="1909" y="18926"/>
                  </a:moveTo>
                  <a:cubicBezTo>
                    <a:pt x="2958" y="16921"/>
                    <a:pt x="4390" y="15108"/>
                    <a:pt x="5821" y="13582"/>
                  </a:cubicBezTo>
                  <a:cubicBezTo>
                    <a:pt x="12978" y="5947"/>
                    <a:pt x="22140" y="1175"/>
                    <a:pt x="31683" y="221"/>
                  </a:cubicBezTo>
                  <a:cubicBezTo>
                    <a:pt x="36931" y="-351"/>
                    <a:pt x="42180" y="221"/>
                    <a:pt x="47333" y="1557"/>
                  </a:cubicBezTo>
                  <a:cubicBezTo>
                    <a:pt x="62125" y="5184"/>
                    <a:pt x="80256" y="11768"/>
                    <a:pt x="87891" y="27419"/>
                  </a:cubicBezTo>
                  <a:cubicBezTo>
                    <a:pt x="90086" y="31999"/>
                    <a:pt x="87986" y="37821"/>
                    <a:pt x="83692" y="38584"/>
                  </a:cubicBezTo>
                  <a:cubicBezTo>
                    <a:pt x="68423" y="41351"/>
                    <a:pt x="31301" y="40779"/>
                    <a:pt x="9161" y="36962"/>
                  </a:cubicBezTo>
                  <a:cubicBezTo>
                    <a:pt x="6775" y="36580"/>
                    <a:pt x="4390" y="35340"/>
                    <a:pt x="2672" y="33145"/>
                  </a:cubicBezTo>
                  <a:cubicBezTo>
                    <a:pt x="-1145" y="28469"/>
                    <a:pt x="-382" y="23315"/>
                    <a:pt x="1909" y="18926"/>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012" name="Google Shape;1012;p30"/>
          <p:cNvGrpSpPr/>
          <p:nvPr/>
        </p:nvGrpSpPr>
        <p:grpSpPr>
          <a:xfrm>
            <a:off x="7976595" y="3547029"/>
            <a:ext cx="470912" cy="185841"/>
            <a:chOff x="10635459" y="4729372"/>
            <a:chExt cx="627883" cy="247788"/>
          </a:xfrm>
        </p:grpSpPr>
        <p:grpSp>
          <p:nvGrpSpPr>
            <p:cNvPr id="1013" name="Google Shape;1013;p30"/>
            <p:cNvGrpSpPr/>
            <p:nvPr/>
          </p:nvGrpSpPr>
          <p:grpSpPr>
            <a:xfrm>
              <a:off x="10635459" y="4729372"/>
              <a:ext cx="627883" cy="247788"/>
              <a:chOff x="10635459" y="4729372"/>
              <a:chExt cx="627883" cy="247788"/>
            </a:xfrm>
          </p:grpSpPr>
          <p:sp>
            <p:nvSpPr>
              <p:cNvPr id="1014" name="Google Shape;1014;p30"/>
              <p:cNvSpPr/>
              <p:nvPr/>
            </p:nvSpPr>
            <p:spPr>
              <a:xfrm>
                <a:off x="10649556" y="4743152"/>
                <a:ext cx="599607" cy="219581"/>
              </a:xfrm>
              <a:custGeom>
                <a:rect b="b" l="l" r="r" t="t"/>
                <a:pathLst>
                  <a:path extrusionOk="0" h="219581" w="599607">
                    <a:moveTo>
                      <a:pt x="13305" y="105644"/>
                    </a:moveTo>
                    <a:cubicBezTo>
                      <a:pt x="20558" y="94574"/>
                      <a:pt x="30101" y="84363"/>
                      <a:pt x="39835" y="75965"/>
                    </a:cubicBezTo>
                    <a:cubicBezTo>
                      <a:pt x="88695" y="33690"/>
                      <a:pt x="151011" y="7256"/>
                      <a:pt x="215426" y="1339"/>
                    </a:cubicBezTo>
                    <a:cubicBezTo>
                      <a:pt x="250639" y="-1905"/>
                      <a:pt x="286330" y="958"/>
                      <a:pt x="321067" y="7638"/>
                    </a:cubicBezTo>
                    <a:cubicBezTo>
                      <a:pt x="420601" y="26915"/>
                      <a:pt x="543419" y="61651"/>
                      <a:pt x="593805" y="147156"/>
                    </a:cubicBezTo>
                    <a:cubicBezTo>
                      <a:pt x="608597" y="172159"/>
                      <a:pt x="593710" y="204032"/>
                      <a:pt x="564986" y="208422"/>
                    </a:cubicBezTo>
                    <a:cubicBezTo>
                      <a:pt x="461444" y="224359"/>
                      <a:pt x="210082" y="223596"/>
                      <a:pt x="60829" y="203746"/>
                    </a:cubicBezTo>
                    <a:cubicBezTo>
                      <a:pt x="44511" y="201552"/>
                      <a:pt x="28765" y="194871"/>
                      <a:pt x="17123" y="183229"/>
                    </a:cubicBezTo>
                    <a:cubicBezTo>
                      <a:pt x="-7689" y="158226"/>
                      <a:pt x="-2441" y="129693"/>
                      <a:pt x="13305" y="105644"/>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15" name="Google Shape;1015;p30"/>
              <p:cNvSpPr/>
              <p:nvPr/>
            </p:nvSpPr>
            <p:spPr>
              <a:xfrm>
                <a:off x="10635459" y="4729372"/>
                <a:ext cx="627883" cy="247788"/>
              </a:xfrm>
              <a:custGeom>
                <a:rect b="b" l="l" r="r" t="t"/>
                <a:pathLst>
                  <a:path extrusionOk="0" h="247788" w="627883">
                    <a:moveTo>
                      <a:pt x="39808" y="126581"/>
                    </a:moveTo>
                    <a:cubicBezTo>
                      <a:pt x="66624" y="87073"/>
                      <a:pt x="115961" y="59971"/>
                      <a:pt x="160050" y="44702"/>
                    </a:cubicBezTo>
                    <a:cubicBezTo>
                      <a:pt x="210055" y="27334"/>
                      <a:pt x="263305" y="24185"/>
                      <a:pt x="315410" y="32392"/>
                    </a:cubicBezTo>
                    <a:cubicBezTo>
                      <a:pt x="357303" y="38977"/>
                      <a:pt x="399197" y="49092"/>
                      <a:pt x="439469" y="62357"/>
                    </a:cubicBezTo>
                    <a:cubicBezTo>
                      <a:pt x="478404" y="75144"/>
                      <a:pt x="517244" y="92036"/>
                      <a:pt x="549785" y="117325"/>
                    </a:cubicBezTo>
                    <a:cubicBezTo>
                      <a:pt x="569158" y="132402"/>
                      <a:pt x="621167" y="176968"/>
                      <a:pt x="589580" y="202448"/>
                    </a:cubicBezTo>
                    <a:cubicBezTo>
                      <a:pt x="579177" y="210846"/>
                      <a:pt x="561237" y="210369"/>
                      <a:pt x="548449" y="211609"/>
                    </a:cubicBezTo>
                    <a:cubicBezTo>
                      <a:pt x="532513" y="213232"/>
                      <a:pt x="516576" y="214377"/>
                      <a:pt x="500639" y="215331"/>
                    </a:cubicBezTo>
                    <a:cubicBezTo>
                      <a:pt x="417520" y="220293"/>
                      <a:pt x="333923" y="219912"/>
                      <a:pt x="250804" y="216762"/>
                    </a:cubicBezTo>
                    <a:cubicBezTo>
                      <a:pt x="204425" y="214949"/>
                      <a:pt x="158141" y="212182"/>
                      <a:pt x="111953" y="207411"/>
                    </a:cubicBezTo>
                    <a:cubicBezTo>
                      <a:pt x="90385" y="205216"/>
                      <a:pt x="65287" y="205216"/>
                      <a:pt x="47155" y="191760"/>
                    </a:cubicBezTo>
                    <a:cubicBezTo>
                      <a:pt x="23680" y="174487"/>
                      <a:pt x="25589" y="149198"/>
                      <a:pt x="39808" y="126581"/>
                    </a:cubicBezTo>
                    <a:cubicBezTo>
                      <a:pt x="49637" y="110931"/>
                      <a:pt x="24921" y="96616"/>
                      <a:pt x="15091" y="112171"/>
                    </a:cubicBezTo>
                    <a:cubicBezTo>
                      <a:pt x="2017" y="132880"/>
                      <a:pt x="-5044" y="157787"/>
                      <a:pt x="4212" y="181453"/>
                    </a:cubicBezTo>
                    <a:cubicBezTo>
                      <a:pt x="14042" y="206551"/>
                      <a:pt x="37899" y="224206"/>
                      <a:pt x="63761" y="229932"/>
                    </a:cubicBezTo>
                    <a:cubicBezTo>
                      <a:pt x="83992" y="234417"/>
                      <a:pt x="105559" y="235562"/>
                      <a:pt x="126076" y="237471"/>
                    </a:cubicBezTo>
                    <a:cubicBezTo>
                      <a:pt x="149362" y="239666"/>
                      <a:pt x="172742" y="241384"/>
                      <a:pt x="196123" y="242720"/>
                    </a:cubicBezTo>
                    <a:cubicBezTo>
                      <a:pt x="291553" y="248350"/>
                      <a:pt x="387555" y="249590"/>
                      <a:pt x="482984" y="244914"/>
                    </a:cubicBezTo>
                    <a:cubicBezTo>
                      <a:pt x="501593" y="243960"/>
                      <a:pt x="520107" y="242815"/>
                      <a:pt x="538620" y="241193"/>
                    </a:cubicBezTo>
                    <a:cubicBezTo>
                      <a:pt x="555035" y="239666"/>
                      <a:pt x="573261" y="239284"/>
                      <a:pt x="589007" y="234512"/>
                    </a:cubicBezTo>
                    <a:cubicBezTo>
                      <a:pt x="610288" y="228023"/>
                      <a:pt x="625557" y="208842"/>
                      <a:pt x="627657" y="186893"/>
                    </a:cubicBezTo>
                    <a:cubicBezTo>
                      <a:pt x="629756" y="164849"/>
                      <a:pt x="616969" y="146622"/>
                      <a:pt x="603799" y="130208"/>
                    </a:cubicBezTo>
                    <a:cubicBezTo>
                      <a:pt x="545587" y="57967"/>
                      <a:pt x="445004" y="29624"/>
                      <a:pt x="358067" y="11397"/>
                    </a:cubicBezTo>
                    <a:cubicBezTo>
                      <a:pt x="294606" y="-1867"/>
                      <a:pt x="230477" y="-5971"/>
                      <a:pt x="167494" y="12352"/>
                    </a:cubicBezTo>
                    <a:cubicBezTo>
                      <a:pt x="110426" y="28861"/>
                      <a:pt x="49065" y="62071"/>
                      <a:pt x="14996" y="112171"/>
                    </a:cubicBezTo>
                    <a:cubicBezTo>
                      <a:pt x="4690" y="127440"/>
                      <a:pt x="29501" y="141755"/>
                      <a:pt x="39808" y="12658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016" name="Google Shape;1016;p30"/>
            <p:cNvSpPr/>
            <p:nvPr/>
          </p:nvSpPr>
          <p:spPr>
            <a:xfrm>
              <a:off x="10675720" y="4770477"/>
              <a:ext cx="362845" cy="164784"/>
            </a:xfrm>
            <a:custGeom>
              <a:rect b="b" l="l" r="r" t="t"/>
              <a:pathLst>
                <a:path extrusionOk="0" h="164784" w="362845">
                  <a:moveTo>
                    <a:pt x="7849" y="77555"/>
                  </a:moveTo>
                  <a:cubicBezTo>
                    <a:pt x="12143" y="69348"/>
                    <a:pt x="17869" y="61809"/>
                    <a:pt x="23690" y="55511"/>
                  </a:cubicBezTo>
                  <a:cubicBezTo>
                    <a:pt x="52988" y="24210"/>
                    <a:pt x="90587" y="4837"/>
                    <a:pt x="129427" y="830"/>
                  </a:cubicBezTo>
                  <a:cubicBezTo>
                    <a:pt x="150708" y="-1365"/>
                    <a:pt x="172275" y="925"/>
                    <a:pt x="193365" y="6174"/>
                  </a:cubicBezTo>
                  <a:cubicBezTo>
                    <a:pt x="253677" y="21156"/>
                    <a:pt x="328207" y="47972"/>
                    <a:pt x="359222" y="112101"/>
                  </a:cubicBezTo>
                  <a:cubicBezTo>
                    <a:pt x="368287" y="130900"/>
                    <a:pt x="359509" y="154567"/>
                    <a:pt x="342140" y="157716"/>
                  </a:cubicBezTo>
                  <a:cubicBezTo>
                    <a:pt x="279634" y="168977"/>
                    <a:pt x="127518" y="166782"/>
                    <a:pt x="37146" y="151131"/>
                  </a:cubicBezTo>
                  <a:cubicBezTo>
                    <a:pt x="27221" y="149414"/>
                    <a:pt x="17678" y="144356"/>
                    <a:pt x="10616" y="135481"/>
                  </a:cubicBezTo>
                  <a:cubicBezTo>
                    <a:pt x="-4557" y="116681"/>
                    <a:pt x="-1598" y="95401"/>
                    <a:pt x="7849" y="77555"/>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17" name="Google Shape;1017;p30"/>
            <p:cNvSpPr/>
            <p:nvPr/>
          </p:nvSpPr>
          <p:spPr>
            <a:xfrm>
              <a:off x="10722207" y="4792174"/>
              <a:ext cx="134851" cy="61342"/>
            </a:xfrm>
            <a:custGeom>
              <a:rect b="b" l="l" r="r" t="t"/>
              <a:pathLst>
                <a:path extrusionOk="0" h="61342" w="134851">
                  <a:moveTo>
                    <a:pt x="2875" y="28851"/>
                  </a:moveTo>
                  <a:cubicBezTo>
                    <a:pt x="4496" y="25797"/>
                    <a:pt x="6597" y="22935"/>
                    <a:pt x="8791" y="20644"/>
                  </a:cubicBezTo>
                  <a:cubicBezTo>
                    <a:pt x="19671" y="9002"/>
                    <a:pt x="33699" y="1749"/>
                    <a:pt x="48109" y="318"/>
                  </a:cubicBezTo>
                  <a:cubicBezTo>
                    <a:pt x="56029" y="-541"/>
                    <a:pt x="64046" y="413"/>
                    <a:pt x="71870" y="2322"/>
                  </a:cubicBezTo>
                  <a:cubicBezTo>
                    <a:pt x="94296" y="7952"/>
                    <a:pt x="122067" y="17877"/>
                    <a:pt x="133518" y="41734"/>
                  </a:cubicBezTo>
                  <a:cubicBezTo>
                    <a:pt x="136859" y="48701"/>
                    <a:pt x="133613" y="57576"/>
                    <a:pt x="127220" y="58721"/>
                  </a:cubicBezTo>
                  <a:cubicBezTo>
                    <a:pt x="103935" y="62920"/>
                    <a:pt x="47440" y="62061"/>
                    <a:pt x="13754" y="56240"/>
                  </a:cubicBezTo>
                  <a:cubicBezTo>
                    <a:pt x="10032" y="55571"/>
                    <a:pt x="6501" y="53663"/>
                    <a:pt x="3924" y="50418"/>
                  </a:cubicBezTo>
                  <a:cubicBezTo>
                    <a:pt x="-1706" y="43356"/>
                    <a:pt x="-561" y="35436"/>
                    <a:pt x="2875" y="28851"/>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018" name="Google Shape;1018;p30"/>
          <p:cNvGrpSpPr/>
          <p:nvPr/>
        </p:nvGrpSpPr>
        <p:grpSpPr>
          <a:xfrm>
            <a:off x="3107591" y="4673007"/>
            <a:ext cx="470912" cy="185841"/>
            <a:chOff x="4143455" y="6230676"/>
            <a:chExt cx="627883" cy="247788"/>
          </a:xfrm>
        </p:grpSpPr>
        <p:grpSp>
          <p:nvGrpSpPr>
            <p:cNvPr id="1019" name="Google Shape;1019;p30"/>
            <p:cNvGrpSpPr/>
            <p:nvPr/>
          </p:nvGrpSpPr>
          <p:grpSpPr>
            <a:xfrm>
              <a:off x="4143455" y="6230676"/>
              <a:ext cx="627883" cy="247788"/>
              <a:chOff x="4143455" y="6230676"/>
              <a:chExt cx="627883" cy="247788"/>
            </a:xfrm>
          </p:grpSpPr>
          <p:sp>
            <p:nvSpPr>
              <p:cNvPr id="1020" name="Google Shape;1020;p30"/>
              <p:cNvSpPr/>
              <p:nvPr/>
            </p:nvSpPr>
            <p:spPr>
              <a:xfrm>
                <a:off x="4157551" y="6244360"/>
                <a:ext cx="599608" cy="219581"/>
              </a:xfrm>
              <a:custGeom>
                <a:rect b="b" l="l" r="r" t="t"/>
                <a:pathLst>
                  <a:path extrusionOk="0" h="219581" w="599608">
                    <a:moveTo>
                      <a:pt x="13305" y="105644"/>
                    </a:moveTo>
                    <a:cubicBezTo>
                      <a:pt x="20558" y="94574"/>
                      <a:pt x="30101" y="84363"/>
                      <a:pt x="39835" y="75965"/>
                    </a:cubicBezTo>
                    <a:cubicBezTo>
                      <a:pt x="88695" y="33690"/>
                      <a:pt x="151011" y="7256"/>
                      <a:pt x="215426" y="1339"/>
                    </a:cubicBezTo>
                    <a:cubicBezTo>
                      <a:pt x="250639" y="-1905"/>
                      <a:pt x="286330" y="958"/>
                      <a:pt x="321067" y="7638"/>
                    </a:cubicBezTo>
                    <a:cubicBezTo>
                      <a:pt x="420601" y="26914"/>
                      <a:pt x="543419" y="61651"/>
                      <a:pt x="593806" y="147156"/>
                    </a:cubicBezTo>
                    <a:cubicBezTo>
                      <a:pt x="608597" y="172159"/>
                      <a:pt x="593710" y="204032"/>
                      <a:pt x="564986" y="208422"/>
                    </a:cubicBezTo>
                    <a:cubicBezTo>
                      <a:pt x="461445" y="224359"/>
                      <a:pt x="210082" y="223596"/>
                      <a:pt x="60829" y="203746"/>
                    </a:cubicBezTo>
                    <a:cubicBezTo>
                      <a:pt x="44511" y="201552"/>
                      <a:pt x="28765" y="194871"/>
                      <a:pt x="17122" y="183229"/>
                    </a:cubicBezTo>
                    <a:cubicBezTo>
                      <a:pt x="-7689" y="158226"/>
                      <a:pt x="-2441" y="129788"/>
                      <a:pt x="13305" y="105644"/>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21" name="Google Shape;1021;p30"/>
              <p:cNvSpPr/>
              <p:nvPr/>
            </p:nvSpPr>
            <p:spPr>
              <a:xfrm>
                <a:off x="4143455" y="6230676"/>
                <a:ext cx="627883" cy="247788"/>
              </a:xfrm>
              <a:custGeom>
                <a:rect b="b" l="l" r="r" t="t"/>
                <a:pathLst>
                  <a:path extrusionOk="0" h="247788" w="627883">
                    <a:moveTo>
                      <a:pt x="39808" y="126581"/>
                    </a:moveTo>
                    <a:cubicBezTo>
                      <a:pt x="66623" y="87073"/>
                      <a:pt x="115961" y="59971"/>
                      <a:pt x="160049" y="44702"/>
                    </a:cubicBezTo>
                    <a:cubicBezTo>
                      <a:pt x="210055" y="27334"/>
                      <a:pt x="263304" y="24185"/>
                      <a:pt x="315409" y="32392"/>
                    </a:cubicBezTo>
                    <a:cubicBezTo>
                      <a:pt x="357303" y="38976"/>
                      <a:pt x="399197" y="49092"/>
                      <a:pt x="439468" y="62357"/>
                    </a:cubicBezTo>
                    <a:cubicBezTo>
                      <a:pt x="478404" y="75145"/>
                      <a:pt x="517244" y="92035"/>
                      <a:pt x="549785" y="117325"/>
                    </a:cubicBezTo>
                    <a:cubicBezTo>
                      <a:pt x="569158" y="132403"/>
                      <a:pt x="621167" y="176968"/>
                      <a:pt x="589580" y="202448"/>
                    </a:cubicBezTo>
                    <a:cubicBezTo>
                      <a:pt x="579178" y="210846"/>
                      <a:pt x="561237" y="210369"/>
                      <a:pt x="548449" y="211609"/>
                    </a:cubicBezTo>
                    <a:cubicBezTo>
                      <a:pt x="532513" y="213232"/>
                      <a:pt x="516576" y="214377"/>
                      <a:pt x="500639" y="215331"/>
                    </a:cubicBezTo>
                    <a:cubicBezTo>
                      <a:pt x="417519" y="220293"/>
                      <a:pt x="333923" y="219912"/>
                      <a:pt x="250803" y="216762"/>
                    </a:cubicBezTo>
                    <a:cubicBezTo>
                      <a:pt x="204424" y="214949"/>
                      <a:pt x="158141" y="212182"/>
                      <a:pt x="111953" y="207410"/>
                    </a:cubicBezTo>
                    <a:cubicBezTo>
                      <a:pt x="90385" y="205215"/>
                      <a:pt x="65287" y="205215"/>
                      <a:pt x="47156" y="191760"/>
                    </a:cubicBezTo>
                    <a:cubicBezTo>
                      <a:pt x="23680" y="174391"/>
                      <a:pt x="25493" y="149198"/>
                      <a:pt x="39808" y="126581"/>
                    </a:cubicBezTo>
                    <a:cubicBezTo>
                      <a:pt x="49637" y="110931"/>
                      <a:pt x="24921" y="96616"/>
                      <a:pt x="15091" y="112171"/>
                    </a:cubicBezTo>
                    <a:cubicBezTo>
                      <a:pt x="2017" y="132880"/>
                      <a:pt x="-5045" y="157787"/>
                      <a:pt x="4212" y="181453"/>
                    </a:cubicBezTo>
                    <a:cubicBezTo>
                      <a:pt x="14041" y="206551"/>
                      <a:pt x="37899" y="224206"/>
                      <a:pt x="63760" y="229932"/>
                    </a:cubicBezTo>
                    <a:cubicBezTo>
                      <a:pt x="83992" y="234417"/>
                      <a:pt x="105559" y="235562"/>
                      <a:pt x="126076" y="237471"/>
                    </a:cubicBezTo>
                    <a:cubicBezTo>
                      <a:pt x="149361" y="239666"/>
                      <a:pt x="172741" y="241383"/>
                      <a:pt x="196122" y="242720"/>
                    </a:cubicBezTo>
                    <a:cubicBezTo>
                      <a:pt x="291552" y="248350"/>
                      <a:pt x="387554" y="249590"/>
                      <a:pt x="482984" y="244914"/>
                    </a:cubicBezTo>
                    <a:cubicBezTo>
                      <a:pt x="501593" y="243960"/>
                      <a:pt x="520106" y="242815"/>
                      <a:pt x="538620" y="241192"/>
                    </a:cubicBezTo>
                    <a:cubicBezTo>
                      <a:pt x="555034" y="239666"/>
                      <a:pt x="573261" y="239284"/>
                      <a:pt x="589007" y="234512"/>
                    </a:cubicBezTo>
                    <a:cubicBezTo>
                      <a:pt x="610288" y="228023"/>
                      <a:pt x="625557" y="208842"/>
                      <a:pt x="627656" y="186893"/>
                    </a:cubicBezTo>
                    <a:cubicBezTo>
                      <a:pt x="629755" y="164848"/>
                      <a:pt x="616968" y="146622"/>
                      <a:pt x="603798" y="130207"/>
                    </a:cubicBezTo>
                    <a:cubicBezTo>
                      <a:pt x="545586" y="57967"/>
                      <a:pt x="445003" y="29624"/>
                      <a:pt x="358066" y="11397"/>
                    </a:cubicBezTo>
                    <a:cubicBezTo>
                      <a:pt x="294605" y="-1867"/>
                      <a:pt x="230476" y="-5971"/>
                      <a:pt x="167493" y="12352"/>
                    </a:cubicBezTo>
                    <a:cubicBezTo>
                      <a:pt x="110426" y="28861"/>
                      <a:pt x="49064" y="62070"/>
                      <a:pt x="14996" y="112171"/>
                    </a:cubicBezTo>
                    <a:cubicBezTo>
                      <a:pt x="4689" y="127440"/>
                      <a:pt x="29501" y="141755"/>
                      <a:pt x="39808" y="12658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022" name="Google Shape;1022;p30"/>
            <p:cNvSpPr/>
            <p:nvPr/>
          </p:nvSpPr>
          <p:spPr>
            <a:xfrm>
              <a:off x="4183715" y="6271686"/>
              <a:ext cx="362845" cy="164784"/>
            </a:xfrm>
            <a:custGeom>
              <a:rect b="b" l="l" r="r" t="t"/>
              <a:pathLst>
                <a:path extrusionOk="0" h="164784" w="362845">
                  <a:moveTo>
                    <a:pt x="7849" y="77555"/>
                  </a:moveTo>
                  <a:cubicBezTo>
                    <a:pt x="12143" y="69348"/>
                    <a:pt x="17869" y="61809"/>
                    <a:pt x="23691" y="55511"/>
                  </a:cubicBezTo>
                  <a:cubicBezTo>
                    <a:pt x="52987" y="24210"/>
                    <a:pt x="90587" y="4838"/>
                    <a:pt x="129427" y="829"/>
                  </a:cubicBezTo>
                  <a:cubicBezTo>
                    <a:pt x="150708" y="-1365"/>
                    <a:pt x="172275" y="925"/>
                    <a:pt x="193365" y="6173"/>
                  </a:cubicBezTo>
                  <a:cubicBezTo>
                    <a:pt x="253677" y="21156"/>
                    <a:pt x="328208" y="47972"/>
                    <a:pt x="359222" y="112101"/>
                  </a:cubicBezTo>
                  <a:cubicBezTo>
                    <a:pt x="368288" y="130900"/>
                    <a:pt x="359509" y="154567"/>
                    <a:pt x="342140" y="157716"/>
                  </a:cubicBezTo>
                  <a:cubicBezTo>
                    <a:pt x="279634" y="168977"/>
                    <a:pt x="127519" y="166782"/>
                    <a:pt x="37146" y="151132"/>
                  </a:cubicBezTo>
                  <a:cubicBezTo>
                    <a:pt x="27222" y="149414"/>
                    <a:pt x="17679" y="144356"/>
                    <a:pt x="10617" y="135481"/>
                  </a:cubicBezTo>
                  <a:cubicBezTo>
                    <a:pt x="-4557" y="116777"/>
                    <a:pt x="-1598" y="95496"/>
                    <a:pt x="7849" y="77555"/>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23" name="Google Shape;1023;p30"/>
            <p:cNvSpPr/>
            <p:nvPr/>
          </p:nvSpPr>
          <p:spPr>
            <a:xfrm>
              <a:off x="4230202" y="6293383"/>
              <a:ext cx="134851" cy="61342"/>
            </a:xfrm>
            <a:custGeom>
              <a:rect b="b" l="l" r="r" t="t"/>
              <a:pathLst>
                <a:path extrusionOk="0" h="61342" w="134851">
                  <a:moveTo>
                    <a:pt x="2875" y="28851"/>
                  </a:moveTo>
                  <a:cubicBezTo>
                    <a:pt x="4497" y="25797"/>
                    <a:pt x="6597" y="22935"/>
                    <a:pt x="8792" y="20644"/>
                  </a:cubicBezTo>
                  <a:cubicBezTo>
                    <a:pt x="19671" y="9002"/>
                    <a:pt x="33699" y="1749"/>
                    <a:pt x="48109" y="318"/>
                  </a:cubicBezTo>
                  <a:cubicBezTo>
                    <a:pt x="56029" y="-541"/>
                    <a:pt x="64046" y="413"/>
                    <a:pt x="71871" y="2321"/>
                  </a:cubicBezTo>
                  <a:cubicBezTo>
                    <a:pt x="94297" y="7952"/>
                    <a:pt x="121971" y="17877"/>
                    <a:pt x="133519" y="41734"/>
                  </a:cubicBezTo>
                  <a:cubicBezTo>
                    <a:pt x="136858" y="48701"/>
                    <a:pt x="133614" y="57576"/>
                    <a:pt x="127220" y="58721"/>
                  </a:cubicBezTo>
                  <a:cubicBezTo>
                    <a:pt x="103935" y="62920"/>
                    <a:pt x="47441" y="62061"/>
                    <a:pt x="13754" y="56240"/>
                  </a:cubicBezTo>
                  <a:cubicBezTo>
                    <a:pt x="10032" y="55571"/>
                    <a:pt x="6501" y="53663"/>
                    <a:pt x="3925" y="50418"/>
                  </a:cubicBezTo>
                  <a:cubicBezTo>
                    <a:pt x="-1706" y="43452"/>
                    <a:pt x="-561" y="35531"/>
                    <a:pt x="2875" y="28851"/>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024" name="Google Shape;1024;p30"/>
          <p:cNvGrpSpPr/>
          <p:nvPr/>
        </p:nvGrpSpPr>
        <p:grpSpPr>
          <a:xfrm>
            <a:off x="3375565" y="4797802"/>
            <a:ext cx="316066" cy="129376"/>
            <a:chOff x="4500753" y="6397069"/>
            <a:chExt cx="421421" cy="172502"/>
          </a:xfrm>
        </p:grpSpPr>
        <p:grpSp>
          <p:nvGrpSpPr>
            <p:cNvPr id="1025" name="Google Shape;1025;p30"/>
            <p:cNvGrpSpPr/>
            <p:nvPr/>
          </p:nvGrpSpPr>
          <p:grpSpPr>
            <a:xfrm>
              <a:off x="4500753" y="6397069"/>
              <a:ext cx="421421" cy="172502"/>
              <a:chOff x="4500753" y="6397069"/>
              <a:chExt cx="421421" cy="172502"/>
            </a:xfrm>
          </p:grpSpPr>
          <p:sp>
            <p:nvSpPr>
              <p:cNvPr id="1026" name="Google Shape;1026;p30"/>
              <p:cNvSpPr/>
              <p:nvPr/>
            </p:nvSpPr>
            <p:spPr>
              <a:xfrm>
                <a:off x="4513984" y="6410684"/>
                <a:ext cx="393970" cy="144189"/>
              </a:xfrm>
              <a:custGeom>
                <a:rect b="b" l="l" r="r" t="t"/>
                <a:pathLst>
                  <a:path extrusionOk="0" h="144189" w="393970">
                    <a:moveTo>
                      <a:pt x="8722" y="69487"/>
                    </a:moveTo>
                    <a:cubicBezTo>
                      <a:pt x="13494" y="62234"/>
                      <a:pt x="19697" y="55554"/>
                      <a:pt x="26186" y="49924"/>
                    </a:cubicBezTo>
                    <a:cubicBezTo>
                      <a:pt x="58346" y="22154"/>
                      <a:pt x="99286" y="4785"/>
                      <a:pt x="141561" y="872"/>
                    </a:cubicBezTo>
                    <a:cubicBezTo>
                      <a:pt x="164750" y="-1227"/>
                      <a:pt x="188131" y="587"/>
                      <a:pt x="210938" y="4976"/>
                    </a:cubicBezTo>
                    <a:cubicBezTo>
                      <a:pt x="276308" y="17573"/>
                      <a:pt x="357042" y="40476"/>
                      <a:pt x="390156" y="96589"/>
                    </a:cubicBezTo>
                    <a:cubicBezTo>
                      <a:pt x="399890" y="113003"/>
                      <a:pt x="390060" y="133997"/>
                      <a:pt x="371261" y="136860"/>
                    </a:cubicBezTo>
                    <a:cubicBezTo>
                      <a:pt x="303219" y="147358"/>
                      <a:pt x="138126" y="146785"/>
                      <a:pt x="40119" y="133806"/>
                    </a:cubicBezTo>
                    <a:cubicBezTo>
                      <a:pt x="29335" y="132375"/>
                      <a:pt x="19124" y="127985"/>
                      <a:pt x="11394" y="120351"/>
                    </a:cubicBezTo>
                    <a:cubicBezTo>
                      <a:pt x="-5115" y="104032"/>
                      <a:pt x="-1584" y="85328"/>
                      <a:pt x="8722" y="69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27" name="Google Shape;1027;p30"/>
              <p:cNvSpPr/>
              <p:nvPr/>
            </p:nvSpPr>
            <p:spPr>
              <a:xfrm>
                <a:off x="4500753" y="6397069"/>
                <a:ext cx="421421" cy="172502"/>
              </a:xfrm>
              <a:custGeom>
                <a:rect b="b" l="l" r="r" t="t"/>
                <a:pathLst>
                  <a:path extrusionOk="0" h="172502" w="421421">
                    <a:moveTo>
                      <a:pt x="34359" y="90355"/>
                    </a:moveTo>
                    <a:cubicBezTo>
                      <a:pt x="51728" y="65257"/>
                      <a:pt x="83601" y="47889"/>
                      <a:pt x="111944" y="38250"/>
                    </a:cubicBezTo>
                    <a:cubicBezTo>
                      <a:pt x="143913" y="27466"/>
                      <a:pt x="177886" y="25654"/>
                      <a:pt x="211191" y="30902"/>
                    </a:cubicBezTo>
                    <a:cubicBezTo>
                      <a:pt x="262437" y="39014"/>
                      <a:pt x="319885" y="52947"/>
                      <a:pt x="361684" y="85202"/>
                    </a:cubicBezTo>
                    <a:cubicBezTo>
                      <a:pt x="371608" y="92836"/>
                      <a:pt x="408254" y="124042"/>
                      <a:pt x="385828" y="135398"/>
                    </a:cubicBezTo>
                    <a:cubicBezTo>
                      <a:pt x="379339" y="138643"/>
                      <a:pt x="369605" y="138261"/>
                      <a:pt x="362543" y="139024"/>
                    </a:cubicBezTo>
                    <a:cubicBezTo>
                      <a:pt x="351377" y="140170"/>
                      <a:pt x="340212" y="140933"/>
                      <a:pt x="328951" y="141505"/>
                    </a:cubicBezTo>
                    <a:cubicBezTo>
                      <a:pt x="276465" y="144464"/>
                      <a:pt x="223692" y="144273"/>
                      <a:pt x="171110" y="142269"/>
                    </a:cubicBezTo>
                    <a:cubicBezTo>
                      <a:pt x="141718" y="141219"/>
                      <a:pt x="112230" y="139502"/>
                      <a:pt x="82933" y="136638"/>
                    </a:cubicBezTo>
                    <a:cubicBezTo>
                      <a:pt x="70241" y="135398"/>
                      <a:pt x="55067" y="135589"/>
                      <a:pt x="43330" y="130054"/>
                    </a:cubicBezTo>
                    <a:cubicBezTo>
                      <a:pt x="25484" y="121561"/>
                      <a:pt x="25007" y="105433"/>
                      <a:pt x="34359" y="90355"/>
                    </a:cubicBezTo>
                    <a:cubicBezTo>
                      <a:pt x="44093" y="74609"/>
                      <a:pt x="19281" y="60294"/>
                      <a:pt x="9643" y="75945"/>
                    </a:cubicBezTo>
                    <a:cubicBezTo>
                      <a:pt x="-9634" y="107055"/>
                      <a:pt x="481" y="143987"/>
                      <a:pt x="35600" y="157729"/>
                    </a:cubicBezTo>
                    <a:cubicBezTo>
                      <a:pt x="49342" y="163073"/>
                      <a:pt x="65278" y="163550"/>
                      <a:pt x="79879" y="164981"/>
                    </a:cubicBezTo>
                    <a:cubicBezTo>
                      <a:pt x="95148" y="166508"/>
                      <a:pt x="110417" y="167749"/>
                      <a:pt x="125686" y="168703"/>
                    </a:cubicBezTo>
                    <a:cubicBezTo>
                      <a:pt x="190292" y="172807"/>
                      <a:pt x="255375" y="173761"/>
                      <a:pt x="320077" y="170707"/>
                    </a:cubicBezTo>
                    <a:cubicBezTo>
                      <a:pt x="333055" y="170134"/>
                      <a:pt x="345938" y="169276"/>
                      <a:pt x="358821" y="168131"/>
                    </a:cubicBezTo>
                    <a:cubicBezTo>
                      <a:pt x="369891" y="167080"/>
                      <a:pt x="382202" y="166794"/>
                      <a:pt x="392794" y="163454"/>
                    </a:cubicBezTo>
                    <a:cubicBezTo>
                      <a:pt x="406822" y="158969"/>
                      <a:pt x="417511" y="147136"/>
                      <a:pt x="420564" y="132821"/>
                    </a:cubicBezTo>
                    <a:cubicBezTo>
                      <a:pt x="423904" y="117075"/>
                      <a:pt x="417033" y="103810"/>
                      <a:pt x="407872" y="91596"/>
                    </a:cubicBezTo>
                    <a:cubicBezTo>
                      <a:pt x="369605" y="40827"/>
                      <a:pt x="302040" y="20596"/>
                      <a:pt x="242587" y="7999"/>
                    </a:cubicBezTo>
                    <a:cubicBezTo>
                      <a:pt x="199167" y="-1163"/>
                      <a:pt x="155174" y="-4216"/>
                      <a:pt x="112135" y="8380"/>
                    </a:cubicBezTo>
                    <a:cubicBezTo>
                      <a:pt x="73390" y="19737"/>
                      <a:pt x="33119" y="42258"/>
                      <a:pt x="9834" y="76040"/>
                    </a:cubicBezTo>
                    <a:cubicBezTo>
                      <a:pt x="-854" y="91119"/>
                      <a:pt x="23957" y="105433"/>
                      <a:pt x="34359" y="9035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028" name="Google Shape;1028;p30"/>
            <p:cNvSpPr/>
            <p:nvPr/>
          </p:nvSpPr>
          <p:spPr>
            <a:xfrm>
              <a:off x="4531152" y="6428771"/>
              <a:ext cx="238357" cy="108275"/>
            </a:xfrm>
            <a:custGeom>
              <a:rect b="b" l="l" r="r" t="t"/>
              <a:pathLst>
                <a:path extrusionOk="0" h="108275" w="238357">
                  <a:moveTo>
                    <a:pt x="5106" y="50923"/>
                  </a:moveTo>
                  <a:cubicBezTo>
                    <a:pt x="7969" y="45483"/>
                    <a:pt x="11690" y="40520"/>
                    <a:pt x="15508" y="36417"/>
                  </a:cubicBezTo>
                  <a:cubicBezTo>
                    <a:pt x="34784" y="15900"/>
                    <a:pt x="59405" y="3112"/>
                    <a:pt x="84981" y="535"/>
                  </a:cubicBezTo>
                  <a:cubicBezTo>
                    <a:pt x="99009" y="-896"/>
                    <a:pt x="113133" y="631"/>
                    <a:pt x="126970" y="4067"/>
                  </a:cubicBezTo>
                  <a:cubicBezTo>
                    <a:pt x="166573" y="13896"/>
                    <a:pt x="215529" y="31455"/>
                    <a:pt x="235951" y="73635"/>
                  </a:cubicBezTo>
                  <a:cubicBezTo>
                    <a:pt x="241963" y="85945"/>
                    <a:pt x="236142" y="101596"/>
                    <a:pt x="224785" y="103600"/>
                  </a:cubicBezTo>
                  <a:cubicBezTo>
                    <a:pt x="183655" y="111043"/>
                    <a:pt x="83836" y="109612"/>
                    <a:pt x="24383" y="99210"/>
                  </a:cubicBezTo>
                  <a:cubicBezTo>
                    <a:pt x="17893" y="98065"/>
                    <a:pt x="11595" y="94725"/>
                    <a:pt x="6919" y="88999"/>
                  </a:cubicBezTo>
                  <a:cubicBezTo>
                    <a:pt x="-3006" y="76689"/>
                    <a:pt x="-1002" y="62660"/>
                    <a:pt x="5106" y="50923"/>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29" name="Google Shape;1029;p30"/>
            <p:cNvSpPr/>
            <p:nvPr/>
          </p:nvSpPr>
          <p:spPr>
            <a:xfrm>
              <a:off x="4561737" y="6443018"/>
              <a:ext cx="88771" cy="40310"/>
            </a:xfrm>
            <a:custGeom>
              <a:rect b="b" l="l" r="r" t="t"/>
              <a:pathLst>
                <a:path extrusionOk="0" h="40310" w="88771">
                  <a:moveTo>
                    <a:pt x="1909" y="18926"/>
                  </a:moveTo>
                  <a:cubicBezTo>
                    <a:pt x="2958" y="16921"/>
                    <a:pt x="4390" y="15108"/>
                    <a:pt x="5821" y="13582"/>
                  </a:cubicBezTo>
                  <a:cubicBezTo>
                    <a:pt x="12978" y="5947"/>
                    <a:pt x="22140" y="1176"/>
                    <a:pt x="31683" y="221"/>
                  </a:cubicBezTo>
                  <a:cubicBezTo>
                    <a:pt x="36931" y="-351"/>
                    <a:pt x="42180" y="221"/>
                    <a:pt x="47333" y="1557"/>
                  </a:cubicBezTo>
                  <a:cubicBezTo>
                    <a:pt x="62125" y="5184"/>
                    <a:pt x="80256" y="11768"/>
                    <a:pt x="87891" y="27419"/>
                  </a:cubicBezTo>
                  <a:cubicBezTo>
                    <a:pt x="90086" y="31999"/>
                    <a:pt x="87987" y="37821"/>
                    <a:pt x="83692" y="38584"/>
                  </a:cubicBezTo>
                  <a:cubicBezTo>
                    <a:pt x="68423" y="41351"/>
                    <a:pt x="31301" y="40779"/>
                    <a:pt x="9161" y="36962"/>
                  </a:cubicBezTo>
                  <a:cubicBezTo>
                    <a:pt x="6776" y="36580"/>
                    <a:pt x="4390" y="35339"/>
                    <a:pt x="2672" y="33145"/>
                  </a:cubicBezTo>
                  <a:cubicBezTo>
                    <a:pt x="-1145" y="28469"/>
                    <a:pt x="-382" y="23315"/>
                    <a:pt x="1909" y="18926"/>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030" name="Google Shape;1030;p30"/>
          <p:cNvGrpSpPr/>
          <p:nvPr/>
        </p:nvGrpSpPr>
        <p:grpSpPr>
          <a:xfrm>
            <a:off x="6307167" y="4789527"/>
            <a:ext cx="470912" cy="185841"/>
            <a:chOff x="8409556" y="6386036"/>
            <a:chExt cx="627883" cy="247788"/>
          </a:xfrm>
        </p:grpSpPr>
        <p:grpSp>
          <p:nvGrpSpPr>
            <p:cNvPr id="1031" name="Google Shape;1031;p30"/>
            <p:cNvGrpSpPr/>
            <p:nvPr/>
          </p:nvGrpSpPr>
          <p:grpSpPr>
            <a:xfrm>
              <a:off x="8409556" y="6386036"/>
              <a:ext cx="627883" cy="247788"/>
              <a:chOff x="8409556" y="6386036"/>
              <a:chExt cx="627883" cy="247788"/>
            </a:xfrm>
          </p:grpSpPr>
          <p:sp>
            <p:nvSpPr>
              <p:cNvPr id="1032" name="Google Shape;1032;p30"/>
              <p:cNvSpPr/>
              <p:nvPr/>
            </p:nvSpPr>
            <p:spPr>
              <a:xfrm>
                <a:off x="8423747" y="6399720"/>
                <a:ext cx="599608" cy="219581"/>
              </a:xfrm>
              <a:custGeom>
                <a:rect b="b" l="l" r="r" t="t"/>
                <a:pathLst>
                  <a:path extrusionOk="0" h="219581" w="599608">
                    <a:moveTo>
                      <a:pt x="13305" y="105644"/>
                    </a:moveTo>
                    <a:cubicBezTo>
                      <a:pt x="20558" y="94575"/>
                      <a:pt x="30101" y="84364"/>
                      <a:pt x="39835" y="75966"/>
                    </a:cubicBezTo>
                    <a:cubicBezTo>
                      <a:pt x="88695" y="33690"/>
                      <a:pt x="151011" y="7256"/>
                      <a:pt x="215426" y="1339"/>
                    </a:cubicBezTo>
                    <a:cubicBezTo>
                      <a:pt x="250640" y="-1905"/>
                      <a:pt x="286330" y="957"/>
                      <a:pt x="321067" y="7638"/>
                    </a:cubicBezTo>
                    <a:cubicBezTo>
                      <a:pt x="420600" y="26915"/>
                      <a:pt x="543419" y="61651"/>
                      <a:pt x="593806" y="147156"/>
                    </a:cubicBezTo>
                    <a:cubicBezTo>
                      <a:pt x="608598" y="172159"/>
                      <a:pt x="593711" y="204033"/>
                      <a:pt x="564986" y="208423"/>
                    </a:cubicBezTo>
                    <a:cubicBezTo>
                      <a:pt x="461444" y="224359"/>
                      <a:pt x="210082" y="223596"/>
                      <a:pt x="60829" y="203746"/>
                    </a:cubicBezTo>
                    <a:cubicBezTo>
                      <a:pt x="44511" y="201551"/>
                      <a:pt x="28765" y="194871"/>
                      <a:pt x="17122" y="183229"/>
                    </a:cubicBezTo>
                    <a:cubicBezTo>
                      <a:pt x="-7689" y="158226"/>
                      <a:pt x="-2441" y="129693"/>
                      <a:pt x="13305" y="105644"/>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33" name="Google Shape;1033;p30"/>
              <p:cNvSpPr/>
              <p:nvPr/>
            </p:nvSpPr>
            <p:spPr>
              <a:xfrm>
                <a:off x="8409556" y="6386036"/>
                <a:ext cx="627883" cy="247788"/>
              </a:xfrm>
              <a:custGeom>
                <a:rect b="b" l="l" r="r" t="t"/>
                <a:pathLst>
                  <a:path extrusionOk="0" h="247788" w="627883">
                    <a:moveTo>
                      <a:pt x="39807" y="126581"/>
                    </a:moveTo>
                    <a:cubicBezTo>
                      <a:pt x="66623" y="87073"/>
                      <a:pt x="115961" y="59971"/>
                      <a:pt x="160049" y="44702"/>
                    </a:cubicBezTo>
                    <a:cubicBezTo>
                      <a:pt x="210055" y="27334"/>
                      <a:pt x="263304" y="24185"/>
                      <a:pt x="315409" y="32392"/>
                    </a:cubicBezTo>
                    <a:cubicBezTo>
                      <a:pt x="357303" y="38977"/>
                      <a:pt x="399197" y="49092"/>
                      <a:pt x="439468" y="62357"/>
                    </a:cubicBezTo>
                    <a:cubicBezTo>
                      <a:pt x="478404" y="75145"/>
                      <a:pt x="517244" y="92036"/>
                      <a:pt x="549785" y="117324"/>
                    </a:cubicBezTo>
                    <a:cubicBezTo>
                      <a:pt x="569158" y="132403"/>
                      <a:pt x="621167" y="176968"/>
                      <a:pt x="589579" y="202448"/>
                    </a:cubicBezTo>
                    <a:cubicBezTo>
                      <a:pt x="579178" y="210846"/>
                      <a:pt x="561237" y="210369"/>
                      <a:pt x="548449" y="211609"/>
                    </a:cubicBezTo>
                    <a:cubicBezTo>
                      <a:pt x="532512" y="213232"/>
                      <a:pt x="516576" y="214377"/>
                      <a:pt x="500639" y="215331"/>
                    </a:cubicBezTo>
                    <a:cubicBezTo>
                      <a:pt x="417519" y="220294"/>
                      <a:pt x="333923" y="219912"/>
                      <a:pt x="250803" y="216763"/>
                    </a:cubicBezTo>
                    <a:cubicBezTo>
                      <a:pt x="204424" y="214950"/>
                      <a:pt x="158141" y="212182"/>
                      <a:pt x="111952" y="207410"/>
                    </a:cubicBezTo>
                    <a:cubicBezTo>
                      <a:pt x="90385" y="205216"/>
                      <a:pt x="65287" y="205216"/>
                      <a:pt x="47156" y="191760"/>
                    </a:cubicBezTo>
                    <a:cubicBezTo>
                      <a:pt x="23775" y="174392"/>
                      <a:pt x="25588" y="149103"/>
                      <a:pt x="39807" y="126581"/>
                    </a:cubicBezTo>
                    <a:cubicBezTo>
                      <a:pt x="49637" y="110931"/>
                      <a:pt x="24920" y="96616"/>
                      <a:pt x="15091" y="112171"/>
                    </a:cubicBezTo>
                    <a:cubicBezTo>
                      <a:pt x="2017" y="132880"/>
                      <a:pt x="-5045" y="157787"/>
                      <a:pt x="4212" y="181454"/>
                    </a:cubicBezTo>
                    <a:cubicBezTo>
                      <a:pt x="14041" y="206552"/>
                      <a:pt x="37899" y="224206"/>
                      <a:pt x="63760" y="229932"/>
                    </a:cubicBezTo>
                    <a:cubicBezTo>
                      <a:pt x="83992" y="234417"/>
                      <a:pt x="105559" y="235562"/>
                      <a:pt x="126076" y="237471"/>
                    </a:cubicBezTo>
                    <a:cubicBezTo>
                      <a:pt x="149361" y="239666"/>
                      <a:pt x="172741" y="241383"/>
                      <a:pt x="196122" y="242720"/>
                    </a:cubicBezTo>
                    <a:cubicBezTo>
                      <a:pt x="291552" y="248350"/>
                      <a:pt x="387554" y="249591"/>
                      <a:pt x="482984" y="244914"/>
                    </a:cubicBezTo>
                    <a:cubicBezTo>
                      <a:pt x="501593" y="243960"/>
                      <a:pt x="520107" y="242815"/>
                      <a:pt x="538620" y="241193"/>
                    </a:cubicBezTo>
                    <a:cubicBezTo>
                      <a:pt x="555034" y="239666"/>
                      <a:pt x="573261" y="239284"/>
                      <a:pt x="589007" y="234513"/>
                    </a:cubicBezTo>
                    <a:cubicBezTo>
                      <a:pt x="610288" y="228024"/>
                      <a:pt x="625557" y="208842"/>
                      <a:pt x="627656" y="186893"/>
                    </a:cubicBezTo>
                    <a:cubicBezTo>
                      <a:pt x="629756" y="164849"/>
                      <a:pt x="616968" y="146622"/>
                      <a:pt x="603799" y="130208"/>
                    </a:cubicBezTo>
                    <a:cubicBezTo>
                      <a:pt x="545586" y="57967"/>
                      <a:pt x="445003" y="29624"/>
                      <a:pt x="358067" y="11397"/>
                    </a:cubicBezTo>
                    <a:cubicBezTo>
                      <a:pt x="294606" y="-1867"/>
                      <a:pt x="230477" y="-5971"/>
                      <a:pt x="167493" y="12352"/>
                    </a:cubicBezTo>
                    <a:cubicBezTo>
                      <a:pt x="110426" y="28861"/>
                      <a:pt x="49064" y="62071"/>
                      <a:pt x="14996" y="112171"/>
                    </a:cubicBezTo>
                    <a:cubicBezTo>
                      <a:pt x="4785" y="127345"/>
                      <a:pt x="29501" y="141755"/>
                      <a:pt x="39807" y="12658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034" name="Google Shape;1034;p30"/>
            <p:cNvSpPr/>
            <p:nvPr/>
          </p:nvSpPr>
          <p:spPr>
            <a:xfrm>
              <a:off x="8449852" y="6427046"/>
              <a:ext cx="362810" cy="164784"/>
            </a:xfrm>
            <a:custGeom>
              <a:rect b="b" l="l" r="r" t="t"/>
              <a:pathLst>
                <a:path extrusionOk="0" h="164784" w="362810">
                  <a:moveTo>
                    <a:pt x="7813" y="77555"/>
                  </a:moveTo>
                  <a:cubicBezTo>
                    <a:pt x="12108" y="69348"/>
                    <a:pt x="17834" y="61809"/>
                    <a:pt x="23655" y="55511"/>
                  </a:cubicBezTo>
                  <a:cubicBezTo>
                    <a:pt x="52952" y="24210"/>
                    <a:pt x="90552" y="4837"/>
                    <a:pt x="129391" y="829"/>
                  </a:cubicBezTo>
                  <a:cubicBezTo>
                    <a:pt x="150672" y="-1365"/>
                    <a:pt x="172240" y="925"/>
                    <a:pt x="193329" y="6173"/>
                  </a:cubicBezTo>
                  <a:cubicBezTo>
                    <a:pt x="253641" y="21156"/>
                    <a:pt x="328172" y="47972"/>
                    <a:pt x="359187" y="112100"/>
                  </a:cubicBezTo>
                  <a:cubicBezTo>
                    <a:pt x="368253" y="130900"/>
                    <a:pt x="359473" y="154567"/>
                    <a:pt x="342105" y="157716"/>
                  </a:cubicBezTo>
                  <a:cubicBezTo>
                    <a:pt x="279598" y="168977"/>
                    <a:pt x="127483" y="166782"/>
                    <a:pt x="37111" y="151132"/>
                  </a:cubicBezTo>
                  <a:cubicBezTo>
                    <a:pt x="27186" y="149414"/>
                    <a:pt x="17643" y="144356"/>
                    <a:pt x="10581" y="135481"/>
                  </a:cubicBezTo>
                  <a:cubicBezTo>
                    <a:pt x="-4592" y="116681"/>
                    <a:pt x="-1538" y="95400"/>
                    <a:pt x="7813" y="77555"/>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35" name="Google Shape;1035;p30"/>
            <p:cNvSpPr/>
            <p:nvPr/>
          </p:nvSpPr>
          <p:spPr>
            <a:xfrm>
              <a:off x="8496362" y="6448743"/>
              <a:ext cx="134887" cy="61341"/>
            </a:xfrm>
            <a:custGeom>
              <a:rect b="b" l="l" r="r" t="t"/>
              <a:pathLst>
                <a:path extrusionOk="0" h="61341" w="134887">
                  <a:moveTo>
                    <a:pt x="2911" y="28852"/>
                  </a:moveTo>
                  <a:cubicBezTo>
                    <a:pt x="4533" y="25798"/>
                    <a:pt x="6632" y="22934"/>
                    <a:pt x="8828" y="20644"/>
                  </a:cubicBezTo>
                  <a:cubicBezTo>
                    <a:pt x="19706" y="9002"/>
                    <a:pt x="33735" y="1749"/>
                    <a:pt x="48145" y="317"/>
                  </a:cubicBezTo>
                  <a:cubicBezTo>
                    <a:pt x="56065" y="-541"/>
                    <a:pt x="64081" y="413"/>
                    <a:pt x="71907" y="2322"/>
                  </a:cubicBezTo>
                  <a:cubicBezTo>
                    <a:pt x="94332" y="7952"/>
                    <a:pt x="122007" y="17877"/>
                    <a:pt x="133554" y="41734"/>
                  </a:cubicBezTo>
                  <a:cubicBezTo>
                    <a:pt x="136894" y="48701"/>
                    <a:pt x="133650" y="57575"/>
                    <a:pt x="127256" y="58721"/>
                  </a:cubicBezTo>
                  <a:cubicBezTo>
                    <a:pt x="103971" y="62919"/>
                    <a:pt x="47477" y="62061"/>
                    <a:pt x="13790" y="56240"/>
                  </a:cubicBezTo>
                  <a:cubicBezTo>
                    <a:pt x="10068" y="55572"/>
                    <a:pt x="6537" y="53663"/>
                    <a:pt x="3961" y="50418"/>
                  </a:cubicBezTo>
                  <a:cubicBezTo>
                    <a:pt x="-1670" y="43356"/>
                    <a:pt x="-620" y="35531"/>
                    <a:pt x="2911" y="28852"/>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036" name="Google Shape;1036;p30"/>
          <p:cNvGrpSpPr/>
          <p:nvPr/>
        </p:nvGrpSpPr>
        <p:grpSpPr>
          <a:xfrm>
            <a:off x="6575140" y="4914322"/>
            <a:ext cx="316066" cy="129376"/>
            <a:chOff x="8766854" y="6552429"/>
            <a:chExt cx="421422" cy="172502"/>
          </a:xfrm>
        </p:grpSpPr>
        <p:grpSp>
          <p:nvGrpSpPr>
            <p:cNvPr id="1037" name="Google Shape;1037;p30"/>
            <p:cNvGrpSpPr/>
            <p:nvPr/>
          </p:nvGrpSpPr>
          <p:grpSpPr>
            <a:xfrm>
              <a:off x="8766854" y="6552429"/>
              <a:ext cx="421422" cy="172502"/>
              <a:chOff x="8766854" y="6552429"/>
              <a:chExt cx="421422" cy="172502"/>
            </a:xfrm>
          </p:grpSpPr>
          <p:sp>
            <p:nvSpPr>
              <p:cNvPr id="1038" name="Google Shape;1038;p30"/>
              <p:cNvSpPr/>
              <p:nvPr/>
            </p:nvSpPr>
            <p:spPr>
              <a:xfrm>
                <a:off x="8780145" y="6566044"/>
                <a:ext cx="394005" cy="144189"/>
              </a:xfrm>
              <a:custGeom>
                <a:rect b="b" l="l" r="r" t="t"/>
                <a:pathLst>
                  <a:path extrusionOk="0" h="144189" w="394005">
                    <a:moveTo>
                      <a:pt x="8758" y="69487"/>
                    </a:moveTo>
                    <a:cubicBezTo>
                      <a:pt x="13529" y="62234"/>
                      <a:pt x="19733" y="55554"/>
                      <a:pt x="26222" y="49924"/>
                    </a:cubicBezTo>
                    <a:cubicBezTo>
                      <a:pt x="58382" y="22154"/>
                      <a:pt x="99321" y="4785"/>
                      <a:pt x="141596" y="873"/>
                    </a:cubicBezTo>
                    <a:cubicBezTo>
                      <a:pt x="164786" y="-1227"/>
                      <a:pt x="188166" y="586"/>
                      <a:pt x="210974" y="4976"/>
                    </a:cubicBezTo>
                    <a:cubicBezTo>
                      <a:pt x="276343" y="17573"/>
                      <a:pt x="357077" y="40476"/>
                      <a:pt x="390191" y="96589"/>
                    </a:cubicBezTo>
                    <a:cubicBezTo>
                      <a:pt x="399925" y="113003"/>
                      <a:pt x="390096" y="133998"/>
                      <a:pt x="371296" y="136861"/>
                    </a:cubicBezTo>
                    <a:cubicBezTo>
                      <a:pt x="303255" y="147358"/>
                      <a:pt x="138161" y="146785"/>
                      <a:pt x="40154" y="133807"/>
                    </a:cubicBezTo>
                    <a:cubicBezTo>
                      <a:pt x="29371" y="132375"/>
                      <a:pt x="19159" y="127986"/>
                      <a:pt x="11430" y="120351"/>
                    </a:cubicBezTo>
                    <a:cubicBezTo>
                      <a:pt x="-5080" y="104033"/>
                      <a:pt x="-1644" y="85328"/>
                      <a:pt x="8758" y="69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39" name="Google Shape;1039;p30"/>
              <p:cNvSpPr/>
              <p:nvPr/>
            </p:nvSpPr>
            <p:spPr>
              <a:xfrm>
                <a:off x="8766854" y="6552429"/>
                <a:ext cx="421422" cy="172502"/>
              </a:xfrm>
              <a:custGeom>
                <a:rect b="b" l="l" r="r" t="t"/>
                <a:pathLst>
                  <a:path extrusionOk="0" h="172502" w="421422">
                    <a:moveTo>
                      <a:pt x="34359" y="90355"/>
                    </a:moveTo>
                    <a:cubicBezTo>
                      <a:pt x="51727" y="65257"/>
                      <a:pt x="83601" y="47889"/>
                      <a:pt x="111944" y="38250"/>
                    </a:cubicBezTo>
                    <a:cubicBezTo>
                      <a:pt x="143913" y="27467"/>
                      <a:pt x="177886" y="25653"/>
                      <a:pt x="211191" y="30902"/>
                    </a:cubicBezTo>
                    <a:cubicBezTo>
                      <a:pt x="262437" y="39014"/>
                      <a:pt x="319886" y="52946"/>
                      <a:pt x="361684" y="85202"/>
                    </a:cubicBezTo>
                    <a:cubicBezTo>
                      <a:pt x="371609" y="92836"/>
                      <a:pt x="408253" y="124042"/>
                      <a:pt x="385828" y="135398"/>
                    </a:cubicBezTo>
                    <a:cubicBezTo>
                      <a:pt x="379338" y="138643"/>
                      <a:pt x="369604" y="138261"/>
                      <a:pt x="362543" y="139024"/>
                    </a:cubicBezTo>
                    <a:cubicBezTo>
                      <a:pt x="351378" y="140169"/>
                      <a:pt x="340212" y="140933"/>
                      <a:pt x="328951" y="141506"/>
                    </a:cubicBezTo>
                    <a:cubicBezTo>
                      <a:pt x="276465" y="144464"/>
                      <a:pt x="223692" y="144273"/>
                      <a:pt x="171110" y="142269"/>
                    </a:cubicBezTo>
                    <a:cubicBezTo>
                      <a:pt x="141718" y="141219"/>
                      <a:pt x="112230" y="139501"/>
                      <a:pt x="82933" y="136639"/>
                    </a:cubicBezTo>
                    <a:cubicBezTo>
                      <a:pt x="70241" y="135398"/>
                      <a:pt x="55068" y="135589"/>
                      <a:pt x="43329" y="130054"/>
                    </a:cubicBezTo>
                    <a:cubicBezTo>
                      <a:pt x="25484" y="121560"/>
                      <a:pt x="25102" y="105337"/>
                      <a:pt x="34359" y="90355"/>
                    </a:cubicBezTo>
                    <a:cubicBezTo>
                      <a:pt x="44093" y="74609"/>
                      <a:pt x="19281" y="60295"/>
                      <a:pt x="9643" y="75945"/>
                    </a:cubicBezTo>
                    <a:cubicBezTo>
                      <a:pt x="-9634" y="107055"/>
                      <a:pt x="481" y="143987"/>
                      <a:pt x="35600" y="157729"/>
                    </a:cubicBezTo>
                    <a:cubicBezTo>
                      <a:pt x="49341" y="163073"/>
                      <a:pt x="65278" y="163550"/>
                      <a:pt x="79879" y="164981"/>
                    </a:cubicBezTo>
                    <a:cubicBezTo>
                      <a:pt x="95148" y="166508"/>
                      <a:pt x="110417" y="167749"/>
                      <a:pt x="125685" y="168703"/>
                    </a:cubicBezTo>
                    <a:cubicBezTo>
                      <a:pt x="190292" y="172806"/>
                      <a:pt x="255375" y="173761"/>
                      <a:pt x="320076" y="170707"/>
                    </a:cubicBezTo>
                    <a:cubicBezTo>
                      <a:pt x="333055" y="170135"/>
                      <a:pt x="345938" y="169275"/>
                      <a:pt x="358821" y="168130"/>
                    </a:cubicBezTo>
                    <a:cubicBezTo>
                      <a:pt x="369891" y="167081"/>
                      <a:pt x="382201" y="166794"/>
                      <a:pt x="392794" y="163454"/>
                    </a:cubicBezTo>
                    <a:cubicBezTo>
                      <a:pt x="406822" y="158969"/>
                      <a:pt x="417510" y="147136"/>
                      <a:pt x="420564" y="132821"/>
                    </a:cubicBezTo>
                    <a:cubicBezTo>
                      <a:pt x="423904" y="117075"/>
                      <a:pt x="417033" y="103811"/>
                      <a:pt x="407872" y="91595"/>
                    </a:cubicBezTo>
                    <a:cubicBezTo>
                      <a:pt x="369604" y="40827"/>
                      <a:pt x="302040" y="20596"/>
                      <a:pt x="242587" y="7999"/>
                    </a:cubicBezTo>
                    <a:cubicBezTo>
                      <a:pt x="199167" y="-1162"/>
                      <a:pt x="155174" y="-4216"/>
                      <a:pt x="112135" y="8381"/>
                    </a:cubicBezTo>
                    <a:cubicBezTo>
                      <a:pt x="73390" y="19737"/>
                      <a:pt x="33118" y="42258"/>
                      <a:pt x="9833" y="76041"/>
                    </a:cubicBezTo>
                    <a:cubicBezTo>
                      <a:pt x="-855" y="91118"/>
                      <a:pt x="23957" y="105433"/>
                      <a:pt x="34359" y="9035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040" name="Google Shape;1040;p30"/>
            <p:cNvSpPr/>
            <p:nvPr/>
          </p:nvSpPr>
          <p:spPr>
            <a:xfrm>
              <a:off x="8797313" y="6584131"/>
              <a:ext cx="238392" cy="108275"/>
            </a:xfrm>
            <a:custGeom>
              <a:rect b="b" l="l" r="r" t="t"/>
              <a:pathLst>
                <a:path extrusionOk="0" h="108275" w="238392">
                  <a:moveTo>
                    <a:pt x="5141" y="50923"/>
                  </a:moveTo>
                  <a:cubicBezTo>
                    <a:pt x="8004" y="45483"/>
                    <a:pt x="11726" y="40521"/>
                    <a:pt x="15543" y="36417"/>
                  </a:cubicBezTo>
                  <a:cubicBezTo>
                    <a:pt x="34820" y="15900"/>
                    <a:pt x="59441" y="3112"/>
                    <a:pt x="85016" y="535"/>
                  </a:cubicBezTo>
                  <a:cubicBezTo>
                    <a:pt x="99044" y="-896"/>
                    <a:pt x="113168" y="631"/>
                    <a:pt x="127005" y="4066"/>
                  </a:cubicBezTo>
                  <a:cubicBezTo>
                    <a:pt x="166608" y="13896"/>
                    <a:pt x="215564" y="31455"/>
                    <a:pt x="235986" y="73635"/>
                  </a:cubicBezTo>
                  <a:cubicBezTo>
                    <a:pt x="241998" y="85945"/>
                    <a:pt x="236177" y="101596"/>
                    <a:pt x="224821" y="103600"/>
                  </a:cubicBezTo>
                  <a:cubicBezTo>
                    <a:pt x="183786" y="111044"/>
                    <a:pt x="83871" y="109612"/>
                    <a:pt x="24418" y="99210"/>
                  </a:cubicBezTo>
                  <a:cubicBezTo>
                    <a:pt x="17929" y="98065"/>
                    <a:pt x="11630" y="94725"/>
                    <a:pt x="6954" y="88999"/>
                  </a:cubicBezTo>
                  <a:cubicBezTo>
                    <a:pt x="-2970" y="76593"/>
                    <a:pt x="-1061" y="62660"/>
                    <a:pt x="5141" y="50923"/>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41" name="Google Shape;1041;p30"/>
            <p:cNvSpPr/>
            <p:nvPr/>
          </p:nvSpPr>
          <p:spPr>
            <a:xfrm>
              <a:off x="8827838" y="6598379"/>
              <a:ext cx="88771" cy="40310"/>
            </a:xfrm>
            <a:custGeom>
              <a:rect b="b" l="l" r="r" t="t"/>
              <a:pathLst>
                <a:path extrusionOk="0" h="40310" w="88771">
                  <a:moveTo>
                    <a:pt x="1908" y="18925"/>
                  </a:moveTo>
                  <a:cubicBezTo>
                    <a:pt x="2959" y="16921"/>
                    <a:pt x="4390" y="15108"/>
                    <a:pt x="5821" y="13581"/>
                  </a:cubicBezTo>
                  <a:cubicBezTo>
                    <a:pt x="12979" y="5947"/>
                    <a:pt x="22140" y="1175"/>
                    <a:pt x="31683" y="221"/>
                  </a:cubicBezTo>
                  <a:cubicBezTo>
                    <a:pt x="36932" y="-351"/>
                    <a:pt x="42180" y="221"/>
                    <a:pt x="47333" y="1557"/>
                  </a:cubicBezTo>
                  <a:cubicBezTo>
                    <a:pt x="62125" y="5183"/>
                    <a:pt x="80257" y="11768"/>
                    <a:pt x="87891" y="27418"/>
                  </a:cubicBezTo>
                  <a:cubicBezTo>
                    <a:pt x="90086" y="31999"/>
                    <a:pt x="87986" y="37821"/>
                    <a:pt x="83692" y="38584"/>
                  </a:cubicBezTo>
                  <a:cubicBezTo>
                    <a:pt x="68423" y="41351"/>
                    <a:pt x="31301" y="40779"/>
                    <a:pt x="9161" y="36961"/>
                  </a:cubicBezTo>
                  <a:cubicBezTo>
                    <a:pt x="6775" y="36580"/>
                    <a:pt x="4390" y="35339"/>
                    <a:pt x="2672" y="33144"/>
                  </a:cubicBezTo>
                  <a:cubicBezTo>
                    <a:pt x="-1145" y="28468"/>
                    <a:pt x="-382" y="23315"/>
                    <a:pt x="1908" y="18925"/>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042" name="Google Shape;1042;p30"/>
          <p:cNvGrpSpPr/>
          <p:nvPr/>
        </p:nvGrpSpPr>
        <p:grpSpPr>
          <a:xfrm>
            <a:off x="8301254" y="3621651"/>
            <a:ext cx="316067" cy="129376"/>
            <a:chOff x="11068339" y="4828868"/>
            <a:chExt cx="421422" cy="172502"/>
          </a:xfrm>
        </p:grpSpPr>
        <p:grpSp>
          <p:nvGrpSpPr>
            <p:cNvPr id="1043" name="Google Shape;1043;p30"/>
            <p:cNvGrpSpPr/>
            <p:nvPr/>
          </p:nvGrpSpPr>
          <p:grpSpPr>
            <a:xfrm>
              <a:off x="11068339" y="4828868"/>
              <a:ext cx="421422" cy="172502"/>
              <a:chOff x="11068339" y="4828868"/>
              <a:chExt cx="421422" cy="172502"/>
            </a:xfrm>
          </p:grpSpPr>
          <p:sp>
            <p:nvSpPr>
              <p:cNvPr id="1044" name="Google Shape;1044;p30"/>
              <p:cNvSpPr/>
              <p:nvPr/>
            </p:nvSpPr>
            <p:spPr>
              <a:xfrm>
                <a:off x="11081629" y="4842484"/>
                <a:ext cx="394006" cy="144189"/>
              </a:xfrm>
              <a:custGeom>
                <a:rect b="b" l="l" r="r" t="t"/>
                <a:pathLst>
                  <a:path extrusionOk="0" h="144189" w="394006">
                    <a:moveTo>
                      <a:pt x="8758" y="69487"/>
                    </a:moveTo>
                    <a:cubicBezTo>
                      <a:pt x="13530" y="62234"/>
                      <a:pt x="19732" y="55554"/>
                      <a:pt x="26222" y="49924"/>
                    </a:cubicBezTo>
                    <a:cubicBezTo>
                      <a:pt x="58382" y="22154"/>
                      <a:pt x="99321" y="4785"/>
                      <a:pt x="141596" y="873"/>
                    </a:cubicBezTo>
                    <a:cubicBezTo>
                      <a:pt x="164786" y="-1227"/>
                      <a:pt x="188166" y="586"/>
                      <a:pt x="210974" y="4976"/>
                    </a:cubicBezTo>
                    <a:cubicBezTo>
                      <a:pt x="276343" y="17573"/>
                      <a:pt x="357078" y="40476"/>
                      <a:pt x="390192" y="96589"/>
                    </a:cubicBezTo>
                    <a:cubicBezTo>
                      <a:pt x="399926" y="113003"/>
                      <a:pt x="390096" y="133997"/>
                      <a:pt x="371297" y="136861"/>
                    </a:cubicBezTo>
                    <a:cubicBezTo>
                      <a:pt x="303255" y="147358"/>
                      <a:pt x="138161" y="146785"/>
                      <a:pt x="40154" y="133807"/>
                    </a:cubicBezTo>
                    <a:cubicBezTo>
                      <a:pt x="29370" y="132375"/>
                      <a:pt x="19160" y="127985"/>
                      <a:pt x="11430" y="120351"/>
                    </a:cubicBezTo>
                    <a:cubicBezTo>
                      <a:pt x="-5080" y="104033"/>
                      <a:pt x="-1644" y="85328"/>
                      <a:pt x="8758" y="69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45" name="Google Shape;1045;p30"/>
              <p:cNvSpPr/>
              <p:nvPr/>
            </p:nvSpPr>
            <p:spPr>
              <a:xfrm>
                <a:off x="11068339" y="4828868"/>
                <a:ext cx="421422" cy="172502"/>
              </a:xfrm>
              <a:custGeom>
                <a:rect b="b" l="l" r="r" t="t"/>
                <a:pathLst>
                  <a:path extrusionOk="0" h="172502" w="421422">
                    <a:moveTo>
                      <a:pt x="34359" y="90355"/>
                    </a:moveTo>
                    <a:cubicBezTo>
                      <a:pt x="51728" y="65257"/>
                      <a:pt x="83601" y="47889"/>
                      <a:pt x="111943" y="38250"/>
                    </a:cubicBezTo>
                    <a:cubicBezTo>
                      <a:pt x="143912" y="27467"/>
                      <a:pt x="177886" y="25653"/>
                      <a:pt x="211191" y="30902"/>
                    </a:cubicBezTo>
                    <a:cubicBezTo>
                      <a:pt x="262437" y="39014"/>
                      <a:pt x="319886" y="52946"/>
                      <a:pt x="361684" y="85202"/>
                    </a:cubicBezTo>
                    <a:cubicBezTo>
                      <a:pt x="371609" y="92836"/>
                      <a:pt x="408254" y="124042"/>
                      <a:pt x="385828" y="135398"/>
                    </a:cubicBezTo>
                    <a:cubicBezTo>
                      <a:pt x="379338" y="138642"/>
                      <a:pt x="369604" y="138261"/>
                      <a:pt x="362543" y="139024"/>
                    </a:cubicBezTo>
                    <a:cubicBezTo>
                      <a:pt x="351378" y="140169"/>
                      <a:pt x="340212" y="140933"/>
                      <a:pt x="328951" y="141506"/>
                    </a:cubicBezTo>
                    <a:cubicBezTo>
                      <a:pt x="276465" y="144464"/>
                      <a:pt x="223693" y="144273"/>
                      <a:pt x="171111" y="142269"/>
                    </a:cubicBezTo>
                    <a:cubicBezTo>
                      <a:pt x="141717" y="141219"/>
                      <a:pt x="112230" y="139501"/>
                      <a:pt x="82933" y="136639"/>
                    </a:cubicBezTo>
                    <a:cubicBezTo>
                      <a:pt x="70241" y="135398"/>
                      <a:pt x="55067" y="135588"/>
                      <a:pt x="43330" y="130054"/>
                    </a:cubicBezTo>
                    <a:cubicBezTo>
                      <a:pt x="25484" y="121560"/>
                      <a:pt x="25102" y="105337"/>
                      <a:pt x="34359" y="90355"/>
                    </a:cubicBezTo>
                    <a:cubicBezTo>
                      <a:pt x="44093" y="74609"/>
                      <a:pt x="19377" y="60295"/>
                      <a:pt x="9643" y="75945"/>
                    </a:cubicBezTo>
                    <a:cubicBezTo>
                      <a:pt x="-9634" y="107055"/>
                      <a:pt x="482" y="143986"/>
                      <a:pt x="35599" y="157728"/>
                    </a:cubicBezTo>
                    <a:cubicBezTo>
                      <a:pt x="49342" y="163072"/>
                      <a:pt x="65278" y="163550"/>
                      <a:pt x="79879" y="164981"/>
                    </a:cubicBezTo>
                    <a:cubicBezTo>
                      <a:pt x="95148" y="166508"/>
                      <a:pt x="110417" y="167749"/>
                      <a:pt x="125686" y="168703"/>
                    </a:cubicBezTo>
                    <a:cubicBezTo>
                      <a:pt x="190292" y="172806"/>
                      <a:pt x="255375" y="173760"/>
                      <a:pt x="320077" y="170707"/>
                    </a:cubicBezTo>
                    <a:cubicBezTo>
                      <a:pt x="333055" y="170135"/>
                      <a:pt x="345938" y="169275"/>
                      <a:pt x="358821" y="168130"/>
                    </a:cubicBezTo>
                    <a:cubicBezTo>
                      <a:pt x="369891" y="167081"/>
                      <a:pt x="382202" y="166794"/>
                      <a:pt x="392794" y="163454"/>
                    </a:cubicBezTo>
                    <a:cubicBezTo>
                      <a:pt x="406822" y="158969"/>
                      <a:pt x="417510" y="147136"/>
                      <a:pt x="420565" y="132821"/>
                    </a:cubicBezTo>
                    <a:cubicBezTo>
                      <a:pt x="423905" y="117076"/>
                      <a:pt x="417033" y="103811"/>
                      <a:pt x="407872" y="91595"/>
                    </a:cubicBezTo>
                    <a:cubicBezTo>
                      <a:pt x="369604" y="40827"/>
                      <a:pt x="302040" y="20596"/>
                      <a:pt x="242588" y="7999"/>
                    </a:cubicBezTo>
                    <a:cubicBezTo>
                      <a:pt x="199167" y="-1162"/>
                      <a:pt x="155173" y="-4216"/>
                      <a:pt x="112134" y="8381"/>
                    </a:cubicBezTo>
                    <a:cubicBezTo>
                      <a:pt x="73390" y="19737"/>
                      <a:pt x="33118" y="42258"/>
                      <a:pt x="9834" y="76040"/>
                    </a:cubicBezTo>
                    <a:cubicBezTo>
                      <a:pt x="-854" y="91118"/>
                      <a:pt x="23957" y="105433"/>
                      <a:pt x="34359" y="9035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046" name="Google Shape;1046;p30"/>
            <p:cNvSpPr/>
            <p:nvPr/>
          </p:nvSpPr>
          <p:spPr>
            <a:xfrm>
              <a:off x="11098797" y="4860571"/>
              <a:ext cx="238393" cy="108274"/>
            </a:xfrm>
            <a:custGeom>
              <a:rect b="b" l="l" r="r" t="t"/>
              <a:pathLst>
                <a:path extrusionOk="0" h="108274" w="238393">
                  <a:moveTo>
                    <a:pt x="5141" y="50922"/>
                  </a:moveTo>
                  <a:cubicBezTo>
                    <a:pt x="8005" y="45483"/>
                    <a:pt x="11727" y="40521"/>
                    <a:pt x="15544" y="36417"/>
                  </a:cubicBezTo>
                  <a:cubicBezTo>
                    <a:pt x="34820" y="15900"/>
                    <a:pt x="59442" y="3112"/>
                    <a:pt x="85016" y="536"/>
                  </a:cubicBezTo>
                  <a:cubicBezTo>
                    <a:pt x="99045" y="-896"/>
                    <a:pt x="113169" y="631"/>
                    <a:pt x="127006" y="4066"/>
                  </a:cubicBezTo>
                  <a:cubicBezTo>
                    <a:pt x="166609" y="13896"/>
                    <a:pt x="215565" y="31455"/>
                    <a:pt x="235987" y="73635"/>
                  </a:cubicBezTo>
                  <a:cubicBezTo>
                    <a:pt x="241999" y="85945"/>
                    <a:pt x="236178" y="101596"/>
                    <a:pt x="224821" y="103600"/>
                  </a:cubicBezTo>
                  <a:cubicBezTo>
                    <a:pt x="183692" y="111043"/>
                    <a:pt x="83871" y="109612"/>
                    <a:pt x="24418" y="99210"/>
                  </a:cubicBezTo>
                  <a:cubicBezTo>
                    <a:pt x="17930" y="98065"/>
                    <a:pt x="11631" y="94725"/>
                    <a:pt x="6955" y="88999"/>
                  </a:cubicBezTo>
                  <a:cubicBezTo>
                    <a:pt x="-2970" y="76593"/>
                    <a:pt x="-1062" y="62661"/>
                    <a:pt x="5141" y="50922"/>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47" name="Google Shape;1047;p30"/>
            <p:cNvSpPr/>
            <p:nvPr/>
          </p:nvSpPr>
          <p:spPr>
            <a:xfrm>
              <a:off x="11129323" y="4874818"/>
              <a:ext cx="88770" cy="40310"/>
            </a:xfrm>
            <a:custGeom>
              <a:rect b="b" l="l" r="r" t="t"/>
              <a:pathLst>
                <a:path extrusionOk="0" h="40310" w="88770">
                  <a:moveTo>
                    <a:pt x="1908" y="18925"/>
                  </a:moveTo>
                  <a:cubicBezTo>
                    <a:pt x="2958" y="16921"/>
                    <a:pt x="4390" y="15108"/>
                    <a:pt x="5821" y="13581"/>
                  </a:cubicBezTo>
                  <a:cubicBezTo>
                    <a:pt x="12978" y="5947"/>
                    <a:pt x="22139" y="1175"/>
                    <a:pt x="31682" y="221"/>
                  </a:cubicBezTo>
                  <a:cubicBezTo>
                    <a:pt x="36931" y="-351"/>
                    <a:pt x="42181" y="221"/>
                    <a:pt x="47333" y="1557"/>
                  </a:cubicBezTo>
                  <a:cubicBezTo>
                    <a:pt x="62125" y="5183"/>
                    <a:pt x="80257" y="11768"/>
                    <a:pt x="87891" y="27419"/>
                  </a:cubicBezTo>
                  <a:cubicBezTo>
                    <a:pt x="90085" y="31999"/>
                    <a:pt x="87986" y="37820"/>
                    <a:pt x="83692" y="38584"/>
                  </a:cubicBezTo>
                  <a:cubicBezTo>
                    <a:pt x="68424" y="41351"/>
                    <a:pt x="31301" y="40779"/>
                    <a:pt x="9161" y="36962"/>
                  </a:cubicBezTo>
                  <a:cubicBezTo>
                    <a:pt x="6775" y="36580"/>
                    <a:pt x="4390" y="35340"/>
                    <a:pt x="2672" y="33144"/>
                  </a:cubicBezTo>
                  <a:cubicBezTo>
                    <a:pt x="-1145" y="28468"/>
                    <a:pt x="-382" y="23315"/>
                    <a:pt x="1908" y="18925"/>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048" name="Google Shape;1048;p30"/>
          <p:cNvGrpSpPr/>
          <p:nvPr/>
        </p:nvGrpSpPr>
        <p:grpSpPr>
          <a:xfrm>
            <a:off x="1005062" y="3752278"/>
            <a:ext cx="409135" cy="163374"/>
            <a:chOff x="1340083" y="5003037"/>
            <a:chExt cx="545514" cy="217832"/>
          </a:xfrm>
        </p:grpSpPr>
        <p:grpSp>
          <p:nvGrpSpPr>
            <p:cNvPr id="1049" name="Google Shape;1049;p30"/>
            <p:cNvGrpSpPr/>
            <p:nvPr/>
          </p:nvGrpSpPr>
          <p:grpSpPr>
            <a:xfrm>
              <a:off x="1340083" y="5003037"/>
              <a:ext cx="545514" cy="217832"/>
              <a:chOff x="1340083" y="5003037"/>
              <a:chExt cx="545514" cy="217832"/>
            </a:xfrm>
          </p:grpSpPr>
          <p:sp>
            <p:nvSpPr>
              <p:cNvPr id="1050" name="Google Shape;1050;p30"/>
              <p:cNvSpPr/>
              <p:nvPr/>
            </p:nvSpPr>
            <p:spPr>
              <a:xfrm>
                <a:off x="1354285" y="5016843"/>
                <a:ext cx="517199" cy="189416"/>
              </a:xfrm>
              <a:custGeom>
                <a:rect b="b" l="l" r="r" t="t"/>
                <a:pathLst>
                  <a:path extrusionOk="0" h="189416" w="517199">
                    <a:moveTo>
                      <a:pt x="11503" y="91141"/>
                    </a:moveTo>
                    <a:cubicBezTo>
                      <a:pt x="17801" y="81598"/>
                      <a:pt x="25913" y="72819"/>
                      <a:pt x="34406" y="65470"/>
                    </a:cubicBezTo>
                    <a:cubicBezTo>
                      <a:pt x="76586" y="29016"/>
                      <a:pt x="130313" y="6208"/>
                      <a:pt x="185853" y="1151"/>
                    </a:cubicBezTo>
                    <a:cubicBezTo>
                      <a:pt x="216295" y="-1617"/>
                      <a:pt x="247024" y="769"/>
                      <a:pt x="276989" y="6590"/>
                    </a:cubicBezTo>
                    <a:cubicBezTo>
                      <a:pt x="362876" y="23195"/>
                      <a:pt x="468803" y="53160"/>
                      <a:pt x="512224" y="126927"/>
                    </a:cubicBezTo>
                    <a:cubicBezTo>
                      <a:pt x="524916" y="148495"/>
                      <a:pt x="512128" y="175978"/>
                      <a:pt x="487412" y="179795"/>
                    </a:cubicBezTo>
                    <a:cubicBezTo>
                      <a:pt x="398090" y="193537"/>
                      <a:pt x="181273" y="192869"/>
                      <a:pt x="52538" y="175787"/>
                    </a:cubicBezTo>
                    <a:cubicBezTo>
                      <a:pt x="38414" y="173879"/>
                      <a:pt x="24958" y="168153"/>
                      <a:pt x="14843" y="158037"/>
                    </a:cubicBezTo>
                    <a:cubicBezTo>
                      <a:pt x="-6629" y="136470"/>
                      <a:pt x="-2144" y="111945"/>
                      <a:pt x="11503" y="9114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51" name="Google Shape;1051;p30"/>
              <p:cNvSpPr/>
              <p:nvPr/>
            </p:nvSpPr>
            <p:spPr>
              <a:xfrm>
                <a:off x="1340083" y="5003037"/>
                <a:ext cx="545514" cy="217832"/>
              </a:xfrm>
              <a:custGeom>
                <a:rect b="b" l="l" r="r" t="t"/>
                <a:pathLst>
                  <a:path extrusionOk="0" h="217832" w="545514">
                    <a:moveTo>
                      <a:pt x="38015" y="112199"/>
                    </a:moveTo>
                    <a:cubicBezTo>
                      <a:pt x="60823" y="78798"/>
                      <a:pt x="102431" y="55800"/>
                      <a:pt x="139744" y="42726"/>
                    </a:cubicBezTo>
                    <a:cubicBezTo>
                      <a:pt x="182878" y="27648"/>
                      <a:pt x="228684" y="24880"/>
                      <a:pt x="273727" y="31847"/>
                    </a:cubicBezTo>
                    <a:cubicBezTo>
                      <a:pt x="341769" y="42344"/>
                      <a:pt x="417636" y="61048"/>
                      <a:pt x="473367" y="103419"/>
                    </a:cubicBezTo>
                    <a:cubicBezTo>
                      <a:pt x="489208" y="115443"/>
                      <a:pt x="534919" y="153329"/>
                      <a:pt x="509726" y="174801"/>
                    </a:cubicBezTo>
                    <a:cubicBezTo>
                      <a:pt x="501328" y="181958"/>
                      <a:pt x="485773" y="181481"/>
                      <a:pt x="475275" y="182531"/>
                    </a:cubicBezTo>
                    <a:cubicBezTo>
                      <a:pt x="461534" y="183962"/>
                      <a:pt x="447792" y="184917"/>
                      <a:pt x="434050" y="185775"/>
                    </a:cubicBezTo>
                    <a:cubicBezTo>
                      <a:pt x="363336" y="189974"/>
                      <a:pt x="292336" y="189688"/>
                      <a:pt x="221527" y="187111"/>
                    </a:cubicBezTo>
                    <a:cubicBezTo>
                      <a:pt x="181256" y="185585"/>
                      <a:pt x="140889" y="183199"/>
                      <a:pt x="100808" y="179190"/>
                    </a:cubicBezTo>
                    <a:cubicBezTo>
                      <a:pt x="82581" y="177377"/>
                      <a:pt x="60823" y="177473"/>
                      <a:pt x="45173" y="166785"/>
                    </a:cubicBezTo>
                    <a:cubicBezTo>
                      <a:pt x="24560" y="152566"/>
                      <a:pt x="25991" y="131381"/>
                      <a:pt x="38015" y="112199"/>
                    </a:cubicBezTo>
                    <a:cubicBezTo>
                      <a:pt x="47845" y="96548"/>
                      <a:pt x="23033" y="82138"/>
                      <a:pt x="13299" y="97789"/>
                    </a:cubicBezTo>
                    <a:cubicBezTo>
                      <a:pt x="2325" y="115348"/>
                      <a:pt x="-3974" y="136342"/>
                      <a:pt x="2802" y="156669"/>
                    </a:cubicBezTo>
                    <a:cubicBezTo>
                      <a:pt x="10150" y="178618"/>
                      <a:pt x="29904" y="194555"/>
                      <a:pt x="51566" y="201044"/>
                    </a:cubicBezTo>
                    <a:cubicBezTo>
                      <a:pt x="69603" y="206388"/>
                      <a:pt x="90025" y="206961"/>
                      <a:pt x="108729" y="208679"/>
                    </a:cubicBezTo>
                    <a:cubicBezTo>
                      <a:pt x="128674" y="210587"/>
                      <a:pt x="148619" y="212018"/>
                      <a:pt x="168564" y="213259"/>
                    </a:cubicBezTo>
                    <a:cubicBezTo>
                      <a:pt x="251969" y="218317"/>
                      <a:pt x="335852" y="219462"/>
                      <a:pt x="419354" y="215263"/>
                    </a:cubicBezTo>
                    <a:cubicBezTo>
                      <a:pt x="435958" y="214404"/>
                      <a:pt x="452563" y="213355"/>
                      <a:pt x="469168" y="211828"/>
                    </a:cubicBezTo>
                    <a:cubicBezTo>
                      <a:pt x="483292" y="210492"/>
                      <a:pt x="499228" y="210205"/>
                      <a:pt x="512684" y="205434"/>
                    </a:cubicBezTo>
                    <a:cubicBezTo>
                      <a:pt x="530243" y="199231"/>
                      <a:pt x="542840" y="183485"/>
                      <a:pt x="545130" y="165067"/>
                    </a:cubicBezTo>
                    <a:cubicBezTo>
                      <a:pt x="547707" y="145122"/>
                      <a:pt x="536923" y="128804"/>
                      <a:pt x="524994" y="113917"/>
                    </a:cubicBezTo>
                    <a:cubicBezTo>
                      <a:pt x="474512" y="50551"/>
                      <a:pt x="386812" y="25644"/>
                      <a:pt x="310754" y="9802"/>
                    </a:cubicBezTo>
                    <a:cubicBezTo>
                      <a:pt x="255691" y="-1649"/>
                      <a:pt x="199865" y="-5180"/>
                      <a:pt x="145374" y="10852"/>
                    </a:cubicBezTo>
                    <a:cubicBezTo>
                      <a:pt x="95750" y="25453"/>
                      <a:pt x="42978" y="54177"/>
                      <a:pt x="13204" y="97693"/>
                    </a:cubicBezTo>
                    <a:cubicBezTo>
                      <a:pt x="2897" y="112962"/>
                      <a:pt x="27709" y="127276"/>
                      <a:pt x="38015" y="112199"/>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052" name="Google Shape;1052;p30"/>
            <p:cNvSpPr/>
            <p:nvPr/>
          </p:nvSpPr>
          <p:spPr>
            <a:xfrm>
              <a:off x="1376786" y="5040462"/>
              <a:ext cx="312972" cy="142048"/>
            </a:xfrm>
            <a:custGeom>
              <a:rect b="b" l="l" r="r" t="t"/>
              <a:pathLst>
                <a:path extrusionOk="0" h="142048" w="312972">
                  <a:moveTo>
                    <a:pt x="6752" y="66854"/>
                  </a:moveTo>
                  <a:cubicBezTo>
                    <a:pt x="10474" y="59696"/>
                    <a:pt x="15341" y="53207"/>
                    <a:pt x="20398" y="47863"/>
                  </a:cubicBezTo>
                  <a:cubicBezTo>
                    <a:pt x="45687" y="20856"/>
                    <a:pt x="78038" y="4156"/>
                    <a:pt x="111629" y="721"/>
                  </a:cubicBezTo>
                  <a:cubicBezTo>
                    <a:pt x="130047" y="-1188"/>
                    <a:pt x="148656" y="816"/>
                    <a:pt x="166788" y="5301"/>
                  </a:cubicBezTo>
                  <a:cubicBezTo>
                    <a:pt x="218893" y="18279"/>
                    <a:pt x="283117" y="41278"/>
                    <a:pt x="309837" y="96628"/>
                  </a:cubicBezTo>
                  <a:cubicBezTo>
                    <a:pt x="317663" y="112851"/>
                    <a:pt x="310124" y="133273"/>
                    <a:pt x="295141" y="135945"/>
                  </a:cubicBezTo>
                  <a:cubicBezTo>
                    <a:pt x="241223" y="145679"/>
                    <a:pt x="110007" y="143770"/>
                    <a:pt x="32041" y="130219"/>
                  </a:cubicBezTo>
                  <a:cubicBezTo>
                    <a:pt x="23452" y="128692"/>
                    <a:pt x="15245" y="124303"/>
                    <a:pt x="9138" y="116763"/>
                  </a:cubicBezTo>
                  <a:cubicBezTo>
                    <a:pt x="-3936" y="100635"/>
                    <a:pt x="-1360" y="82313"/>
                    <a:pt x="6752" y="66854"/>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53" name="Google Shape;1053;p30"/>
            <p:cNvSpPr/>
            <p:nvPr/>
          </p:nvSpPr>
          <p:spPr>
            <a:xfrm>
              <a:off x="1416926" y="5059154"/>
              <a:ext cx="116381" cy="52836"/>
            </a:xfrm>
            <a:custGeom>
              <a:rect b="b" l="l" r="r" t="t"/>
              <a:pathLst>
                <a:path extrusionOk="0" h="52836" w="116381">
                  <a:moveTo>
                    <a:pt x="2493" y="24876"/>
                  </a:moveTo>
                  <a:cubicBezTo>
                    <a:pt x="3925" y="22204"/>
                    <a:pt x="5738" y="19818"/>
                    <a:pt x="7551" y="17815"/>
                  </a:cubicBezTo>
                  <a:cubicBezTo>
                    <a:pt x="16999" y="7795"/>
                    <a:pt x="29023" y="1591"/>
                    <a:pt x="41429" y="255"/>
                  </a:cubicBezTo>
                  <a:cubicBezTo>
                    <a:pt x="48300" y="-413"/>
                    <a:pt x="55171" y="255"/>
                    <a:pt x="61946" y="1973"/>
                  </a:cubicBezTo>
                  <a:cubicBezTo>
                    <a:pt x="81318" y="6744"/>
                    <a:pt x="105176" y="15429"/>
                    <a:pt x="115196" y="35946"/>
                  </a:cubicBezTo>
                  <a:cubicBezTo>
                    <a:pt x="118154" y="41958"/>
                    <a:pt x="115291" y="49593"/>
                    <a:pt x="109757" y="50547"/>
                  </a:cubicBezTo>
                  <a:cubicBezTo>
                    <a:pt x="89716" y="54173"/>
                    <a:pt x="40951" y="53505"/>
                    <a:pt x="11941" y="48447"/>
                  </a:cubicBezTo>
                  <a:cubicBezTo>
                    <a:pt x="8792" y="47875"/>
                    <a:pt x="5738" y="46253"/>
                    <a:pt x="3448" y="43390"/>
                  </a:cubicBezTo>
                  <a:cubicBezTo>
                    <a:pt x="-1515" y="37378"/>
                    <a:pt x="-465" y="30602"/>
                    <a:pt x="2493" y="24876"/>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054" name="Google Shape;1054;p30"/>
          <p:cNvGrpSpPr/>
          <p:nvPr/>
        </p:nvGrpSpPr>
        <p:grpSpPr>
          <a:xfrm>
            <a:off x="1197806" y="3744221"/>
            <a:ext cx="602122" cy="234037"/>
            <a:chOff x="1597075" y="4992295"/>
            <a:chExt cx="802829" cy="312049"/>
          </a:xfrm>
        </p:grpSpPr>
        <p:grpSp>
          <p:nvGrpSpPr>
            <p:cNvPr id="1055" name="Google Shape;1055;p30"/>
            <p:cNvGrpSpPr/>
            <p:nvPr/>
          </p:nvGrpSpPr>
          <p:grpSpPr>
            <a:xfrm>
              <a:off x="1597075" y="4992295"/>
              <a:ext cx="802829" cy="312049"/>
              <a:chOff x="1597075" y="4992295"/>
              <a:chExt cx="802829" cy="312049"/>
            </a:xfrm>
          </p:grpSpPr>
          <p:sp>
            <p:nvSpPr>
              <p:cNvPr id="1056" name="Google Shape;1056;p30"/>
              <p:cNvSpPr/>
              <p:nvPr/>
            </p:nvSpPr>
            <p:spPr>
              <a:xfrm>
                <a:off x="1611157" y="5006130"/>
                <a:ext cx="774633" cy="283653"/>
              </a:xfrm>
              <a:custGeom>
                <a:rect b="b" l="l" r="r" t="t"/>
                <a:pathLst>
                  <a:path extrusionOk="0" h="283653" w="774633">
                    <a:moveTo>
                      <a:pt x="17159" y="136495"/>
                    </a:moveTo>
                    <a:cubicBezTo>
                      <a:pt x="26511" y="122180"/>
                      <a:pt x="38821" y="109011"/>
                      <a:pt x="51418" y="98132"/>
                    </a:cubicBezTo>
                    <a:cubicBezTo>
                      <a:pt x="114593" y="43546"/>
                      <a:pt x="195136" y="9382"/>
                      <a:pt x="278255" y="1747"/>
                    </a:cubicBezTo>
                    <a:cubicBezTo>
                      <a:pt x="323775" y="-2451"/>
                      <a:pt x="369868" y="1175"/>
                      <a:pt x="414720" y="9859"/>
                    </a:cubicBezTo>
                    <a:cubicBezTo>
                      <a:pt x="543360" y="34766"/>
                      <a:pt x="701964" y="79714"/>
                      <a:pt x="767143" y="190031"/>
                    </a:cubicBezTo>
                    <a:cubicBezTo>
                      <a:pt x="786229" y="222382"/>
                      <a:pt x="767047" y="263512"/>
                      <a:pt x="729925" y="269237"/>
                    </a:cubicBezTo>
                    <a:cubicBezTo>
                      <a:pt x="596132" y="289851"/>
                      <a:pt x="271480" y="288800"/>
                      <a:pt x="78616" y="263225"/>
                    </a:cubicBezTo>
                    <a:cubicBezTo>
                      <a:pt x="57526" y="260458"/>
                      <a:pt x="37199" y="251774"/>
                      <a:pt x="22217" y="236696"/>
                    </a:cubicBezTo>
                    <a:cubicBezTo>
                      <a:pt x="-9943" y="204345"/>
                      <a:pt x="-3168" y="167605"/>
                      <a:pt x="17159" y="13649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57" name="Google Shape;1057;p30"/>
              <p:cNvSpPr/>
              <p:nvPr/>
            </p:nvSpPr>
            <p:spPr>
              <a:xfrm>
                <a:off x="1597075" y="4992295"/>
                <a:ext cx="802829" cy="312049"/>
              </a:xfrm>
              <a:custGeom>
                <a:rect b="b" l="l" r="r" t="t"/>
                <a:pathLst>
                  <a:path extrusionOk="0" h="312049" w="802829">
                    <a:moveTo>
                      <a:pt x="43647" y="157487"/>
                    </a:moveTo>
                    <a:cubicBezTo>
                      <a:pt x="61492" y="130957"/>
                      <a:pt x="87544" y="110535"/>
                      <a:pt x="113979" y="93071"/>
                    </a:cubicBezTo>
                    <a:cubicBezTo>
                      <a:pt x="140604" y="75512"/>
                      <a:pt x="169328" y="61102"/>
                      <a:pt x="199388" y="50509"/>
                    </a:cubicBezTo>
                    <a:cubicBezTo>
                      <a:pt x="264663" y="27511"/>
                      <a:pt x="334231" y="23121"/>
                      <a:pt x="402559" y="33523"/>
                    </a:cubicBezTo>
                    <a:cubicBezTo>
                      <a:pt x="458004" y="41921"/>
                      <a:pt x="513639" y="55472"/>
                      <a:pt x="566889" y="73222"/>
                    </a:cubicBezTo>
                    <a:cubicBezTo>
                      <a:pt x="617658" y="90113"/>
                      <a:pt x="668331" y="112253"/>
                      <a:pt x="710511" y="145748"/>
                    </a:cubicBezTo>
                    <a:cubicBezTo>
                      <a:pt x="737518" y="167220"/>
                      <a:pt x="802887" y="224956"/>
                      <a:pt x="760898" y="260360"/>
                    </a:cubicBezTo>
                    <a:cubicBezTo>
                      <a:pt x="747061" y="272003"/>
                      <a:pt x="724349" y="271620"/>
                      <a:pt x="707076" y="273434"/>
                    </a:cubicBezTo>
                    <a:cubicBezTo>
                      <a:pt x="685890" y="275629"/>
                      <a:pt x="664705" y="277251"/>
                      <a:pt x="643519" y="278492"/>
                    </a:cubicBezTo>
                    <a:cubicBezTo>
                      <a:pt x="534729" y="284981"/>
                      <a:pt x="425367" y="284504"/>
                      <a:pt x="316481" y="280209"/>
                    </a:cubicBezTo>
                    <a:cubicBezTo>
                      <a:pt x="255597" y="277824"/>
                      <a:pt x="194712" y="274102"/>
                      <a:pt x="134114" y="267613"/>
                    </a:cubicBezTo>
                    <a:cubicBezTo>
                      <a:pt x="104817" y="264463"/>
                      <a:pt x="72276" y="263700"/>
                      <a:pt x="49277" y="242991"/>
                    </a:cubicBezTo>
                    <a:cubicBezTo>
                      <a:pt x="21984" y="218371"/>
                      <a:pt x="25324" y="186306"/>
                      <a:pt x="43647" y="157487"/>
                    </a:cubicBezTo>
                    <a:cubicBezTo>
                      <a:pt x="53571" y="141931"/>
                      <a:pt x="28760" y="127521"/>
                      <a:pt x="18930" y="143077"/>
                    </a:cubicBezTo>
                    <a:cubicBezTo>
                      <a:pt x="2421" y="169033"/>
                      <a:pt x="-6549" y="200621"/>
                      <a:pt x="5666" y="230300"/>
                    </a:cubicBezTo>
                    <a:cubicBezTo>
                      <a:pt x="18262" y="261028"/>
                      <a:pt x="47846" y="282214"/>
                      <a:pt x="79719" y="289180"/>
                    </a:cubicBezTo>
                    <a:cubicBezTo>
                      <a:pt x="106535" y="295001"/>
                      <a:pt x="134973" y="296528"/>
                      <a:pt x="162171" y="299009"/>
                    </a:cubicBezTo>
                    <a:cubicBezTo>
                      <a:pt x="191754" y="301777"/>
                      <a:pt x="221337" y="303876"/>
                      <a:pt x="250921" y="305594"/>
                    </a:cubicBezTo>
                    <a:cubicBezTo>
                      <a:pt x="372594" y="312751"/>
                      <a:pt x="495030" y="314278"/>
                      <a:pt x="616704" y="308552"/>
                    </a:cubicBezTo>
                    <a:cubicBezTo>
                      <a:pt x="641038" y="307407"/>
                      <a:pt x="665373" y="305880"/>
                      <a:pt x="689612" y="303685"/>
                    </a:cubicBezTo>
                    <a:cubicBezTo>
                      <a:pt x="710225" y="301872"/>
                      <a:pt x="732269" y="300918"/>
                      <a:pt x="752405" y="295860"/>
                    </a:cubicBezTo>
                    <a:cubicBezTo>
                      <a:pt x="779412" y="289180"/>
                      <a:pt x="799166" y="265704"/>
                      <a:pt x="802410" y="238411"/>
                    </a:cubicBezTo>
                    <a:cubicBezTo>
                      <a:pt x="805750" y="209973"/>
                      <a:pt x="788573" y="186306"/>
                      <a:pt x="771491" y="165407"/>
                    </a:cubicBezTo>
                    <a:cubicBezTo>
                      <a:pt x="734560" y="120364"/>
                      <a:pt x="682646" y="89254"/>
                      <a:pt x="629682" y="66542"/>
                    </a:cubicBezTo>
                    <a:cubicBezTo>
                      <a:pt x="574142" y="42780"/>
                      <a:pt x="515643" y="26938"/>
                      <a:pt x="456572" y="14628"/>
                    </a:cubicBezTo>
                    <a:cubicBezTo>
                      <a:pt x="383854" y="-545"/>
                      <a:pt x="310469" y="-6653"/>
                      <a:pt x="237465" y="9761"/>
                    </a:cubicBezTo>
                    <a:cubicBezTo>
                      <a:pt x="169519" y="25030"/>
                      <a:pt x="104340" y="57762"/>
                      <a:pt x="52426" y="104332"/>
                    </a:cubicBezTo>
                    <a:cubicBezTo>
                      <a:pt x="39639" y="115784"/>
                      <a:pt x="28378" y="128858"/>
                      <a:pt x="18835" y="143077"/>
                    </a:cubicBezTo>
                    <a:cubicBezTo>
                      <a:pt x="8624" y="158345"/>
                      <a:pt x="33340" y="172755"/>
                      <a:pt x="43647" y="157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058" name="Google Shape;1058;p30"/>
            <p:cNvSpPr/>
            <p:nvPr/>
          </p:nvSpPr>
          <p:spPr>
            <a:xfrm>
              <a:off x="1644956" y="5041446"/>
              <a:ext cx="468925" cy="213016"/>
            </a:xfrm>
            <a:custGeom>
              <a:rect b="b" l="l" r="r" t="t"/>
              <a:pathLst>
                <a:path extrusionOk="0" h="213016" w="468925">
                  <a:moveTo>
                    <a:pt x="10080" y="100129"/>
                  </a:moveTo>
                  <a:cubicBezTo>
                    <a:pt x="15710" y="89440"/>
                    <a:pt x="22963" y="79707"/>
                    <a:pt x="30597" y="71690"/>
                  </a:cubicBezTo>
                  <a:cubicBezTo>
                    <a:pt x="68483" y="31324"/>
                    <a:pt x="116961" y="6226"/>
                    <a:pt x="167253" y="1073"/>
                  </a:cubicBezTo>
                  <a:cubicBezTo>
                    <a:pt x="194737" y="-1791"/>
                    <a:pt x="222698" y="1263"/>
                    <a:pt x="249895" y="8039"/>
                  </a:cubicBezTo>
                  <a:cubicBezTo>
                    <a:pt x="327862" y="27411"/>
                    <a:pt x="424150" y="61957"/>
                    <a:pt x="464231" y="144885"/>
                  </a:cubicBezTo>
                  <a:cubicBezTo>
                    <a:pt x="475969" y="169125"/>
                    <a:pt x="464613" y="199757"/>
                    <a:pt x="442187" y="203861"/>
                  </a:cubicBezTo>
                  <a:cubicBezTo>
                    <a:pt x="361358" y="218462"/>
                    <a:pt x="164963" y="215599"/>
                    <a:pt x="48156" y="195272"/>
                  </a:cubicBezTo>
                  <a:cubicBezTo>
                    <a:pt x="35369" y="193078"/>
                    <a:pt x="23058" y="186493"/>
                    <a:pt x="13897" y="175137"/>
                  </a:cubicBezTo>
                  <a:cubicBezTo>
                    <a:pt x="-5952" y="150707"/>
                    <a:pt x="-2040" y="123223"/>
                    <a:pt x="10080" y="100129"/>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59" name="Google Shape;1059;p30"/>
            <p:cNvSpPr/>
            <p:nvPr/>
          </p:nvSpPr>
          <p:spPr>
            <a:xfrm>
              <a:off x="1705017" y="5069423"/>
              <a:ext cx="174325" cy="79293"/>
            </a:xfrm>
            <a:custGeom>
              <a:rect b="b" l="l" r="r" t="t"/>
              <a:pathLst>
                <a:path extrusionOk="0" h="79293" w="174325">
                  <a:moveTo>
                    <a:pt x="3746" y="37225"/>
                  </a:moveTo>
                  <a:cubicBezTo>
                    <a:pt x="5845" y="33217"/>
                    <a:pt x="8517" y="29591"/>
                    <a:pt x="11380" y="26632"/>
                  </a:cubicBezTo>
                  <a:cubicBezTo>
                    <a:pt x="25504" y="11650"/>
                    <a:pt x="43540" y="2298"/>
                    <a:pt x="62149" y="389"/>
                  </a:cubicBezTo>
                  <a:cubicBezTo>
                    <a:pt x="72360" y="-660"/>
                    <a:pt x="82762" y="485"/>
                    <a:pt x="92878" y="2966"/>
                  </a:cubicBezTo>
                  <a:cubicBezTo>
                    <a:pt x="121888" y="10218"/>
                    <a:pt x="157674" y="23006"/>
                    <a:pt x="172561" y="53925"/>
                  </a:cubicBezTo>
                  <a:cubicBezTo>
                    <a:pt x="176951" y="62991"/>
                    <a:pt x="172752" y="74347"/>
                    <a:pt x="164354" y="75874"/>
                  </a:cubicBezTo>
                  <a:cubicBezTo>
                    <a:pt x="134294" y="81314"/>
                    <a:pt x="61290" y="80264"/>
                    <a:pt x="17774" y="72725"/>
                  </a:cubicBezTo>
                  <a:cubicBezTo>
                    <a:pt x="13003" y="71866"/>
                    <a:pt x="8422" y="69480"/>
                    <a:pt x="4986" y="65186"/>
                  </a:cubicBezTo>
                  <a:cubicBezTo>
                    <a:pt x="-2171" y="56120"/>
                    <a:pt x="-739" y="45814"/>
                    <a:pt x="3746" y="37225"/>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060" name="Google Shape;1060;p30"/>
          <p:cNvSpPr/>
          <p:nvPr/>
        </p:nvSpPr>
        <p:spPr>
          <a:xfrm>
            <a:off x="7573079" y="63699"/>
            <a:ext cx="327372" cy="517325"/>
          </a:xfrm>
          <a:custGeom>
            <a:rect b="b" l="l" r="r" t="t"/>
            <a:pathLst>
              <a:path extrusionOk="0" h="689767" w="436496">
                <a:moveTo>
                  <a:pt x="436497" y="0"/>
                </a:moveTo>
                <a:lnTo>
                  <a:pt x="308239" y="0"/>
                </a:lnTo>
                <a:lnTo>
                  <a:pt x="0" y="298505"/>
                </a:lnTo>
                <a:lnTo>
                  <a:pt x="246686" y="689768"/>
                </a:lnTo>
                <a:lnTo>
                  <a:pt x="374945" y="689768"/>
                </a:lnTo>
                <a:lnTo>
                  <a:pt x="436497" y="0"/>
                </a:ln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61" name="Google Shape;1061;p30"/>
          <p:cNvSpPr/>
          <p:nvPr/>
        </p:nvSpPr>
        <p:spPr>
          <a:xfrm>
            <a:off x="7662473" y="63699"/>
            <a:ext cx="849064" cy="517325"/>
          </a:xfrm>
          <a:custGeom>
            <a:rect b="b" l="l" r="r" t="t"/>
            <a:pathLst>
              <a:path extrusionOk="0" h="689767" w="1132085">
                <a:moveTo>
                  <a:pt x="1132086" y="206320"/>
                </a:moveTo>
                <a:lnTo>
                  <a:pt x="307762" y="0"/>
                </a:lnTo>
                <a:lnTo>
                  <a:pt x="0" y="298505"/>
                </a:lnTo>
                <a:lnTo>
                  <a:pt x="246305" y="689768"/>
                </a:lnTo>
                <a:lnTo>
                  <a:pt x="1129987" y="668391"/>
                </a:lnTo>
                <a:lnTo>
                  <a:pt x="1132086" y="206320"/>
                </a:ln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62" name="Google Shape;1062;p30"/>
          <p:cNvSpPr/>
          <p:nvPr/>
        </p:nvSpPr>
        <p:spPr>
          <a:xfrm>
            <a:off x="8428012" y="142411"/>
            <a:ext cx="194176" cy="1103461"/>
          </a:xfrm>
          <a:custGeom>
            <a:rect b="b" l="l" r="r" t="t"/>
            <a:pathLst>
              <a:path extrusionOk="0" h="1471281" w="258901">
                <a:moveTo>
                  <a:pt x="0" y="83525"/>
                </a:moveTo>
                <a:cubicBezTo>
                  <a:pt x="0" y="-27842"/>
                  <a:pt x="258902" y="-27842"/>
                  <a:pt x="258902" y="83525"/>
                </a:cubicBezTo>
                <a:lnTo>
                  <a:pt x="258902" y="1431378"/>
                </a:lnTo>
                <a:cubicBezTo>
                  <a:pt x="258902" y="1483864"/>
                  <a:pt x="0" y="1485296"/>
                  <a:pt x="0" y="1431378"/>
                </a:cubicBezTo>
                <a:lnTo>
                  <a:pt x="0" y="83525"/>
                </a:lnTo>
                <a:lnTo>
                  <a:pt x="0" y="83525"/>
                </a:lnTo>
                <a:lnTo>
                  <a:pt x="0" y="83525"/>
                </a:ln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63" name="Google Shape;1063;p30"/>
          <p:cNvSpPr/>
          <p:nvPr/>
        </p:nvSpPr>
        <p:spPr>
          <a:xfrm>
            <a:off x="8305479" y="751868"/>
            <a:ext cx="411399" cy="448186"/>
          </a:xfrm>
          <a:custGeom>
            <a:rect b="b" l="l" r="r" t="t"/>
            <a:pathLst>
              <a:path extrusionOk="0" h="597582" w="548532">
                <a:moveTo>
                  <a:pt x="270639" y="582504"/>
                </a:moveTo>
                <a:cubicBezTo>
                  <a:pt x="199067" y="457873"/>
                  <a:pt x="107359" y="344884"/>
                  <a:pt x="0" y="249263"/>
                </a:cubicBezTo>
                <a:cubicBezTo>
                  <a:pt x="92090" y="317782"/>
                  <a:pt x="175591" y="397943"/>
                  <a:pt x="247928" y="486979"/>
                </a:cubicBezTo>
                <a:cubicBezTo>
                  <a:pt x="168625" y="340685"/>
                  <a:pt x="117475" y="179217"/>
                  <a:pt x="98102" y="13933"/>
                </a:cubicBezTo>
                <a:cubicBezTo>
                  <a:pt x="145913" y="140282"/>
                  <a:pt x="197541" y="265200"/>
                  <a:pt x="252889" y="388495"/>
                </a:cubicBezTo>
                <a:cubicBezTo>
                  <a:pt x="215386" y="261001"/>
                  <a:pt x="226933" y="119669"/>
                  <a:pt x="284668" y="0"/>
                </a:cubicBezTo>
                <a:cubicBezTo>
                  <a:pt x="292111" y="137228"/>
                  <a:pt x="299746" y="275793"/>
                  <a:pt x="336773" y="408058"/>
                </a:cubicBezTo>
                <a:cubicBezTo>
                  <a:pt x="335723" y="305567"/>
                  <a:pt x="373132" y="203075"/>
                  <a:pt x="440027" y="125490"/>
                </a:cubicBezTo>
                <a:cubicBezTo>
                  <a:pt x="400616" y="239529"/>
                  <a:pt x="384392" y="361584"/>
                  <a:pt x="392790" y="482017"/>
                </a:cubicBezTo>
                <a:cubicBezTo>
                  <a:pt x="406533" y="441459"/>
                  <a:pt x="420941" y="400424"/>
                  <a:pt x="445468" y="365211"/>
                </a:cubicBezTo>
                <a:cubicBezTo>
                  <a:pt x="469993" y="330092"/>
                  <a:pt x="506161" y="300986"/>
                  <a:pt x="548532" y="294306"/>
                </a:cubicBezTo>
                <a:cubicBezTo>
                  <a:pt x="467130" y="378762"/>
                  <a:pt x="407773" y="484212"/>
                  <a:pt x="377713" y="597582"/>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64" name="Google Shape;1064;p30"/>
          <p:cNvSpPr/>
          <p:nvPr/>
        </p:nvSpPr>
        <p:spPr>
          <a:xfrm>
            <a:off x="8186741" y="732115"/>
            <a:ext cx="411398" cy="448186"/>
          </a:xfrm>
          <a:custGeom>
            <a:rect b="b" l="l" r="r" t="t"/>
            <a:pathLst>
              <a:path extrusionOk="0" h="597582" w="548531">
                <a:moveTo>
                  <a:pt x="270639" y="582505"/>
                </a:moveTo>
                <a:cubicBezTo>
                  <a:pt x="199067" y="457873"/>
                  <a:pt x="107359" y="344884"/>
                  <a:pt x="0" y="249263"/>
                </a:cubicBezTo>
                <a:cubicBezTo>
                  <a:pt x="92090" y="317782"/>
                  <a:pt x="175591" y="397943"/>
                  <a:pt x="247927" y="486979"/>
                </a:cubicBezTo>
                <a:cubicBezTo>
                  <a:pt x="168625" y="340685"/>
                  <a:pt x="117475" y="179217"/>
                  <a:pt x="98102" y="13933"/>
                </a:cubicBezTo>
                <a:cubicBezTo>
                  <a:pt x="145913" y="140282"/>
                  <a:pt x="197540" y="265200"/>
                  <a:pt x="252889" y="388495"/>
                </a:cubicBezTo>
                <a:cubicBezTo>
                  <a:pt x="215386" y="261001"/>
                  <a:pt x="226933" y="119669"/>
                  <a:pt x="284667" y="0"/>
                </a:cubicBezTo>
                <a:cubicBezTo>
                  <a:pt x="292111" y="137228"/>
                  <a:pt x="299746" y="275793"/>
                  <a:pt x="336773" y="408059"/>
                </a:cubicBezTo>
                <a:cubicBezTo>
                  <a:pt x="335723" y="305567"/>
                  <a:pt x="373131" y="203075"/>
                  <a:pt x="440027" y="125490"/>
                </a:cubicBezTo>
                <a:cubicBezTo>
                  <a:pt x="400615" y="239529"/>
                  <a:pt x="384392" y="361584"/>
                  <a:pt x="392790" y="482017"/>
                </a:cubicBezTo>
                <a:cubicBezTo>
                  <a:pt x="406531" y="441459"/>
                  <a:pt x="420941" y="400424"/>
                  <a:pt x="445468" y="365210"/>
                </a:cubicBezTo>
                <a:cubicBezTo>
                  <a:pt x="469993" y="330092"/>
                  <a:pt x="506161" y="300986"/>
                  <a:pt x="548531" y="294306"/>
                </a:cubicBezTo>
                <a:cubicBezTo>
                  <a:pt x="467129" y="378761"/>
                  <a:pt x="407772" y="484212"/>
                  <a:pt x="377711" y="597582"/>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065" name="Google Shape;1065;p30"/>
          <p:cNvGrpSpPr/>
          <p:nvPr/>
        </p:nvGrpSpPr>
        <p:grpSpPr>
          <a:xfrm>
            <a:off x="8068263" y="1080406"/>
            <a:ext cx="409207" cy="163373"/>
            <a:chOff x="10757684" y="1440542"/>
            <a:chExt cx="545609" cy="217831"/>
          </a:xfrm>
        </p:grpSpPr>
        <p:grpSp>
          <p:nvGrpSpPr>
            <p:cNvPr id="1066" name="Google Shape;1066;p30"/>
            <p:cNvGrpSpPr/>
            <p:nvPr/>
          </p:nvGrpSpPr>
          <p:grpSpPr>
            <a:xfrm>
              <a:off x="10757684" y="1440542"/>
              <a:ext cx="545609" cy="217831"/>
              <a:chOff x="10757684" y="1440542"/>
              <a:chExt cx="545609" cy="217831"/>
            </a:xfrm>
          </p:grpSpPr>
          <p:sp>
            <p:nvSpPr>
              <p:cNvPr id="1067" name="Google Shape;1067;p30"/>
              <p:cNvSpPr/>
              <p:nvPr/>
            </p:nvSpPr>
            <p:spPr>
              <a:xfrm>
                <a:off x="10771886" y="1454442"/>
                <a:ext cx="517199" cy="189416"/>
              </a:xfrm>
              <a:custGeom>
                <a:rect b="b" l="l" r="r" t="t"/>
                <a:pathLst>
                  <a:path extrusionOk="0" h="189416" w="517199">
                    <a:moveTo>
                      <a:pt x="11503" y="91141"/>
                    </a:moveTo>
                    <a:cubicBezTo>
                      <a:pt x="17802" y="81598"/>
                      <a:pt x="25913" y="72818"/>
                      <a:pt x="34407" y="65470"/>
                    </a:cubicBezTo>
                    <a:cubicBezTo>
                      <a:pt x="76586" y="29016"/>
                      <a:pt x="130313" y="6208"/>
                      <a:pt x="185854" y="1150"/>
                    </a:cubicBezTo>
                    <a:cubicBezTo>
                      <a:pt x="216295" y="-1617"/>
                      <a:pt x="247025" y="769"/>
                      <a:pt x="276989" y="6590"/>
                    </a:cubicBezTo>
                    <a:cubicBezTo>
                      <a:pt x="362876" y="23195"/>
                      <a:pt x="468804" y="53160"/>
                      <a:pt x="512224" y="126927"/>
                    </a:cubicBezTo>
                    <a:cubicBezTo>
                      <a:pt x="524917" y="148494"/>
                      <a:pt x="512128" y="175978"/>
                      <a:pt x="487412" y="179795"/>
                    </a:cubicBezTo>
                    <a:cubicBezTo>
                      <a:pt x="398090" y="193537"/>
                      <a:pt x="181273" y="192869"/>
                      <a:pt x="52538" y="175787"/>
                    </a:cubicBezTo>
                    <a:cubicBezTo>
                      <a:pt x="38414" y="173879"/>
                      <a:pt x="24959" y="168153"/>
                      <a:pt x="14843" y="158037"/>
                    </a:cubicBezTo>
                    <a:cubicBezTo>
                      <a:pt x="-6629" y="136470"/>
                      <a:pt x="-2144" y="111849"/>
                      <a:pt x="11503" y="9114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68" name="Google Shape;1068;p30"/>
              <p:cNvSpPr/>
              <p:nvPr/>
            </p:nvSpPr>
            <p:spPr>
              <a:xfrm>
                <a:off x="10757684" y="1440542"/>
                <a:ext cx="545609" cy="217831"/>
              </a:xfrm>
              <a:custGeom>
                <a:rect b="b" l="l" r="r" t="t"/>
                <a:pathLst>
                  <a:path extrusionOk="0" h="217831" w="545609">
                    <a:moveTo>
                      <a:pt x="38016" y="112199"/>
                    </a:moveTo>
                    <a:cubicBezTo>
                      <a:pt x="60824" y="78798"/>
                      <a:pt x="102431" y="55800"/>
                      <a:pt x="139743" y="42726"/>
                    </a:cubicBezTo>
                    <a:cubicBezTo>
                      <a:pt x="182878" y="27648"/>
                      <a:pt x="228685" y="24880"/>
                      <a:pt x="273727" y="31847"/>
                    </a:cubicBezTo>
                    <a:cubicBezTo>
                      <a:pt x="341769" y="42344"/>
                      <a:pt x="417635" y="61048"/>
                      <a:pt x="473367" y="103419"/>
                    </a:cubicBezTo>
                    <a:cubicBezTo>
                      <a:pt x="489208" y="115443"/>
                      <a:pt x="534919" y="153329"/>
                      <a:pt x="509725" y="174801"/>
                    </a:cubicBezTo>
                    <a:cubicBezTo>
                      <a:pt x="501327" y="181958"/>
                      <a:pt x="485772" y="181481"/>
                      <a:pt x="475275" y="182531"/>
                    </a:cubicBezTo>
                    <a:cubicBezTo>
                      <a:pt x="461534" y="183962"/>
                      <a:pt x="447791" y="184916"/>
                      <a:pt x="434050" y="185775"/>
                    </a:cubicBezTo>
                    <a:cubicBezTo>
                      <a:pt x="363336" y="189974"/>
                      <a:pt x="292336" y="189688"/>
                      <a:pt x="221527" y="187111"/>
                    </a:cubicBezTo>
                    <a:cubicBezTo>
                      <a:pt x="181256" y="185584"/>
                      <a:pt x="140888" y="183199"/>
                      <a:pt x="100808" y="179191"/>
                    </a:cubicBezTo>
                    <a:cubicBezTo>
                      <a:pt x="82581" y="177377"/>
                      <a:pt x="60824" y="177473"/>
                      <a:pt x="45173" y="166785"/>
                    </a:cubicBezTo>
                    <a:cubicBezTo>
                      <a:pt x="24560" y="152661"/>
                      <a:pt x="25991" y="131476"/>
                      <a:pt x="38016" y="112199"/>
                    </a:cubicBezTo>
                    <a:cubicBezTo>
                      <a:pt x="47844" y="96548"/>
                      <a:pt x="23033" y="82138"/>
                      <a:pt x="13298" y="97789"/>
                    </a:cubicBezTo>
                    <a:cubicBezTo>
                      <a:pt x="2325" y="115348"/>
                      <a:pt x="-3974" y="136343"/>
                      <a:pt x="2801" y="156669"/>
                    </a:cubicBezTo>
                    <a:cubicBezTo>
                      <a:pt x="10150" y="178618"/>
                      <a:pt x="29903" y="194555"/>
                      <a:pt x="51566" y="201044"/>
                    </a:cubicBezTo>
                    <a:cubicBezTo>
                      <a:pt x="69602" y="206388"/>
                      <a:pt x="90025" y="206961"/>
                      <a:pt x="108728" y="208679"/>
                    </a:cubicBezTo>
                    <a:cubicBezTo>
                      <a:pt x="128674" y="210587"/>
                      <a:pt x="148619" y="212019"/>
                      <a:pt x="168563" y="213259"/>
                    </a:cubicBezTo>
                    <a:cubicBezTo>
                      <a:pt x="251969" y="218317"/>
                      <a:pt x="335852" y="219462"/>
                      <a:pt x="419353" y="215263"/>
                    </a:cubicBezTo>
                    <a:cubicBezTo>
                      <a:pt x="435958" y="214404"/>
                      <a:pt x="452563" y="213355"/>
                      <a:pt x="469168" y="211828"/>
                    </a:cubicBezTo>
                    <a:cubicBezTo>
                      <a:pt x="483291" y="210492"/>
                      <a:pt x="499228" y="210205"/>
                      <a:pt x="512684" y="205434"/>
                    </a:cubicBezTo>
                    <a:cubicBezTo>
                      <a:pt x="530243" y="199231"/>
                      <a:pt x="542839" y="183485"/>
                      <a:pt x="545225" y="165067"/>
                    </a:cubicBezTo>
                    <a:cubicBezTo>
                      <a:pt x="547802" y="145122"/>
                      <a:pt x="537018" y="128804"/>
                      <a:pt x="525089" y="113917"/>
                    </a:cubicBezTo>
                    <a:cubicBezTo>
                      <a:pt x="474608" y="50551"/>
                      <a:pt x="386907" y="25644"/>
                      <a:pt x="310850" y="9802"/>
                    </a:cubicBezTo>
                    <a:cubicBezTo>
                      <a:pt x="255786" y="-1649"/>
                      <a:pt x="199960" y="-5180"/>
                      <a:pt x="145470" y="10852"/>
                    </a:cubicBezTo>
                    <a:cubicBezTo>
                      <a:pt x="95846" y="25453"/>
                      <a:pt x="43073" y="54177"/>
                      <a:pt x="13298" y="97693"/>
                    </a:cubicBezTo>
                    <a:cubicBezTo>
                      <a:pt x="2897" y="113058"/>
                      <a:pt x="27708" y="127372"/>
                      <a:pt x="38016" y="112199"/>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069" name="Google Shape;1069;p30"/>
            <p:cNvSpPr/>
            <p:nvPr/>
          </p:nvSpPr>
          <p:spPr>
            <a:xfrm>
              <a:off x="10794423" y="1478062"/>
              <a:ext cx="312936" cy="142048"/>
            </a:xfrm>
            <a:custGeom>
              <a:rect b="b" l="l" r="r" t="t"/>
              <a:pathLst>
                <a:path extrusionOk="0" h="142048" w="312936">
                  <a:moveTo>
                    <a:pt x="6716" y="66854"/>
                  </a:moveTo>
                  <a:cubicBezTo>
                    <a:pt x="10438" y="59696"/>
                    <a:pt x="15305" y="53207"/>
                    <a:pt x="20363" y="47863"/>
                  </a:cubicBezTo>
                  <a:cubicBezTo>
                    <a:pt x="45651" y="20856"/>
                    <a:pt x="78002" y="4156"/>
                    <a:pt x="111594" y="721"/>
                  </a:cubicBezTo>
                  <a:cubicBezTo>
                    <a:pt x="130012" y="-1188"/>
                    <a:pt x="148620" y="816"/>
                    <a:pt x="166752" y="5301"/>
                  </a:cubicBezTo>
                  <a:cubicBezTo>
                    <a:pt x="218857" y="18280"/>
                    <a:pt x="283081" y="41278"/>
                    <a:pt x="309802" y="96628"/>
                  </a:cubicBezTo>
                  <a:cubicBezTo>
                    <a:pt x="317627" y="112851"/>
                    <a:pt x="310088" y="133273"/>
                    <a:pt x="295105" y="135945"/>
                  </a:cubicBezTo>
                  <a:cubicBezTo>
                    <a:pt x="241188" y="145679"/>
                    <a:pt x="109972" y="143770"/>
                    <a:pt x="32005" y="130219"/>
                  </a:cubicBezTo>
                  <a:cubicBezTo>
                    <a:pt x="23416" y="128692"/>
                    <a:pt x="15210" y="124302"/>
                    <a:pt x="9102" y="116763"/>
                  </a:cubicBezTo>
                  <a:cubicBezTo>
                    <a:pt x="-3972" y="100636"/>
                    <a:pt x="-1300" y="82313"/>
                    <a:pt x="6716" y="66854"/>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70" name="Google Shape;1070;p30"/>
            <p:cNvSpPr/>
            <p:nvPr/>
          </p:nvSpPr>
          <p:spPr>
            <a:xfrm>
              <a:off x="10834563" y="1496659"/>
              <a:ext cx="116346" cy="52836"/>
            </a:xfrm>
            <a:custGeom>
              <a:rect b="b" l="l" r="r" t="t"/>
              <a:pathLst>
                <a:path extrusionOk="0" h="52836" w="116346">
                  <a:moveTo>
                    <a:pt x="2458" y="24876"/>
                  </a:moveTo>
                  <a:cubicBezTo>
                    <a:pt x="3889" y="22204"/>
                    <a:pt x="5702" y="19818"/>
                    <a:pt x="7516" y="17814"/>
                  </a:cubicBezTo>
                  <a:cubicBezTo>
                    <a:pt x="16963" y="7794"/>
                    <a:pt x="28987" y="1591"/>
                    <a:pt x="41393" y="255"/>
                  </a:cubicBezTo>
                  <a:cubicBezTo>
                    <a:pt x="48265" y="-413"/>
                    <a:pt x="55135" y="255"/>
                    <a:pt x="61910" y="1973"/>
                  </a:cubicBezTo>
                  <a:cubicBezTo>
                    <a:pt x="81283" y="6744"/>
                    <a:pt x="105140" y="15429"/>
                    <a:pt x="115161" y="35946"/>
                  </a:cubicBezTo>
                  <a:cubicBezTo>
                    <a:pt x="118119" y="41958"/>
                    <a:pt x="115255" y="49592"/>
                    <a:pt x="109721" y="50547"/>
                  </a:cubicBezTo>
                  <a:cubicBezTo>
                    <a:pt x="89681" y="54173"/>
                    <a:pt x="40916" y="53505"/>
                    <a:pt x="11905" y="48447"/>
                  </a:cubicBezTo>
                  <a:cubicBezTo>
                    <a:pt x="8756" y="47875"/>
                    <a:pt x="5702" y="46252"/>
                    <a:pt x="3412" y="43390"/>
                  </a:cubicBezTo>
                  <a:cubicBezTo>
                    <a:pt x="-1455" y="37473"/>
                    <a:pt x="-501" y="30697"/>
                    <a:pt x="2458" y="24876"/>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071" name="Google Shape;1071;p30"/>
          <p:cNvGrpSpPr/>
          <p:nvPr/>
        </p:nvGrpSpPr>
        <p:grpSpPr>
          <a:xfrm>
            <a:off x="8261007" y="1072421"/>
            <a:ext cx="602122" cy="234037"/>
            <a:chOff x="11014676" y="1429895"/>
            <a:chExt cx="802829" cy="312049"/>
          </a:xfrm>
        </p:grpSpPr>
        <p:grpSp>
          <p:nvGrpSpPr>
            <p:cNvPr id="1072" name="Google Shape;1072;p30"/>
            <p:cNvGrpSpPr/>
            <p:nvPr/>
          </p:nvGrpSpPr>
          <p:grpSpPr>
            <a:xfrm>
              <a:off x="11014676" y="1429895"/>
              <a:ext cx="802829" cy="312049"/>
              <a:chOff x="11014676" y="1429895"/>
              <a:chExt cx="802829" cy="312049"/>
            </a:xfrm>
          </p:grpSpPr>
          <p:sp>
            <p:nvSpPr>
              <p:cNvPr id="1073" name="Google Shape;1073;p30"/>
              <p:cNvSpPr/>
              <p:nvPr/>
            </p:nvSpPr>
            <p:spPr>
              <a:xfrm>
                <a:off x="11028782" y="1443634"/>
                <a:ext cx="774704" cy="283653"/>
              </a:xfrm>
              <a:custGeom>
                <a:rect b="b" l="l" r="r" t="t"/>
                <a:pathLst>
                  <a:path extrusionOk="0" h="283653" w="774704">
                    <a:moveTo>
                      <a:pt x="17230" y="136495"/>
                    </a:moveTo>
                    <a:cubicBezTo>
                      <a:pt x="26582" y="122180"/>
                      <a:pt x="38893" y="109011"/>
                      <a:pt x="51489" y="98132"/>
                    </a:cubicBezTo>
                    <a:cubicBezTo>
                      <a:pt x="114664" y="43546"/>
                      <a:pt x="195207" y="9382"/>
                      <a:pt x="278327" y="1747"/>
                    </a:cubicBezTo>
                    <a:cubicBezTo>
                      <a:pt x="323847" y="-2451"/>
                      <a:pt x="369939" y="1175"/>
                      <a:pt x="414792" y="9859"/>
                    </a:cubicBezTo>
                    <a:cubicBezTo>
                      <a:pt x="543431" y="34766"/>
                      <a:pt x="702036" y="79714"/>
                      <a:pt x="767214" y="190031"/>
                    </a:cubicBezTo>
                    <a:cubicBezTo>
                      <a:pt x="786300" y="222382"/>
                      <a:pt x="767119" y="263512"/>
                      <a:pt x="729996" y="269238"/>
                    </a:cubicBezTo>
                    <a:cubicBezTo>
                      <a:pt x="596203" y="289850"/>
                      <a:pt x="271551" y="288801"/>
                      <a:pt x="78687" y="263226"/>
                    </a:cubicBezTo>
                    <a:cubicBezTo>
                      <a:pt x="57597" y="260458"/>
                      <a:pt x="37270" y="251774"/>
                      <a:pt x="22288" y="236696"/>
                    </a:cubicBezTo>
                    <a:cubicBezTo>
                      <a:pt x="-9967" y="204441"/>
                      <a:pt x="-3192" y="167605"/>
                      <a:pt x="17230" y="13649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74" name="Google Shape;1074;p30"/>
              <p:cNvSpPr/>
              <p:nvPr/>
            </p:nvSpPr>
            <p:spPr>
              <a:xfrm>
                <a:off x="11014676" y="1429895"/>
                <a:ext cx="802829" cy="312049"/>
              </a:xfrm>
              <a:custGeom>
                <a:rect b="b" l="l" r="r" t="t"/>
                <a:pathLst>
                  <a:path extrusionOk="0" h="312049" w="802829">
                    <a:moveTo>
                      <a:pt x="43646" y="157486"/>
                    </a:moveTo>
                    <a:cubicBezTo>
                      <a:pt x="61493" y="130957"/>
                      <a:pt x="87545" y="110535"/>
                      <a:pt x="113979" y="93071"/>
                    </a:cubicBezTo>
                    <a:cubicBezTo>
                      <a:pt x="140603" y="75512"/>
                      <a:pt x="169328" y="61102"/>
                      <a:pt x="199388" y="50510"/>
                    </a:cubicBezTo>
                    <a:cubicBezTo>
                      <a:pt x="264662" y="27511"/>
                      <a:pt x="334231" y="23121"/>
                      <a:pt x="402559" y="33523"/>
                    </a:cubicBezTo>
                    <a:cubicBezTo>
                      <a:pt x="458003" y="41921"/>
                      <a:pt x="513639" y="55472"/>
                      <a:pt x="566889" y="73222"/>
                    </a:cubicBezTo>
                    <a:cubicBezTo>
                      <a:pt x="617658" y="90113"/>
                      <a:pt x="668331" y="112253"/>
                      <a:pt x="710511" y="145749"/>
                    </a:cubicBezTo>
                    <a:cubicBezTo>
                      <a:pt x="737518" y="167220"/>
                      <a:pt x="802887" y="224955"/>
                      <a:pt x="760898" y="260360"/>
                    </a:cubicBezTo>
                    <a:cubicBezTo>
                      <a:pt x="747061" y="272002"/>
                      <a:pt x="724349" y="271621"/>
                      <a:pt x="707075" y="273434"/>
                    </a:cubicBezTo>
                    <a:cubicBezTo>
                      <a:pt x="685890" y="275629"/>
                      <a:pt x="664705" y="277251"/>
                      <a:pt x="643520" y="278492"/>
                    </a:cubicBezTo>
                    <a:cubicBezTo>
                      <a:pt x="534729" y="284981"/>
                      <a:pt x="425366" y="284504"/>
                      <a:pt x="316481" y="280209"/>
                    </a:cubicBezTo>
                    <a:cubicBezTo>
                      <a:pt x="255597" y="277824"/>
                      <a:pt x="194712" y="274102"/>
                      <a:pt x="134115" y="267613"/>
                    </a:cubicBezTo>
                    <a:cubicBezTo>
                      <a:pt x="104817" y="264463"/>
                      <a:pt x="72275" y="263700"/>
                      <a:pt x="49277" y="242992"/>
                    </a:cubicBezTo>
                    <a:cubicBezTo>
                      <a:pt x="21984" y="218371"/>
                      <a:pt x="25324" y="186211"/>
                      <a:pt x="43646" y="157486"/>
                    </a:cubicBezTo>
                    <a:cubicBezTo>
                      <a:pt x="53571" y="141931"/>
                      <a:pt x="28760" y="127521"/>
                      <a:pt x="18930" y="143077"/>
                    </a:cubicBezTo>
                    <a:cubicBezTo>
                      <a:pt x="2421" y="169034"/>
                      <a:pt x="-6549" y="200621"/>
                      <a:pt x="5665" y="230300"/>
                    </a:cubicBezTo>
                    <a:cubicBezTo>
                      <a:pt x="18263" y="261028"/>
                      <a:pt x="47846" y="282213"/>
                      <a:pt x="79719" y="289180"/>
                    </a:cubicBezTo>
                    <a:cubicBezTo>
                      <a:pt x="106535" y="295001"/>
                      <a:pt x="134973" y="296528"/>
                      <a:pt x="162170" y="299009"/>
                    </a:cubicBezTo>
                    <a:cubicBezTo>
                      <a:pt x="191754" y="301777"/>
                      <a:pt x="221338" y="303876"/>
                      <a:pt x="250921" y="305594"/>
                    </a:cubicBezTo>
                    <a:cubicBezTo>
                      <a:pt x="372594" y="312751"/>
                      <a:pt x="495030" y="314278"/>
                      <a:pt x="616703" y="308552"/>
                    </a:cubicBezTo>
                    <a:cubicBezTo>
                      <a:pt x="641039" y="307407"/>
                      <a:pt x="665372" y="305880"/>
                      <a:pt x="689612" y="303685"/>
                    </a:cubicBezTo>
                    <a:cubicBezTo>
                      <a:pt x="710225" y="301872"/>
                      <a:pt x="732269" y="300918"/>
                      <a:pt x="752405" y="295860"/>
                    </a:cubicBezTo>
                    <a:cubicBezTo>
                      <a:pt x="779412" y="289180"/>
                      <a:pt x="799165" y="265704"/>
                      <a:pt x="802410" y="238411"/>
                    </a:cubicBezTo>
                    <a:cubicBezTo>
                      <a:pt x="805751" y="209973"/>
                      <a:pt x="788573" y="186306"/>
                      <a:pt x="771491" y="165407"/>
                    </a:cubicBezTo>
                    <a:cubicBezTo>
                      <a:pt x="734559" y="120364"/>
                      <a:pt x="682646" y="89254"/>
                      <a:pt x="629682" y="66542"/>
                    </a:cubicBezTo>
                    <a:cubicBezTo>
                      <a:pt x="574142" y="42780"/>
                      <a:pt x="515643" y="26938"/>
                      <a:pt x="456572" y="14628"/>
                    </a:cubicBezTo>
                    <a:cubicBezTo>
                      <a:pt x="383854" y="-546"/>
                      <a:pt x="310469" y="-6653"/>
                      <a:pt x="237465" y="9761"/>
                    </a:cubicBezTo>
                    <a:cubicBezTo>
                      <a:pt x="169519" y="25030"/>
                      <a:pt x="104341" y="57762"/>
                      <a:pt x="52426" y="104332"/>
                    </a:cubicBezTo>
                    <a:cubicBezTo>
                      <a:pt x="39639" y="115784"/>
                      <a:pt x="28377" y="128857"/>
                      <a:pt x="18834" y="143077"/>
                    </a:cubicBezTo>
                    <a:cubicBezTo>
                      <a:pt x="8624" y="158345"/>
                      <a:pt x="33436" y="172660"/>
                      <a:pt x="43646" y="157486"/>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075" name="Google Shape;1075;p30"/>
            <p:cNvSpPr/>
            <p:nvPr/>
          </p:nvSpPr>
          <p:spPr>
            <a:xfrm>
              <a:off x="11062558" y="1479046"/>
              <a:ext cx="468925" cy="213016"/>
            </a:xfrm>
            <a:custGeom>
              <a:rect b="b" l="l" r="r" t="t"/>
              <a:pathLst>
                <a:path extrusionOk="0" h="213016" w="468925">
                  <a:moveTo>
                    <a:pt x="10079" y="100129"/>
                  </a:moveTo>
                  <a:cubicBezTo>
                    <a:pt x="15710" y="89440"/>
                    <a:pt x="22963" y="79707"/>
                    <a:pt x="30597" y="71690"/>
                  </a:cubicBezTo>
                  <a:cubicBezTo>
                    <a:pt x="68483" y="31324"/>
                    <a:pt x="116961" y="6226"/>
                    <a:pt x="167253" y="1072"/>
                  </a:cubicBezTo>
                  <a:cubicBezTo>
                    <a:pt x="194737" y="-1791"/>
                    <a:pt x="222697" y="1263"/>
                    <a:pt x="249895" y="8039"/>
                  </a:cubicBezTo>
                  <a:cubicBezTo>
                    <a:pt x="327861" y="27411"/>
                    <a:pt x="424150" y="61957"/>
                    <a:pt x="464231" y="144885"/>
                  </a:cubicBezTo>
                  <a:cubicBezTo>
                    <a:pt x="475969" y="169125"/>
                    <a:pt x="464612" y="199757"/>
                    <a:pt x="442186" y="203861"/>
                  </a:cubicBezTo>
                  <a:cubicBezTo>
                    <a:pt x="361357" y="218462"/>
                    <a:pt x="164963" y="215599"/>
                    <a:pt x="48157" y="195272"/>
                  </a:cubicBezTo>
                  <a:cubicBezTo>
                    <a:pt x="35368" y="193077"/>
                    <a:pt x="23059" y="186493"/>
                    <a:pt x="13897" y="175137"/>
                  </a:cubicBezTo>
                  <a:cubicBezTo>
                    <a:pt x="-5952" y="150706"/>
                    <a:pt x="-2039" y="123223"/>
                    <a:pt x="10079" y="100129"/>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76" name="Google Shape;1076;p30"/>
            <p:cNvSpPr/>
            <p:nvPr/>
          </p:nvSpPr>
          <p:spPr>
            <a:xfrm>
              <a:off x="11122618" y="1507022"/>
              <a:ext cx="174326" cy="79293"/>
            </a:xfrm>
            <a:custGeom>
              <a:rect b="b" l="l" r="r" t="t"/>
              <a:pathLst>
                <a:path extrusionOk="0" h="79293" w="174326">
                  <a:moveTo>
                    <a:pt x="3746" y="37225"/>
                  </a:moveTo>
                  <a:cubicBezTo>
                    <a:pt x="5846" y="33217"/>
                    <a:pt x="8517" y="29591"/>
                    <a:pt x="11381" y="26632"/>
                  </a:cubicBezTo>
                  <a:cubicBezTo>
                    <a:pt x="25504" y="11650"/>
                    <a:pt x="43541" y="2298"/>
                    <a:pt x="62149" y="389"/>
                  </a:cubicBezTo>
                  <a:cubicBezTo>
                    <a:pt x="72361" y="-661"/>
                    <a:pt x="82762" y="485"/>
                    <a:pt x="92878" y="2966"/>
                  </a:cubicBezTo>
                  <a:cubicBezTo>
                    <a:pt x="121888" y="10218"/>
                    <a:pt x="157674" y="23006"/>
                    <a:pt x="172562" y="53925"/>
                  </a:cubicBezTo>
                  <a:cubicBezTo>
                    <a:pt x="176951" y="62991"/>
                    <a:pt x="172753" y="74347"/>
                    <a:pt x="164355" y="75874"/>
                  </a:cubicBezTo>
                  <a:cubicBezTo>
                    <a:pt x="134294" y="81314"/>
                    <a:pt x="61290" y="80264"/>
                    <a:pt x="17775" y="72725"/>
                  </a:cubicBezTo>
                  <a:cubicBezTo>
                    <a:pt x="13003" y="71866"/>
                    <a:pt x="8423" y="69480"/>
                    <a:pt x="4986" y="65186"/>
                  </a:cubicBezTo>
                  <a:cubicBezTo>
                    <a:pt x="-2171" y="56025"/>
                    <a:pt x="-739" y="45814"/>
                    <a:pt x="3746" y="37225"/>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077" name="Google Shape;1077;p30"/>
          <p:cNvSpPr/>
          <p:nvPr/>
        </p:nvSpPr>
        <p:spPr>
          <a:xfrm>
            <a:off x="1382871" y="598894"/>
            <a:ext cx="6449964" cy="4055534"/>
          </a:xfrm>
          <a:custGeom>
            <a:rect b="b" l="l" r="r" t="t"/>
            <a:pathLst>
              <a:path extrusionOk="0" h="5407378" w="8599952">
                <a:moveTo>
                  <a:pt x="8552783" y="576237"/>
                </a:moveTo>
                <a:cubicBezTo>
                  <a:pt x="8516806" y="315141"/>
                  <a:pt x="8277850" y="132965"/>
                  <a:pt x="8018853" y="169228"/>
                </a:cubicBezTo>
                <a:cubicBezTo>
                  <a:pt x="7759952" y="205396"/>
                  <a:pt x="7579207" y="446357"/>
                  <a:pt x="7615184" y="707358"/>
                </a:cubicBezTo>
                <a:cubicBezTo>
                  <a:pt x="7661945" y="1047184"/>
                  <a:pt x="7665762" y="1391877"/>
                  <a:pt x="7626445" y="1731703"/>
                </a:cubicBezTo>
                <a:cubicBezTo>
                  <a:pt x="7622055" y="1769589"/>
                  <a:pt x="7617475" y="1809383"/>
                  <a:pt x="7612226" y="1850991"/>
                </a:cubicBezTo>
                <a:cubicBezTo>
                  <a:pt x="7578825" y="2117431"/>
                  <a:pt x="7520327" y="2456303"/>
                  <a:pt x="7332903" y="2832488"/>
                </a:cubicBezTo>
                <a:cubicBezTo>
                  <a:pt x="7165137" y="3169069"/>
                  <a:pt x="6956813" y="3414324"/>
                  <a:pt x="6797350" y="3571020"/>
                </a:cubicBezTo>
                <a:cubicBezTo>
                  <a:pt x="6744577" y="3622839"/>
                  <a:pt x="6697148" y="3664923"/>
                  <a:pt x="6658308" y="3697465"/>
                </a:cubicBezTo>
                <a:cubicBezTo>
                  <a:pt x="6338522" y="3965241"/>
                  <a:pt x="6030284" y="4093976"/>
                  <a:pt x="5875019" y="4146940"/>
                </a:cubicBezTo>
                <a:cubicBezTo>
                  <a:pt x="5858032" y="4152761"/>
                  <a:pt x="5838565" y="4159346"/>
                  <a:pt x="5816902" y="4166503"/>
                </a:cubicBezTo>
                <a:cubicBezTo>
                  <a:pt x="5630909" y="4227578"/>
                  <a:pt x="5279441" y="4325012"/>
                  <a:pt x="4853059" y="4255253"/>
                </a:cubicBezTo>
                <a:cubicBezTo>
                  <a:pt x="4830920" y="4251627"/>
                  <a:pt x="4808589" y="4248000"/>
                  <a:pt x="4786163" y="4244183"/>
                </a:cubicBezTo>
                <a:cubicBezTo>
                  <a:pt x="4505504" y="4197041"/>
                  <a:pt x="4202418" y="4131290"/>
                  <a:pt x="4023105" y="3884412"/>
                </a:cubicBezTo>
                <a:cubicBezTo>
                  <a:pt x="3955732" y="3791559"/>
                  <a:pt x="3811727" y="3556896"/>
                  <a:pt x="3882537" y="3326147"/>
                </a:cubicBezTo>
                <a:cubicBezTo>
                  <a:pt x="3885495" y="3316413"/>
                  <a:pt x="3888835" y="3306679"/>
                  <a:pt x="3892652" y="3297041"/>
                </a:cubicBezTo>
                <a:cubicBezTo>
                  <a:pt x="3929297" y="3202756"/>
                  <a:pt x="4061945" y="3127462"/>
                  <a:pt x="4222744" y="3109807"/>
                </a:cubicBezTo>
                <a:cubicBezTo>
                  <a:pt x="4254523" y="3106181"/>
                  <a:pt x="4389938" y="3178707"/>
                  <a:pt x="4455021" y="3213540"/>
                </a:cubicBezTo>
                <a:cubicBezTo>
                  <a:pt x="4586142" y="3283585"/>
                  <a:pt x="4746560" y="3369377"/>
                  <a:pt x="4943336" y="3425203"/>
                </a:cubicBezTo>
                <a:cubicBezTo>
                  <a:pt x="5067395" y="3460417"/>
                  <a:pt x="5205769" y="3483797"/>
                  <a:pt x="5360365" y="3483797"/>
                </a:cubicBezTo>
                <a:cubicBezTo>
                  <a:pt x="5365041" y="3483797"/>
                  <a:pt x="5369622" y="3483702"/>
                  <a:pt x="5374298" y="3483702"/>
                </a:cubicBezTo>
                <a:cubicBezTo>
                  <a:pt x="5788559" y="3479980"/>
                  <a:pt x="6147853" y="3358784"/>
                  <a:pt x="6429372" y="3133856"/>
                </a:cubicBezTo>
                <a:cubicBezTo>
                  <a:pt x="6605154" y="2993478"/>
                  <a:pt x="6750493" y="2812638"/>
                  <a:pt x="6860142" y="2594676"/>
                </a:cubicBezTo>
                <a:cubicBezTo>
                  <a:pt x="7060068" y="2197306"/>
                  <a:pt x="7079345" y="1801939"/>
                  <a:pt x="7080586" y="1690191"/>
                </a:cubicBezTo>
                <a:cubicBezTo>
                  <a:pt x="7084498" y="1316964"/>
                  <a:pt x="7000997" y="986968"/>
                  <a:pt x="6832563" y="709553"/>
                </a:cubicBezTo>
                <a:cubicBezTo>
                  <a:pt x="6656018" y="418778"/>
                  <a:pt x="6390436" y="201006"/>
                  <a:pt x="6064447" y="79715"/>
                </a:cubicBezTo>
                <a:cubicBezTo>
                  <a:pt x="6038968" y="70172"/>
                  <a:pt x="6013201" y="61583"/>
                  <a:pt x="5987245" y="53758"/>
                </a:cubicBezTo>
                <a:cubicBezTo>
                  <a:pt x="5960619" y="45742"/>
                  <a:pt x="5933709" y="38680"/>
                  <a:pt x="5906511" y="32477"/>
                </a:cubicBezTo>
                <a:cubicBezTo>
                  <a:pt x="5693225" y="-16479"/>
                  <a:pt x="5464002" y="-9989"/>
                  <a:pt x="5210636" y="51277"/>
                </a:cubicBezTo>
                <a:cubicBezTo>
                  <a:pt x="4971679" y="109107"/>
                  <a:pt x="4736253" y="209404"/>
                  <a:pt x="4508653" y="306266"/>
                </a:cubicBezTo>
                <a:cubicBezTo>
                  <a:pt x="4390988" y="356366"/>
                  <a:pt x="4274945" y="405799"/>
                  <a:pt x="4160047" y="449124"/>
                </a:cubicBezTo>
                <a:cubicBezTo>
                  <a:pt x="4158139" y="449792"/>
                  <a:pt x="4156325" y="450556"/>
                  <a:pt x="4154417" y="451224"/>
                </a:cubicBezTo>
                <a:cubicBezTo>
                  <a:pt x="3804666" y="582345"/>
                  <a:pt x="3465412" y="655730"/>
                  <a:pt x="3123678" y="517166"/>
                </a:cubicBezTo>
                <a:lnTo>
                  <a:pt x="3013933" y="472600"/>
                </a:lnTo>
                <a:cubicBezTo>
                  <a:pt x="2592419" y="301399"/>
                  <a:pt x="2313954" y="188314"/>
                  <a:pt x="2064596" y="133728"/>
                </a:cubicBezTo>
                <a:cubicBezTo>
                  <a:pt x="1752731" y="65496"/>
                  <a:pt x="1491730" y="92980"/>
                  <a:pt x="1218227" y="222860"/>
                </a:cubicBezTo>
                <a:cubicBezTo>
                  <a:pt x="1197138" y="232880"/>
                  <a:pt x="1176429" y="243473"/>
                  <a:pt x="1156293" y="254638"/>
                </a:cubicBezTo>
                <a:cubicBezTo>
                  <a:pt x="617210" y="550948"/>
                  <a:pt x="406977" y="1219530"/>
                  <a:pt x="391518" y="1760427"/>
                </a:cubicBezTo>
                <a:cubicBezTo>
                  <a:pt x="382452" y="2075442"/>
                  <a:pt x="472729" y="2369939"/>
                  <a:pt x="667406" y="2660809"/>
                </a:cubicBezTo>
                <a:cubicBezTo>
                  <a:pt x="792228" y="2847279"/>
                  <a:pt x="946443" y="3010655"/>
                  <a:pt x="1092069" y="3157045"/>
                </a:cubicBezTo>
                <a:cubicBezTo>
                  <a:pt x="1119171" y="3184433"/>
                  <a:pt x="1146082" y="3211154"/>
                  <a:pt x="1172421" y="3237397"/>
                </a:cubicBezTo>
                <a:cubicBezTo>
                  <a:pt x="1376164" y="3440090"/>
                  <a:pt x="1586778" y="3649750"/>
                  <a:pt x="1597180" y="3804824"/>
                </a:cubicBezTo>
                <a:cubicBezTo>
                  <a:pt x="1605578" y="3930218"/>
                  <a:pt x="1575136" y="4019923"/>
                  <a:pt x="1495261" y="4104855"/>
                </a:cubicBezTo>
                <a:cubicBezTo>
                  <a:pt x="1398017" y="4208301"/>
                  <a:pt x="1247906" y="4284073"/>
                  <a:pt x="1092069" y="4338086"/>
                </a:cubicBezTo>
                <a:cubicBezTo>
                  <a:pt x="848818" y="4422256"/>
                  <a:pt x="591730" y="4453270"/>
                  <a:pt x="500690" y="4453270"/>
                </a:cubicBezTo>
                <a:lnTo>
                  <a:pt x="497731" y="4453270"/>
                </a:lnTo>
                <a:cubicBezTo>
                  <a:pt x="239689" y="4439719"/>
                  <a:pt x="18005" y="4637927"/>
                  <a:pt x="1018" y="4898642"/>
                </a:cubicBezTo>
                <a:cubicBezTo>
                  <a:pt x="-15968" y="5161551"/>
                  <a:pt x="181572" y="5388674"/>
                  <a:pt x="442477" y="5405947"/>
                </a:cubicBezTo>
                <a:cubicBezTo>
                  <a:pt x="456887" y="5406902"/>
                  <a:pt x="474160" y="5407379"/>
                  <a:pt x="494010" y="5407379"/>
                </a:cubicBezTo>
                <a:cubicBezTo>
                  <a:pt x="626180" y="5407379"/>
                  <a:pt x="873057" y="5384667"/>
                  <a:pt x="1149041" y="5315384"/>
                </a:cubicBezTo>
                <a:cubicBezTo>
                  <a:pt x="1339137" y="5267669"/>
                  <a:pt x="1511675" y="5206308"/>
                  <a:pt x="1665699" y="5131491"/>
                </a:cubicBezTo>
                <a:cubicBezTo>
                  <a:pt x="1858754" y="5037779"/>
                  <a:pt x="2022797" y="4923167"/>
                  <a:pt x="2156113" y="4788420"/>
                </a:cubicBezTo>
                <a:cubicBezTo>
                  <a:pt x="2435437" y="4506329"/>
                  <a:pt x="2568753" y="4143886"/>
                  <a:pt x="2541650" y="3740504"/>
                </a:cubicBezTo>
                <a:cubicBezTo>
                  <a:pt x="2507009" y="3224609"/>
                  <a:pt x="2151342" y="2870564"/>
                  <a:pt x="1837377" y="2558222"/>
                </a:cubicBezTo>
                <a:cubicBezTo>
                  <a:pt x="1521790" y="2244066"/>
                  <a:pt x="1411855" y="2024196"/>
                  <a:pt x="1337706" y="1788007"/>
                </a:cubicBezTo>
                <a:cubicBezTo>
                  <a:pt x="1221568" y="1417929"/>
                  <a:pt x="1374255" y="1163513"/>
                  <a:pt x="1621610" y="1086215"/>
                </a:cubicBezTo>
                <a:cubicBezTo>
                  <a:pt x="1636688" y="1081539"/>
                  <a:pt x="1651098" y="1077340"/>
                  <a:pt x="1665699" y="1073809"/>
                </a:cubicBezTo>
                <a:cubicBezTo>
                  <a:pt x="1807412" y="1039454"/>
                  <a:pt x="1953802" y="1070946"/>
                  <a:pt x="2660174" y="1357809"/>
                </a:cubicBezTo>
                <a:lnTo>
                  <a:pt x="2666759" y="1360481"/>
                </a:lnTo>
                <a:lnTo>
                  <a:pt x="2770491" y="1402565"/>
                </a:lnTo>
                <a:cubicBezTo>
                  <a:pt x="3142668" y="1553535"/>
                  <a:pt x="3529064" y="1586077"/>
                  <a:pt x="3951628" y="1502385"/>
                </a:cubicBezTo>
                <a:cubicBezTo>
                  <a:pt x="4103934" y="1472134"/>
                  <a:pt x="4250705" y="1428713"/>
                  <a:pt x="4391274" y="1379471"/>
                </a:cubicBezTo>
                <a:cubicBezTo>
                  <a:pt x="4563239" y="1319064"/>
                  <a:pt x="4725565" y="1249877"/>
                  <a:pt x="4876917" y="1185366"/>
                </a:cubicBezTo>
                <a:cubicBezTo>
                  <a:pt x="5218747" y="1039836"/>
                  <a:pt x="5541682" y="902321"/>
                  <a:pt x="5736550" y="974848"/>
                </a:cubicBezTo>
                <a:cubicBezTo>
                  <a:pt x="6004136" y="1074477"/>
                  <a:pt x="6137928" y="1311811"/>
                  <a:pt x="6134016" y="1680171"/>
                </a:cubicBezTo>
                <a:cubicBezTo>
                  <a:pt x="6133825" y="1700688"/>
                  <a:pt x="6132203" y="1728077"/>
                  <a:pt x="6128767" y="1760427"/>
                </a:cubicBezTo>
                <a:cubicBezTo>
                  <a:pt x="6117411" y="1866068"/>
                  <a:pt x="6085824" y="2024005"/>
                  <a:pt x="6015874" y="2163046"/>
                </a:cubicBezTo>
                <a:cubicBezTo>
                  <a:pt x="5963578" y="2267065"/>
                  <a:pt x="5898495" y="2347322"/>
                  <a:pt x="5816997" y="2405916"/>
                </a:cubicBezTo>
                <a:cubicBezTo>
                  <a:pt x="5702195" y="2488367"/>
                  <a:pt x="5555042" y="2527684"/>
                  <a:pt x="5365805" y="2529402"/>
                </a:cubicBezTo>
                <a:cubicBezTo>
                  <a:pt x="5364087" y="2529497"/>
                  <a:pt x="5362370" y="2529497"/>
                  <a:pt x="5360556" y="2529497"/>
                </a:cubicBezTo>
                <a:cubicBezTo>
                  <a:pt x="5322575" y="2529497"/>
                  <a:pt x="5286407" y="2525776"/>
                  <a:pt x="5251193" y="2518905"/>
                </a:cubicBezTo>
                <a:cubicBezTo>
                  <a:pt x="5133528" y="2496097"/>
                  <a:pt x="5026265" y="2438744"/>
                  <a:pt x="4898484" y="2370416"/>
                </a:cubicBezTo>
                <a:cubicBezTo>
                  <a:pt x="4694646" y="2261435"/>
                  <a:pt x="4440897" y="2125733"/>
                  <a:pt x="4119967" y="2161138"/>
                </a:cubicBezTo>
                <a:cubicBezTo>
                  <a:pt x="4074255" y="2166196"/>
                  <a:pt x="4029308" y="2173067"/>
                  <a:pt x="3985219" y="2181846"/>
                </a:cubicBezTo>
                <a:cubicBezTo>
                  <a:pt x="3529732" y="2272314"/>
                  <a:pt x="3163281" y="2557745"/>
                  <a:pt x="3011261" y="2948912"/>
                </a:cubicBezTo>
                <a:cubicBezTo>
                  <a:pt x="2887107" y="3268412"/>
                  <a:pt x="2885389" y="3620548"/>
                  <a:pt x="3006299" y="3967245"/>
                </a:cubicBezTo>
                <a:cubicBezTo>
                  <a:pt x="3065275" y="4136347"/>
                  <a:pt x="3150398" y="4298197"/>
                  <a:pt x="3259474" y="4448308"/>
                </a:cubicBezTo>
                <a:cubicBezTo>
                  <a:pt x="3276270" y="4471402"/>
                  <a:pt x="3293447" y="4493828"/>
                  <a:pt x="3311007" y="4515490"/>
                </a:cubicBezTo>
                <a:cubicBezTo>
                  <a:pt x="3732616" y="5038542"/>
                  <a:pt x="4335352" y="5137217"/>
                  <a:pt x="4701326" y="5197147"/>
                </a:cubicBezTo>
                <a:cubicBezTo>
                  <a:pt x="4729859" y="5201823"/>
                  <a:pt x="4758107" y="5206022"/>
                  <a:pt x="4786163" y="5209743"/>
                </a:cubicBezTo>
                <a:cubicBezTo>
                  <a:pt x="4914039" y="5226635"/>
                  <a:pt x="5036476" y="5233792"/>
                  <a:pt x="5152519" y="5233792"/>
                </a:cubicBezTo>
                <a:cubicBezTo>
                  <a:pt x="5642170" y="5233696"/>
                  <a:pt x="6015206" y="5106584"/>
                  <a:pt x="6178391" y="5050948"/>
                </a:cubicBezTo>
                <a:cubicBezTo>
                  <a:pt x="6199385" y="5043791"/>
                  <a:pt x="6222384" y="5035679"/>
                  <a:pt x="6247100" y="5026423"/>
                </a:cubicBezTo>
                <a:cubicBezTo>
                  <a:pt x="6458478" y="4948074"/>
                  <a:pt x="6800690" y="4793096"/>
                  <a:pt x="7158933" y="4515490"/>
                </a:cubicBezTo>
                <a:cubicBezTo>
                  <a:pt x="7193479" y="4488675"/>
                  <a:pt x="7228216" y="4460714"/>
                  <a:pt x="7263048" y="4431608"/>
                </a:cubicBezTo>
                <a:cubicBezTo>
                  <a:pt x="7523285" y="4213741"/>
                  <a:pt x="7893267" y="3833834"/>
                  <a:pt x="8178794" y="3260777"/>
                </a:cubicBezTo>
                <a:cubicBezTo>
                  <a:pt x="8470332" y="2675410"/>
                  <a:pt x="8528354" y="2174021"/>
                  <a:pt x="8566717" y="1842211"/>
                </a:cubicBezTo>
                <a:cubicBezTo>
                  <a:pt x="8571202" y="1803276"/>
                  <a:pt x="8575209" y="1764340"/>
                  <a:pt x="8578740" y="1725309"/>
                </a:cubicBezTo>
                <a:lnTo>
                  <a:pt x="8578835" y="1725309"/>
                </a:lnTo>
                <a:cubicBezTo>
                  <a:pt x="8613954" y="1343208"/>
                  <a:pt x="8605270" y="957193"/>
                  <a:pt x="8552783" y="576237"/>
                </a:cubicBezTo>
                <a:close/>
              </a:path>
            </a:pathLst>
          </a:custGeom>
          <a:solidFill>
            <a:schemeClr val="accent1"/>
          </a:solidFill>
          <a:ln cap="flat" cmpd="sng" w="95375">
            <a:solidFill>
              <a:schemeClr val="accent1"/>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78" name="Google Shape;1078;p30"/>
          <p:cNvSpPr/>
          <p:nvPr/>
        </p:nvSpPr>
        <p:spPr>
          <a:xfrm>
            <a:off x="5702962" y="3212172"/>
            <a:ext cx="1006523" cy="1091552"/>
          </a:xfrm>
          <a:custGeom>
            <a:rect b="b" l="l" r="r" t="t"/>
            <a:pathLst>
              <a:path extrusionOk="0" h="1455402" w="1342031">
                <a:moveTo>
                  <a:pt x="1342032" y="944471"/>
                </a:moveTo>
                <a:cubicBezTo>
                  <a:pt x="983787" y="1222076"/>
                  <a:pt x="641575" y="1377054"/>
                  <a:pt x="430198" y="1455402"/>
                </a:cubicBezTo>
                <a:lnTo>
                  <a:pt x="0" y="595483"/>
                </a:lnTo>
                <a:cubicBezTo>
                  <a:pt x="21662" y="588326"/>
                  <a:pt x="41130" y="581741"/>
                  <a:pt x="58117" y="575920"/>
                </a:cubicBezTo>
                <a:cubicBezTo>
                  <a:pt x="213381" y="522956"/>
                  <a:pt x="521620" y="394221"/>
                  <a:pt x="841406" y="126445"/>
                </a:cubicBezTo>
                <a:cubicBezTo>
                  <a:pt x="880246" y="93903"/>
                  <a:pt x="927674" y="51819"/>
                  <a:pt x="980447" y="0"/>
                </a:cubicBezTo>
                <a:lnTo>
                  <a:pt x="1342032" y="944471"/>
                </a:lnTo>
                <a:close/>
              </a:path>
            </a:pathLst>
          </a:custGeom>
          <a:solidFill>
            <a:schemeClr val="accent5"/>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79" name="Google Shape;1079;p30"/>
          <p:cNvSpPr/>
          <p:nvPr/>
        </p:nvSpPr>
        <p:spPr>
          <a:xfrm>
            <a:off x="1640456" y="731417"/>
            <a:ext cx="955635" cy="1150026"/>
          </a:xfrm>
          <a:custGeom>
            <a:rect b="b" l="l" r="r" t="t"/>
            <a:pathLst>
              <a:path extrusionOk="0" h="1533368" w="1274180">
                <a:moveTo>
                  <a:pt x="764776" y="0"/>
                </a:moveTo>
                <a:cubicBezTo>
                  <a:pt x="225692" y="296310"/>
                  <a:pt x="15460" y="964892"/>
                  <a:pt x="0" y="1505789"/>
                </a:cubicBezTo>
                <a:lnTo>
                  <a:pt x="946188" y="1533369"/>
                </a:lnTo>
                <a:cubicBezTo>
                  <a:pt x="830050" y="1163291"/>
                  <a:pt x="982738" y="908875"/>
                  <a:pt x="1230092" y="831577"/>
                </a:cubicBezTo>
                <a:cubicBezTo>
                  <a:pt x="1245170" y="826901"/>
                  <a:pt x="1259580" y="822702"/>
                  <a:pt x="1274181" y="819171"/>
                </a:cubicBezTo>
                <a:lnTo>
                  <a:pt x="764776" y="0"/>
                </a:lnTo>
                <a:close/>
              </a:path>
            </a:pathLst>
          </a:custGeom>
          <a:solidFill>
            <a:schemeClr val="accent5"/>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80" name="Google Shape;1080;p30"/>
          <p:cNvSpPr/>
          <p:nvPr/>
        </p:nvSpPr>
        <p:spPr>
          <a:xfrm>
            <a:off x="3340354" y="872325"/>
            <a:ext cx="1293386" cy="822190"/>
          </a:xfrm>
          <a:custGeom>
            <a:rect b="b" l="l" r="r" t="t"/>
            <a:pathLst>
              <a:path extrusionOk="0" h="1096254" w="1724515">
                <a:moveTo>
                  <a:pt x="1724515" y="928247"/>
                </a:moveTo>
                <a:cubicBezTo>
                  <a:pt x="1583947" y="977489"/>
                  <a:pt x="1437176" y="1020910"/>
                  <a:pt x="1284869" y="1051161"/>
                </a:cubicBezTo>
                <a:cubicBezTo>
                  <a:pt x="862305" y="1134853"/>
                  <a:pt x="475909" y="1102312"/>
                  <a:pt x="103733" y="951341"/>
                </a:cubicBezTo>
                <a:lnTo>
                  <a:pt x="0" y="909257"/>
                </a:lnTo>
                <a:lnTo>
                  <a:pt x="347174" y="21376"/>
                </a:lnTo>
                <a:lnTo>
                  <a:pt x="456919" y="65942"/>
                </a:lnTo>
                <a:cubicBezTo>
                  <a:pt x="798653" y="204506"/>
                  <a:pt x="1137907" y="131121"/>
                  <a:pt x="1487658" y="0"/>
                </a:cubicBezTo>
                <a:lnTo>
                  <a:pt x="1724515" y="928247"/>
                </a:lnTo>
                <a:close/>
              </a:path>
            </a:pathLst>
          </a:custGeom>
          <a:solidFill>
            <a:schemeClr val="accent5"/>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81" name="Google Shape;1081;p30"/>
          <p:cNvSpPr/>
          <p:nvPr/>
        </p:nvSpPr>
        <p:spPr>
          <a:xfrm>
            <a:off x="5636166" y="574225"/>
            <a:ext cx="1008125" cy="1280002"/>
          </a:xfrm>
          <a:custGeom>
            <a:rect b="b" l="l" r="r" t="t"/>
            <a:pathLst>
              <a:path extrusionOk="0" h="1706669" w="1344167">
                <a:moveTo>
                  <a:pt x="392218" y="1706669"/>
                </a:moveTo>
                <a:cubicBezTo>
                  <a:pt x="395653" y="1674319"/>
                  <a:pt x="397275" y="1646930"/>
                  <a:pt x="397466" y="1626413"/>
                </a:cubicBezTo>
                <a:cubicBezTo>
                  <a:pt x="401378" y="1258053"/>
                  <a:pt x="267586" y="1020719"/>
                  <a:pt x="0" y="921090"/>
                </a:cubicBezTo>
                <a:lnTo>
                  <a:pt x="250695" y="0"/>
                </a:lnTo>
                <a:cubicBezTo>
                  <a:pt x="276652" y="7825"/>
                  <a:pt x="302418" y="16414"/>
                  <a:pt x="327898" y="25957"/>
                </a:cubicBezTo>
                <a:cubicBezTo>
                  <a:pt x="653886" y="147248"/>
                  <a:pt x="919468" y="365020"/>
                  <a:pt x="1096014" y="655795"/>
                </a:cubicBezTo>
                <a:cubicBezTo>
                  <a:pt x="1264447" y="933210"/>
                  <a:pt x="1347948" y="1263206"/>
                  <a:pt x="1344036" y="1636433"/>
                </a:cubicBezTo>
                <a:lnTo>
                  <a:pt x="392218" y="1706669"/>
                </a:lnTo>
                <a:close/>
              </a:path>
            </a:pathLst>
          </a:custGeom>
          <a:solidFill>
            <a:schemeClr val="accent5"/>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82" name="Google Shape;1082;p30"/>
          <p:cNvSpPr/>
          <p:nvPr/>
        </p:nvSpPr>
        <p:spPr>
          <a:xfrm>
            <a:off x="2159337" y="2452574"/>
            <a:ext cx="1087186" cy="934951"/>
          </a:xfrm>
          <a:custGeom>
            <a:rect b="b" l="l" r="r" t="t"/>
            <a:pathLst>
              <a:path extrusionOk="0" h="1246601" w="1449581">
                <a:moveTo>
                  <a:pt x="1449581" y="1182282"/>
                </a:moveTo>
                <a:lnTo>
                  <a:pt x="505111" y="1246601"/>
                </a:lnTo>
                <a:cubicBezTo>
                  <a:pt x="494709" y="1091528"/>
                  <a:pt x="284095" y="881868"/>
                  <a:pt x="80352" y="679175"/>
                </a:cubicBezTo>
                <a:cubicBezTo>
                  <a:pt x="54013" y="652932"/>
                  <a:pt x="27102" y="626211"/>
                  <a:pt x="0" y="598823"/>
                </a:cubicBezTo>
                <a:lnTo>
                  <a:pt x="745308" y="0"/>
                </a:lnTo>
                <a:cubicBezTo>
                  <a:pt x="1059273" y="312342"/>
                  <a:pt x="1414940" y="666387"/>
                  <a:pt x="1449581" y="1182282"/>
                </a:cubicBezTo>
                <a:close/>
              </a:path>
            </a:pathLst>
          </a:custGeom>
          <a:solidFill>
            <a:schemeClr val="accent5"/>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83" name="Google Shape;1083;p30"/>
          <p:cNvSpPr/>
          <p:nvPr/>
        </p:nvSpPr>
        <p:spPr>
          <a:xfrm>
            <a:off x="1346817" y="3787472"/>
            <a:ext cx="1249273" cy="801969"/>
          </a:xfrm>
          <a:custGeom>
            <a:rect b="b" l="l" r="r" t="t"/>
            <a:pathLst>
              <a:path extrusionOk="0" h="1069292" w="1665698">
                <a:moveTo>
                  <a:pt x="1665699" y="793405"/>
                </a:moveTo>
                <a:cubicBezTo>
                  <a:pt x="1511675" y="868222"/>
                  <a:pt x="1339137" y="929584"/>
                  <a:pt x="1149041" y="977299"/>
                </a:cubicBezTo>
                <a:cubicBezTo>
                  <a:pt x="873057" y="1046580"/>
                  <a:pt x="626180" y="1069293"/>
                  <a:pt x="494009" y="1069293"/>
                </a:cubicBezTo>
                <a:cubicBezTo>
                  <a:pt x="474160" y="1069293"/>
                  <a:pt x="456887" y="1068816"/>
                  <a:pt x="442477" y="1067862"/>
                </a:cubicBezTo>
                <a:cubicBezTo>
                  <a:pt x="181572" y="1050589"/>
                  <a:pt x="-15968" y="823465"/>
                  <a:pt x="1018" y="560556"/>
                </a:cubicBezTo>
                <a:cubicBezTo>
                  <a:pt x="18005" y="299841"/>
                  <a:pt x="239689" y="101633"/>
                  <a:pt x="497731" y="115184"/>
                </a:cubicBezTo>
                <a:lnTo>
                  <a:pt x="500690" y="115184"/>
                </a:lnTo>
                <a:cubicBezTo>
                  <a:pt x="591730" y="115184"/>
                  <a:pt x="848818" y="84169"/>
                  <a:pt x="1092069" y="0"/>
                </a:cubicBezTo>
                <a:lnTo>
                  <a:pt x="1665699" y="793405"/>
                </a:lnTo>
                <a:close/>
              </a:path>
            </a:pathLst>
          </a:custGeom>
          <a:solidFill>
            <a:schemeClr val="accent5"/>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84" name="Google Shape;1084;p30"/>
          <p:cNvSpPr/>
          <p:nvPr/>
        </p:nvSpPr>
        <p:spPr>
          <a:xfrm>
            <a:off x="5047787" y="2338344"/>
            <a:ext cx="1114526" cy="808411"/>
          </a:xfrm>
          <a:custGeom>
            <a:rect b="b" l="l" r="r" t="t"/>
            <a:pathLst>
              <a:path extrusionOk="0" h="1077881" w="1486035">
                <a:moveTo>
                  <a:pt x="1486036" y="727940"/>
                </a:moveTo>
                <a:cubicBezTo>
                  <a:pt x="1204517" y="952868"/>
                  <a:pt x="845223" y="1074064"/>
                  <a:pt x="430962" y="1077786"/>
                </a:cubicBezTo>
                <a:cubicBezTo>
                  <a:pt x="426286" y="1077786"/>
                  <a:pt x="421705" y="1077882"/>
                  <a:pt x="417029" y="1077882"/>
                </a:cubicBezTo>
                <a:cubicBezTo>
                  <a:pt x="262432" y="1077882"/>
                  <a:pt x="124059" y="1054501"/>
                  <a:pt x="0" y="1019287"/>
                </a:cubicBezTo>
                <a:lnTo>
                  <a:pt x="307857" y="112989"/>
                </a:lnTo>
                <a:cubicBezTo>
                  <a:pt x="343071" y="119860"/>
                  <a:pt x="379239" y="123582"/>
                  <a:pt x="417220" y="123582"/>
                </a:cubicBezTo>
                <a:cubicBezTo>
                  <a:pt x="419033" y="123582"/>
                  <a:pt x="420751" y="123582"/>
                  <a:pt x="422469" y="123486"/>
                </a:cubicBezTo>
                <a:cubicBezTo>
                  <a:pt x="611706" y="121769"/>
                  <a:pt x="758859" y="82452"/>
                  <a:pt x="873661" y="0"/>
                </a:cubicBezTo>
                <a:lnTo>
                  <a:pt x="1486036" y="727940"/>
                </a:lnTo>
                <a:close/>
              </a:path>
            </a:pathLst>
          </a:custGeom>
          <a:solidFill>
            <a:schemeClr val="accent5"/>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85" name="Google Shape;1085;p30"/>
          <p:cNvSpPr/>
          <p:nvPr/>
        </p:nvSpPr>
        <p:spPr>
          <a:xfrm>
            <a:off x="3598731" y="2170292"/>
            <a:ext cx="908612" cy="858225"/>
          </a:xfrm>
          <a:custGeom>
            <a:rect b="b" l="l" r="r" t="t"/>
            <a:pathLst>
              <a:path extrusionOk="0" h="1144300" w="1211483">
                <a:moveTo>
                  <a:pt x="1211483" y="927961"/>
                </a:moveTo>
                <a:cubicBezTo>
                  <a:pt x="1050684" y="945615"/>
                  <a:pt x="918036" y="1020910"/>
                  <a:pt x="881391" y="1115194"/>
                </a:cubicBezTo>
                <a:cubicBezTo>
                  <a:pt x="877574" y="1124833"/>
                  <a:pt x="874234" y="1134567"/>
                  <a:pt x="871276" y="1144301"/>
                </a:cubicBezTo>
                <a:lnTo>
                  <a:pt x="0" y="767066"/>
                </a:lnTo>
                <a:cubicBezTo>
                  <a:pt x="152020" y="375898"/>
                  <a:pt x="518471" y="90467"/>
                  <a:pt x="973958" y="0"/>
                </a:cubicBezTo>
                <a:lnTo>
                  <a:pt x="1211483" y="927961"/>
                </a:lnTo>
                <a:close/>
              </a:path>
            </a:pathLst>
          </a:custGeom>
          <a:solidFill>
            <a:schemeClr val="accent5"/>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86" name="Google Shape;1086;p30"/>
          <p:cNvSpPr/>
          <p:nvPr/>
        </p:nvSpPr>
        <p:spPr>
          <a:xfrm>
            <a:off x="3823540" y="3447216"/>
            <a:ext cx="1106367" cy="993998"/>
          </a:xfrm>
          <a:custGeom>
            <a:rect b="b" l="l" r="r" t="t"/>
            <a:pathLst>
              <a:path extrusionOk="0" h="1325331" w="1475156">
                <a:moveTo>
                  <a:pt x="1475157" y="359771"/>
                </a:moveTo>
                <a:lnTo>
                  <a:pt x="1475157" y="1325331"/>
                </a:lnTo>
                <a:cubicBezTo>
                  <a:pt x="1447100" y="1321609"/>
                  <a:pt x="1418853" y="1317411"/>
                  <a:pt x="1390319" y="1312735"/>
                </a:cubicBezTo>
                <a:cubicBezTo>
                  <a:pt x="1024345" y="1252804"/>
                  <a:pt x="421610" y="1154130"/>
                  <a:pt x="0" y="631078"/>
                </a:cubicBezTo>
                <a:lnTo>
                  <a:pt x="712098" y="0"/>
                </a:lnTo>
                <a:cubicBezTo>
                  <a:pt x="891412" y="246877"/>
                  <a:pt x="1194497" y="312629"/>
                  <a:pt x="1475157" y="359771"/>
                </a:cubicBezTo>
                <a:close/>
              </a:path>
            </a:pathLst>
          </a:custGeom>
          <a:solidFill>
            <a:schemeClr val="accent5"/>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87" name="Google Shape;1087;p30"/>
          <p:cNvSpPr/>
          <p:nvPr/>
        </p:nvSpPr>
        <p:spPr>
          <a:xfrm>
            <a:off x="6839963" y="1827889"/>
            <a:ext cx="934379" cy="1151601"/>
          </a:xfrm>
          <a:custGeom>
            <a:rect b="b" l="l" r="r" t="t"/>
            <a:pathLst>
              <a:path extrusionOk="0" h="1535468" w="1245838">
                <a:moveTo>
                  <a:pt x="1245838" y="0"/>
                </a:moveTo>
                <a:cubicBezTo>
                  <a:pt x="1242307" y="39031"/>
                  <a:pt x="1238299" y="77966"/>
                  <a:pt x="1233814" y="116902"/>
                </a:cubicBezTo>
                <a:cubicBezTo>
                  <a:pt x="1195451" y="448712"/>
                  <a:pt x="1137430" y="950101"/>
                  <a:pt x="845891" y="1535468"/>
                </a:cubicBezTo>
                <a:lnTo>
                  <a:pt x="0" y="1107178"/>
                </a:lnTo>
                <a:cubicBezTo>
                  <a:pt x="187425" y="730993"/>
                  <a:pt x="245923" y="392122"/>
                  <a:pt x="279324" y="125681"/>
                </a:cubicBezTo>
                <a:lnTo>
                  <a:pt x="1245838" y="0"/>
                </a:lnTo>
                <a:close/>
              </a:path>
            </a:pathLst>
          </a:custGeom>
          <a:solidFill>
            <a:schemeClr val="accent5"/>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88" name="Google Shape;1088;p30"/>
          <p:cNvSpPr/>
          <p:nvPr/>
        </p:nvSpPr>
        <p:spPr>
          <a:xfrm>
            <a:off x="4449566" y="533907"/>
            <a:ext cx="1374620" cy="1034603"/>
          </a:xfrm>
          <a:custGeom>
            <a:rect b="b" l="l" r="r" t="t"/>
            <a:pathLst>
              <a:path extrusionOk="0" h="1379470" w="1832827">
                <a:moveTo>
                  <a:pt x="1832828" y="53758"/>
                </a:moveTo>
                <a:lnTo>
                  <a:pt x="1582133" y="974848"/>
                </a:lnTo>
                <a:cubicBezTo>
                  <a:pt x="1387265" y="902321"/>
                  <a:pt x="1064331" y="1039836"/>
                  <a:pt x="722500" y="1185366"/>
                </a:cubicBezTo>
                <a:cubicBezTo>
                  <a:pt x="571148" y="1249877"/>
                  <a:pt x="408822" y="1319064"/>
                  <a:pt x="236857" y="1379471"/>
                </a:cubicBezTo>
                <a:lnTo>
                  <a:pt x="0" y="451224"/>
                </a:lnTo>
                <a:cubicBezTo>
                  <a:pt x="1909" y="450556"/>
                  <a:pt x="3722" y="449792"/>
                  <a:pt x="5631" y="449124"/>
                </a:cubicBezTo>
                <a:cubicBezTo>
                  <a:pt x="120528" y="405799"/>
                  <a:pt x="236571" y="356366"/>
                  <a:pt x="354236" y="306266"/>
                </a:cubicBezTo>
                <a:cubicBezTo>
                  <a:pt x="581836" y="209404"/>
                  <a:pt x="817262" y="109107"/>
                  <a:pt x="1056219" y="51277"/>
                </a:cubicBezTo>
                <a:cubicBezTo>
                  <a:pt x="1309585" y="-9989"/>
                  <a:pt x="1538808" y="-16478"/>
                  <a:pt x="1752094" y="32477"/>
                </a:cubicBezTo>
                <a:cubicBezTo>
                  <a:pt x="1779292" y="38680"/>
                  <a:pt x="1806203" y="45742"/>
                  <a:pt x="1832828" y="53758"/>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89" name="Google Shape;1089;p30"/>
          <p:cNvSpPr/>
          <p:nvPr/>
        </p:nvSpPr>
        <p:spPr>
          <a:xfrm>
            <a:off x="2207506" y="607066"/>
            <a:ext cx="1393229" cy="947201"/>
          </a:xfrm>
          <a:custGeom>
            <a:rect b="b" l="l" r="r" t="t"/>
            <a:pathLst>
              <a:path extrusionOk="0" h="1262935" w="1857639">
                <a:moveTo>
                  <a:pt x="1857640" y="375055"/>
                </a:moveTo>
                <a:lnTo>
                  <a:pt x="1510465" y="1262935"/>
                </a:lnTo>
                <a:lnTo>
                  <a:pt x="1503881" y="1260263"/>
                </a:lnTo>
                <a:cubicBezTo>
                  <a:pt x="797508" y="973401"/>
                  <a:pt x="651119" y="941909"/>
                  <a:pt x="509405" y="976264"/>
                </a:cubicBezTo>
                <a:lnTo>
                  <a:pt x="0" y="157093"/>
                </a:lnTo>
                <a:cubicBezTo>
                  <a:pt x="20136" y="145928"/>
                  <a:pt x="40844" y="135335"/>
                  <a:pt x="61934" y="125315"/>
                </a:cubicBezTo>
                <a:cubicBezTo>
                  <a:pt x="335437" y="-4565"/>
                  <a:pt x="596437" y="-32049"/>
                  <a:pt x="908303" y="36183"/>
                </a:cubicBezTo>
                <a:cubicBezTo>
                  <a:pt x="1157661" y="90769"/>
                  <a:pt x="1436126" y="203854"/>
                  <a:pt x="1857640" y="375055"/>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0" name="Google Shape;1090;p30"/>
          <p:cNvSpPr/>
          <p:nvPr/>
        </p:nvSpPr>
        <p:spPr>
          <a:xfrm>
            <a:off x="2159337" y="3339285"/>
            <a:ext cx="1089767" cy="1043240"/>
          </a:xfrm>
          <a:custGeom>
            <a:rect b="b" l="l" r="r" t="t"/>
            <a:pathLst>
              <a:path extrusionOk="0" h="1390987" w="1453023">
                <a:moveTo>
                  <a:pt x="1064044" y="1047916"/>
                </a:moveTo>
                <a:cubicBezTo>
                  <a:pt x="930728" y="1182663"/>
                  <a:pt x="766684" y="1297275"/>
                  <a:pt x="573629" y="1390987"/>
                </a:cubicBezTo>
                <a:lnTo>
                  <a:pt x="0" y="597582"/>
                </a:lnTo>
                <a:cubicBezTo>
                  <a:pt x="155837" y="543569"/>
                  <a:pt x="305948" y="467798"/>
                  <a:pt x="403192" y="364352"/>
                </a:cubicBezTo>
                <a:cubicBezTo>
                  <a:pt x="483066" y="279419"/>
                  <a:pt x="513509" y="189715"/>
                  <a:pt x="505111" y="64320"/>
                </a:cubicBezTo>
                <a:lnTo>
                  <a:pt x="1449581" y="0"/>
                </a:lnTo>
                <a:cubicBezTo>
                  <a:pt x="1476683" y="403382"/>
                  <a:pt x="1343368" y="765825"/>
                  <a:pt x="1064044" y="1047916"/>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1" name="Google Shape;1091;p30"/>
          <p:cNvSpPr/>
          <p:nvPr/>
        </p:nvSpPr>
        <p:spPr>
          <a:xfrm>
            <a:off x="5703033" y="1801550"/>
            <a:ext cx="947691" cy="1082748"/>
          </a:xfrm>
          <a:custGeom>
            <a:rect b="b" l="l" r="r" t="t"/>
            <a:pathLst>
              <a:path extrusionOk="0" h="1443664" w="1263588">
                <a:moveTo>
                  <a:pt x="1263589" y="0"/>
                </a:moveTo>
                <a:cubicBezTo>
                  <a:pt x="1262348" y="111749"/>
                  <a:pt x="1243071" y="507115"/>
                  <a:pt x="1043145" y="904485"/>
                </a:cubicBezTo>
                <a:cubicBezTo>
                  <a:pt x="933496" y="1122447"/>
                  <a:pt x="788156" y="1303287"/>
                  <a:pt x="612375" y="1443664"/>
                </a:cubicBezTo>
                <a:lnTo>
                  <a:pt x="0" y="715725"/>
                </a:lnTo>
                <a:cubicBezTo>
                  <a:pt x="81498" y="657131"/>
                  <a:pt x="146581" y="576874"/>
                  <a:pt x="198876" y="472855"/>
                </a:cubicBezTo>
                <a:cubicBezTo>
                  <a:pt x="268827" y="333814"/>
                  <a:pt x="300414" y="175877"/>
                  <a:pt x="311770" y="70236"/>
                </a:cubicBezTo>
                <a:lnTo>
                  <a:pt x="1263589" y="0"/>
                </a:ln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2" name="Google Shape;1092;p30"/>
          <p:cNvSpPr/>
          <p:nvPr/>
        </p:nvSpPr>
        <p:spPr>
          <a:xfrm>
            <a:off x="4329200" y="2150458"/>
            <a:ext cx="949480" cy="952350"/>
          </a:xfrm>
          <a:custGeom>
            <a:rect b="b" l="l" r="r" t="t"/>
            <a:pathLst>
              <a:path extrusionOk="0" h="1269800" w="1265973">
                <a:moveTo>
                  <a:pt x="1265974" y="363503"/>
                </a:moveTo>
                <a:lnTo>
                  <a:pt x="958116" y="1269801"/>
                </a:lnTo>
                <a:cubicBezTo>
                  <a:pt x="761340" y="1213975"/>
                  <a:pt x="600922" y="1128183"/>
                  <a:pt x="469802" y="1058137"/>
                </a:cubicBezTo>
                <a:cubicBezTo>
                  <a:pt x="404718" y="1023305"/>
                  <a:pt x="269303" y="950779"/>
                  <a:pt x="237525" y="954405"/>
                </a:cubicBezTo>
                <a:lnTo>
                  <a:pt x="0" y="26444"/>
                </a:lnTo>
                <a:cubicBezTo>
                  <a:pt x="44089" y="17664"/>
                  <a:pt x="89036" y="10794"/>
                  <a:pt x="134747" y="5736"/>
                </a:cubicBezTo>
                <a:cubicBezTo>
                  <a:pt x="455678" y="-29669"/>
                  <a:pt x="709426" y="106033"/>
                  <a:pt x="913264" y="215014"/>
                </a:cubicBezTo>
                <a:cubicBezTo>
                  <a:pt x="1041045" y="283341"/>
                  <a:pt x="1148308" y="340695"/>
                  <a:pt x="1265974" y="363503"/>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3" name="Google Shape;1093;p30"/>
          <p:cNvSpPr/>
          <p:nvPr/>
        </p:nvSpPr>
        <p:spPr>
          <a:xfrm>
            <a:off x="3527933" y="2745591"/>
            <a:ext cx="829681" cy="1174934"/>
          </a:xfrm>
          <a:custGeom>
            <a:rect b="b" l="l" r="r" t="t"/>
            <a:pathLst>
              <a:path extrusionOk="0" h="1566578" w="1106241">
                <a:moveTo>
                  <a:pt x="1106241" y="935500"/>
                </a:moveTo>
                <a:lnTo>
                  <a:pt x="394143" y="1566579"/>
                </a:lnTo>
                <a:cubicBezTo>
                  <a:pt x="376584" y="1544916"/>
                  <a:pt x="359406" y="1522490"/>
                  <a:pt x="342610" y="1499396"/>
                </a:cubicBezTo>
                <a:cubicBezTo>
                  <a:pt x="233534" y="1349284"/>
                  <a:pt x="148411" y="1187435"/>
                  <a:pt x="89435" y="1018333"/>
                </a:cubicBezTo>
                <a:cubicBezTo>
                  <a:pt x="-31475" y="671636"/>
                  <a:pt x="-29757" y="319500"/>
                  <a:pt x="94397" y="0"/>
                </a:cubicBezTo>
                <a:lnTo>
                  <a:pt x="965673" y="377235"/>
                </a:lnTo>
                <a:cubicBezTo>
                  <a:pt x="894864" y="607985"/>
                  <a:pt x="1038868" y="842647"/>
                  <a:pt x="1106241" y="935500"/>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4" name="Google Shape;1094;p30"/>
          <p:cNvSpPr/>
          <p:nvPr/>
        </p:nvSpPr>
        <p:spPr>
          <a:xfrm>
            <a:off x="4929908" y="3658784"/>
            <a:ext cx="1095702" cy="800466"/>
          </a:xfrm>
          <a:custGeom>
            <a:rect b="b" l="l" r="r" t="t"/>
            <a:pathLst>
              <a:path extrusionOk="0" h="1067288" w="1460936">
                <a:moveTo>
                  <a:pt x="1460937" y="859919"/>
                </a:moveTo>
                <a:cubicBezTo>
                  <a:pt x="1436221" y="869176"/>
                  <a:pt x="1413222" y="877288"/>
                  <a:pt x="1392228" y="884445"/>
                </a:cubicBezTo>
                <a:cubicBezTo>
                  <a:pt x="1229042" y="940081"/>
                  <a:pt x="856007" y="1067193"/>
                  <a:pt x="366356" y="1067288"/>
                </a:cubicBezTo>
                <a:cubicBezTo>
                  <a:pt x="250313" y="1067288"/>
                  <a:pt x="127876" y="1060131"/>
                  <a:pt x="0" y="1043240"/>
                </a:cubicBezTo>
                <a:lnTo>
                  <a:pt x="0" y="77680"/>
                </a:lnTo>
                <a:cubicBezTo>
                  <a:pt x="22426" y="81497"/>
                  <a:pt x="44757" y="85123"/>
                  <a:pt x="66896" y="88750"/>
                </a:cubicBezTo>
                <a:cubicBezTo>
                  <a:pt x="493278" y="158509"/>
                  <a:pt x="844746" y="61075"/>
                  <a:pt x="1030739" y="0"/>
                </a:cubicBezTo>
                <a:lnTo>
                  <a:pt x="1460937" y="859919"/>
                </a:ln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5" name="Google Shape;1095;p30"/>
          <p:cNvSpPr/>
          <p:nvPr/>
        </p:nvSpPr>
        <p:spPr>
          <a:xfrm>
            <a:off x="6438298" y="2658273"/>
            <a:ext cx="1036082" cy="1262252"/>
          </a:xfrm>
          <a:custGeom>
            <a:rect b="b" l="l" r="r" t="t"/>
            <a:pathLst>
              <a:path extrusionOk="0" h="1683002" w="1381443">
                <a:moveTo>
                  <a:pt x="1381444" y="428290"/>
                </a:moveTo>
                <a:cubicBezTo>
                  <a:pt x="1095917" y="1001347"/>
                  <a:pt x="725936" y="1381253"/>
                  <a:pt x="465698" y="1599120"/>
                </a:cubicBezTo>
                <a:cubicBezTo>
                  <a:pt x="430866" y="1628226"/>
                  <a:pt x="396130" y="1656187"/>
                  <a:pt x="361584" y="1683003"/>
                </a:cubicBezTo>
                <a:lnTo>
                  <a:pt x="0" y="738532"/>
                </a:lnTo>
                <a:cubicBezTo>
                  <a:pt x="159463" y="581837"/>
                  <a:pt x="367787" y="336581"/>
                  <a:pt x="535553" y="0"/>
                </a:cubicBezTo>
                <a:lnTo>
                  <a:pt x="1381444" y="428290"/>
                </a:ln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6" name="Google Shape;1096;p30"/>
          <p:cNvSpPr/>
          <p:nvPr/>
        </p:nvSpPr>
        <p:spPr>
          <a:xfrm>
            <a:off x="7048253" y="663911"/>
            <a:ext cx="741998" cy="1264770"/>
          </a:xfrm>
          <a:custGeom>
            <a:rect b="b" l="l" r="r" t="t"/>
            <a:pathLst>
              <a:path extrusionOk="0" h="1686360" w="989330">
                <a:moveTo>
                  <a:pt x="968214" y="1560679"/>
                </a:moveTo>
                <a:lnTo>
                  <a:pt x="968118" y="1560679"/>
                </a:lnTo>
                <a:lnTo>
                  <a:pt x="1604" y="1686360"/>
                </a:lnTo>
                <a:cubicBezTo>
                  <a:pt x="6852" y="1644753"/>
                  <a:pt x="11433" y="1604959"/>
                  <a:pt x="15823" y="1567073"/>
                </a:cubicBezTo>
                <a:cubicBezTo>
                  <a:pt x="55140" y="1227247"/>
                  <a:pt x="51322" y="882554"/>
                  <a:pt x="4562" y="542728"/>
                </a:cubicBezTo>
                <a:cubicBezTo>
                  <a:pt x="-31415" y="281727"/>
                  <a:pt x="149329" y="40766"/>
                  <a:pt x="408230" y="4598"/>
                </a:cubicBezTo>
                <a:cubicBezTo>
                  <a:pt x="667227" y="-31665"/>
                  <a:pt x="906184" y="150511"/>
                  <a:pt x="942161" y="411607"/>
                </a:cubicBezTo>
                <a:cubicBezTo>
                  <a:pt x="994648" y="792563"/>
                  <a:pt x="1003332" y="1178578"/>
                  <a:pt x="968214" y="1560679"/>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7" name="Google Shape;1097;p30"/>
          <p:cNvSpPr/>
          <p:nvPr/>
        </p:nvSpPr>
        <p:spPr>
          <a:xfrm>
            <a:off x="1639990" y="1860760"/>
            <a:ext cx="1084859" cy="1047463"/>
          </a:xfrm>
          <a:custGeom>
            <a:rect b="b" l="l" r="r" t="t"/>
            <a:pathLst>
              <a:path extrusionOk="0" h="1396617" w="1446479">
                <a:moveTo>
                  <a:pt x="1446480" y="797795"/>
                </a:moveTo>
                <a:lnTo>
                  <a:pt x="701171" y="1396618"/>
                </a:lnTo>
                <a:cubicBezTo>
                  <a:pt x="555545" y="1250228"/>
                  <a:pt x="401330" y="1086852"/>
                  <a:pt x="276508" y="900382"/>
                </a:cubicBezTo>
                <a:cubicBezTo>
                  <a:pt x="81831" y="609511"/>
                  <a:pt x="-8446" y="315014"/>
                  <a:pt x="620" y="0"/>
                </a:cubicBezTo>
                <a:lnTo>
                  <a:pt x="946808" y="27579"/>
                </a:lnTo>
                <a:cubicBezTo>
                  <a:pt x="1020957" y="263768"/>
                  <a:pt x="1130893" y="483639"/>
                  <a:pt x="1446480" y="797795"/>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098" name="Google Shape;1098;p30"/>
          <p:cNvGrpSpPr/>
          <p:nvPr/>
        </p:nvGrpSpPr>
        <p:grpSpPr>
          <a:xfrm>
            <a:off x="1869918" y="823162"/>
            <a:ext cx="5742655" cy="3584881"/>
            <a:chOff x="2493224" y="1097549"/>
            <a:chExt cx="7656873" cy="4779842"/>
          </a:xfrm>
        </p:grpSpPr>
        <p:sp>
          <p:nvSpPr>
            <p:cNvPr id="1099" name="Google Shape;1099;p30"/>
            <p:cNvSpPr/>
            <p:nvPr/>
          </p:nvSpPr>
          <p:spPr>
            <a:xfrm>
              <a:off x="2493224" y="5416986"/>
              <a:ext cx="109209" cy="460405"/>
            </a:xfrm>
            <a:custGeom>
              <a:rect b="b" l="l" r="r" t="t"/>
              <a:pathLst>
                <a:path extrusionOk="0" h="460405" w="109209">
                  <a:moveTo>
                    <a:pt x="28793" y="0"/>
                  </a:moveTo>
                  <a:cubicBezTo>
                    <a:pt x="14861" y="0"/>
                    <a:pt x="-1839" y="13169"/>
                    <a:pt x="164" y="28629"/>
                  </a:cubicBezTo>
                  <a:cubicBezTo>
                    <a:pt x="15147" y="145340"/>
                    <a:pt x="30130" y="262050"/>
                    <a:pt x="45017" y="378762"/>
                  </a:cubicBezTo>
                  <a:cubicBezTo>
                    <a:pt x="38336" y="386014"/>
                    <a:pt x="34615" y="396225"/>
                    <a:pt x="38432" y="405386"/>
                  </a:cubicBezTo>
                  <a:cubicBezTo>
                    <a:pt x="43203" y="416742"/>
                    <a:pt x="48071" y="428194"/>
                    <a:pt x="52842" y="439550"/>
                  </a:cubicBezTo>
                  <a:cubicBezTo>
                    <a:pt x="58377" y="452720"/>
                    <a:pt x="68970" y="462358"/>
                    <a:pt x="84238" y="460067"/>
                  </a:cubicBezTo>
                  <a:cubicBezTo>
                    <a:pt x="96835" y="458159"/>
                    <a:pt x="110863" y="446231"/>
                    <a:pt x="109050" y="431916"/>
                  </a:cubicBezTo>
                  <a:cubicBezTo>
                    <a:pt x="91777" y="297455"/>
                    <a:pt x="74600" y="163089"/>
                    <a:pt x="57327" y="28629"/>
                  </a:cubicBezTo>
                  <a:cubicBezTo>
                    <a:pt x="55419" y="13265"/>
                    <a:pt x="45685" y="0"/>
                    <a:pt x="28793" y="0"/>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0" name="Google Shape;1100;p30"/>
            <p:cNvSpPr/>
            <p:nvPr/>
          </p:nvSpPr>
          <p:spPr>
            <a:xfrm>
              <a:off x="3434845" y="4817283"/>
              <a:ext cx="362498" cy="514393"/>
            </a:xfrm>
            <a:custGeom>
              <a:rect b="b" l="l" r="r" t="t"/>
              <a:pathLst>
                <a:path extrusionOk="0" h="514393" w="362498">
                  <a:moveTo>
                    <a:pt x="333870" y="427165"/>
                  </a:moveTo>
                  <a:cubicBezTo>
                    <a:pt x="275275" y="434704"/>
                    <a:pt x="216682" y="442148"/>
                    <a:pt x="158087" y="449687"/>
                  </a:cubicBezTo>
                  <a:cubicBezTo>
                    <a:pt x="186621" y="404740"/>
                    <a:pt x="215250" y="359887"/>
                    <a:pt x="243784" y="314940"/>
                  </a:cubicBezTo>
                  <a:cubicBezTo>
                    <a:pt x="276134" y="264075"/>
                    <a:pt x="307054" y="209585"/>
                    <a:pt x="312493" y="148414"/>
                  </a:cubicBezTo>
                  <a:cubicBezTo>
                    <a:pt x="317933" y="86385"/>
                    <a:pt x="283291" y="30654"/>
                    <a:pt x="224888" y="8991"/>
                  </a:cubicBezTo>
                  <a:cubicBezTo>
                    <a:pt x="168108" y="-12003"/>
                    <a:pt x="105219" y="5842"/>
                    <a:pt x="58363" y="41056"/>
                  </a:cubicBezTo>
                  <a:cubicBezTo>
                    <a:pt x="31261" y="61382"/>
                    <a:pt x="-15690" y="97837"/>
                    <a:pt x="5209" y="136963"/>
                  </a:cubicBezTo>
                  <a:cubicBezTo>
                    <a:pt x="13797" y="153091"/>
                    <a:pt x="33742" y="161298"/>
                    <a:pt x="51397" y="156717"/>
                  </a:cubicBezTo>
                  <a:cubicBezTo>
                    <a:pt x="72487" y="151182"/>
                    <a:pt x="81362" y="133623"/>
                    <a:pt x="78499" y="112819"/>
                  </a:cubicBezTo>
                  <a:cubicBezTo>
                    <a:pt x="77926" y="108811"/>
                    <a:pt x="76113" y="105280"/>
                    <a:pt x="73537" y="102322"/>
                  </a:cubicBezTo>
                  <a:cubicBezTo>
                    <a:pt x="77926" y="98314"/>
                    <a:pt x="82412" y="94497"/>
                    <a:pt x="86992" y="90870"/>
                  </a:cubicBezTo>
                  <a:cubicBezTo>
                    <a:pt x="102356" y="78655"/>
                    <a:pt x="120202" y="68444"/>
                    <a:pt x="139097" y="62623"/>
                  </a:cubicBezTo>
                  <a:cubicBezTo>
                    <a:pt x="173643" y="52030"/>
                    <a:pt x="214964" y="56611"/>
                    <a:pt x="239489" y="85908"/>
                  </a:cubicBezTo>
                  <a:cubicBezTo>
                    <a:pt x="250464" y="98982"/>
                    <a:pt x="255235" y="115682"/>
                    <a:pt x="255808" y="131333"/>
                  </a:cubicBezTo>
                  <a:cubicBezTo>
                    <a:pt x="256476" y="151278"/>
                    <a:pt x="252372" y="168836"/>
                    <a:pt x="245692" y="188399"/>
                  </a:cubicBezTo>
                  <a:cubicBezTo>
                    <a:pt x="230710" y="232488"/>
                    <a:pt x="203798" y="271328"/>
                    <a:pt x="178987" y="310264"/>
                  </a:cubicBezTo>
                  <a:cubicBezTo>
                    <a:pt x="144918" y="363895"/>
                    <a:pt x="110754" y="417527"/>
                    <a:pt x="76686" y="471158"/>
                  </a:cubicBezTo>
                  <a:cubicBezTo>
                    <a:pt x="65998" y="487954"/>
                    <a:pt x="79644" y="517060"/>
                    <a:pt x="101402" y="514197"/>
                  </a:cubicBezTo>
                  <a:cubicBezTo>
                    <a:pt x="178891" y="504273"/>
                    <a:pt x="256380" y="494348"/>
                    <a:pt x="333870" y="484423"/>
                  </a:cubicBezTo>
                  <a:cubicBezTo>
                    <a:pt x="349234" y="482419"/>
                    <a:pt x="362499" y="472686"/>
                    <a:pt x="362499" y="455794"/>
                  </a:cubicBezTo>
                  <a:cubicBezTo>
                    <a:pt x="362499" y="441861"/>
                    <a:pt x="349329" y="425161"/>
                    <a:pt x="333870" y="427165"/>
                  </a:cubicBezTo>
                  <a:close/>
                  <a:moveTo>
                    <a:pt x="23627" y="114537"/>
                  </a:moveTo>
                  <a:cubicBezTo>
                    <a:pt x="23627" y="114632"/>
                    <a:pt x="23627" y="114728"/>
                    <a:pt x="23531" y="114823"/>
                  </a:cubicBezTo>
                  <a:cubicBezTo>
                    <a:pt x="23531" y="114823"/>
                    <a:pt x="23531" y="114728"/>
                    <a:pt x="23531" y="114728"/>
                  </a:cubicBezTo>
                  <a:cubicBezTo>
                    <a:pt x="23531" y="114632"/>
                    <a:pt x="23531" y="114537"/>
                    <a:pt x="23627" y="11453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1" name="Google Shape;1101;p30"/>
            <p:cNvSpPr/>
            <p:nvPr/>
          </p:nvSpPr>
          <p:spPr>
            <a:xfrm>
              <a:off x="3382691" y="3759290"/>
              <a:ext cx="397306" cy="503906"/>
            </a:xfrm>
            <a:custGeom>
              <a:rect b="b" l="l" r="r" t="t"/>
              <a:pathLst>
                <a:path extrusionOk="0" h="503906" w="397306">
                  <a:moveTo>
                    <a:pt x="65474" y="141982"/>
                  </a:moveTo>
                  <a:cubicBezTo>
                    <a:pt x="67574" y="135397"/>
                    <a:pt x="66619" y="128526"/>
                    <a:pt x="63661" y="122514"/>
                  </a:cubicBezTo>
                  <a:cubicBezTo>
                    <a:pt x="68242" y="117647"/>
                    <a:pt x="72822" y="112971"/>
                    <a:pt x="77689" y="108486"/>
                  </a:cubicBezTo>
                  <a:cubicBezTo>
                    <a:pt x="90954" y="96176"/>
                    <a:pt x="105459" y="85678"/>
                    <a:pt x="121301" y="76899"/>
                  </a:cubicBezTo>
                  <a:cubicBezTo>
                    <a:pt x="150693" y="60676"/>
                    <a:pt x="186575" y="51896"/>
                    <a:pt x="217494" y="60103"/>
                  </a:cubicBezTo>
                  <a:cubicBezTo>
                    <a:pt x="244501" y="67260"/>
                    <a:pt x="267595" y="86346"/>
                    <a:pt x="280859" y="111444"/>
                  </a:cubicBezTo>
                  <a:cubicBezTo>
                    <a:pt x="292979" y="134157"/>
                    <a:pt x="293074" y="160209"/>
                    <a:pt x="277424" y="181204"/>
                  </a:cubicBezTo>
                  <a:cubicBezTo>
                    <a:pt x="263491" y="199812"/>
                    <a:pt x="242783" y="211932"/>
                    <a:pt x="220929" y="221475"/>
                  </a:cubicBezTo>
                  <a:cubicBezTo>
                    <a:pt x="205852" y="224624"/>
                    <a:pt x="191155" y="230064"/>
                    <a:pt x="177795" y="238366"/>
                  </a:cubicBezTo>
                  <a:cubicBezTo>
                    <a:pt x="165676" y="245810"/>
                    <a:pt x="160332" y="260983"/>
                    <a:pt x="166057" y="274152"/>
                  </a:cubicBezTo>
                  <a:cubicBezTo>
                    <a:pt x="171401" y="286368"/>
                    <a:pt x="186193" y="295624"/>
                    <a:pt x="199840" y="290757"/>
                  </a:cubicBezTo>
                  <a:cubicBezTo>
                    <a:pt x="212150" y="286368"/>
                    <a:pt x="224556" y="281692"/>
                    <a:pt x="236676" y="276538"/>
                  </a:cubicBezTo>
                  <a:cubicBezTo>
                    <a:pt x="236771" y="276538"/>
                    <a:pt x="236866" y="276538"/>
                    <a:pt x="236962" y="276443"/>
                  </a:cubicBezTo>
                  <a:cubicBezTo>
                    <a:pt x="237439" y="276347"/>
                    <a:pt x="237725" y="276252"/>
                    <a:pt x="237916" y="276252"/>
                  </a:cubicBezTo>
                  <a:cubicBezTo>
                    <a:pt x="238011" y="276252"/>
                    <a:pt x="238011" y="276252"/>
                    <a:pt x="238107" y="276252"/>
                  </a:cubicBezTo>
                  <a:cubicBezTo>
                    <a:pt x="240588" y="275966"/>
                    <a:pt x="243069" y="275775"/>
                    <a:pt x="245455" y="275679"/>
                  </a:cubicBezTo>
                  <a:cubicBezTo>
                    <a:pt x="249368" y="275488"/>
                    <a:pt x="253376" y="275584"/>
                    <a:pt x="257384" y="275775"/>
                  </a:cubicBezTo>
                  <a:cubicBezTo>
                    <a:pt x="258911" y="275870"/>
                    <a:pt x="260438" y="275966"/>
                    <a:pt x="261965" y="276156"/>
                  </a:cubicBezTo>
                  <a:cubicBezTo>
                    <a:pt x="262823" y="276252"/>
                    <a:pt x="265400" y="276634"/>
                    <a:pt x="266068" y="276825"/>
                  </a:cubicBezTo>
                  <a:cubicBezTo>
                    <a:pt x="273988" y="278447"/>
                    <a:pt x="281909" y="280546"/>
                    <a:pt x="289448" y="283600"/>
                  </a:cubicBezTo>
                  <a:cubicBezTo>
                    <a:pt x="290116" y="283982"/>
                    <a:pt x="291548" y="284554"/>
                    <a:pt x="291739" y="284650"/>
                  </a:cubicBezTo>
                  <a:cubicBezTo>
                    <a:pt x="293552" y="285509"/>
                    <a:pt x="295269" y="286463"/>
                    <a:pt x="296987" y="287417"/>
                  </a:cubicBezTo>
                  <a:cubicBezTo>
                    <a:pt x="300900" y="289517"/>
                    <a:pt x="304717" y="291902"/>
                    <a:pt x="308343" y="294479"/>
                  </a:cubicBezTo>
                  <a:cubicBezTo>
                    <a:pt x="308630" y="294670"/>
                    <a:pt x="311015" y="296388"/>
                    <a:pt x="314165" y="299251"/>
                  </a:cubicBezTo>
                  <a:cubicBezTo>
                    <a:pt x="317409" y="302209"/>
                    <a:pt x="320558" y="305358"/>
                    <a:pt x="323421" y="308698"/>
                  </a:cubicBezTo>
                  <a:cubicBezTo>
                    <a:pt x="331056" y="317478"/>
                    <a:pt x="337163" y="330552"/>
                    <a:pt x="339454" y="345820"/>
                  </a:cubicBezTo>
                  <a:cubicBezTo>
                    <a:pt x="339549" y="346584"/>
                    <a:pt x="339644" y="348015"/>
                    <a:pt x="339644" y="348301"/>
                  </a:cubicBezTo>
                  <a:cubicBezTo>
                    <a:pt x="339835" y="350783"/>
                    <a:pt x="339931" y="353264"/>
                    <a:pt x="339931" y="355841"/>
                  </a:cubicBezTo>
                  <a:cubicBezTo>
                    <a:pt x="339931" y="359849"/>
                    <a:pt x="339740" y="363857"/>
                    <a:pt x="339358" y="367865"/>
                  </a:cubicBezTo>
                  <a:cubicBezTo>
                    <a:pt x="339358" y="368151"/>
                    <a:pt x="339358" y="368151"/>
                    <a:pt x="339358" y="368342"/>
                  </a:cubicBezTo>
                  <a:cubicBezTo>
                    <a:pt x="339358" y="368628"/>
                    <a:pt x="339263" y="368819"/>
                    <a:pt x="339167" y="369201"/>
                  </a:cubicBezTo>
                  <a:cubicBezTo>
                    <a:pt x="338786" y="371205"/>
                    <a:pt x="338404" y="373113"/>
                    <a:pt x="338022" y="375117"/>
                  </a:cubicBezTo>
                  <a:cubicBezTo>
                    <a:pt x="337068" y="379507"/>
                    <a:pt x="335827" y="383897"/>
                    <a:pt x="334300" y="388191"/>
                  </a:cubicBezTo>
                  <a:cubicBezTo>
                    <a:pt x="330292" y="399929"/>
                    <a:pt x="321417" y="414434"/>
                    <a:pt x="311683" y="424073"/>
                  </a:cubicBezTo>
                  <a:cubicBezTo>
                    <a:pt x="300709" y="435143"/>
                    <a:pt x="289353" y="441918"/>
                    <a:pt x="273893" y="445545"/>
                  </a:cubicBezTo>
                  <a:cubicBezTo>
                    <a:pt x="260151" y="448789"/>
                    <a:pt x="246314" y="447644"/>
                    <a:pt x="230950" y="442777"/>
                  </a:cubicBezTo>
                  <a:cubicBezTo>
                    <a:pt x="215776" y="437910"/>
                    <a:pt x="200603" y="428081"/>
                    <a:pt x="188770" y="415389"/>
                  </a:cubicBezTo>
                  <a:cubicBezTo>
                    <a:pt x="177032" y="402792"/>
                    <a:pt x="170161" y="388478"/>
                    <a:pt x="167203" y="369010"/>
                  </a:cubicBezTo>
                  <a:cubicBezTo>
                    <a:pt x="164817" y="353741"/>
                    <a:pt x="145635" y="345248"/>
                    <a:pt x="131989" y="348970"/>
                  </a:cubicBezTo>
                  <a:cubicBezTo>
                    <a:pt x="115670" y="353455"/>
                    <a:pt x="109658" y="368819"/>
                    <a:pt x="111949" y="384183"/>
                  </a:cubicBezTo>
                  <a:cubicBezTo>
                    <a:pt x="127122" y="482571"/>
                    <a:pt x="254330" y="539543"/>
                    <a:pt x="335159" y="479041"/>
                  </a:cubicBezTo>
                  <a:cubicBezTo>
                    <a:pt x="373808" y="450125"/>
                    <a:pt x="398143" y="402887"/>
                    <a:pt x="397284" y="354314"/>
                  </a:cubicBezTo>
                  <a:cubicBezTo>
                    <a:pt x="396425" y="306408"/>
                    <a:pt x="369896" y="263464"/>
                    <a:pt x="328574" y="239511"/>
                  </a:cubicBezTo>
                  <a:cubicBezTo>
                    <a:pt x="322563" y="235981"/>
                    <a:pt x="316169" y="232927"/>
                    <a:pt x="309775" y="230255"/>
                  </a:cubicBezTo>
                  <a:cubicBezTo>
                    <a:pt x="315787" y="224243"/>
                    <a:pt x="321513" y="217849"/>
                    <a:pt x="326475" y="210692"/>
                  </a:cubicBezTo>
                  <a:cubicBezTo>
                    <a:pt x="354627" y="170134"/>
                    <a:pt x="351955" y="116979"/>
                    <a:pt x="326475" y="75849"/>
                  </a:cubicBezTo>
                  <a:cubicBezTo>
                    <a:pt x="299755" y="32619"/>
                    <a:pt x="254139" y="4277"/>
                    <a:pt x="203561" y="459"/>
                  </a:cubicBezTo>
                  <a:cubicBezTo>
                    <a:pt x="149071" y="-3644"/>
                    <a:pt x="96775" y="20213"/>
                    <a:pt x="54881" y="53232"/>
                  </a:cubicBezTo>
                  <a:cubicBezTo>
                    <a:pt x="43334" y="62393"/>
                    <a:pt x="32455" y="72318"/>
                    <a:pt x="22340" y="83102"/>
                  </a:cubicBezTo>
                  <a:cubicBezTo>
                    <a:pt x="11270" y="94935"/>
                    <a:pt x="-373" y="107341"/>
                    <a:pt x="9" y="124709"/>
                  </a:cubicBezTo>
                  <a:cubicBezTo>
                    <a:pt x="295" y="138928"/>
                    <a:pt x="6498" y="154579"/>
                    <a:pt x="19095" y="162213"/>
                  </a:cubicBezTo>
                  <a:cubicBezTo>
                    <a:pt x="38372" y="173569"/>
                    <a:pt x="59080" y="161450"/>
                    <a:pt x="65474" y="141982"/>
                  </a:cubicBezTo>
                  <a:close/>
                  <a:moveTo>
                    <a:pt x="11747" y="122896"/>
                  </a:moveTo>
                  <a:cubicBezTo>
                    <a:pt x="11842" y="122800"/>
                    <a:pt x="11938" y="122705"/>
                    <a:pt x="12033" y="122610"/>
                  </a:cubicBezTo>
                  <a:cubicBezTo>
                    <a:pt x="11365" y="123946"/>
                    <a:pt x="10793" y="125282"/>
                    <a:pt x="10316" y="126713"/>
                  </a:cubicBezTo>
                  <a:cubicBezTo>
                    <a:pt x="10793" y="125472"/>
                    <a:pt x="11270" y="124137"/>
                    <a:pt x="11747" y="122896"/>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2" name="Google Shape;1102;p30"/>
            <p:cNvSpPr/>
            <p:nvPr/>
          </p:nvSpPr>
          <p:spPr>
            <a:xfrm>
              <a:off x="2644836" y="2796777"/>
              <a:ext cx="348521" cy="552661"/>
            </a:xfrm>
            <a:custGeom>
              <a:rect b="b" l="l" r="r" t="t"/>
              <a:pathLst>
                <a:path extrusionOk="0" h="552661" w="348521">
                  <a:moveTo>
                    <a:pt x="330760" y="433813"/>
                  </a:moveTo>
                  <a:cubicBezTo>
                    <a:pt x="339922" y="420739"/>
                    <a:pt x="336963" y="399458"/>
                    <a:pt x="321981" y="390965"/>
                  </a:cubicBezTo>
                  <a:cubicBezTo>
                    <a:pt x="310529" y="335043"/>
                    <a:pt x="299078" y="279216"/>
                    <a:pt x="287722" y="223294"/>
                  </a:cubicBezTo>
                  <a:cubicBezTo>
                    <a:pt x="284668" y="208121"/>
                    <a:pt x="266727" y="199437"/>
                    <a:pt x="252508" y="203254"/>
                  </a:cubicBezTo>
                  <a:cubicBezTo>
                    <a:pt x="236762" y="207548"/>
                    <a:pt x="229414" y="223294"/>
                    <a:pt x="232468" y="238468"/>
                  </a:cubicBezTo>
                  <a:cubicBezTo>
                    <a:pt x="242583" y="287900"/>
                    <a:pt x="252699" y="337333"/>
                    <a:pt x="262814" y="386766"/>
                  </a:cubicBezTo>
                  <a:cubicBezTo>
                    <a:pt x="194296" y="387338"/>
                    <a:pt x="125968" y="393732"/>
                    <a:pt x="58499" y="405661"/>
                  </a:cubicBezTo>
                  <a:cubicBezTo>
                    <a:pt x="58117" y="279693"/>
                    <a:pt x="57640" y="153726"/>
                    <a:pt x="57258" y="27663"/>
                  </a:cubicBezTo>
                  <a:cubicBezTo>
                    <a:pt x="57163" y="-9173"/>
                    <a:pt x="-95" y="-9269"/>
                    <a:pt x="0" y="27663"/>
                  </a:cubicBezTo>
                  <a:cubicBezTo>
                    <a:pt x="477" y="165177"/>
                    <a:pt x="954" y="302692"/>
                    <a:pt x="1432" y="440111"/>
                  </a:cubicBezTo>
                  <a:cubicBezTo>
                    <a:pt x="1527" y="459674"/>
                    <a:pt x="19563" y="471508"/>
                    <a:pt x="37695" y="467690"/>
                  </a:cubicBezTo>
                  <a:cubicBezTo>
                    <a:pt x="115757" y="451467"/>
                    <a:pt x="194964" y="443642"/>
                    <a:pt x="274552" y="443738"/>
                  </a:cubicBezTo>
                  <a:cubicBezTo>
                    <a:pt x="280564" y="473035"/>
                    <a:pt x="286576" y="502427"/>
                    <a:pt x="292588" y="531724"/>
                  </a:cubicBezTo>
                  <a:cubicBezTo>
                    <a:pt x="295738" y="546897"/>
                    <a:pt x="313583" y="555581"/>
                    <a:pt x="327802" y="551764"/>
                  </a:cubicBezTo>
                  <a:cubicBezTo>
                    <a:pt x="343548" y="547470"/>
                    <a:pt x="350896" y="531724"/>
                    <a:pt x="347842" y="516551"/>
                  </a:cubicBezTo>
                  <a:cubicBezTo>
                    <a:pt x="342021" y="489067"/>
                    <a:pt x="336391" y="461487"/>
                    <a:pt x="330760" y="433813"/>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3" name="Google Shape;1103;p30"/>
            <p:cNvSpPr/>
            <p:nvPr/>
          </p:nvSpPr>
          <p:spPr>
            <a:xfrm>
              <a:off x="2570395" y="1558093"/>
              <a:ext cx="373446" cy="526808"/>
            </a:xfrm>
            <a:custGeom>
              <a:rect b="b" l="l" r="r" t="t"/>
              <a:pathLst>
                <a:path extrusionOk="0" h="526808" w="373446">
                  <a:moveTo>
                    <a:pt x="142291" y="526573"/>
                  </a:moveTo>
                  <a:cubicBezTo>
                    <a:pt x="208329" y="521802"/>
                    <a:pt x="263869" y="469316"/>
                    <a:pt x="291353" y="411771"/>
                  </a:cubicBezTo>
                  <a:cubicBezTo>
                    <a:pt x="318741" y="354418"/>
                    <a:pt x="322749" y="288857"/>
                    <a:pt x="293834" y="231313"/>
                  </a:cubicBezTo>
                  <a:cubicBezTo>
                    <a:pt x="267113" y="178254"/>
                    <a:pt x="212909" y="138555"/>
                    <a:pt x="152789" y="136169"/>
                  </a:cubicBezTo>
                  <a:cubicBezTo>
                    <a:pt x="118624" y="134833"/>
                    <a:pt x="84938" y="145808"/>
                    <a:pt x="57645" y="165467"/>
                  </a:cubicBezTo>
                  <a:cubicBezTo>
                    <a:pt x="58694" y="129776"/>
                    <a:pt x="62416" y="94276"/>
                    <a:pt x="68905" y="59158"/>
                  </a:cubicBezTo>
                  <a:cubicBezTo>
                    <a:pt x="158419" y="72613"/>
                    <a:pt x="247837" y="86069"/>
                    <a:pt x="337350" y="99620"/>
                  </a:cubicBezTo>
                  <a:cubicBezTo>
                    <a:pt x="352619" y="101910"/>
                    <a:pt x="368174" y="95803"/>
                    <a:pt x="372564" y="79580"/>
                  </a:cubicBezTo>
                  <a:cubicBezTo>
                    <a:pt x="376285" y="66029"/>
                    <a:pt x="367983" y="46656"/>
                    <a:pt x="352523" y="44366"/>
                  </a:cubicBezTo>
                  <a:cubicBezTo>
                    <a:pt x="255280" y="29765"/>
                    <a:pt x="158037" y="15069"/>
                    <a:pt x="60698" y="468"/>
                  </a:cubicBezTo>
                  <a:cubicBezTo>
                    <a:pt x="50678" y="-1059"/>
                    <a:pt x="40754" y="1136"/>
                    <a:pt x="33692" y="7244"/>
                  </a:cubicBezTo>
                  <a:cubicBezTo>
                    <a:pt x="25676" y="10488"/>
                    <a:pt x="18996" y="16978"/>
                    <a:pt x="17087" y="25757"/>
                  </a:cubicBezTo>
                  <a:cubicBezTo>
                    <a:pt x="1627" y="98284"/>
                    <a:pt x="-3621" y="172624"/>
                    <a:pt x="2486" y="246487"/>
                  </a:cubicBezTo>
                  <a:cubicBezTo>
                    <a:pt x="5063" y="277978"/>
                    <a:pt x="48674" y="286090"/>
                    <a:pt x="58694" y="254121"/>
                  </a:cubicBezTo>
                  <a:cubicBezTo>
                    <a:pt x="63371" y="239138"/>
                    <a:pt x="74727" y="223488"/>
                    <a:pt x="86942" y="214327"/>
                  </a:cubicBezTo>
                  <a:cubicBezTo>
                    <a:pt x="93526" y="209364"/>
                    <a:pt x="104978" y="202970"/>
                    <a:pt x="109750" y="201062"/>
                  </a:cubicBezTo>
                  <a:cubicBezTo>
                    <a:pt x="117479" y="197913"/>
                    <a:pt x="130649" y="194573"/>
                    <a:pt x="135038" y="194096"/>
                  </a:cubicBezTo>
                  <a:cubicBezTo>
                    <a:pt x="172733" y="189515"/>
                    <a:pt x="209665" y="208315"/>
                    <a:pt x="231995" y="239711"/>
                  </a:cubicBezTo>
                  <a:cubicBezTo>
                    <a:pt x="256712" y="274352"/>
                    <a:pt x="262819" y="316532"/>
                    <a:pt x="250986" y="358044"/>
                  </a:cubicBezTo>
                  <a:cubicBezTo>
                    <a:pt x="238866" y="400892"/>
                    <a:pt x="209283" y="441450"/>
                    <a:pt x="168916" y="461490"/>
                  </a:cubicBezTo>
                  <a:cubicBezTo>
                    <a:pt x="159373" y="466262"/>
                    <a:pt x="148590" y="469316"/>
                    <a:pt x="138474" y="469602"/>
                  </a:cubicBezTo>
                  <a:cubicBezTo>
                    <a:pt x="126545" y="469984"/>
                    <a:pt x="119961" y="468361"/>
                    <a:pt x="110418" y="462540"/>
                  </a:cubicBezTo>
                  <a:cubicBezTo>
                    <a:pt x="102974" y="458055"/>
                    <a:pt x="96294" y="450802"/>
                    <a:pt x="92190" y="442023"/>
                  </a:cubicBezTo>
                  <a:cubicBezTo>
                    <a:pt x="89327" y="435915"/>
                    <a:pt x="89137" y="429140"/>
                    <a:pt x="91618" y="421410"/>
                  </a:cubicBezTo>
                  <a:cubicBezTo>
                    <a:pt x="96389" y="406713"/>
                    <a:pt x="86083" y="390204"/>
                    <a:pt x="71578" y="386196"/>
                  </a:cubicBezTo>
                  <a:cubicBezTo>
                    <a:pt x="56118" y="381902"/>
                    <a:pt x="41135" y="391445"/>
                    <a:pt x="36364" y="406236"/>
                  </a:cubicBezTo>
                  <a:cubicBezTo>
                    <a:pt x="15846" y="470652"/>
                    <a:pt x="79975" y="531059"/>
                    <a:pt x="142291" y="526573"/>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4" name="Google Shape;1104;p30"/>
            <p:cNvSpPr/>
            <p:nvPr/>
          </p:nvSpPr>
          <p:spPr>
            <a:xfrm>
              <a:off x="3825344" y="1097549"/>
              <a:ext cx="399172" cy="592983"/>
            </a:xfrm>
            <a:custGeom>
              <a:rect b="b" l="l" r="r" t="t"/>
              <a:pathLst>
                <a:path extrusionOk="0" h="592983" w="399172">
                  <a:moveTo>
                    <a:pt x="334156" y="287044"/>
                  </a:moveTo>
                  <a:cubicBezTo>
                    <a:pt x="272891" y="253453"/>
                    <a:pt x="206758" y="288857"/>
                    <a:pt x="164482" y="335904"/>
                  </a:cubicBezTo>
                  <a:cubicBezTo>
                    <a:pt x="129650" y="374744"/>
                    <a:pt x="106938" y="421791"/>
                    <a:pt x="97108" y="472369"/>
                  </a:cubicBezTo>
                  <a:cubicBezTo>
                    <a:pt x="76114" y="446316"/>
                    <a:pt x="63994" y="415683"/>
                    <a:pt x="58936" y="380088"/>
                  </a:cubicBezTo>
                  <a:cubicBezTo>
                    <a:pt x="52638" y="335045"/>
                    <a:pt x="59605" y="288952"/>
                    <a:pt x="72106" y="245723"/>
                  </a:cubicBezTo>
                  <a:cubicBezTo>
                    <a:pt x="85752" y="198389"/>
                    <a:pt x="105220" y="150102"/>
                    <a:pt x="134803" y="110403"/>
                  </a:cubicBezTo>
                  <a:cubicBezTo>
                    <a:pt x="146828" y="94275"/>
                    <a:pt x="161810" y="79006"/>
                    <a:pt x="178224" y="68986"/>
                  </a:cubicBezTo>
                  <a:cubicBezTo>
                    <a:pt x="187576" y="63261"/>
                    <a:pt x="192825" y="60779"/>
                    <a:pt x="204086" y="58203"/>
                  </a:cubicBezTo>
                  <a:cubicBezTo>
                    <a:pt x="210766" y="56676"/>
                    <a:pt x="221167" y="56485"/>
                    <a:pt x="227848" y="57726"/>
                  </a:cubicBezTo>
                  <a:cubicBezTo>
                    <a:pt x="243021" y="60588"/>
                    <a:pt x="258767" y="53527"/>
                    <a:pt x="263061" y="37685"/>
                  </a:cubicBezTo>
                  <a:cubicBezTo>
                    <a:pt x="266878" y="23753"/>
                    <a:pt x="258385" y="5335"/>
                    <a:pt x="243021" y="2472"/>
                  </a:cubicBezTo>
                  <a:cubicBezTo>
                    <a:pt x="127646" y="-19191"/>
                    <a:pt x="60845" y="106204"/>
                    <a:pt x="28017" y="196385"/>
                  </a:cubicBezTo>
                  <a:cubicBezTo>
                    <a:pt x="-9582" y="299831"/>
                    <a:pt x="-17789" y="424558"/>
                    <a:pt x="57028" y="513690"/>
                  </a:cubicBezTo>
                  <a:cubicBezTo>
                    <a:pt x="116099" y="584022"/>
                    <a:pt x="224221" y="621049"/>
                    <a:pt x="306196" y="567512"/>
                  </a:cubicBezTo>
                  <a:cubicBezTo>
                    <a:pt x="353338" y="536689"/>
                    <a:pt x="389410" y="483534"/>
                    <a:pt x="397522" y="427517"/>
                  </a:cubicBezTo>
                  <a:cubicBezTo>
                    <a:pt x="405538" y="372931"/>
                    <a:pt x="384353" y="314528"/>
                    <a:pt x="334156" y="287044"/>
                  </a:cubicBezTo>
                  <a:close/>
                  <a:moveTo>
                    <a:pt x="283865" y="513595"/>
                  </a:moveTo>
                  <a:cubicBezTo>
                    <a:pt x="267833" y="525714"/>
                    <a:pt x="255045" y="530963"/>
                    <a:pt x="235864" y="534780"/>
                  </a:cubicBezTo>
                  <a:cubicBezTo>
                    <a:pt x="235577" y="534875"/>
                    <a:pt x="233860" y="535162"/>
                    <a:pt x="233096" y="535257"/>
                  </a:cubicBezTo>
                  <a:cubicBezTo>
                    <a:pt x="231569" y="535448"/>
                    <a:pt x="229947" y="535543"/>
                    <a:pt x="228420" y="535734"/>
                  </a:cubicBezTo>
                  <a:cubicBezTo>
                    <a:pt x="224412" y="536021"/>
                    <a:pt x="220309" y="536116"/>
                    <a:pt x="216301" y="536116"/>
                  </a:cubicBezTo>
                  <a:cubicBezTo>
                    <a:pt x="212292" y="536021"/>
                    <a:pt x="208189" y="535830"/>
                    <a:pt x="204181" y="535448"/>
                  </a:cubicBezTo>
                  <a:cubicBezTo>
                    <a:pt x="203418" y="535353"/>
                    <a:pt x="202940" y="535353"/>
                    <a:pt x="202463" y="535257"/>
                  </a:cubicBezTo>
                  <a:cubicBezTo>
                    <a:pt x="202272" y="535162"/>
                    <a:pt x="201891" y="535162"/>
                    <a:pt x="201223" y="535066"/>
                  </a:cubicBezTo>
                  <a:cubicBezTo>
                    <a:pt x="198741" y="534684"/>
                    <a:pt x="196165" y="534207"/>
                    <a:pt x="193683" y="533635"/>
                  </a:cubicBezTo>
                  <a:cubicBezTo>
                    <a:pt x="176793" y="530009"/>
                    <a:pt x="161333" y="523805"/>
                    <a:pt x="147018" y="515503"/>
                  </a:cubicBezTo>
                  <a:cubicBezTo>
                    <a:pt x="148450" y="512068"/>
                    <a:pt x="149404" y="508346"/>
                    <a:pt x="149786" y="504433"/>
                  </a:cubicBezTo>
                  <a:cubicBezTo>
                    <a:pt x="153412" y="462730"/>
                    <a:pt x="169731" y="421886"/>
                    <a:pt x="195115" y="388390"/>
                  </a:cubicBezTo>
                  <a:cubicBezTo>
                    <a:pt x="207139" y="372454"/>
                    <a:pt x="222026" y="357185"/>
                    <a:pt x="238726" y="346210"/>
                  </a:cubicBezTo>
                  <a:cubicBezTo>
                    <a:pt x="254473" y="335808"/>
                    <a:pt x="274990" y="328079"/>
                    <a:pt x="290736" y="331323"/>
                  </a:cubicBezTo>
                  <a:cubicBezTo>
                    <a:pt x="305146" y="334282"/>
                    <a:pt x="318220" y="343443"/>
                    <a:pt x="326904" y="354990"/>
                  </a:cubicBezTo>
                  <a:cubicBezTo>
                    <a:pt x="338165" y="370068"/>
                    <a:pt x="342936" y="386386"/>
                    <a:pt x="342554" y="406045"/>
                  </a:cubicBezTo>
                  <a:cubicBezTo>
                    <a:pt x="341600" y="446889"/>
                    <a:pt x="316120" y="489164"/>
                    <a:pt x="283865" y="51359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5" name="Google Shape;1105;p30"/>
            <p:cNvSpPr/>
            <p:nvPr/>
          </p:nvSpPr>
          <p:spPr>
            <a:xfrm>
              <a:off x="5051825" y="1541720"/>
              <a:ext cx="389918" cy="496174"/>
            </a:xfrm>
            <a:custGeom>
              <a:rect b="b" l="l" r="r" t="t"/>
              <a:pathLst>
                <a:path extrusionOk="0" h="496174" w="389918">
                  <a:moveTo>
                    <a:pt x="191569" y="64938"/>
                  </a:moveTo>
                  <a:cubicBezTo>
                    <a:pt x="234417" y="67229"/>
                    <a:pt x="277361" y="69614"/>
                    <a:pt x="320209" y="71905"/>
                  </a:cubicBezTo>
                  <a:cubicBezTo>
                    <a:pt x="274307" y="198636"/>
                    <a:pt x="251690" y="333669"/>
                    <a:pt x="253312" y="468512"/>
                  </a:cubicBezTo>
                  <a:cubicBezTo>
                    <a:pt x="253789" y="505348"/>
                    <a:pt x="311047" y="505443"/>
                    <a:pt x="310570" y="468512"/>
                  </a:cubicBezTo>
                  <a:cubicBezTo>
                    <a:pt x="308852" y="326226"/>
                    <a:pt x="335477" y="185276"/>
                    <a:pt x="388250" y="53105"/>
                  </a:cubicBezTo>
                  <a:cubicBezTo>
                    <a:pt x="395598" y="34782"/>
                    <a:pt x="377275" y="17796"/>
                    <a:pt x="360671" y="16842"/>
                  </a:cubicBezTo>
                  <a:cubicBezTo>
                    <a:pt x="272971" y="12070"/>
                    <a:pt x="185270" y="7394"/>
                    <a:pt x="97570" y="2623"/>
                  </a:cubicBezTo>
                  <a:cubicBezTo>
                    <a:pt x="77435" y="1573"/>
                    <a:pt x="55867" y="-2244"/>
                    <a:pt x="35922" y="1859"/>
                  </a:cubicBezTo>
                  <a:cubicBezTo>
                    <a:pt x="14928" y="6153"/>
                    <a:pt x="-4921" y="26098"/>
                    <a:pt x="1091" y="49097"/>
                  </a:cubicBezTo>
                  <a:cubicBezTo>
                    <a:pt x="5767" y="66847"/>
                    <a:pt x="22371" y="76962"/>
                    <a:pt x="40121" y="76104"/>
                  </a:cubicBezTo>
                  <a:cubicBezTo>
                    <a:pt x="53291" y="75436"/>
                    <a:pt x="63406" y="68183"/>
                    <a:pt x="68273" y="58258"/>
                  </a:cubicBezTo>
                  <a:cubicBezTo>
                    <a:pt x="81157" y="58926"/>
                    <a:pt x="94039" y="59690"/>
                    <a:pt x="106922" y="60358"/>
                  </a:cubicBezTo>
                  <a:cubicBezTo>
                    <a:pt x="135265" y="61884"/>
                    <a:pt x="163417" y="63411"/>
                    <a:pt x="191569" y="64938"/>
                  </a:cubicBezTo>
                  <a:close/>
                  <a:moveTo>
                    <a:pt x="16073" y="52151"/>
                  </a:moveTo>
                  <a:cubicBezTo>
                    <a:pt x="16073" y="52055"/>
                    <a:pt x="16073" y="51864"/>
                    <a:pt x="16073" y="51769"/>
                  </a:cubicBezTo>
                  <a:cubicBezTo>
                    <a:pt x="16646" y="53296"/>
                    <a:pt x="17123" y="54727"/>
                    <a:pt x="17981" y="56254"/>
                  </a:cubicBezTo>
                  <a:cubicBezTo>
                    <a:pt x="17314" y="54918"/>
                    <a:pt x="16741" y="53487"/>
                    <a:pt x="16073" y="52151"/>
                  </a:cubicBezTo>
                  <a:close/>
                  <a:moveTo>
                    <a:pt x="48042" y="57590"/>
                  </a:moveTo>
                  <a:cubicBezTo>
                    <a:pt x="48233" y="57686"/>
                    <a:pt x="48519" y="57686"/>
                    <a:pt x="48710" y="57781"/>
                  </a:cubicBezTo>
                  <a:cubicBezTo>
                    <a:pt x="47661" y="58354"/>
                    <a:pt x="45179" y="56159"/>
                    <a:pt x="48042" y="57590"/>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6" name="Google Shape;1106;p30"/>
            <p:cNvSpPr/>
            <p:nvPr/>
          </p:nvSpPr>
          <p:spPr>
            <a:xfrm>
              <a:off x="6596039" y="1140207"/>
              <a:ext cx="366891" cy="542222"/>
            </a:xfrm>
            <a:custGeom>
              <a:rect b="b" l="l" r="r" t="t"/>
              <a:pathLst>
                <a:path extrusionOk="0" h="542222" w="366891">
                  <a:moveTo>
                    <a:pt x="229201" y="264426"/>
                  </a:moveTo>
                  <a:cubicBezTo>
                    <a:pt x="265465" y="226063"/>
                    <a:pt x="295621" y="183406"/>
                    <a:pt x="291040" y="128820"/>
                  </a:cubicBezTo>
                  <a:cubicBezTo>
                    <a:pt x="286841" y="77955"/>
                    <a:pt x="251437" y="34535"/>
                    <a:pt x="205535" y="14017"/>
                  </a:cubicBezTo>
                  <a:cubicBezTo>
                    <a:pt x="156198" y="-8122"/>
                    <a:pt x="101135" y="-4782"/>
                    <a:pt x="58191" y="29382"/>
                  </a:cubicBezTo>
                  <a:cubicBezTo>
                    <a:pt x="15152" y="63546"/>
                    <a:pt x="-5175" y="123285"/>
                    <a:pt x="1124" y="177012"/>
                  </a:cubicBezTo>
                  <a:cubicBezTo>
                    <a:pt x="4655" y="207168"/>
                    <a:pt x="14961" y="235224"/>
                    <a:pt x="33857" y="259272"/>
                  </a:cubicBezTo>
                  <a:cubicBezTo>
                    <a:pt x="52274" y="282748"/>
                    <a:pt x="80331" y="302407"/>
                    <a:pt x="110773" y="303934"/>
                  </a:cubicBezTo>
                  <a:cubicBezTo>
                    <a:pt x="94359" y="323401"/>
                    <a:pt x="80235" y="344682"/>
                    <a:pt x="72124" y="369112"/>
                  </a:cubicBezTo>
                  <a:cubicBezTo>
                    <a:pt x="55328" y="419308"/>
                    <a:pt x="73078" y="475326"/>
                    <a:pt x="113636" y="508726"/>
                  </a:cubicBezTo>
                  <a:cubicBezTo>
                    <a:pt x="164882" y="550906"/>
                    <a:pt x="235500" y="551288"/>
                    <a:pt x="292854" y="520846"/>
                  </a:cubicBezTo>
                  <a:cubicBezTo>
                    <a:pt x="323963" y="504337"/>
                    <a:pt x="351734" y="477902"/>
                    <a:pt x="362422" y="443548"/>
                  </a:cubicBezTo>
                  <a:cubicBezTo>
                    <a:pt x="372251" y="411865"/>
                    <a:pt x="364999" y="376938"/>
                    <a:pt x="349157" y="348499"/>
                  </a:cubicBezTo>
                  <a:cubicBezTo>
                    <a:pt x="323200" y="302311"/>
                    <a:pt x="277775" y="279026"/>
                    <a:pt x="229201" y="264426"/>
                  </a:cubicBezTo>
                  <a:close/>
                  <a:moveTo>
                    <a:pt x="123560" y="398791"/>
                  </a:moveTo>
                  <a:cubicBezTo>
                    <a:pt x="123751" y="397646"/>
                    <a:pt x="123942" y="396978"/>
                    <a:pt x="123560" y="398791"/>
                  </a:cubicBezTo>
                  <a:lnTo>
                    <a:pt x="123560" y="398791"/>
                  </a:lnTo>
                  <a:close/>
                  <a:moveTo>
                    <a:pt x="72219" y="214897"/>
                  </a:moveTo>
                  <a:cubicBezTo>
                    <a:pt x="65921" y="204496"/>
                    <a:pt x="64585" y="201251"/>
                    <a:pt x="61340" y="189609"/>
                  </a:cubicBezTo>
                  <a:cubicBezTo>
                    <a:pt x="57618" y="176153"/>
                    <a:pt x="57237" y="172717"/>
                    <a:pt x="57141" y="159548"/>
                  </a:cubicBezTo>
                  <a:cubicBezTo>
                    <a:pt x="56855" y="120136"/>
                    <a:pt x="74700" y="81868"/>
                    <a:pt x="109914" y="63641"/>
                  </a:cubicBezTo>
                  <a:cubicBezTo>
                    <a:pt x="123656" y="56484"/>
                    <a:pt x="145319" y="55243"/>
                    <a:pt x="161255" y="59060"/>
                  </a:cubicBezTo>
                  <a:cubicBezTo>
                    <a:pt x="181200" y="63832"/>
                    <a:pt x="197519" y="72802"/>
                    <a:pt x="211452" y="86830"/>
                  </a:cubicBezTo>
                  <a:cubicBezTo>
                    <a:pt x="213456" y="88834"/>
                    <a:pt x="215459" y="91029"/>
                    <a:pt x="217273" y="93129"/>
                  </a:cubicBezTo>
                  <a:cubicBezTo>
                    <a:pt x="217464" y="93320"/>
                    <a:pt x="218322" y="94465"/>
                    <a:pt x="218800" y="95037"/>
                  </a:cubicBezTo>
                  <a:cubicBezTo>
                    <a:pt x="221949" y="99236"/>
                    <a:pt x="224716" y="103817"/>
                    <a:pt x="227102" y="108398"/>
                  </a:cubicBezTo>
                  <a:cubicBezTo>
                    <a:pt x="227198" y="108589"/>
                    <a:pt x="229201" y="113074"/>
                    <a:pt x="229392" y="113455"/>
                  </a:cubicBezTo>
                  <a:cubicBezTo>
                    <a:pt x="229869" y="114696"/>
                    <a:pt x="230251" y="115937"/>
                    <a:pt x="230729" y="117177"/>
                  </a:cubicBezTo>
                  <a:cubicBezTo>
                    <a:pt x="231587" y="119849"/>
                    <a:pt x="232351" y="122617"/>
                    <a:pt x="232923" y="125384"/>
                  </a:cubicBezTo>
                  <a:cubicBezTo>
                    <a:pt x="233210" y="126625"/>
                    <a:pt x="233400" y="127865"/>
                    <a:pt x="233591" y="129106"/>
                  </a:cubicBezTo>
                  <a:cubicBezTo>
                    <a:pt x="233591" y="129392"/>
                    <a:pt x="233687" y="130251"/>
                    <a:pt x="233782" y="131873"/>
                  </a:cubicBezTo>
                  <a:cubicBezTo>
                    <a:pt x="233782" y="136645"/>
                    <a:pt x="233782" y="141321"/>
                    <a:pt x="233496" y="146092"/>
                  </a:cubicBezTo>
                  <a:cubicBezTo>
                    <a:pt x="233496" y="146665"/>
                    <a:pt x="233496" y="146856"/>
                    <a:pt x="233496" y="147238"/>
                  </a:cubicBezTo>
                  <a:cubicBezTo>
                    <a:pt x="233400" y="147619"/>
                    <a:pt x="233305" y="147906"/>
                    <a:pt x="233114" y="148574"/>
                  </a:cubicBezTo>
                  <a:cubicBezTo>
                    <a:pt x="232542" y="151055"/>
                    <a:pt x="232064" y="153536"/>
                    <a:pt x="231492" y="155922"/>
                  </a:cubicBezTo>
                  <a:cubicBezTo>
                    <a:pt x="230442" y="160025"/>
                    <a:pt x="229011" y="163842"/>
                    <a:pt x="227770" y="167851"/>
                  </a:cubicBezTo>
                  <a:cubicBezTo>
                    <a:pt x="227579" y="168519"/>
                    <a:pt x="227484" y="168805"/>
                    <a:pt x="227388" y="169187"/>
                  </a:cubicBezTo>
                  <a:cubicBezTo>
                    <a:pt x="227198" y="169568"/>
                    <a:pt x="227102" y="169759"/>
                    <a:pt x="226816" y="170236"/>
                  </a:cubicBezTo>
                  <a:cubicBezTo>
                    <a:pt x="225385" y="173290"/>
                    <a:pt x="223857" y="176344"/>
                    <a:pt x="222331" y="179302"/>
                  </a:cubicBezTo>
                  <a:cubicBezTo>
                    <a:pt x="217845" y="187509"/>
                    <a:pt x="212692" y="195239"/>
                    <a:pt x="207157" y="202682"/>
                  </a:cubicBezTo>
                  <a:cubicBezTo>
                    <a:pt x="206871" y="202969"/>
                    <a:pt x="206680" y="203350"/>
                    <a:pt x="206585" y="203446"/>
                  </a:cubicBezTo>
                  <a:cubicBezTo>
                    <a:pt x="204962" y="205545"/>
                    <a:pt x="203245" y="207549"/>
                    <a:pt x="201527" y="209649"/>
                  </a:cubicBezTo>
                  <a:cubicBezTo>
                    <a:pt x="197424" y="214420"/>
                    <a:pt x="193225" y="219096"/>
                    <a:pt x="188930" y="223772"/>
                  </a:cubicBezTo>
                  <a:cubicBezTo>
                    <a:pt x="180628" y="232647"/>
                    <a:pt x="171943" y="241236"/>
                    <a:pt x="163260" y="249825"/>
                  </a:cubicBezTo>
                  <a:cubicBezTo>
                    <a:pt x="156579" y="249920"/>
                    <a:pt x="150186" y="251924"/>
                    <a:pt x="145128" y="255837"/>
                  </a:cubicBezTo>
                  <a:cubicBezTo>
                    <a:pt x="139879" y="249634"/>
                    <a:pt x="132340" y="245340"/>
                    <a:pt x="124228" y="246389"/>
                  </a:cubicBezTo>
                  <a:cubicBezTo>
                    <a:pt x="101994" y="249061"/>
                    <a:pt x="83385" y="233315"/>
                    <a:pt x="72219" y="214897"/>
                  </a:cubicBezTo>
                  <a:close/>
                  <a:moveTo>
                    <a:pt x="303732" y="436295"/>
                  </a:moveTo>
                  <a:cubicBezTo>
                    <a:pt x="291613" y="458626"/>
                    <a:pt x="265370" y="473513"/>
                    <a:pt x="241703" y="480479"/>
                  </a:cubicBezTo>
                  <a:cubicBezTo>
                    <a:pt x="217559" y="487636"/>
                    <a:pt x="189026" y="487445"/>
                    <a:pt x="168127" y="476757"/>
                  </a:cubicBezTo>
                  <a:cubicBezTo>
                    <a:pt x="147990" y="466451"/>
                    <a:pt x="131768" y="449369"/>
                    <a:pt x="125756" y="429042"/>
                  </a:cubicBezTo>
                  <a:cubicBezTo>
                    <a:pt x="122892" y="419499"/>
                    <a:pt x="122702" y="412724"/>
                    <a:pt x="123179" y="401463"/>
                  </a:cubicBezTo>
                  <a:cubicBezTo>
                    <a:pt x="123179" y="400986"/>
                    <a:pt x="123274" y="400127"/>
                    <a:pt x="123465" y="399459"/>
                  </a:cubicBezTo>
                  <a:cubicBezTo>
                    <a:pt x="123847" y="397550"/>
                    <a:pt x="124228" y="395546"/>
                    <a:pt x="124611" y="393638"/>
                  </a:cubicBezTo>
                  <a:cubicBezTo>
                    <a:pt x="125756" y="388962"/>
                    <a:pt x="127282" y="384477"/>
                    <a:pt x="128809" y="379991"/>
                  </a:cubicBezTo>
                  <a:cubicBezTo>
                    <a:pt x="129000" y="379514"/>
                    <a:pt x="129000" y="379323"/>
                    <a:pt x="129095" y="379037"/>
                  </a:cubicBezTo>
                  <a:cubicBezTo>
                    <a:pt x="129286" y="378751"/>
                    <a:pt x="129382" y="378464"/>
                    <a:pt x="129668" y="377987"/>
                  </a:cubicBezTo>
                  <a:cubicBezTo>
                    <a:pt x="130813" y="375792"/>
                    <a:pt x="131768" y="373598"/>
                    <a:pt x="132913" y="371498"/>
                  </a:cubicBezTo>
                  <a:cubicBezTo>
                    <a:pt x="135012" y="367490"/>
                    <a:pt x="137398" y="363673"/>
                    <a:pt x="139879" y="359856"/>
                  </a:cubicBezTo>
                  <a:cubicBezTo>
                    <a:pt x="142169" y="356420"/>
                    <a:pt x="144555" y="353080"/>
                    <a:pt x="146941" y="349740"/>
                  </a:cubicBezTo>
                  <a:cubicBezTo>
                    <a:pt x="147800" y="348690"/>
                    <a:pt x="149518" y="346495"/>
                    <a:pt x="149709" y="346209"/>
                  </a:cubicBezTo>
                  <a:cubicBezTo>
                    <a:pt x="151331" y="344205"/>
                    <a:pt x="153048" y="342201"/>
                    <a:pt x="154766" y="340197"/>
                  </a:cubicBezTo>
                  <a:cubicBezTo>
                    <a:pt x="163164" y="330463"/>
                    <a:pt x="172516" y="320825"/>
                    <a:pt x="182250" y="311186"/>
                  </a:cubicBezTo>
                  <a:cubicBezTo>
                    <a:pt x="227961" y="321111"/>
                    <a:pt x="276248" y="336189"/>
                    <a:pt x="299438" y="377606"/>
                  </a:cubicBezTo>
                  <a:cubicBezTo>
                    <a:pt x="310221" y="396405"/>
                    <a:pt x="313943" y="417495"/>
                    <a:pt x="303732" y="43629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7" name="Google Shape;1107;p30"/>
            <p:cNvSpPr/>
            <p:nvPr/>
          </p:nvSpPr>
          <p:spPr>
            <a:xfrm>
              <a:off x="7988336" y="2822731"/>
              <a:ext cx="82120" cy="387628"/>
            </a:xfrm>
            <a:custGeom>
              <a:rect b="b" l="l" r="r" t="t"/>
              <a:pathLst>
                <a:path extrusionOk="0" h="387628" w="82120">
                  <a:moveTo>
                    <a:pt x="63752" y="191615"/>
                  </a:moveTo>
                  <a:cubicBezTo>
                    <a:pt x="62130" y="164036"/>
                    <a:pt x="60699" y="136552"/>
                    <a:pt x="59458" y="108973"/>
                  </a:cubicBezTo>
                  <a:cubicBezTo>
                    <a:pt x="58885" y="95612"/>
                    <a:pt x="58218" y="82157"/>
                    <a:pt x="57740" y="68797"/>
                  </a:cubicBezTo>
                  <a:cubicBezTo>
                    <a:pt x="57740" y="68320"/>
                    <a:pt x="57740" y="67842"/>
                    <a:pt x="57740" y="67365"/>
                  </a:cubicBezTo>
                  <a:cubicBezTo>
                    <a:pt x="68810" y="65648"/>
                    <a:pt x="79690" y="58204"/>
                    <a:pt x="81503" y="46848"/>
                  </a:cubicBezTo>
                  <a:cubicBezTo>
                    <a:pt x="84652" y="26330"/>
                    <a:pt x="75777" y="7626"/>
                    <a:pt x="54686" y="1614"/>
                  </a:cubicBezTo>
                  <a:cubicBezTo>
                    <a:pt x="35600" y="-3825"/>
                    <a:pt x="16133" y="4858"/>
                    <a:pt x="6685" y="22036"/>
                  </a:cubicBezTo>
                  <a:cubicBezTo>
                    <a:pt x="-2285" y="38354"/>
                    <a:pt x="101" y="58013"/>
                    <a:pt x="864" y="75763"/>
                  </a:cubicBezTo>
                  <a:cubicBezTo>
                    <a:pt x="1627" y="94658"/>
                    <a:pt x="2487" y="113553"/>
                    <a:pt x="3441" y="132449"/>
                  </a:cubicBezTo>
                  <a:cubicBezTo>
                    <a:pt x="7163" y="208029"/>
                    <a:pt x="12221" y="283514"/>
                    <a:pt x="18423" y="358999"/>
                  </a:cubicBezTo>
                  <a:cubicBezTo>
                    <a:pt x="19664" y="374363"/>
                    <a:pt x="30638" y="387628"/>
                    <a:pt x="47052" y="387628"/>
                  </a:cubicBezTo>
                  <a:cubicBezTo>
                    <a:pt x="61558" y="387628"/>
                    <a:pt x="76922" y="374459"/>
                    <a:pt x="75681" y="358999"/>
                  </a:cubicBezTo>
                  <a:cubicBezTo>
                    <a:pt x="71005" y="303363"/>
                    <a:pt x="66997" y="247537"/>
                    <a:pt x="63752" y="19161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8" name="Google Shape;1108;p30"/>
            <p:cNvSpPr/>
            <p:nvPr/>
          </p:nvSpPr>
          <p:spPr>
            <a:xfrm>
              <a:off x="8089565" y="2831488"/>
              <a:ext cx="355685" cy="354250"/>
            </a:xfrm>
            <a:custGeom>
              <a:rect b="b" l="l" r="r" t="t"/>
              <a:pathLst>
                <a:path extrusionOk="0" h="354250" w="355685">
                  <a:moveTo>
                    <a:pt x="206728" y="16142"/>
                  </a:moveTo>
                  <a:cubicBezTo>
                    <a:pt x="203293" y="12897"/>
                    <a:pt x="199189" y="10129"/>
                    <a:pt x="194513" y="8221"/>
                  </a:cubicBezTo>
                  <a:cubicBezTo>
                    <a:pt x="122750" y="-20408"/>
                    <a:pt x="41635" y="29788"/>
                    <a:pt x="12624" y="96207"/>
                  </a:cubicBezTo>
                  <a:cubicBezTo>
                    <a:pt x="-19345" y="169498"/>
                    <a:pt x="12624" y="251758"/>
                    <a:pt x="72363" y="300427"/>
                  </a:cubicBezTo>
                  <a:cubicBezTo>
                    <a:pt x="137351" y="353391"/>
                    <a:pt x="243660" y="382497"/>
                    <a:pt x="309316" y="314646"/>
                  </a:cubicBezTo>
                  <a:cubicBezTo>
                    <a:pt x="365905" y="256243"/>
                    <a:pt x="369913" y="159191"/>
                    <a:pt x="325634" y="92486"/>
                  </a:cubicBezTo>
                  <a:cubicBezTo>
                    <a:pt x="297768" y="50687"/>
                    <a:pt x="253966" y="24539"/>
                    <a:pt x="206728" y="16142"/>
                  </a:cubicBezTo>
                  <a:close/>
                  <a:moveTo>
                    <a:pt x="281736" y="257388"/>
                  </a:moveTo>
                  <a:cubicBezTo>
                    <a:pt x="265895" y="283441"/>
                    <a:pt x="241942" y="298042"/>
                    <a:pt x="210927" y="297374"/>
                  </a:cubicBezTo>
                  <a:cubicBezTo>
                    <a:pt x="180008" y="296706"/>
                    <a:pt x="151474" y="285540"/>
                    <a:pt x="126471" y="269508"/>
                  </a:cubicBezTo>
                  <a:cubicBezTo>
                    <a:pt x="103473" y="254812"/>
                    <a:pt x="84100" y="234962"/>
                    <a:pt x="71027" y="210819"/>
                  </a:cubicBezTo>
                  <a:cubicBezTo>
                    <a:pt x="64824" y="199367"/>
                    <a:pt x="60530" y="187343"/>
                    <a:pt x="57762" y="172742"/>
                  </a:cubicBezTo>
                  <a:cubicBezTo>
                    <a:pt x="56140" y="164058"/>
                    <a:pt x="56331" y="147740"/>
                    <a:pt x="58144" y="139437"/>
                  </a:cubicBezTo>
                  <a:cubicBezTo>
                    <a:pt x="62724" y="118538"/>
                    <a:pt x="74080" y="99356"/>
                    <a:pt x="89350" y="84851"/>
                  </a:cubicBezTo>
                  <a:cubicBezTo>
                    <a:pt x="97556" y="88478"/>
                    <a:pt x="107385" y="88191"/>
                    <a:pt x="115783" y="83706"/>
                  </a:cubicBezTo>
                  <a:cubicBezTo>
                    <a:pt x="163021" y="58703"/>
                    <a:pt x="226578" y="67483"/>
                    <a:pt x="264654" y="107182"/>
                  </a:cubicBezTo>
                  <a:cubicBezTo>
                    <a:pt x="302349" y="146594"/>
                    <a:pt x="309793" y="211200"/>
                    <a:pt x="281736" y="257388"/>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9" name="Google Shape;1109;p30"/>
            <p:cNvSpPr/>
            <p:nvPr/>
          </p:nvSpPr>
          <p:spPr>
            <a:xfrm>
              <a:off x="7249904" y="3483968"/>
              <a:ext cx="85621" cy="424854"/>
            </a:xfrm>
            <a:custGeom>
              <a:rect b="b" l="l" r="r" t="t"/>
              <a:pathLst>
                <a:path extrusionOk="0" h="424854" w="85621">
                  <a:moveTo>
                    <a:pt x="65083" y="423984"/>
                  </a:moveTo>
                  <a:cubicBezTo>
                    <a:pt x="81402" y="419498"/>
                    <a:pt x="87510" y="404134"/>
                    <a:pt x="85124" y="388770"/>
                  </a:cubicBezTo>
                  <a:cubicBezTo>
                    <a:pt x="66324" y="269387"/>
                    <a:pt x="57354" y="148573"/>
                    <a:pt x="57258" y="27663"/>
                  </a:cubicBezTo>
                  <a:cubicBezTo>
                    <a:pt x="57258" y="-9173"/>
                    <a:pt x="0" y="-9269"/>
                    <a:pt x="0" y="27663"/>
                  </a:cubicBezTo>
                  <a:cubicBezTo>
                    <a:pt x="96" y="153726"/>
                    <a:pt x="10402" y="279407"/>
                    <a:pt x="29965" y="403943"/>
                  </a:cubicBezTo>
                  <a:cubicBezTo>
                    <a:pt x="32255" y="419212"/>
                    <a:pt x="51341" y="427705"/>
                    <a:pt x="65083" y="423984"/>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0" name="Google Shape;1110;p30"/>
            <p:cNvSpPr/>
            <p:nvPr/>
          </p:nvSpPr>
          <p:spPr>
            <a:xfrm>
              <a:off x="7495359" y="3467163"/>
              <a:ext cx="91442" cy="378663"/>
            </a:xfrm>
            <a:custGeom>
              <a:rect b="b" l="l" r="r" t="t"/>
              <a:pathLst>
                <a:path extrusionOk="0" h="378663" w="91442">
                  <a:moveTo>
                    <a:pt x="64596" y="111173"/>
                  </a:moveTo>
                  <a:cubicBezTo>
                    <a:pt x="63070" y="97813"/>
                    <a:pt x="61638" y="84358"/>
                    <a:pt x="60111" y="70997"/>
                  </a:cubicBezTo>
                  <a:cubicBezTo>
                    <a:pt x="59634" y="67085"/>
                    <a:pt x="59252" y="63268"/>
                    <a:pt x="58775" y="59355"/>
                  </a:cubicBezTo>
                  <a:cubicBezTo>
                    <a:pt x="67841" y="52102"/>
                    <a:pt x="72708" y="40078"/>
                    <a:pt x="69177" y="26718"/>
                  </a:cubicBezTo>
                  <a:cubicBezTo>
                    <a:pt x="63833" y="6773"/>
                    <a:pt x="43793" y="-5538"/>
                    <a:pt x="23944" y="2479"/>
                  </a:cubicBezTo>
                  <a:cubicBezTo>
                    <a:pt x="5716" y="9827"/>
                    <a:pt x="-1250" y="29008"/>
                    <a:pt x="181" y="47426"/>
                  </a:cubicBezTo>
                  <a:cubicBezTo>
                    <a:pt x="1708" y="67944"/>
                    <a:pt x="4762" y="88461"/>
                    <a:pt x="7052" y="108883"/>
                  </a:cubicBezTo>
                  <a:cubicBezTo>
                    <a:pt x="16023" y="189235"/>
                    <a:pt x="25089" y="269682"/>
                    <a:pt x="34059" y="350035"/>
                  </a:cubicBezTo>
                  <a:cubicBezTo>
                    <a:pt x="35777" y="365399"/>
                    <a:pt x="45988" y="378664"/>
                    <a:pt x="62688" y="378664"/>
                  </a:cubicBezTo>
                  <a:cubicBezTo>
                    <a:pt x="76812" y="378664"/>
                    <a:pt x="93035" y="365494"/>
                    <a:pt x="91317" y="350035"/>
                  </a:cubicBezTo>
                  <a:cubicBezTo>
                    <a:pt x="85305" y="296403"/>
                    <a:pt x="79293" y="242867"/>
                    <a:pt x="73281" y="189235"/>
                  </a:cubicBezTo>
                  <a:cubicBezTo>
                    <a:pt x="70418" y="163183"/>
                    <a:pt x="67460" y="137130"/>
                    <a:pt x="64596" y="111173"/>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1" name="Google Shape;1111;p30"/>
            <p:cNvSpPr/>
            <p:nvPr/>
          </p:nvSpPr>
          <p:spPr>
            <a:xfrm>
              <a:off x="6166743" y="3216085"/>
              <a:ext cx="98736" cy="438691"/>
            </a:xfrm>
            <a:custGeom>
              <a:rect b="b" l="l" r="r" t="t"/>
              <a:pathLst>
                <a:path extrusionOk="0" h="438691" w="98736">
                  <a:moveTo>
                    <a:pt x="28755" y="0"/>
                  </a:moveTo>
                  <a:cubicBezTo>
                    <a:pt x="14536" y="0"/>
                    <a:pt x="-1591" y="13169"/>
                    <a:pt x="126" y="28629"/>
                  </a:cubicBezTo>
                  <a:cubicBezTo>
                    <a:pt x="13868" y="155741"/>
                    <a:pt x="27610" y="282854"/>
                    <a:pt x="41352" y="410063"/>
                  </a:cubicBezTo>
                  <a:cubicBezTo>
                    <a:pt x="42974" y="425427"/>
                    <a:pt x="53281" y="438692"/>
                    <a:pt x="69981" y="438692"/>
                  </a:cubicBezTo>
                  <a:cubicBezTo>
                    <a:pt x="84200" y="438692"/>
                    <a:pt x="100328" y="425522"/>
                    <a:pt x="98610" y="410063"/>
                  </a:cubicBezTo>
                  <a:cubicBezTo>
                    <a:pt x="84868" y="282950"/>
                    <a:pt x="71126" y="155837"/>
                    <a:pt x="57384" y="28629"/>
                  </a:cubicBezTo>
                  <a:cubicBezTo>
                    <a:pt x="55762" y="13265"/>
                    <a:pt x="45456" y="0"/>
                    <a:pt x="28755" y="0"/>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2" name="Google Shape;1112;p30"/>
            <p:cNvSpPr/>
            <p:nvPr/>
          </p:nvSpPr>
          <p:spPr>
            <a:xfrm>
              <a:off x="6297791" y="3226678"/>
              <a:ext cx="373664" cy="469260"/>
            </a:xfrm>
            <a:custGeom>
              <a:rect b="b" l="l" r="r" t="t"/>
              <a:pathLst>
                <a:path extrusionOk="0" h="469260" w="373664">
                  <a:moveTo>
                    <a:pt x="346037" y="398324"/>
                  </a:moveTo>
                  <a:cubicBezTo>
                    <a:pt x="279523" y="397656"/>
                    <a:pt x="213008" y="400042"/>
                    <a:pt x="146779" y="405386"/>
                  </a:cubicBezTo>
                  <a:cubicBezTo>
                    <a:pt x="170255" y="376375"/>
                    <a:pt x="192586" y="346411"/>
                    <a:pt x="213103" y="315300"/>
                  </a:cubicBezTo>
                  <a:cubicBezTo>
                    <a:pt x="246218" y="265104"/>
                    <a:pt x="279618" y="210995"/>
                    <a:pt x="285439" y="149825"/>
                  </a:cubicBezTo>
                  <a:cubicBezTo>
                    <a:pt x="290306" y="98770"/>
                    <a:pt x="268357" y="42848"/>
                    <a:pt x="223505" y="15364"/>
                  </a:cubicBezTo>
                  <a:cubicBezTo>
                    <a:pt x="169491" y="-17750"/>
                    <a:pt x="108989" y="7729"/>
                    <a:pt x="64424" y="43898"/>
                  </a:cubicBezTo>
                  <a:cubicBezTo>
                    <a:pt x="52685" y="53441"/>
                    <a:pt x="41711" y="63938"/>
                    <a:pt x="31118" y="74722"/>
                  </a:cubicBezTo>
                  <a:cubicBezTo>
                    <a:pt x="19285" y="86841"/>
                    <a:pt x="6402" y="99819"/>
                    <a:pt x="1726" y="116615"/>
                  </a:cubicBezTo>
                  <a:cubicBezTo>
                    <a:pt x="-9630" y="157841"/>
                    <a:pt x="37512" y="192100"/>
                    <a:pt x="71103" y="163471"/>
                  </a:cubicBezTo>
                  <a:cubicBezTo>
                    <a:pt x="82842" y="153451"/>
                    <a:pt x="81410" y="133315"/>
                    <a:pt x="71103" y="123009"/>
                  </a:cubicBezTo>
                  <a:cubicBezTo>
                    <a:pt x="69863" y="121768"/>
                    <a:pt x="68527" y="120719"/>
                    <a:pt x="67095" y="119764"/>
                  </a:cubicBezTo>
                  <a:cubicBezTo>
                    <a:pt x="72630" y="113943"/>
                    <a:pt x="78356" y="108217"/>
                    <a:pt x="84082" y="102682"/>
                  </a:cubicBezTo>
                  <a:cubicBezTo>
                    <a:pt x="98874" y="88559"/>
                    <a:pt x="114524" y="75676"/>
                    <a:pt x="132656" y="66133"/>
                  </a:cubicBezTo>
                  <a:cubicBezTo>
                    <a:pt x="146970" y="58689"/>
                    <a:pt x="162812" y="54776"/>
                    <a:pt x="177317" y="57830"/>
                  </a:cubicBezTo>
                  <a:cubicBezTo>
                    <a:pt x="191154" y="60789"/>
                    <a:pt x="202987" y="69091"/>
                    <a:pt x="210622" y="79397"/>
                  </a:cubicBezTo>
                  <a:cubicBezTo>
                    <a:pt x="213199" y="82833"/>
                    <a:pt x="215489" y="86555"/>
                    <a:pt x="217493" y="90372"/>
                  </a:cubicBezTo>
                  <a:cubicBezTo>
                    <a:pt x="219306" y="93712"/>
                    <a:pt x="220928" y="97052"/>
                    <a:pt x="221501" y="98388"/>
                  </a:cubicBezTo>
                  <a:cubicBezTo>
                    <a:pt x="222933" y="101919"/>
                    <a:pt x="224078" y="105641"/>
                    <a:pt x="225127" y="109362"/>
                  </a:cubicBezTo>
                  <a:cubicBezTo>
                    <a:pt x="225700" y="111462"/>
                    <a:pt x="226272" y="113657"/>
                    <a:pt x="226749" y="115756"/>
                  </a:cubicBezTo>
                  <a:cubicBezTo>
                    <a:pt x="226749" y="115566"/>
                    <a:pt x="227990" y="122055"/>
                    <a:pt x="227990" y="121864"/>
                  </a:cubicBezTo>
                  <a:cubicBezTo>
                    <a:pt x="230567" y="140854"/>
                    <a:pt x="227132" y="160036"/>
                    <a:pt x="221501" y="178263"/>
                  </a:cubicBezTo>
                  <a:cubicBezTo>
                    <a:pt x="208046" y="221111"/>
                    <a:pt x="181230" y="260333"/>
                    <a:pt x="156227" y="297169"/>
                  </a:cubicBezTo>
                  <a:cubicBezTo>
                    <a:pt x="126835" y="340589"/>
                    <a:pt x="94102" y="381624"/>
                    <a:pt x="58506" y="420273"/>
                  </a:cubicBezTo>
                  <a:cubicBezTo>
                    <a:pt x="50682" y="428766"/>
                    <a:pt x="47818" y="440695"/>
                    <a:pt x="52590" y="451574"/>
                  </a:cubicBezTo>
                  <a:cubicBezTo>
                    <a:pt x="56789" y="461022"/>
                    <a:pt x="67477" y="470470"/>
                    <a:pt x="78738" y="469133"/>
                  </a:cubicBezTo>
                  <a:cubicBezTo>
                    <a:pt x="167392" y="459209"/>
                    <a:pt x="256619" y="454628"/>
                    <a:pt x="345751" y="455582"/>
                  </a:cubicBezTo>
                  <a:cubicBezTo>
                    <a:pt x="382873" y="455964"/>
                    <a:pt x="382968" y="398706"/>
                    <a:pt x="346037" y="398324"/>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3" name="Google Shape;1113;p30"/>
            <p:cNvSpPr/>
            <p:nvPr/>
          </p:nvSpPr>
          <p:spPr>
            <a:xfrm>
              <a:off x="5220519" y="3355164"/>
              <a:ext cx="127712" cy="427010"/>
            </a:xfrm>
            <a:custGeom>
              <a:rect b="b" l="l" r="r" t="t"/>
              <a:pathLst>
                <a:path extrusionOk="0" h="427010" w="127712">
                  <a:moveTo>
                    <a:pt x="1021" y="35557"/>
                  </a:moveTo>
                  <a:cubicBezTo>
                    <a:pt x="31463" y="154940"/>
                    <a:pt x="54844" y="276136"/>
                    <a:pt x="70303" y="398382"/>
                  </a:cubicBezTo>
                  <a:cubicBezTo>
                    <a:pt x="72212" y="413746"/>
                    <a:pt x="82041" y="427011"/>
                    <a:pt x="98932" y="427011"/>
                  </a:cubicBezTo>
                  <a:cubicBezTo>
                    <a:pt x="112865" y="427011"/>
                    <a:pt x="129470" y="413842"/>
                    <a:pt x="127561" y="398382"/>
                  </a:cubicBezTo>
                  <a:cubicBezTo>
                    <a:pt x="111434" y="270983"/>
                    <a:pt x="87958" y="144825"/>
                    <a:pt x="56180" y="20384"/>
                  </a:cubicBezTo>
                  <a:cubicBezTo>
                    <a:pt x="47114" y="-15307"/>
                    <a:pt x="-8140" y="-229"/>
                    <a:pt x="1021" y="3555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4" name="Google Shape;1114;p30"/>
            <p:cNvSpPr/>
            <p:nvPr/>
          </p:nvSpPr>
          <p:spPr>
            <a:xfrm>
              <a:off x="5362874" y="3305368"/>
              <a:ext cx="265115" cy="442113"/>
            </a:xfrm>
            <a:custGeom>
              <a:rect b="b" l="l" r="r" t="t"/>
              <a:pathLst>
                <a:path extrusionOk="0" h="442113" w="265115">
                  <a:moveTo>
                    <a:pt x="190380" y="209412"/>
                  </a:moveTo>
                  <a:cubicBezTo>
                    <a:pt x="207653" y="184791"/>
                    <a:pt x="218246" y="155876"/>
                    <a:pt x="218437" y="125529"/>
                  </a:cubicBezTo>
                  <a:cubicBezTo>
                    <a:pt x="218914" y="57583"/>
                    <a:pt x="163088" y="7482"/>
                    <a:pt x="98100" y="611"/>
                  </a:cubicBezTo>
                  <a:cubicBezTo>
                    <a:pt x="64890" y="-2920"/>
                    <a:pt x="29772" y="8914"/>
                    <a:pt x="7632" y="34393"/>
                  </a:cubicBezTo>
                  <a:cubicBezTo>
                    <a:pt x="-8400" y="52811"/>
                    <a:pt x="2002" y="82872"/>
                    <a:pt x="27863" y="83254"/>
                  </a:cubicBezTo>
                  <a:cubicBezTo>
                    <a:pt x="47426" y="83540"/>
                    <a:pt x="67180" y="75524"/>
                    <a:pt x="79681" y="60160"/>
                  </a:cubicBezTo>
                  <a:cubicBezTo>
                    <a:pt x="80349" y="59301"/>
                    <a:pt x="80922" y="58347"/>
                    <a:pt x="81590" y="57488"/>
                  </a:cubicBezTo>
                  <a:cubicBezTo>
                    <a:pt x="83594" y="57392"/>
                    <a:pt x="85598" y="57201"/>
                    <a:pt x="87602" y="57201"/>
                  </a:cubicBezTo>
                  <a:cubicBezTo>
                    <a:pt x="90465" y="57201"/>
                    <a:pt x="93423" y="57392"/>
                    <a:pt x="96287" y="57678"/>
                  </a:cubicBezTo>
                  <a:cubicBezTo>
                    <a:pt x="97050" y="57869"/>
                    <a:pt x="102871" y="58824"/>
                    <a:pt x="103634" y="59110"/>
                  </a:cubicBezTo>
                  <a:cubicBezTo>
                    <a:pt x="127206" y="64740"/>
                    <a:pt x="144670" y="77051"/>
                    <a:pt x="155644" y="97759"/>
                  </a:cubicBezTo>
                  <a:cubicBezTo>
                    <a:pt x="156121" y="98904"/>
                    <a:pt x="156407" y="99477"/>
                    <a:pt x="156598" y="99763"/>
                  </a:cubicBezTo>
                  <a:cubicBezTo>
                    <a:pt x="157075" y="100908"/>
                    <a:pt x="157457" y="102149"/>
                    <a:pt x="157838" y="103294"/>
                  </a:cubicBezTo>
                  <a:cubicBezTo>
                    <a:pt x="158984" y="106825"/>
                    <a:pt x="159843" y="110547"/>
                    <a:pt x="160511" y="114173"/>
                  </a:cubicBezTo>
                  <a:cubicBezTo>
                    <a:pt x="160415" y="114078"/>
                    <a:pt x="161083" y="120853"/>
                    <a:pt x="161083" y="120567"/>
                  </a:cubicBezTo>
                  <a:cubicBezTo>
                    <a:pt x="161274" y="124861"/>
                    <a:pt x="161179" y="129251"/>
                    <a:pt x="160797" y="133545"/>
                  </a:cubicBezTo>
                  <a:cubicBezTo>
                    <a:pt x="159747" y="144901"/>
                    <a:pt x="154403" y="159216"/>
                    <a:pt x="146960" y="171336"/>
                  </a:cubicBezTo>
                  <a:cubicBezTo>
                    <a:pt x="139421" y="183741"/>
                    <a:pt x="129496" y="194239"/>
                    <a:pt x="118140" y="202732"/>
                  </a:cubicBezTo>
                  <a:cubicBezTo>
                    <a:pt x="97241" y="207026"/>
                    <a:pt x="77487" y="216569"/>
                    <a:pt x="60977" y="230693"/>
                  </a:cubicBezTo>
                  <a:cubicBezTo>
                    <a:pt x="51434" y="238805"/>
                    <a:pt x="50480" y="255028"/>
                    <a:pt x="56492" y="265429"/>
                  </a:cubicBezTo>
                  <a:cubicBezTo>
                    <a:pt x="63077" y="276690"/>
                    <a:pt x="76437" y="281366"/>
                    <a:pt x="88843" y="278599"/>
                  </a:cubicBezTo>
                  <a:cubicBezTo>
                    <a:pt x="106688" y="274591"/>
                    <a:pt x="123770" y="267338"/>
                    <a:pt x="139421" y="257509"/>
                  </a:cubicBezTo>
                  <a:cubicBezTo>
                    <a:pt x="152017" y="256936"/>
                    <a:pt x="164901" y="259322"/>
                    <a:pt x="175493" y="264857"/>
                  </a:cubicBezTo>
                  <a:cubicBezTo>
                    <a:pt x="200591" y="278026"/>
                    <a:pt x="210803" y="303411"/>
                    <a:pt x="207367" y="329940"/>
                  </a:cubicBezTo>
                  <a:cubicBezTo>
                    <a:pt x="206890" y="333757"/>
                    <a:pt x="204218" y="344064"/>
                    <a:pt x="201832" y="349980"/>
                  </a:cubicBezTo>
                  <a:cubicBezTo>
                    <a:pt x="203073" y="347022"/>
                    <a:pt x="198683" y="355897"/>
                    <a:pt x="198015" y="356947"/>
                  </a:cubicBezTo>
                  <a:cubicBezTo>
                    <a:pt x="197347" y="358092"/>
                    <a:pt x="191811" y="365822"/>
                    <a:pt x="193720" y="363627"/>
                  </a:cubicBezTo>
                  <a:cubicBezTo>
                    <a:pt x="183605" y="375937"/>
                    <a:pt x="174348" y="380804"/>
                    <a:pt x="159938" y="384144"/>
                  </a:cubicBezTo>
                  <a:cubicBezTo>
                    <a:pt x="136653" y="389488"/>
                    <a:pt x="105161" y="379850"/>
                    <a:pt x="91324" y="360859"/>
                  </a:cubicBezTo>
                  <a:cubicBezTo>
                    <a:pt x="82258" y="348358"/>
                    <a:pt x="66417" y="342251"/>
                    <a:pt x="52198" y="350553"/>
                  </a:cubicBezTo>
                  <a:cubicBezTo>
                    <a:pt x="39887" y="357805"/>
                    <a:pt x="32825" y="377178"/>
                    <a:pt x="41891" y="389679"/>
                  </a:cubicBezTo>
                  <a:cubicBezTo>
                    <a:pt x="89320" y="455049"/>
                    <a:pt x="192289" y="462206"/>
                    <a:pt x="241626" y="394642"/>
                  </a:cubicBezTo>
                  <a:cubicBezTo>
                    <a:pt x="263575" y="364486"/>
                    <a:pt x="270255" y="323928"/>
                    <a:pt x="261189" y="288046"/>
                  </a:cubicBezTo>
                  <a:cubicBezTo>
                    <a:pt x="251742" y="251401"/>
                    <a:pt x="224926" y="223440"/>
                    <a:pt x="190380" y="209412"/>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5" name="Google Shape;1115;p30"/>
            <p:cNvSpPr/>
            <p:nvPr/>
          </p:nvSpPr>
          <p:spPr>
            <a:xfrm>
              <a:off x="5011726" y="4212109"/>
              <a:ext cx="84107" cy="509598"/>
            </a:xfrm>
            <a:custGeom>
              <a:rect b="b" l="l" r="r" t="t"/>
              <a:pathLst>
                <a:path extrusionOk="0" h="509598" w="84107">
                  <a:moveTo>
                    <a:pt x="29451" y="264"/>
                  </a:moveTo>
                  <a:cubicBezTo>
                    <a:pt x="14182" y="2555"/>
                    <a:pt x="6548" y="13815"/>
                    <a:pt x="4639" y="28416"/>
                  </a:cubicBezTo>
                  <a:cubicBezTo>
                    <a:pt x="3113" y="39868"/>
                    <a:pt x="1681" y="51415"/>
                    <a:pt x="154" y="62866"/>
                  </a:cubicBezTo>
                  <a:cubicBezTo>
                    <a:pt x="-1086" y="72791"/>
                    <a:pt x="5307" y="81762"/>
                    <a:pt x="13801" y="86915"/>
                  </a:cubicBezTo>
                  <a:cubicBezTo>
                    <a:pt x="31932" y="214791"/>
                    <a:pt x="32219" y="345721"/>
                    <a:pt x="13991" y="473502"/>
                  </a:cubicBezTo>
                  <a:cubicBezTo>
                    <a:pt x="11796" y="488770"/>
                    <a:pt x="17713" y="504230"/>
                    <a:pt x="34032" y="508715"/>
                  </a:cubicBezTo>
                  <a:cubicBezTo>
                    <a:pt x="47487" y="512437"/>
                    <a:pt x="67050" y="504135"/>
                    <a:pt x="69246" y="488675"/>
                  </a:cubicBezTo>
                  <a:cubicBezTo>
                    <a:pt x="91480" y="332933"/>
                    <a:pt x="88809" y="175569"/>
                    <a:pt x="60943" y="20686"/>
                  </a:cubicBezTo>
                  <a:cubicBezTo>
                    <a:pt x="58366" y="6944"/>
                    <a:pt x="42334" y="-1644"/>
                    <a:pt x="29451" y="264"/>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6" name="Google Shape;1116;p30"/>
            <p:cNvSpPr/>
            <p:nvPr/>
          </p:nvSpPr>
          <p:spPr>
            <a:xfrm>
              <a:off x="5164859" y="4199397"/>
              <a:ext cx="269118" cy="423076"/>
            </a:xfrm>
            <a:custGeom>
              <a:rect b="b" l="l" r="r" t="t"/>
              <a:pathLst>
                <a:path extrusionOk="0" h="423076" w="269118">
                  <a:moveTo>
                    <a:pt x="255843" y="308523"/>
                  </a:moveTo>
                  <a:cubicBezTo>
                    <a:pt x="264336" y="296785"/>
                    <a:pt x="262905" y="278081"/>
                    <a:pt x="251453" y="268156"/>
                  </a:cubicBezTo>
                  <a:cubicBezTo>
                    <a:pt x="247732" y="225403"/>
                    <a:pt x="246491" y="182364"/>
                    <a:pt x="247827" y="139325"/>
                  </a:cubicBezTo>
                  <a:cubicBezTo>
                    <a:pt x="248972" y="102490"/>
                    <a:pt x="191714" y="102490"/>
                    <a:pt x="190569" y="139325"/>
                  </a:cubicBezTo>
                  <a:cubicBezTo>
                    <a:pt x="189329" y="180551"/>
                    <a:pt x="190474" y="221681"/>
                    <a:pt x="193718" y="262716"/>
                  </a:cubicBezTo>
                  <a:cubicBezTo>
                    <a:pt x="152302" y="266056"/>
                    <a:pt x="111648" y="276172"/>
                    <a:pt x="73572" y="292777"/>
                  </a:cubicBezTo>
                  <a:cubicBezTo>
                    <a:pt x="70327" y="204599"/>
                    <a:pt x="66987" y="116518"/>
                    <a:pt x="63742" y="28340"/>
                  </a:cubicBezTo>
                  <a:cubicBezTo>
                    <a:pt x="63170" y="14217"/>
                    <a:pt x="53245" y="1906"/>
                    <a:pt x="38931" y="189"/>
                  </a:cubicBezTo>
                  <a:cubicBezTo>
                    <a:pt x="25762" y="-1338"/>
                    <a:pt x="10302" y="6487"/>
                    <a:pt x="7534" y="20706"/>
                  </a:cubicBezTo>
                  <a:cubicBezTo>
                    <a:pt x="5244" y="32253"/>
                    <a:pt x="2954" y="43705"/>
                    <a:pt x="663" y="55252"/>
                  </a:cubicBezTo>
                  <a:cubicBezTo>
                    <a:pt x="-1436" y="65653"/>
                    <a:pt x="1523" y="76246"/>
                    <a:pt x="8489" y="83308"/>
                  </a:cubicBezTo>
                  <a:cubicBezTo>
                    <a:pt x="11638" y="168336"/>
                    <a:pt x="14787" y="253364"/>
                    <a:pt x="17936" y="338488"/>
                  </a:cubicBezTo>
                  <a:cubicBezTo>
                    <a:pt x="18700" y="359769"/>
                    <a:pt x="41794" y="374656"/>
                    <a:pt x="60975" y="363204"/>
                  </a:cubicBezTo>
                  <a:cubicBezTo>
                    <a:pt x="103537" y="337915"/>
                    <a:pt x="150775" y="323314"/>
                    <a:pt x="199540" y="319688"/>
                  </a:cubicBezTo>
                  <a:cubicBezTo>
                    <a:pt x="203166" y="347267"/>
                    <a:pt x="207651" y="374846"/>
                    <a:pt x="213186" y="402140"/>
                  </a:cubicBezTo>
                  <a:cubicBezTo>
                    <a:pt x="216240" y="417313"/>
                    <a:pt x="234180" y="425997"/>
                    <a:pt x="248400" y="422180"/>
                  </a:cubicBezTo>
                  <a:cubicBezTo>
                    <a:pt x="264145" y="417885"/>
                    <a:pt x="271494" y="402140"/>
                    <a:pt x="268440" y="386966"/>
                  </a:cubicBezTo>
                  <a:cubicBezTo>
                    <a:pt x="263382" y="360914"/>
                    <a:pt x="259183" y="334766"/>
                    <a:pt x="255843" y="308523"/>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7" name="Google Shape;1117;p30"/>
            <p:cNvSpPr/>
            <p:nvPr/>
          </p:nvSpPr>
          <p:spPr>
            <a:xfrm>
              <a:off x="5681442" y="5034172"/>
              <a:ext cx="107987" cy="453336"/>
            </a:xfrm>
            <a:custGeom>
              <a:rect b="b" l="l" r="r" t="t"/>
              <a:pathLst>
                <a:path extrusionOk="0" h="453336" w="107987">
                  <a:moveTo>
                    <a:pt x="20588" y="903"/>
                  </a:moveTo>
                  <a:cubicBezTo>
                    <a:pt x="4460" y="5293"/>
                    <a:pt x="-2029" y="20848"/>
                    <a:pt x="548" y="36117"/>
                  </a:cubicBezTo>
                  <a:cubicBezTo>
                    <a:pt x="22783" y="164852"/>
                    <a:pt x="39483" y="294446"/>
                    <a:pt x="50648" y="424708"/>
                  </a:cubicBezTo>
                  <a:cubicBezTo>
                    <a:pt x="51985" y="440072"/>
                    <a:pt x="62864" y="453337"/>
                    <a:pt x="79277" y="453337"/>
                  </a:cubicBezTo>
                  <a:cubicBezTo>
                    <a:pt x="93783" y="453337"/>
                    <a:pt x="109243" y="440167"/>
                    <a:pt x="107906" y="424708"/>
                  </a:cubicBezTo>
                  <a:cubicBezTo>
                    <a:pt x="96264" y="289483"/>
                    <a:pt x="78896" y="154736"/>
                    <a:pt x="55801" y="20943"/>
                  </a:cubicBezTo>
                  <a:cubicBezTo>
                    <a:pt x="53130" y="5675"/>
                    <a:pt x="34425" y="-2914"/>
                    <a:pt x="20588" y="903"/>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8" name="Google Shape;1118;p30"/>
            <p:cNvSpPr/>
            <p:nvPr/>
          </p:nvSpPr>
          <p:spPr>
            <a:xfrm>
              <a:off x="5805862" y="5012784"/>
              <a:ext cx="322339" cy="531218"/>
            </a:xfrm>
            <a:custGeom>
              <a:rect b="b" l="l" r="r" t="t"/>
              <a:pathLst>
                <a:path extrusionOk="0" h="531218" w="322339">
                  <a:moveTo>
                    <a:pt x="147149" y="161332"/>
                  </a:moveTo>
                  <a:cubicBezTo>
                    <a:pt x="117947" y="165531"/>
                    <a:pt x="90845" y="179178"/>
                    <a:pt x="68992" y="198836"/>
                  </a:cubicBezTo>
                  <a:cubicBezTo>
                    <a:pt x="65651" y="164004"/>
                    <a:pt x="62407" y="129268"/>
                    <a:pt x="59066" y="94436"/>
                  </a:cubicBezTo>
                  <a:cubicBezTo>
                    <a:pt x="126250" y="81553"/>
                    <a:pt x="193432" y="68765"/>
                    <a:pt x="260710" y="55882"/>
                  </a:cubicBezTo>
                  <a:cubicBezTo>
                    <a:pt x="275884" y="53020"/>
                    <a:pt x="284568" y="34697"/>
                    <a:pt x="280751" y="20669"/>
                  </a:cubicBezTo>
                  <a:cubicBezTo>
                    <a:pt x="276361" y="4732"/>
                    <a:pt x="260806" y="-2235"/>
                    <a:pt x="245537" y="628"/>
                  </a:cubicBezTo>
                  <a:cubicBezTo>
                    <a:pt x="177686" y="13607"/>
                    <a:pt x="109931" y="26585"/>
                    <a:pt x="42080" y="39564"/>
                  </a:cubicBezTo>
                  <a:cubicBezTo>
                    <a:pt x="36736" y="40613"/>
                    <a:pt x="32346" y="43571"/>
                    <a:pt x="28815" y="47484"/>
                  </a:cubicBezTo>
                  <a:cubicBezTo>
                    <a:pt x="28815" y="47484"/>
                    <a:pt x="28815" y="47484"/>
                    <a:pt x="28720" y="47484"/>
                  </a:cubicBezTo>
                  <a:cubicBezTo>
                    <a:pt x="14405" y="47484"/>
                    <a:pt x="-1340" y="60654"/>
                    <a:pt x="91" y="76113"/>
                  </a:cubicBezTo>
                  <a:cubicBezTo>
                    <a:pt x="6771" y="146636"/>
                    <a:pt x="13451" y="217064"/>
                    <a:pt x="20226" y="287586"/>
                  </a:cubicBezTo>
                  <a:cubicBezTo>
                    <a:pt x="21563" y="301710"/>
                    <a:pt x="30056" y="313925"/>
                    <a:pt x="45039" y="315738"/>
                  </a:cubicBezTo>
                  <a:cubicBezTo>
                    <a:pt x="58303" y="317360"/>
                    <a:pt x="73476" y="309344"/>
                    <a:pt x="76435" y="295220"/>
                  </a:cubicBezTo>
                  <a:cubicBezTo>
                    <a:pt x="83211" y="262679"/>
                    <a:pt x="106400" y="234145"/>
                    <a:pt x="136461" y="222885"/>
                  </a:cubicBezTo>
                  <a:cubicBezTo>
                    <a:pt x="168525" y="210860"/>
                    <a:pt x="203834" y="217445"/>
                    <a:pt x="230077" y="239394"/>
                  </a:cubicBezTo>
                  <a:cubicBezTo>
                    <a:pt x="291916" y="291212"/>
                    <a:pt x="264145" y="396090"/>
                    <a:pt x="212900" y="445332"/>
                  </a:cubicBezTo>
                  <a:cubicBezTo>
                    <a:pt x="198967" y="458692"/>
                    <a:pt x="183698" y="468044"/>
                    <a:pt x="165567" y="472243"/>
                  </a:cubicBezTo>
                  <a:cubicBezTo>
                    <a:pt x="160509" y="473388"/>
                    <a:pt x="148389" y="474247"/>
                    <a:pt x="143236" y="473388"/>
                  </a:cubicBezTo>
                  <a:cubicBezTo>
                    <a:pt x="142186" y="473197"/>
                    <a:pt x="141232" y="473006"/>
                    <a:pt x="140277" y="472720"/>
                  </a:cubicBezTo>
                  <a:cubicBezTo>
                    <a:pt x="141995" y="466231"/>
                    <a:pt x="141518" y="459169"/>
                    <a:pt x="137415" y="452203"/>
                  </a:cubicBezTo>
                  <a:cubicBezTo>
                    <a:pt x="130353" y="440178"/>
                    <a:pt x="110599" y="432449"/>
                    <a:pt x="98289" y="441897"/>
                  </a:cubicBezTo>
                  <a:cubicBezTo>
                    <a:pt x="84069" y="452871"/>
                    <a:pt x="75385" y="467662"/>
                    <a:pt x="80252" y="486176"/>
                  </a:cubicBezTo>
                  <a:cubicBezTo>
                    <a:pt x="84260" y="501445"/>
                    <a:pt x="96189" y="514328"/>
                    <a:pt x="109645" y="521962"/>
                  </a:cubicBezTo>
                  <a:cubicBezTo>
                    <a:pt x="133120" y="535131"/>
                    <a:pt x="166998" y="532746"/>
                    <a:pt x="191619" y="524157"/>
                  </a:cubicBezTo>
                  <a:cubicBezTo>
                    <a:pt x="245346" y="505548"/>
                    <a:pt x="283805" y="459074"/>
                    <a:pt x="304799" y="407733"/>
                  </a:cubicBezTo>
                  <a:cubicBezTo>
                    <a:pt x="327511" y="352288"/>
                    <a:pt x="331519" y="280143"/>
                    <a:pt x="296592" y="228706"/>
                  </a:cubicBezTo>
                  <a:cubicBezTo>
                    <a:pt x="263668" y="180418"/>
                    <a:pt x="205361" y="152934"/>
                    <a:pt x="147149" y="161332"/>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9" name="Google Shape;1119;p30"/>
            <p:cNvSpPr/>
            <p:nvPr/>
          </p:nvSpPr>
          <p:spPr>
            <a:xfrm>
              <a:off x="6995043" y="5201207"/>
              <a:ext cx="111682" cy="438047"/>
            </a:xfrm>
            <a:custGeom>
              <a:rect b="b" l="l" r="r" t="t"/>
              <a:pathLst>
                <a:path extrusionOk="0" h="438047" w="111682">
                  <a:moveTo>
                    <a:pt x="55698" y="20911"/>
                  </a:moveTo>
                  <a:cubicBezTo>
                    <a:pt x="53503" y="5642"/>
                    <a:pt x="34035" y="-2851"/>
                    <a:pt x="20485" y="871"/>
                  </a:cubicBezTo>
                  <a:cubicBezTo>
                    <a:pt x="4071" y="5356"/>
                    <a:pt x="-1751" y="20720"/>
                    <a:pt x="444" y="36084"/>
                  </a:cubicBezTo>
                  <a:cubicBezTo>
                    <a:pt x="18958" y="163102"/>
                    <a:pt x="37471" y="290119"/>
                    <a:pt x="55985" y="417136"/>
                  </a:cubicBezTo>
                  <a:cubicBezTo>
                    <a:pt x="58179" y="432405"/>
                    <a:pt x="77647" y="440898"/>
                    <a:pt x="91198" y="437177"/>
                  </a:cubicBezTo>
                  <a:cubicBezTo>
                    <a:pt x="107612" y="432691"/>
                    <a:pt x="113433" y="417327"/>
                    <a:pt x="111239" y="401963"/>
                  </a:cubicBezTo>
                  <a:cubicBezTo>
                    <a:pt x="92630" y="274946"/>
                    <a:pt x="74116" y="147929"/>
                    <a:pt x="55698" y="2091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0" name="Google Shape;1120;p30"/>
            <p:cNvSpPr/>
            <p:nvPr/>
          </p:nvSpPr>
          <p:spPr>
            <a:xfrm>
              <a:off x="7133866" y="5163150"/>
              <a:ext cx="334581" cy="464501"/>
            </a:xfrm>
            <a:custGeom>
              <a:rect b="b" l="l" r="r" t="t"/>
              <a:pathLst>
                <a:path extrusionOk="0" h="464501" w="334581">
                  <a:moveTo>
                    <a:pt x="244583" y="191902"/>
                  </a:moveTo>
                  <a:cubicBezTo>
                    <a:pt x="195913" y="187035"/>
                    <a:pt x="158219" y="227115"/>
                    <a:pt x="139705" y="267959"/>
                  </a:cubicBezTo>
                  <a:cubicBezTo>
                    <a:pt x="123673" y="303268"/>
                    <a:pt x="114512" y="342108"/>
                    <a:pt x="110408" y="381234"/>
                  </a:cubicBezTo>
                  <a:cubicBezTo>
                    <a:pt x="64411" y="341249"/>
                    <a:pt x="53913" y="272445"/>
                    <a:pt x="57444" y="212133"/>
                  </a:cubicBezTo>
                  <a:cubicBezTo>
                    <a:pt x="59639" y="173674"/>
                    <a:pt x="63361" y="129490"/>
                    <a:pt x="82638" y="95327"/>
                  </a:cubicBezTo>
                  <a:cubicBezTo>
                    <a:pt x="91227" y="80153"/>
                    <a:pt x="102010" y="68988"/>
                    <a:pt x="117565" y="61926"/>
                  </a:cubicBezTo>
                  <a:cubicBezTo>
                    <a:pt x="130735" y="55914"/>
                    <a:pt x="142759" y="55914"/>
                    <a:pt x="156883" y="61831"/>
                  </a:cubicBezTo>
                  <a:cubicBezTo>
                    <a:pt x="171102" y="67843"/>
                    <a:pt x="188374" y="55341"/>
                    <a:pt x="192096" y="41790"/>
                  </a:cubicBezTo>
                  <a:cubicBezTo>
                    <a:pt x="196677" y="25281"/>
                    <a:pt x="186370" y="12588"/>
                    <a:pt x="172056" y="6576"/>
                  </a:cubicBezTo>
                  <a:cubicBezTo>
                    <a:pt x="130639" y="-10792"/>
                    <a:pt x="80062" y="8199"/>
                    <a:pt x="51623" y="40645"/>
                  </a:cubicBezTo>
                  <a:cubicBezTo>
                    <a:pt x="19368" y="77481"/>
                    <a:pt x="10016" y="125578"/>
                    <a:pt x="4004" y="172625"/>
                  </a:cubicBezTo>
                  <a:cubicBezTo>
                    <a:pt x="-8021" y="266623"/>
                    <a:pt x="3813" y="371787"/>
                    <a:pt x="84355" y="433244"/>
                  </a:cubicBezTo>
                  <a:cubicBezTo>
                    <a:pt x="92944" y="439733"/>
                    <a:pt x="101915" y="445268"/>
                    <a:pt x="111362" y="449848"/>
                  </a:cubicBezTo>
                  <a:cubicBezTo>
                    <a:pt x="118424" y="462445"/>
                    <a:pt x="134743" y="466453"/>
                    <a:pt x="147626" y="461777"/>
                  </a:cubicBezTo>
                  <a:cubicBezTo>
                    <a:pt x="165376" y="465213"/>
                    <a:pt x="183889" y="465499"/>
                    <a:pt x="202498" y="462064"/>
                  </a:cubicBezTo>
                  <a:cubicBezTo>
                    <a:pt x="242006" y="454715"/>
                    <a:pt x="277697" y="429904"/>
                    <a:pt x="301936" y="398507"/>
                  </a:cubicBezTo>
                  <a:cubicBezTo>
                    <a:pt x="327702" y="365107"/>
                    <a:pt x="339917" y="323308"/>
                    <a:pt x="332378" y="281510"/>
                  </a:cubicBezTo>
                  <a:cubicBezTo>
                    <a:pt x="324171" y="237612"/>
                    <a:pt x="290675" y="196482"/>
                    <a:pt x="244583" y="191902"/>
                  </a:cubicBezTo>
                  <a:close/>
                  <a:moveTo>
                    <a:pt x="261760" y="356232"/>
                  </a:moveTo>
                  <a:cubicBezTo>
                    <a:pt x="240193" y="390300"/>
                    <a:pt x="202880" y="410340"/>
                    <a:pt x="165662" y="406619"/>
                  </a:cubicBezTo>
                  <a:cubicBezTo>
                    <a:pt x="167666" y="376177"/>
                    <a:pt x="173010" y="346307"/>
                    <a:pt x="182076" y="316915"/>
                  </a:cubicBezTo>
                  <a:cubicBezTo>
                    <a:pt x="187038" y="300787"/>
                    <a:pt x="191810" y="289049"/>
                    <a:pt x="201162" y="274639"/>
                  </a:cubicBezTo>
                  <a:cubicBezTo>
                    <a:pt x="205075" y="268723"/>
                    <a:pt x="206888" y="266337"/>
                    <a:pt x="212041" y="261279"/>
                  </a:cubicBezTo>
                  <a:cubicBezTo>
                    <a:pt x="217289" y="256030"/>
                    <a:pt x="220439" y="253549"/>
                    <a:pt x="225401" y="251259"/>
                  </a:cubicBezTo>
                  <a:cubicBezTo>
                    <a:pt x="233608" y="247441"/>
                    <a:pt x="242865" y="247346"/>
                    <a:pt x="252790" y="253644"/>
                  </a:cubicBezTo>
                  <a:cubicBezTo>
                    <a:pt x="261283" y="259084"/>
                    <a:pt x="269490" y="271108"/>
                    <a:pt x="273116" y="281892"/>
                  </a:cubicBezTo>
                  <a:cubicBezTo>
                    <a:pt x="281800" y="307753"/>
                    <a:pt x="276743" y="332470"/>
                    <a:pt x="261760" y="356232"/>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1" name="Google Shape;1121;p30"/>
            <p:cNvSpPr/>
            <p:nvPr/>
          </p:nvSpPr>
          <p:spPr>
            <a:xfrm>
              <a:off x="8060526" y="4946764"/>
              <a:ext cx="126967" cy="351024"/>
            </a:xfrm>
            <a:custGeom>
              <a:rect b="b" l="l" r="r" t="t"/>
              <a:pathLst>
                <a:path extrusionOk="0" h="351024" w="126967">
                  <a:moveTo>
                    <a:pt x="55882" y="20937"/>
                  </a:moveTo>
                  <a:cubicBezTo>
                    <a:pt x="53019" y="5763"/>
                    <a:pt x="34697" y="-2920"/>
                    <a:pt x="20668" y="897"/>
                  </a:cubicBezTo>
                  <a:cubicBezTo>
                    <a:pt x="4731" y="5286"/>
                    <a:pt x="-2235" y="20841"/>
                    <a:pt x="628" y="36111"/>
                  </a:cubicBezTo>
                  <a:cubicBezTo>
                    <a:pt x="19333" y="135357"/>
                    <a:pt x="42617" y="233746"/>
                    <a:pt x="70483" y="330893"/>
                  </a:cubicBezTo>
                  <a:cubicBezTo>
                    <a:pt x="80598" y="366203"/>
                    <a:pt x="135852" y="351220"/>
                    <a:pt x="125737" y="315625"/>
                  </a:cubicBezTo>
                  <a:cubicBezTo>
                    <a:pt x="97871" y="218573"/>
                    <a:pt x="74586" y="120184"/>
                    <a:pt x="55882" y="2093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2" name="Google Shape;1122;p30"/>
            <p:cNvSpPr/>
            <p:nvPr/>
          </p:nvSpPr>
          <p:spPr>
            <a:xfrm>
              <a:off x="8129623" y="4855945"/>
              <a:ext cx="386250" cy="402066"/>
            </a:xfrm>
            <a:custGeom>
              <a:rect b="b" l="l" r="r" t="t"/>
              <a:pathLst>
                <a:path extrusionOk="0" h="402066" w="386250">
                  <a:moveTo>
                    <a:pt x="346842" y="108321"/>
                  </a:moveTo>
                  <a:cubicBezTo>
                    <a:pt x="341116" y="70435"/>
                    <a:pt x="340735" y="20239"/>
                    <a:pt x="297982" y="4779"/>
                  </a:cubicBezTo>
                  <a:cubicBezTo>
                    <a:pt x="279850" y="-1805"/>
                    <a:pt x="260096" y="1821"/>
                    <a:pt x="241487" y="3729"/>
                  </a:cubicBezTo>
                  <a:cubicBezTo>
                    <a:pt x="219443" y="6020"/>
                    <a:pt x="197303" y="8215"/>
                    <a:pt x="175259" y="10505"/>
                  </a:cubicBezTo>
                  <a:cubicBezTo>
                    <a:pt x="147680" y="13272"/>
                    <a:pt x="120101" y="16135"/>
                    <a:pt x="92521" y="18903"/>
                  </a:cubicBezTo>
                  <a:cubicBezTo>
                    <a:pt x="91949" y="17376"/>
                    <a:pt x="91281" y="15849"/>
                    <a:pt x="90422" y="14322"/>
                  </a:cubicBezTo>
                  <a:cubicBezTo>
                    <a:pt x="82978" y="1630"/>
                    <a:pt x="64083" y="-4669"/>
                    <a:pt x="51296" y="4016"/>
                  </a:cubicBezTo>
                  <a:cubicBezTo>
                    <a:pt x="38890" y="12414"/>
                    <a:pt x="26580" y="20811"/>
                    <a:pt x="14174" y="29209"/>
                  </a:cubicBezTo>
                  <a:cubicBezTo>
                    <a:pt x="3581" y="36462"/>
                    <a:pt x="-2526" y="48677"/>
                    <a:pt x="1004" y="61560"/>
                  </a:cubicBezTo>
                  <a:cubicBezTo>
                    <a:pt x="4058" y="72821"/>
                    <a:pt x="16273" y="83795"/>
                    <a:pt x="28583" y="82555"/>
                  </a:cubicBezTo>
                  <a:cubicBezTo>
                    <a:pt x="68759" y="78451"/>
                    <a:pt x="109031" y="74348"/>
                    <a:pt x="149207" y="70339"/>
                  </a:cubicBezTo>
                  <a:cubicBezTo>
                    <a:pt x="188524" y="66331"/>
                    <a:pt x="228032" y="60892"/>
                    <a:pt x="267540" y="58411"/>
                  </a:cubicBezTo>
                  <a:cubicBezTo>
                    <a:pt x="270976" y="58220"/>
                    <a:pt x="274983" y="57743"/>
                    <a:pt x="278419" y="58316"/>
                  </a:cubicBezTo>
                  <a:cubicBezTo>
                    <a:pt x="277369" y="58125"/>
                    <a:pt x="278992" y="59079"/>
                    <a:pt x="279946" y="59461"/>
                  </a:cubicBezTo>
                  <a:cubicBezTo>
                    <a:pt x="280328" y="60129"/>
                    <a:pt x="280900" y="61274"/>
                    <a:pt x="280996" y="61655"/>
                  </a:cubicBezTo>
                  <a:cubicBezTo>
                    <a:pt x="280996" y="61560"/>
                    <a:pt x="282618" y="67476"/>
                    <a:pt x="283095" y="69481"/>
                  </a:cubicBezTo>
                  <a:cubicBezTo>
                    <a:pt x="287389" y="87994"/>
                    <a:pt x="289202" y="107176"/>
                    <a:pt x="291970" y="125975"/>
                  </a:cubicBezTo>
                  <a:cubicBezTo>
                    <a:pt x="297982" y="165769"/>
                    <a:pt x="303995" y="205564"/>
                    <a:pt x="310007" y="245358"/>
                  </a:cubicBezTo>
                  <a:cubicBezTo>
                    <a:pt x="316877" y="290592"/>
                    <a:pt x="323653" y="335825"/>
                    <a:pt x="330524" y="381155"/>
                  </a:cubicBezTo>
                  <a:cubicBezTo>
                    <a:pt x="332814" y="396424"/>
                    <a:pt x="352091" y="404917"/>
                    <a:pt x="365737" y="401195"/>
                  </a:cubicBezTo>
                  <a:cubicBezTo>
                    <a:pt x="382152" y="396710"/>
                    <a:pt x="388068" y="381346"/>
                    <a:pt x="385778" y="365982"/>
                  </a:cubicBezTo>
                  <a:cubicBezTo>
                    <a:pt x="372704" y="279999"/>
                    <a:pt x="359821" y="194112"/>
                    <a:pt x="346842" y="10832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3" name="Google Shape;1123;p30"/>
            <p:cNvSpPr/>
            <p:nvPr/>
          </p:nvSpPr>
          <p:spPr>
            <a:xfrm>
              <a:off x="9075223" y="4165322"/>
              <a:ext cx="135784" cy="532217"/>
            </a:xfrm>
            <a:custGeom>
              <a:rect b="b" l="l" r="r" t="t"/>
              <a:pathLst>
                <a:path extrusionOk="0" h="532217" w="135784">
                  <a:moveTo>
                    <a:pt x="75741" y="129217"/>
                  </a:moveTo>
                  <a:cubicBezTo>
                    <a:pt x="71447" y="109558"/>
                    <a:pt x="67057" y="89900"/>
                    <a:pt x="62381" y="70337"/>
                  </a:cubicBezTo>
                  <a:cubicBezTo>
                    <a:pt x="62095" y="69191"/>
                    <a:pt x="61808" y="68046"/>
                    <a:pt x="61618" y="66901"/>
                  </a:cubicBezTo>
                  <a:cubicBezTo>
                    <a:pt x="70683" y="61080"/>
                    <a:pt x="76695" y="51155"/>
                    <a:pt x="76218" y="38463"/>
                  </a:cubicBezTo>
                  <a:cubicBezTo>
                    <a:pt x="75550" y="18900"/>
                    <a:pt x="60091" y="386"/>
                    <a:pt x="39764" y="5"/>
                  </a:cubicBezTo>
                  <a:cubicBezTo>
                    <a:pt x="15906" y="-377"/>
                    <a:pt x="1019" y="22431"/>
                    <a:pt x="65" y="43998"/>
                  </a:cubicBezTo>
                  <a:cubicBezTo>
                    <a:pt x="-794" y="63656"/>
                    <a:pt x="7031" y="84556"/>
                    <a:pt x="11421" y="103546"/>
                  </a:cubicBezTo>
                  <a:cubicBezTo>
                    <a:pt x="30889" y="188097"/>
                    <a:pt x="47112" y="273412"/>
                    <a:pt x="59995" y="359107"/>
                  </a:cubicBezTo>
                  <a:cubicBezTo>
                    <a:pt x="67248" y="407109"/>
                    <a:pt x="73355" y="455301"/>
                    <a:pt x="78413" y="503589"/>
                  </a:cubicBezTo>
                  <a:cubicBezTo>
                    <a:pt x="80036" y="518953"/>
                    <a:pt x="90437" y="532218"/>
                    <a:pt x="107042" y="532218"/>
                  </a:cubicBezTo>
                  <a:cubicBezTo>
                    <a:pt x="121261" y="532218"/>
                    <a:pt x="137294" y="519048"/>
                    <a:pt x="135671" y="503589"/>
                  </a:cubicBezTo>
                  <a:cubicBezTo>
                    <a:pt x="126796" y="419419"/>
                    <a:pt x="114963" y="335537"/>
                    <a:pt x="100076" y="252131"/>
                  </a:cubicBezTo>
                  <a:cubicBezTo>
                    <a:pt x="92727" y="211096"/>
                    <a:pt x="84616" y="170061"/>
                    <a:pt x="75741" y="129217"/>
                  </a:cubicBezTo>
                  <a:close/>
                  <a:moveTo>
                    <a:pt x="49879" y="16132"/>
                  </a:moveTo>
                  <a:cubicBezTo>
                    <a:pt x="48257" y="15751"/>
                    <a:pt x="46635" y="15560"/>
                    <a:pt x="45012" y="15464"/>
                  </a:cubicBezTo>
                  <a:cubicBezTo>
                    <a:pt x="45108" y="15464"/>
                    <a:pt x="45203" y="15464"/>
                    <a:pt x="45299" y="15369"/>
                  </a:cubicBezTo>
                  <a:cubicBezTo>
                    <a:pt x="46826" y="15560"/>
                    <a:pt x="48353" y="15846"/>
                    <a:pt x="49879" y="16132"/>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4" name="Google Shape;1124;p30"/>
            <p:cNvSpPr/>
            <p:nvPr/>
          </p:nvSpPr>
          <p:spPr>
            <a:xfrm>
              <a:off x="9214918" y="4059813"/>
              <a:ext cx="280248" cy="505247"/>
            </a:xfrm>
            <a:custGeom>
              <a:rect b="b" l="l" r="r" t="t"/>
              <a:pathLst>
                <a:path extrusionOk="0" h="505247" w="280248">
                  <a:moveTo>
                    <a:pt x="135113" y="64"/>
                  </a:moveTo>
                  <a:cubicBezTo>
                    <a:pt x="93124" y="1495"/>
                    <a:pt x="56479" y="24017"/>
                    <a:pt x="31476" y="56940"/>
                  </a:cubicBezTo>
                  <a:cubicBezTo>
                    <a:pt x="5233" y="91486"/>
                    <a:pt x="-6410" y="137292"/>
                    <a:pt x="3515" y="179854"/>
                  </a:cubicBezTo>
                  <a:cubicBezTo>
                    <a:pt x="15062" y="229573"/>
                    <a:pt x="57052" y="262019"/>
                    <a:pt x="97132" y="289407"/>
                  </a:cubicBezTo>
                  <a:cubicBezTo>
                    <a:pt x="96178" y="290362"/>
                    <a:pt x="95128" y="291220"/>
                    <a:pt x="94174" y="292175"/>
                  </a:cubicBezTo>
                  <a:cubicBezTo>
                    <a:pt x="63636" y="323190"/>
                    <a:pt x="36916" y="367374"/>
                    <a:pt x="40542" y="412512"/>
                  </a:cubicBezTo>
                  <a:cubicBezTo>
                    <a:pt x="44550" y="462231"/>
                    <a:pt x="83772" y="501930"/>
                    <a:pt x="133968" y="505079"/>
                  </a:cubicBezTo>
                  <a:cubicBezTo>
                    <a:pt x="186455" y="508324"/>
                    <a:pt x="233024" y="464140"/>
                    <a:pt x="242663" y="414230"/>
                  </a:cubicBezTo>
                  <a:cubicBezTo>
                    <a:pt x="252015" y="365656"/>
                    <a:pt x="230639" y="316700"/>
                    <a:pt x="195616" y="283300"/>
                  </a:cubicBezTo>
                  <a:cubicBezTo>
                    <a:pt x="201533" y="278815"/>
                    <a:pt x="207354" y="274329"/>
                    <a:pt x="212984" y="269653"/>
                  </a:cubicBezTo>
                  <a:cubicBezTo>
                    <a:pt x="246957" y="241120"/>
                    <a:pt x="274918" y="204761"/>
                    <a:pt x="279594" y="159432"/>
                  </a:cubicBezTo>
                  <a:cubicBezTo>
                    <a:pt x="283889" y="118588"/>
                    <a:pt x="266616" y="77839"/>
                    <a:pt x="239895" y="47683"/>
                  </a:cubicBezTo>
                  <a:cubicBezTo>
                    <a:pt x="213938" y="18577"/>
                    <a:pt x="174717" y="-1272"/>
                    <a:pt x="135113" y="64"/>
                  </a:cubicBezTo>
                  <a:close/>
                  <a:moveTo>
                    <a:pt x="182065" y="361934"/>
                  </a:moveTo>
                  <a:cubicBezTo>
                    <a:pt x="188936" y="378921"/>
                    <a:pt x="189699" y="396003"/>
                    <a:pt x="183973" y="412130"/>
                  </a:cubicBezTo>
                  <a:cubicBezTo>
                    <a:pt x="179011" y="425968"/>
                    <a:pt x="168132" y="438851"/>
                    <a:pt x="153341" y="445340"/>
                  </a:cubicBezTo>
                  <a:cubicBezTo>
                    <a:pt x="148187" y="447630"/>
                    <a:pt x="141793" y="448871"/>
                    <a:pt x="133968" y="448012"/>
                  </a:cubicBezTo>
                  <a:cubicBezTo>
                    <a:pt x="128337" y="447439"/>
                    <a:pt x="118700" y="443622"/>
                    <a:pt x="113069" y="439137"/>
                  </a:cubicBezTo>
                  <a:cubicBezTo>
                    <a:pt x="100186" y="428830"/>
                    <a:pt x="96464" y="415089"/>
                    <a:pt x="97705" y="399724"/>
                  </a:cubicBezTo>
                  <a:cubicBezTo>
                    <a:pt x="98945" y="384646"/>
                    <a:pt x="108393" y="365656"/>
                    <a:pt x="119272" y="350578"/>
                  </a:cubicBezTo>
                  <a:cubicBezTo>
                    <a:pt x="127860" y="338649"/>
                    <a:pt x="138263" y="328343"/>
                    <a:pt x="149523" y="318800"/>
                  </a:cubicBezTo>
                  <a:cubicBezTo>
                    <a:pt x="163361" y="330633"/>
                    <a:pt x="175194" y="344852"/>
                    <a:pt x="182065" y="361934"/>
                  </a:cubicBezTo>
                  <a:close/>
                  <a:moveTo>
                    <a:pt x="220046" y="168211"/>
                  </a:moveTo>
                  <a:cubicBezTo>
                    <a:pt x="215084" y="184721"/>
                    <a:pt x="204300" y="199035"/>
                    <a:pt x="192085" y="211441"/>
                  </a:cubicBezTo>
                  <a:cubicBezTo>
                    <a:pt x="176530" y="227187"/>
                    <a:pt x="158780" y="240261"/>
                    <a:pt x="141125" y="253430"/>
                  </a:cubicBezTo>
                  <a:cubicBezTo>
                    <a:pt x="138740" y="249899"/>
                    <a:pt x="135781" y="246655"/>
                    <a:pt x="132059" y="244174"/>
                  </a:cubicBezTo>
                  <a:cubicBezTo>
                    <a:pt x="114023" y="231863"/>
                    <a:pt x="96083" y="219552"/>
                    <a:pt x="80909" y="203616"/>
                  </a:cubicBezTo>
                  <a:cubicBezTo>
                    <a:pt x="67263" y="189206"/>
                    <a:pt x="61346" y="177945"/>
                    <a:pt x="57911" y="160481"/>
                  </a:cubicBezTo>
                  <a:cubicBezTo>
                    <a:pt x="57815" y="159909"/>
                    <a:pt x="57720" y="159527"/>
                    <a:pt x="57624" y="159336"/>
                  </a:cubicBezTo>
                  <a:cubicBezTo>
                    <a:pt x="57624" y="158954"/>
                    <a:pt x="57624" y="158668"/>
                    <a:pt x="57529" y="158191"/>
                  </a:cubicBezTo>
                  <a:cubicBezTo>
                    <a:pt x="57433" y="156282"/>
                    <a:pt x="57243" y="154374"/>
                    <a:pt x="57147" y="152465"/>
                  </a:cubicBezTo>
                  <a:cubicBezTo>
                    <a:pt x="57052" y="148648"/>
                    <a:pt x="57338" y="144831"/>
                    <a:pt x="57338" y="141014"/>
                  </a:cubicBezTo>
                  <a:cubicBezTo>
                    <a:pt x="57338" y="140346"/>
                    <a:pt x="57338" y="139773"/>
                    <a:pt x="57338" y="139391"/>
                  </a:cubicBezTo>
                  <a:cubicBezTo>
                    <a:pt x="57529" y="137674"/>
                    <a:pt x="57911" y="136051"/>
                    <a:pt x="58197" y="134334"/>
                  </a:cubicBezTo>
                  <a:cubicBezTo>
                    <a:pt x="59151" y="129562"/>
                    <a:pt x="60391" y="124886"/>
                    <a:pt x="61823" y="120210"/>
                  </a:cubicBezTo>
                  <a:cubicBezTo>
                    <a:pt x="65735" y="107900"/>
                    <a:pt x="74897" y="92440"/>
                    <a:pt x="83963" y="82897"/>
                  </a:cubicBezTo>
                  <a:cubicBezTo>
                    <a:pt x="86635" y="80129"/>
                    <a:pt x="89402" y="77457"/>
                    <a:pt x="92361" y="74881"/>
                  </a:cubicBezTo>
                  <a:cubicBezTo>
                    <a:pt x="93124" y="74213"/>
                    <a:pt x="93601" y="73831"/>
                    <a:pt x="93983" y="73449"/>
                  </a:cubicBezTo>
                  <a:cubicBezTo>
                    <a:pt x="95701" y="72209"/>
                    <a:pt x="97418" y="70968"/>
                    <a:pt x="99231" y="69823"/>
                  </a:cubicBezTo>
                  <a:cubicBezTo>
                    <a:pt x="102858" y="67437"/>
                    <a:pt x="106580" y="65338"/>
                    <a:pt x="110397" y="63429"/>
                  </a:cubicBezTo>
                  <a:cubicBezTo>
                    <a:pt x="110683" y="63334"/>
                    <a:pt x="111733" y="62857"/>
                    <a:pt x="112401" y="62475"/>
                  </a:cubicBezTo>
                  <a:cubicBezTo>
                    <a:pt x="114787" y="61616"/>
                    <a:pt x="117172" y="60757"/>
                    <a:pt x="119558" y="60089"/>
                  </a:cubicBezTo>
                  <a:cubicBezTo>
                    <a:pt x="134159" y="55890"/>
                    <a:pt x="144275" y="55986"/>
                    <a:pt x="159925" y="61043"/>
                  </a:cubicBezTo>
                  <a:cubicBezTo>
                    <a:pt x="187027" y="69728"/>
                    <a:pt x="211457" y="97116"/>
                    <a:pt x="219569" y="125840"/>
                  </a:cubicBezTo>
                  <a:cubicBezTo>
                    <a:pt x="223672" y="139868"/>
                    <a:pt x="224150" y="154278"/>
                    <a:pt x="220046" y="16821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5" name="Google Shape;1125;p30"/>
            <p:cNvSpPr/>
            <p:nvPr/>
          </p:nvSpPr>
          <p:spPr>
            <a:xfrm>
              <a:off x="9525612" y="3051812"/>
              <a:ext cx="136486" cy="450791"/>
            </a:xfrm>
            <a:custGeom>
              <a:rect b="b" l="l" r="r" t="t"/>
              <a:pathLst>
                <a:path extrusionOk="0" h="450791" w="136486">
                  <a:moveTo>
                    <a:pt x="55933" y="20937"/>
                  </a:moveTo>
                  <a:cubicBezTo>
                    <a:pt x="52879" y="5764"/>
                    <a:pt x="34842" y="-2921"/>
                    <a:pt x="20719" y="897"/>
                  </a:cubicBezTo>
                  <a:cubicBezTo>
                    <a:pt x="4973" y="5191"/>
                    <a:pt x="-2375" y="20937"/>
                    <a:pt x="679" y="36110"/>
                  </a:cubicBezTo>
                  <a:cubicBezTo>
                    <a:pt x="27304" y="167327"/>
                    <a:pt x="53928" y="298638"/>
                    <a:pt x="80554" y="429854"/>
                  </a:cubicBezTo>
                  <a:cubicBezTo>
                    <a:pt x="83608" y="445028"/>
                    <a:pt x="101643" y="453712"/>
                    <a:pt x="115767" y="449895"/>
                  </a:cubicBezTo>
                  <a:cubicBezTo>
                    <a:pt x="131513" y="445600"/>
                    <a:pt x="138861" y="429854"/>
                    <a:pt x="135807" y="414681"/>
                  </a:cubicBezTo>
                  <a:cubicBezTo>
                    <a:pt x="109183" y="283465"/>
                    <a:pt x="82557" y="152249"/>
                    <a:pt x="55933" y="2093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6" name="Google Shape;1126;p30"/>
            <p:cNvSpPr/>
            <p:nvPr/>
          </p:nvSpPr>
          <p:spPr>
            <a:xfrm>
              <a:off x="9627707" y="2975469"/>
              <a:ext cx="365341" cy="462857"/>
            </a:xfrm>
            <a:custGeom>
              <a:rect b="b" l="l" r="r" t="t"/>
              <a:pathLst>
                <a:path extrusionOk="0" h="462857" w="365341">
                  <a:moveTo>
                    <a:pt x="325059" y="133162"/>
                  </a:moveTo>
                  <a:cubicBezTo>
                    <a:pt x="326873" y="106728"/>
                    <a:pt x="316089" y="79912"/>
                    <a:pt x="298625" y="60348"/>
                  </a:cubicBezTo>
                  <a:cubicBezTo>
                    <a:pt x="286602" y="46988"/>
                    <a:pt x="271619" y="37255"/>
                    <a:pt x="255492" y="29429"/>
                  </a:cubicBezTo>
                  <a:cubicBezTo>
                    <a:pt x="215219" y="-13132"/>
                    <a:pt x="151473" y="-2731"/>
                    <a:pt x="102803" y="18169"/>
                  </a:cubicBezTo>
                  <a:cubicBezTo>
                    <a:pt x="56233" y="38113"/>
                    <a:pt x="-3028" y="80293"/>
                    <a:pt x="120" y="137742"/>
                  </a:cubicBezTo>
                  <a:cubicBezTo>
                    <a:pt x="4033" y="208933"/>
                    <a:pt x="92211" y="220766"/>
                    <a:pt x="147464" y="222007"/>
                  </a:cubicBezTo>
                  <a:cubicBezTo>
                    <a:pt x="180674" y="222770"/>
                    <a:pt x="214361" y="218667"/>
                    <a:pt x="246425" y="209983"/>
                  </a:cubicBezTo>
                  <a:cubicBezTo>
                    <a:pt x="256827" y="207120"/>
                    <a:pt x="267038" y="203589"/>
                    <a:pt x="276677" y="199008"/>
                  </a:cubicBezTo>
                  <a:cubicBezTo>
                    <a:pt x="287651" y="280028"/>
                    <a:pt x="298721" y="360953"/>
                    <a:pt x="309695" y="441973"/>
                  </a:cubicBezTo>
                  <a:cubicBezTo>
                    <a:pt x="311794" y="457337"/>
                    <a:pt x="331454" y="465640"/>
                    <a:pt x="344909" y="462013"/>
                  </a:cubicBezTo>
                  <a:cubicBezTo>
                    <a:pt x="361419" y="457433"/>
                    <a:pt x="366953" y="442164"/>
                    <a:pt x="364950" y="426799"/>
                  </a:cubicBezTo>
                  <a:cubicBezTo>
                    <a:pt x="351685" y="328889"/>
                    <a:pt x="338420" y="230977"/>
                    <a:pt x="325059" y="133162"/>
                  </a:cubicBezTo>
                  <a:close/>
                  <a:moveTo>
                    <a:pt x="267516" y="133448"/>
                  </a:moveTo>
                  <a:cubicBezTo>
                    <a:pt x="267516" y="133543"/>
                    <a:pt x="266370" y="136692"/>
                    <a:pt x="266561" y="136406"/>
                  </a:cubicBezTo>
                  <a:cubicBezTo>
                    <a:pt x="265416" y="138983"/>
                    <a:pt x="264270" y="140605"/>
                    <a:pt x="260740" y="143277"/>
                  </a:cubicBezTo>
                  <a:cubicBezTo>
                    <a:pt x="253582" y="148717"/>
                    <a:pt x="243944" y="151102"/>
                    <a:pt x="235546" y="153584"/>
                  </a:cubicBezTo>
                  <a:cubicBezTo>
                    <a:pt x="212548" y="160168"/>
                    <a:pt x="189072" y="163986"/>
                    <a:pt x="165119" y="164749"/>
                  </a:cubicBezTo>
                  <a:cubicBezTo>
                    <a:pt x="141261" y="165512"/>
                    <a:pt x="117404" y="163699"/>
                    <a:pt x="94119" y="158450"/>
                  </a:cubicBezTo>
                  <a:cubicBezTo>
                    <a:pt x="85435" y="156542"/>
                    <a:pt x="76846" y="154252"/>
                    <a:pt x="70357" y="150816"/>
                  </a:cubicBezTo>
                  <a:cubicBezTo>
                    <a:pt x="65967" y="148430"/>
                    <a:pt x="63773" y="147094"/>
                    <a:pt x="61482" y="144518"/>
                  </a:cubicBezTo>
                  <a:cubicBezTo>
                    <a:pt x="59096" y="141846"/>
                    <a:pt x="58715" y="140701"/>
                    <a:pt x="58142" y="139078"/>
                  </a:cubicBezTo>
                  <a:cubicBezTo>
                    <a:pt x="56424" y="134402"/>
                    <a:pt x="56806" y="136597"/>
                    <a:pt x="57378" y="131825"/>
                  </a:cubicBezTo>
                  <a:cubicBezTo>
                    <a:pt x="57474" y="131348"/>
                    <a:pt x="57474" y="131158"/>
                    <a:pt x="57474" y="130967"/>
                  </a:cubicBezTo>
                  <a:cubicBezTo>
                    <a:pt x="57665" y="130490"/>
                    <a:pt x="57856" y="129917"/>
                    <a:pt x="58142" y="128963"/>
                  </a:cubicBezTo>
                  <a:cubicBezTo>
                    <a:pt x="58715" y="126959"/>
                    <a:pt x="59287" y="124955"/>
                    <a:pt x="60146" y="123046"/>
                  </a:cubicBezTo>
                  <a:cubicBezTo>
                    <a:pt x="59287" y="125050"/>
                    <a:pt x="64250" y="116461"/>
                    <a:pt x="64918" y="115412"/>
                  </a:cubicBezTo>
                  <a:cubicBezTo>
                    <a:pt x="67303" y="111881"/>
                    <a:pt x="69975" y="108732"/>
                    <a:pt x="73602" y="104914"/>
                  </a:cubicBezTo>
                  <a:cubicBezTo>
                    <a:pt x="86771" y="91268"/>
                    <a:pt x="102422" y="81438"/>
                    <a:pt x="119408" y="73136"/>
                  </a:cubicBezTo>
                  <a:cubicBezTo>
                    <a:pt x="134581" y="65788"/>
                    <a:pt x="157961" y="57963"/>
                    <a:pt x="172944" y="57008"/>
                  </a:cubicBezTo>
                  <a:cubicBezTo>
                    <a:pt x="175139" y="56913"/>
                    <a:pt x="177334" y="56818"/>
                    <a:pt x="179624" y="56722"/>
                  </a:cubicBezTo>
                  <a:cubicBezTo>
                    <a:pt x="183251" y="61017"/>
                    <a:pt x="188213" y="64452"/>
                    <a:pt x="193843" y="66361"/>
                  </a:cubicBezTo>
                  <a:cubicBezTo>
                    <a:pt x="212644" y="72755"/>
                    <a:pt x="233065" y="79148"/>
                    <a:pt x="248906" y="91649"/>
                  </a:cubicBezTo>
                  <a:cubicBezTo>
                    <a:pt x="257591" y="98520"/>
                    <a:pt x="263698" y="106728"/>
                    <a:pt x="266465" y="115793"/>
                  </a:cubicBezTo>
                  <a:cubicBezTo>
                    <a:pt x="266275" y="118561"/>
                    <a:pt x="266370" y="121424"/>
                    <a:pt x="266752" y="124287"/>
                  </a:cubicBezTo>
                  <a:cubicBezTo>
                    <a:pt x="267134" y="126959"/>
                    <a:pt x="267516" y="129726"/>
                    <a:pt x="267897" y="132398"/>
                  </a:cubicBezTo>
                  <a:cubicBezTo>
                    <a:pt x="267610" y="132971"/>
                    <a:pt x="267610" y="133066"/>
                    <a:pt x="267516" y="133448"/>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7" name="Google Shape;1127;p30"/>
            <p:cNvSpPr/>
            <p:nvPr/>
          </p:nvSpPr>
          <p:spPr>
            <a:xfrm>
              <a:off x="9612906" y="1649689"/>
              <a:ext cx="290416" cy="500473"/>
            </a:xfrm>
            <a:custGeom>
              <a:rect b="b" l="l" r="r" t="t"/>
              <a:pathLst>
                <a:path extrusionOk="0" h="500473" w="290416">
                  <a:moveTo>
                    <a:pt x="53476" y="131797"/>
                  </a:moveTo>
                  <a:cubicBezTo>
                    <a:pt x="70653" y="101832"/>
                    <a:pt x="96801" y="67382"/>
                    <a:pt x="129819" y="58603"/>
                  </a:cubicBezTo>
                  <a:cubicBezTo>
                    <a:pt x="157685" y="51159"/>
                    <a:pt x="178870" y="69959"/>
                    <a:pt x="186601" y="97156"/>
                  </a:cubicBezTo>
                  <a:cubicBezTo>
                    <a:pt x="190799" y="111852"/>
                    <a:pt x="191181" y="127312"/>
                    <a:pt x="187841" y="141627"/>
                  </a:cubicBezTo>
                  <a:cubicBezTo>
                    <a:pt x="183070" y="161953"/>
                    <a:pt x="173812" y="180276"/>
                    <a:pt x="163030" y="198026"/>
                  </a:cubicBezTo>
                  <a:cubicBezTo>
                    <a:pt x="138981" y="237534"/>
                    <a:pt x="110829" y="274274"/>
                    <a:pt x="87449" y="314260"/>
                  </a:cubicBezTo>
                  <a:cubicBezTo>
                    <a:pt x="59392" y="362356"/>
                    <a:pt x="35344" y="412552"/>
                    <a:pt x="14636" y="464180"/>
                  </a:cubicBezTo>
                  <a:cubicBezTo>
                    <a:pt x="6429" y="484602"/>
                    <a:pt x="30572" y="505501"/>
                    <a:pt x="49849" y="499394"/>
                  </a:cubicBezTo>
                  <a:cubicBezTo>
                    <a:pt x="118941" y="477445"/>
                    <a:pt x="190227" y="465707"/>
                    <a:pt x="262754" y="464753"/>
                  </a:cubicBezTo>
                  <a:cubicBezTo>
                    <a:pt x="299590" y="464275"/>
                    <a:pt x="299685" y="407017"/>
                    <a:pt x="262754" y="407495"/>
                  </a:cubicBezTo>
                  <a:cubicBezTo>
                    <a:pt x="205400" y="408258"/>
                    <a:pt x="148142" y="415224"/>
                    <a:pt x="92220" y="428394"/>
                  </a:cubicBezTo>
                  <a:cubicBezTo>
                    <a:pt x="107107" y="396711"/>
                    <a:pt x="123426" y="365696"/>
                    <a:pt x="141272" y="335636"/>
                  </a:cubicBezTo>
                  <a:cubicBezTo>
                    <a:pt x="167706" y="291165"/>
                    <a:pt x="201869" y="250703"/>
                    <a:pt x="225059" y="204324"/>
                  </a:cubicBezTo>
                  <a:cubicBezTo>
                    <a:pt x="245862" y="162621"/>
                    <a:pt x="255501" y="114811"/>
                    <a:pt x="237751" y="70150"/>
                  </a:cubicBezTo>
                  <a:cubicBezTo>
                    <a:pt x="219047" y="23294"/>
                    <a:pt x="175626" y="-6862"/>
                    <a:pt x="124285" y="1345"/>
                  </a:cubicBezTo>
                  <a:cubicBezTo>
                    <a:pt x="70653" y="9933"/>
                    <a:pt x="29618" y="58316"/>
                    <a:pt x="4043" y="102882"/>
                  </a:cubicBezTo>
                  <a:cubicBezTo>
                    <a:pt x="-14375" y="134851"/>
                    <a:pt x="35058" y="163766"/>
                    <a:pt x="53476" y="13179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8" name="Google Shape;1128;p30"/>
            <p:cNvSpPr/>
            <p:nvPr/>
          </p:nvSpPr>
          <p:spPr>
            <a:xfrm>
              <a:off x="9874029" y="1643353"/>
              <a:ext cx="276068" cy="474911"/>
            </a:xfrm>
            <a:custGeom>
              <a:rect b="b" l="l" r="r" t="t"/>
              <a:pathLst>
                <a:path extrusionOk="0" h="474911" w="276068">
                  <a:moveTo>
                    <a:pt x="274560" y="217149"/>
                  </a:moveTo>
                  <a:cubicBezTo>
                    <a:pt x="271221" y="168766"/>
                    <a:pt x="266258" y="114848"/>
                    <a:pt x="244977" y="70473"/>
                  </a:cubicBezTo>
                  <a:cubicBezTo>
                    <a:pt x="234766" y="49097"/>
                    <a:pt x="216920" y="31633"/>
                    <a:pt x="196117" y="22281"/>
                  </a:cubicBezTo>
                  <a:cubicBezTo>
                    <a:pt x="192873" y="9875"/>
                    <a:pt x="181516" y="2718"/>
                    <a:pt x="168538" y="1000"/>
                  </a:cubicBezTo>
                  <a:cubicBezTo>
                    <a:pt x="88185" y="-9402"/>
                    <a:pt x="22244" y="63125"/>
                    <a:pt x="6211" y="135747"/>
                  </a:cubicBezTo>
                  <a:cubicBezTo>
                    <a:pt x="-3523" y="179931"/>
                    <a:pt x="-373" y="224688"/>
                    <a:pt x="5829" y="269158"/>
                  </a:cubicBezTo>
                  <a:cubicBezTo>
                    <a:pt x="11460" y="309334"/>
                    <a:pt x="18427" y="349319"/>
                    <a:pt x="35127" y="386537"/>
                  </a:cubicBezTo>
                  <a:cubicBezTo>
                    <a:pt x="51063" y="422323"/>
                    <a:pt x="78261" y="450761"/>
                    <a:pt x="114524" y="465744"/>
                  </a:cubicBezTo>
                  <a:cubicBezTo>
                    <a:pt x="148211" y="479581"/>
                    <a:pt x="188769" y="478722"/>
                    <a:pt x="218734" y="456487"/>
                  </a:cubicBezTo>
                  <a:cubicBezTo>
                    <a:pt x="251180" y="432439"/>
                    <a:pt x="264063" y="393503"/>
                    <a:pt x="269407" y="354950"/>
                  </a:cubicBezTo>
                  <a:cubicBezTo>
                    <a:pt x="275897" y="309334"/>
                    <a:pt x="277709" y="263146"/>
                    <a:pt x="274560" y="217149"/>
                  </a:cubicBezTo>
                  <a:close/>
                  <a:moveTo>
                    <a:pt x="215775" y="325462"/>
                  </a:moveTo>
                  <a:cubicBezTo>
                    <a:pt x="213389" y="350464"/>
                    <a:pt x="210527" y="381575"/>
                    <a:pt x="193827" y="402474"/>
                  </a:cubicBezTo>
                  <a:cubicBezTo>
                    <a:pt x="188101" y="409631"/>
                    <a:pt x="179130" y="414593"/>
                    <a:pt x="171115" y="416693"/>
                  </a:cubicBezTo>
                  <a:cubicBezTo>
                    <a:pt x="162335" y="418983"/>
                    <a:pt x="151170" y="417934"/>
                    <a:pt x="139146" y="414021"/>
                  </a:cubicBezTo>
                  <a:cubicBezTo>
                    <a:pt x="129984" y="411063"/>
                    <a:pt x="119391" y="404860"/>
                    <a:pt x="112043" y="398179"/>
                  </a:cubicBezTo>
                  <a:cubicBezTo>
                    <a:pt x="101164" y="388255"/>
                    <a:pt x="93434" y="376040"/>
                    <a:pt x="87040" y="362775"/>
                  </a:cubicBezTo>
                  <a:cubicBezTo>
                    <a:pt x="74253" y="336436"/>
                    <a:pt x="69386" y="306185"/>
                    <a:pt x="64710" y="277556"/>
                  </a:cubicBezTo>
                  <a:cubicBezTo>
                    <a:pt x="59080" y="243010"/>
                    <a:pt x="55071" y="207988"/>
                    <a:pt x="58030" y="172965"/>
                  </a:cubicBezTo>
                  <a:cubicBezTo>
                    <a:pt x="60893" y="140042"/>
                    <a:pt x="71963" y="109504"/>
                    <a:pt x="94580" y="86410"/>
                  </a:cubicBezTo>
                  <a:cubicBezTo>
                    <a:pt x="102786" y="78012"/>
                    <a:pt x="111471" y="71332"/>
                    <a:pt x="120727" y="66560"/>
                  </a:cubicBezTo>
                  <a:cubicBezTo>
                    <a:pt x="128743" y="76103"/>
                    <a:pt x="142199" y="81161"/>
                    <a:pt x="156323" y="73622"/>
                  </a:cubicBezTo>
                  <a:cubicBezTo>
                    <a:pt x="161094" y="71046"/>
                    <a:pt x="156514" y="72477"/>
                    <a:pt x="161858" y="71809"/>
                  </a:cubicBezTo>
                  <a:cubicBezTo>
                    <a:pt x="158422" y="72286"/>
                    <a:pt x="164434" y="72286"/>
                    <a:pt x="166630" y="72191"/>
                  </a:cubicBezTo>
                  <a:cubicBezTo>
                    <a:pt x="167202" y="72572"/>
                    <a:pt x="171210" y="73622"/>
                    <a:pt x="172546" y="74004"/>
                  </a:cubicBezTo>
                  <a:cubicBezTo>
                    <a:pt x="173023" y="74481"/>
                    <a:pt x="179130" y="77535"/>
                    <a:pt x="178558" y="77153"/>
                  </a:cubicBezTo>
                  <a:cubicBezTo>
                    <a:pt x="187719" y="83165"/>
                    <a:pt x="194494" y="95189"/>
                    <a:pt x="198407" y="106546"/>
                  </a:cubicBezTo>
                  <a:cubicBezTo>
                    <a:pt x="209763" y="139469"/>
                    <a:pt x="214154" y="175732"/>
                    <a:pt x="216920" y="210373"/>
                  </a:cubicBezTo>
                  <a:cubicBezTo>
                    <a:pt x="219879" y="248545"/>
                    <a:pt x="219497" y="287195"/>
                    <a:pt x="215775" y="325462"/>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9" name="Google Shape;1129;p30"/>
            <p:cNvSpPr/>
            <p:nvPr/>
          </p:nvSpPr>
          <p:spPr>
            <a:xfrm>
              <a:off x="7934595" y="1339305"/>
              <a:ext cx="461146" cy="588842"/>
            </a:xfrm>
            <a:custGeom>
              <a:rect b="b" l="l" r="r" t="t"/>
              <a:pathLst>
                <a:path extrusionOk="0" h="588842" w="461146">
                  <a:moveTo>
                    <a:pt x="311980" y="257619"/>
                  </a:moveTo>
                  <a:cubicBezTo>
                    <a:pt x="328967" y="252943"/>
                    <a:pt x="345857" y="247026"/>
                    <a:pt x="360744" y="238438"/>
                  </a:cubicBezTo>
                  <a:cubicBezTo>
                    <a:pt x="375631" y="348277"/>
                    <a:pt x="390614" y="458117"/>
                    <a:pt x="405501" y="567957"/>
                  </a:cubicBezTo>
                  <a:cubicBezTo>
                    <a:pt x="407601" y="583321"/>
                    <a:pt x="427259" y="591624"/>
                    <a:pt x="440715" y="587998"/>
                  </a:cubicBezTo>
                  <a:cubicBezTo>
                    <a:pt x="457224" y="583417"/>
                    <a:pt x="462759" y="568148"/>
                    <a:pt x="460755" y="552784"/>
                  </a:cubicBezTo>
                  <a:cubicBezTo>
                    <a:pt x="443291" y="424335"/>
                    <a:pt x="425828" y="295791"/>
                    <a:pt x="408364" y="167342"/>
                  </a:cubicBezTo>
                  <a:cubicBezTo>
                    <a:pt x="411513" y="133942"/>
                    <a:pt x="397103" y="99014"/>
                    <a:pt x="374677" y="74966"/>
                  </a:cubicBezTo>
                  <a:cubicBezTo>
                    <a:pt x="359409" y="58648"/>
                    <a:pt x="340704" y="46814"/>
                    <a:pt x="320759" y="37271"/>
                  </a:cubicBezTo>
                  <a:cubicBezTo>
                    <a:pt x="272949" y="-15024"/>
                    <a:pt x="194697" y="-4145"/>
                    <a:pt x="135530" y="20571"/>
                  </a:cubicBezTo>
                  <a:cubicBezTo>
                    <a:pt x="102893" y="34217"/>
                    <a:pt x="72260" y="51681"/>
                    <a:pt x="46494" y="76207"/>
                  </a:cubicBezTo>
                  <a:cubicBezTo>
                    <a:pt x="21395" y="100064"/>
                    <a:pt x="-744" y="132797"/>
                    <a:pt x="19" y="168774"/>
                  </a:cubicBezTo>
                  <a:cubicBezTo>
                    <a:pt x="1832" y="257810"/>
                    <a:pt x="116444" y="271647"/>
                    <a:pt x="183626" y="273365"/>
                  </a:cubicBezTo>
                  <a:cubicBezTo>
                    <a:pt x="226665" y="274319"/>
                    <a:pt x="270372" y="268975"/>
                    <a:pt x="311980" y="257619"/>
                  </a:cubicBezTo>
                  <a:close/>
                  <a:moveTo>
                    <a:pt x="76077" y="195017"/>
                  </a:moveTo>
                  <a:cubicBezTo>
                    <a:pt x="67297" y="189959"/>
                    <a:pt x="60426" y="182420"/>
                    <a:pt x="58136" y="174500"/>
                  </a:cubicBezTo>
                  <a:cubicBezTo>
                    <a:pt x="55751" y="166102"/>
                    <a:pt x="56514" y="161426"/>
                    <a:pt x="60712" y="150928"/>
                  </a:cubicBezTo>
                  <a:cubicBezTo>
                    <a:pt x="63480" y="143962"/>
                    <a:pt x="72260" y="131651"/>
                    <a:pt x="79226" y="124208"/>
                  </a:cubicBezTo>
                  <a:cubicBezTo>
                    <a:pt x="97072" y="105122"/>
                    <a:pt x="118544" y="91189"/>
                    <a:pt x="142019" y="79833"/>
                  </a:cubicBezTo>
                  <a:cubicBezTo>
                    <a:pt x="154330" y="73821"/>
                    <a:pt x="165685" y="69336"/>
                    <a:pt x="179618" y="65041"/>
                  </a:cubicBezTo>
                  <a:cubicBezTo>
                    <a:pt x="187157" y="62751"/>
                    <a:pt x="194888" y="60747"/>
                    <a:pt x="202712" y="59220"/>
                  </a:cubicBezTo>
                  <a:cubicBezTo>
                    <a:pt x="210156" y="57789"/>
                    <a:pt x="211588" y="57598"/>
                    <a:pt x="217981" y="57121"/>
                  </a:cubicBezTo>
                  <a:cubicBezTo>
                    <a:pt x="222753" y="56834"/>
                    <a:pt x="226665" y="56643"/>
                    <a:pt x="230387" y="56739"/>
                  </a:cubicBezTo>
                  <a:cubicBezTo>
                    <a:pt x="234109" y="62656"/>
                    <a:pt x="240026" y="67427"/>
                    <a:pt x="247087" y="69813"/>
                  </a:cubicBezTo>
                  <a:cubicBezTo>
                    <a:pt x="273235" y="78688"/>
                    <a:pt x="301006" y="87658"/>
                    <a:pt x="322954" y="105122"/>
                  </a:cubicBezTo>
                  <a:cubicBezTo>
                    <a:pt x="335456" y="115047"/>
                    <a:pt x="344522" y="127548"/>
                    <a:pt x="348721" y="141385"/>
                  </a:cubicBezTo>
                  <a:cubicBezTo>
                    <a:pt x="348339" y="144821"/>
                    <a:pt x="348339" y="148352"/>
                    <a:pt x="348816" y="151978"/>
                  </a:cubicBezTo>
                  <a:cubicBezTo>
                    <a:pt x="349388" y="156368"/>
                    <a:pt x="350056" y="160853"/>
                    <a:pt x="350629" y="165243"/>
                  </a:cubicBezTo>
                  <a:cubicBezTo>
                    <a:pt x="349579" y="171350"/>
                    <a:pt x="346525" y="178317"/>
                    <a:pt x="340513" y="183565"/>
                  </a:cubicBezTo>
                  <a:cubicBezTo>
                    <a:pt x="331257" y="191677"/>
                    <a:pt x="319041" y="195780"/>
                    <a:pt x="307304" y="199311"/>
                  </a:cubicBezTo>
                  <a:cubicBezTo>
                    <a:pt x="275716" y="208950"/>
                    <a:pt x="243080" y="214485"/>
                    <a:pt x="210061" y="215725"/>
                  </a:cubicBezTo>
                  <a:cubicBezTo>
                    <a:pt x="175992" y="217061"/>
                    <a:pt x="141637" y="214389"/>
                    <a:pt x="108427" y="206468"/>
                  </a:cubicBezTo>
                  <a:cubicBezTo>
                    <a:pt x="96690" y="203796"/>
                    <a:pt x="86002" y="200743"/>
                    <a:pt x="76077" y="19501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130" name="Google Shape;1130;p30"/>
          <p:cNvSpPr/>
          <p:nvPr/>
        </p:nvSpPr>
        <p:spPr>
          <a:xfrm flipH="1">
            <a:off x="347687" y="1546188"/>
            <a:ext cx="411398" cy="448186"/>
          </a:xfrm>
          <a:custGeom>
            <a:rect b="b" l="l" r="r" t="t"/>
            <a:pathLst>
              <a:path extrusionOk="0" h="597582" w="548531">
                <a:moveTo>
                  <a:pt x="270640" y="582504"/>
                </a:moveTo>
                <a:cubicBezTo>
                  <a:pt x="199067" y="457873"/>
                  <a:pt x="107359" y="344883"/>
                  <a:pt x="0" y="249263"/>
                </a:cubicBezTo>
                <a:cubicBezTo>
                  <a:pt x="92090" y="317782"/>
                  <a:pt x="175591" y="397943"/>
                  <a:pt x="247927" y="486979"/>
                </a:cubicBezTo>
                <a:cubicBezTo>
                  <a:pt x="168625" y="340685"/>
                  <a:pt x="117474" y="179217"/>
                  <a:pt x="98102" y="13932"/>
                </a:cubicBezTo>
                <a:cubicBezTo>
                  <a:pt x="145912" y="140282"/>
                  <a:pt x="197540" y="265200"/>
                  <a:pt x="252889" y="388495"/>
                </a:cubicBezTo>
                <a:cubicBezTo>
                  <a:pt x="215385" y="261001"/>
                  <a:pt x="226932" y="119669"/>
                  <a:pt x="284667" y="0"/>
                </a:cubicBezTo>
                <a:cubicBezTo>
                  <a:pt x="292111" y="137228"/>
                  <a:pt x="299746" y="275792"/>
                  <a:pt x="336772" y="408059"/>
                </a:cubicBezTo>
                <a:cubicBezTo>
                  <a:pt x="335723" y="305566"/>
                  <a:pt x="373131" y="203075"/>
                  <a:pt x="440028" y="125490"/>
                </a:cubicBezTo>
                <a:cubicBezTo>
                  <a:pt x="400615" y="239529"/>
                  <a:pt x="384392" y="361584"/>
                  <a:pt x="392790" y="482017"/>
                </a:cubicBezTo>
                <a:cubicBezTo>
                  <a:pt x="406532" y="441459"/>
                  <a:pt x="420942" y="400424"/>
                  <a:pt x="445467" y="365210"/>
                </a:cubicBezTo>
                <a:cubicBezTo>
                  <a:pt x="469993" y="330092"/>
                  <a:pt x="506161" y="300986"/>
                  <a:pt x="548532" y="294306"/>
                </a:cubicBezTo>
                <a:cubicBezTo>
                  <a:pt x="467130" y="378762"/>
                  <a:pt x="407772" y="484212"/>
                  <a:pt x="377712" y="597582"/>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31" name="Google Shape;1131;p30"/>
          <p:cNvSpPr/>
          <p:nvPr/>
        </p:nvSpPr>
        <p:spPr>
          <a:xfrm flipH="1">
            <a:off x="229020" y="1526434"/>
            <a:ext cx="411398" cy="448187"/>
          </a:xfrm>
          <a:custGeom>
            <a:rect b="b" l="l" r="r" t="t"/>
            <a:pathLst>
              <a:path extrusionOk="0" h="597582" w="548531">
                <a:moveTo>
                  <a:pt x="270639" y="582504"/>
                </a:moveTo>
                <a:cubicBezTo>
                  <a:pt x="199067" y="457873"/>
                  <a:pt x="107359" y="344884"/>
                  <a:pt x="0" y="249263"/>
                </a:cubicBezTo>
                <a:cubicBezTo>
                  <a:pt x="92090" y="317782"/>
                  <a:pt x="175591" y="397943"/>
                  <a:pt x="247927" y="486979"/>
                </a:cubicBezTo>
                <a:cubicBezTo>
                  <a:pt x="168625" y="340685"/>
                  <a:pt x="117474" y="179217"/>
                  <a:pt x="98102" y="13933"/>
                </a:cubicBezTo>
                <a:cubicBezTo>
                  <a:pt x="145912" y="140282"/>
                  <a:pt x="197540" y="265200"/>
                  <a:pt x="252889" y="388496"/>
                </a:cubicBezTo>
                <a:cubicBezTo>
                  <a:pt x="215385" y="261001"/>
                  <a:pt x="226932" y="119669"/>
                  <a:pt x="284667" y="0"/>
                </a:cubicBezTo>
                <a:cubicBezTo>
                  <a:pt x="292111" y="137228"/>
                  <a:pt x="299745" y="275792"/>
                  <a:pt x="336772" y="408059"/>
                </a:cubicBezTo>
                <a:cubicBezTo>
                  <a:pt x="335723" y="305567"/>
                  <a:pt x="373131" y="203075"/>
                  <a:pt x="440027" y="125490"/>
                </a:cubicBezTo>
                <a:cubicBezTo>
                  <a:pt x="400615" y="239529"/>
                  <a:pt x="384392" y="361584"/>
                  <a:pt x="392789" y="482017"/>
                </a:cubicBezTo>
                <a:cubicBezTo>
                  <a:pt x="406531" y="441459"/>
                  <a:pt x="420941" y="400424"/>
                  <a:pt x="445467" y="365211"/>
                </a:cubicBezTo>
                <a:cubicBezTo>
                  <a:pt x="469993" y="330092"/>
                  <a:pt x="506160" y="300986"/>
                  <a:pt x="548531" y="294306"/>
                </a:cubicBezTo>
                <a:cubicBezTo>
                  <a:pt x="467129" y="378762"/>
                  <a:pt x="407772" y="484212"/>
                  <a:pt x="377712" y="597582"/>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132" name="Google Shape;1132;p30"/>
          <p:cNvGrpSpPr/>
          <p:nvPr/>
        </p:nvGrpSpPr>
        <p:grpSpPr>
          <a:xfrm>
            <a:off x="258641" y="1909960"/>
            <a:ext cx="470912" cy="185841"/>
            <a:chOff x="4143455" y="6230676"/>
            <a:chExt cx="627883" cy="247788"/>
          </a:xfrm>
        </p:grpSpPr>
        <p:grpSp>
          <p:nvGrpSpPr>
            <p:cNvPr id="1133" name="Google Shape;1133;p30"/>
            <p:cNvGrpSpPr/>
            <p:nvPr/>
          </p:nvGrpSpPr>
          <p:grpSpPr>
            <a:xfrm>
              <a:off x="4143455" y="6230676"/>
              <a:ext cx="627883" cy="247788"/>
              <a:chOff x="4143455" y="6230676"/>
              <a:chExt cx="627883" cy="247788"/>
            </a:xfrm>
          </p:grpSpPr>
          <p:sp>
            <p:nvSpPr>
              <p:cNvPr id="1134" name="Google Shape;1134;p30"/>
              <p:cNvSpPr/>
              <p:nvPr/>
            </p:nvSpPr>
            <p:spPr>
              <a:xfrm>
                <a:off x="4157551" y="6244360"/>
                <a:ext cx="599608" cy="219581"/>
              </a:xfrm>
              <a:custGeom>
                <a:rect b="b" l="l" r="r" t="t"/>
                <a:pathLst>
                  <a:path extrusionOk="0" h="219581" w="599608">
                    <a:moveTo>
                      <a:pt x="13305" y="105644"/>
                    </a:moveTo>
                    <a:cubicBezTo>
                      <a:pt x="20558" y="94574"/>
                      <a:pt x="30101" y="84363"/>
                      <a:pt x="39835" y="75965"/>
                    </a:cubicBezTo>
                    <a:cubicBezTo>
                      <a:pt x="88695" y="33690"/>
                      <a:pt x="151011" y="7256"/>
                      <a:pt x="215426" y="1339"/>
                    </a:cubicBezTo>
                    <a:cubicBezTo>
                      <a:pt x="250639" y="-1905"/>
                      <a:pt x="286330" y="958"/>
                      <a:pt x="321067" y="7638"/>
                    </a:cubicBezTo>
                    <a:cubicBezTo>
                      <a:pt x="420601" y="26914"/>
                      <a:pt x="543419" y="61651"/>
                      <a:pt x="593806" y="147156"/>
                    </a:cubicBezTo>
                    <a:cubicBezTo>
                      <a:pt x="608597" y="172159"/>
                      <a:pt x="593710" y="204032"/>
                      <a:pt x="564986" y="208422"/>
                    </a:cubicBezTo>
                    <a:cubicBezTo>
                      <a:pt x="461445" y="224359"/>
                      <a:pt x="210082" y="223596"/>
                      <a:pt x="60829" y="203746"/>
                    </a:cubicBezTo>
                    <a:cubicBezTo>
                      <a:pt x="44511" y="201552"/>
                      <a:pt x="28765" y="194871"/>
                      <a:pt x="17122" y="183229"/>
                    </a:cubicBezTo>
                    <a:cubicBezTo>
                      <a:pt x="-7689" y="158226"/>
                      <a:pt x="-2441" y="129788"/>
                      <a:pt x="13305" y="105644"/>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35" name="Google Shape;1135;p30"/>
              <p:cNvSpPr/>
              <p:nvPr/>
            </p:nvSpPr>
            <p:spPr>
              <a:xfrm>
                <a:off x="4143455" y="6230676"/>
                <a:ext cx="627883" cy="247788"/>
              </a:xfrm>
              <a:custGeom>
                <a:rect b="b" l="l" r="r" t="t"/>
                <a:pathLst>
                  <a:path extrusionOk="0" h="247788" w="627883">
                    <a:moveTo>
                      <a:pt x="39808" y="126581"/>
                    </a:moveTo>
                    <a:cubicBezTo>
                      <a:pt x="66623" y="87073"/>
                      <a:pt x="115961" y="59971"/>
                      <a:pt x="160049" y="44702"/>
                    </a:cubicBezTo>
                    <a:cubicBezTo>
                      <a:pt x="210055" y="27334"/>
                      <a:pt x="263304" y="24185"/>
                      <a:pt x="315409" y="32392"/>
                    </a:cubicBezTo>
                    <a:cubicBezTo>
                      <a:pt x="357303" y="38976"/>
                      <a:pt x="399197" y="49092"/>
                      <a:pt x="439468" y="62357"/>
                    </a:cubicBezTo>
                    <a:cubicBezTo>
                      <a:pt x="478404" y="75145"/>
                      <a:pt x="517244" y="92035"/>
                      <a:pt x="549785" y="117325"/>
                    </a:cubicBezTo>
                    <a:cubicBezTo>
                      <a:pt x="569158" y="132403"/>
                      <a:pt x="621167" y="176968"/>
                      <a:pt x="589580" y="202448"/>
                    </a:cubicBezTo>
                    <a:cubicBezTo>
                      <a:pt x="579178" y="210846"/>
                      <a:pt x="561237" y="210369"/>
                      <a:pt x="548449" y="211609"/>
                    </a:cubicBezTo>
                    <a:cubicBezTo>
                      <a:pt x="532513" y="213232"/>
                      <a:pt x="516576" y="214377"/>
                      <a:pt x="500639" y="215331"/>
                    </a:cubicBezTo>
                    <a:cubicBezTo>
                      <a:pt x="417519" y="220293"/>
                      <a:pt x="333923" y="219912"/>
                      <a:pt x="250803" y="216762"/>
                    </a:cubicBezTo>
                    <a:cubicBezTo>
                      <a:pt x="204424" y="214949"/>
                      <a:pt x="158141" y="212182"/>
                      <a:pt x="111953" y="207410"/>
                    </a:cubicBezTo>
                    <a:cubicBezTo>
                      <a:pt x="90385" y="205215"/>
                      <a:pt x="65287" y="205215"/>
                      <a:pt x="47156" y="191760"/>
                    </a:cubicBezTo>
                    <a:cubicBezTo>
                      <a:pt x="23680" y="174391"/>
                      <a:pt x="25493" y="149198"/>
                      <a:pt x="39808" y="126581"/>
                    </a:cubicBezTo>
                    <a:cubicBezTo>
                      <a:pt x="49637" y="110931"/>
                      <a:pt x="24921" y="96616"/>
                      <a:pt x="15091" y="112171"/>
                    </a:cubicBezTo>
                    <a:cubicBezTo>
                      <a:pt x="2017" y="132880"/>
                      <a:pt x="-5045" y="157787"/>
                      <a:pt x="4212" y="181453"/>
                    </a:cubicBezTo>
                    <a:cubicBezTo>
                      <a:pt x="14041" y="206551"/>
                      <a:pt x="37899" y="224206"/>
                      <a:pt x="63760" y="229932"/>
                    </a:cubicBezTo>
                    <a:cubicBezTo>
                      <a:pt x="83992" y="234417"/>
                      <a:pt x="105559" y="235562"/>
                      <a:pt x="126076" y="237471"/>
                    </a:cubicBezTo>
                    <a:cubicBezTo>
                      <a:pt x="149361" y="239666"/>
                      <a:pt x="172741" y="241383"/>
                      <a:pt x="196122" y="242720"/>
                    </a:cubicBezTo>
                    <a:cubicBezTo>
                      <a:pt x="291552" y="248350"/>
                      <a:pt x="387554" y="249590"/>
                      <a:pt x="482984" y="244914"/>
                    </a:cubicBezTo>
                    <a:cubicBezTo>
                      <a:pt x="501593" y="243960"/>
                      <a:pt x="520106" y="242815"/>
                      <a:pt x="538620" y="241192"/>
                    </a:cubicBezTo>
                    <a:cubicBezTo>
                      <a:pt x="555034" y="239666"/>
                      <a:pt x="573261" y="239284"/>
                      <a:pt x="589007" y="234512"/>
                    </a:cubicBezTo>
                    <a:cubicBezTo>
                      <a:pt x="610288" y="228023"/>
                      <a:pt x="625557" y="208842"/>
                      <a:pt x="627656" y="186893"/>
                    </a:cubicBezTo>
                    <a:cubicBezTo>
                      <a:pt x="629755" y="164848"/>
                      <a:pt x="616968" y="146622"/>
                      <a:pt x="603798" y="130207"/>
                    </a:cubicBezTo>
                    <a:cubicBezTo>
                      <a:pt x="545586" y="57967"/>
                      <a:pt x="445003" y="29624"/>
                      <a:pt x="358066" y="11397"/>
                    </a:cubicBezTo>
                    <a:cubicBezTo>
                      <a:pt x="294605" y="-1867"/>
                      <a:pt x="230476" y="-5971"/>
                      <a:pt x="167493" y="12352"/>
                    </a:cubicBezTo>
                    <a:cubicBezTo>
                      <a:pt x="110426" y="28861"/>
                      <a:pt x="49064" y="62070"/>
                      <a:pt x="14996" y="112171"/>
                    </a:cubicBezTo>
                    <a:cubicBezTo>
                      <a:pt x="4689" y="127440"/>
                      <a:pt x="29501" y="141755"/>
                      <a:pt x="39808" y="12658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136" name="Google Shape;1136;p30"/>
            <p:cNvSpPr/>
            <p:nvPr/>
          </p:nvSpPr>
          <p:spPr>
            <a:xfrm>
              <a:off x="4183715" y="6271686"/>
              <a:ext cx="362845" cy="164784"/>
            </a:xfrm>
            <a:custGeom>
              <a:rect b="b" l="l" r="r" t="t"/>
              <a:pathLst>
                <a:path extrusionOk="0" h="164784" w="362845">
                  <a:moveTo>
                    <a:pt x="7849" y="77555"/>
                  </a:moveTo>
                  <a:cubicBezTo>
                    <a:pt x="12143" y="69348"/>
                    <a:pt x="17869" y="61809"/>
                    <a:pt x="23691" y="55511"/>
                  </a:cubicBezTo>
                  <a:cubicBezTo>
                    <a:pt x="52987" y="24210"/>
                    <a:pt x="90587" y="4838"/>
                    <a:pt x="129427" y="829"/>
                  </a:cubicBezTo>
                  <a:cubicBezTo>
                    <a:pt x="150708" y="-1365"/>
                    <a:pt x="172275" y="925"/>
                    <a:pt x="193365" y="6173"/>
                  </a:cubicBezTo>
                  <a:cubicBezTo>
                    <a:pt x="253677" y="21156"/>
                    <a:pt x="328208" y="47972"/>
                    <a:pt x="359222" y="112101"/>
                  </a:cubicBezTo>
                  <a:cubicBezTo>
                    <a:pt x="368288" y="130900"/>
                    <a:pt x="359509" y="154567"/>
                    <a:pt x="342140" y="157716"/>
                  </a:cubicBezTo>
                  <a:cubicBezTo>
                    <a:pt x="279634" y="168977"/>
                    <a:pt x="127519" y="166782"/>
                    <a:pt x="37146" y="151132"/>
                  </a:cubicBezTo>
                  <a:cubicBezTo>
                    <a:pt x="27222" y="149414"/>
                    <a:pt x="17679" y="144356"/>
                    <a:pt x="10617" y="135481"/>
                  </a:cubicBezTo>
                  <a:cubicBezTo>
                    <a:pt x="-4557" y="116777"/>
                    <a:pt x="-1598" y="95496"/>
                    <a:pt x="7849" y="77555"/>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37" name="Google Shape;1137;p30"/>
            <p:cNvSpPr/>
            <p:nvPr/>
          </p:nvSpPr>
          <p:spPr>
            <a:xfrm>
              <a:off x="4230202" y="6293383"/>
              <a:ext cx="134851" cy="61342"/>
            </a:xfrm>
            <a:custGeom>
              <a:rect b="b" l="l" r="r" t="t"/>
              <a:pathLst>
                <a:path extrusionOk="0" h="61342" w="134851">
                  <a:moveTo>
                    <a:pt x="2875" y="28851"/>
                  </a:moveTo>
                  <a:cubicBezTo>
                    <a:pt x="4497" y="25797"/>
                    <a:pt x="6597" y="22935"/>
                    <a:pt x="8792" y="20644"/>
                  </a:cubicBezTo>
                  <a:cubicBezTo>
                    <a:pt x="19671" y="9002"/>
                    <a:pt x="33699" y="1749"/>
                    <a:pt x="48109" y="318"/>
                  </a:cubicBezTo>
                  <a:cubicBezTo>
                    <a:pt x="56029" y="-541"/>
                    <a:pt x="64046" y="413"/>
                    <a:pt x="71871" y="2321"/>
                  </a:cubicBezTo>
                  <a:cubicBezTo>
                    <a:pt x="94297" y="7952"/>
                    <a:pt x="121971" y="17877"/>
                    <a:pt x="133519" y="41734"/>
                  </a:cubicBezTo>
                  <a:cubicBezTo>
                    <a:pt x="136858" y="48701"/>
                    <a:pt x="133614" y="57576"/>
                    <a:pt x="127220" y="58721"/>
                  </a:cubicBezTo>
                  <a:cubicBezTo>
                    <a:pt x="103935" y="62920"/>
                    <a:pt x="47441" y="62061"/>
                    <a:pt x="13754" y="56240"/>
                  </a:cubicBezTo>
                  <a:cubicBezTo>
                    <a:pt x="10032" y="55571"/>
                    <a:pt x="6501" y="53663"/>
                    <a:pt x="3925" y="50418"/>
                  </a:cubicBezTo>
                  <a:cubicBezTo>
                    <a:pt x="-1706" y="43452"/>
                    <a:pt x="-561" y="35531"/>
                    <a:pt x="2875" y="28851"/>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138" name="Google Shape;1138;p30"/>
          <p:cNvGrpSpPr/>
          <p:nvPr/>
        </p:nvGrpSpPr>
        <p:grpSpPr>
          <a:xfrm>
            <a:off x="526615" y="2034755"/>
            <a:ext cx="316066" cy="129376"/>
            <a:chOff x="4500753" y="6397069"/>
            <a:chExt cx="421421" cy="172502"/>
          </a:xfrm>
        </p:grpSpPr>
        <p:grpSp>
          <p:nvGrpSpPr>
            <p:cNvPr id="1139" name="Google Shape;1139;p30"/>
            <p:cNvGrpSpPr/>
            <p:nvPr/>
          </p:nvGrpSpPr>
          <p:grpSpPr>
            <a:xfrm>
              <a:off x="4500753" y="6397069"/>
              <a:ext cx="421421" cy="172502"/>
              <a:chOff x="4500753" y="6397069"/>
              <a:chExt cx="421421" cy="172502"/>
            </a:xfrm>
          </p:grpSpPr>
          <p:sp>
            <p:nvSpPr>
              <p:cNvPr id="1140" name="Google Shape;1140;p30"/>
              <p:cNvSpPr/>
              <p:nvPr/>
            </p:nvSpPr>
            <p:spPr>
              <a:xfrm>
                <a:off x="4513984" y="6410684"/>
                <a:ext cx="393970" cy="144189"/>
              </a:xfrm>
              <a:custGeom>
                <a:rect b="b" l="l" r="r" t="t"/>
                <a:pathLst>
                  <a:path extrusionOk="0" h="144189" w="393970">
                    <a:moveTo>
                      <a:pt x="8722" y="69487"/>
                    </a:moveTo>
                    <a:cubicBezTo>
                      <a:pt x="13494" y="62234"/>
                      <a:pt x="19697" y="55554"/>
                      <a:pt x="26186" y="49924"/>
                    </a:cubicBezTo>
                    <a:cubicBezTo>
                      <a:pt x="58346" y="22154"/>
                      <a:pt x="99286" y="4785"/>
                      <a:pt x="141561" y="872"/>
                    </a:cubicBezTo>
                    <a:cubicBezTo>
                      <a:pt x="164750" y="-1227"/>
                      <a:pt x="188131" y="587"/>
                      <a:pt x="210938" y="4976"/>
                    </a:cubicBezTo>
                    <a:cubicBezTo>
                      <a:pt x="276308" y="17573"/>
                      <a:pt x="357042" y="40476"/>
                      <a:pt x="390156" y="96589"/>
                    </a:cubicBezTo>
                    <a:cubicBezTo>
                      <a:pt x="399890" y="113003"/>
                      <a:pt x="390060" y="133997"/>
                      <a:pt x="371261" y="136860"/>
                    </a:cubicBezTo>
                    <a:cubicBezTo>
                      <a:pt x="303219" y="147358"/>
                      <a:pt x="138126" y="146785"/>
                      <a:pt x="40119" y="133806"/>
                    </a:cubicBezTo>
                    <a:cubicBezTo>
                      <a:pt x="29335" y="132375"/>
                      <a:pt x="19124" y="127985"/>
                      <a:pt x="11394" y="120351"/>
                    </a:cubicBezTo>
                    <a:cubicBezTo>
                      <a:pt x="-5115" y="104032"/>
                      <a:pt x="-1584" y="85328"/>
                      <a:pt x="8722" y="69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1" name="Google Shape;1141;p30"/>
              <p:cNvSpPr/>
              <p:nvPr/>
            </p:nvSpPr>
            <p:spPr>
              <a:xfrm>
                <a:off x="4500753" y="6397069"/>
                <a:ext cx="421421" cy="172502"/>
              </a:xfrm>
              <a:custGeom>
                <a:rect b="b" l="l" r="r" t="t"/>
                <a:pathLst>
                  <a:path extrusionOk="0" h="172502" w="421421">
                    <a:moveTo>
                      <a:pt x="34359" y="90355"/>
                    </a:moveTo>
                    <a:cubicBezTo>
                      <a:pt x="51728" y="65257"/>
                      <a:pt x="83601" y="47889"/>
                      <a:pt x="111944" y="38250"/>
                    </a:cubicBezTo>
                    <a:cubicBezTo>
                      <a:pt x="143913" y="27466"/>
                      <a:pt x="177886" y="25654"/>
                      <a:pt x="211191" y="30902"/>
                    </a:cubicBezTo>
                    <a:cubicBezTo>
                      <a:pt x="262437" y="39014"/>
                      <a:pt x="319885" y="52947"/>
                      <a:pt x="361684" y="85202"/>
                    </a:cubicBezTo>
                    <a:cubicBezTo>
                      <a:pt x="371608" y="92836"/>
                      <a:pt x="408254" y="124042"/>
                      <a:pt x="385828" y="135398"/>
                    </a:cubicBezTo>
                    <a:cubicBezTo>
                      <a:pt x="379339" y="138643"/>
                      <a:pt x="369605" y="138261"/>
                      <a:pt x="362543" y="139024"/>
                    </a:cubicBezTo>
                    <a:cubicBezTo>
                      <a:pt x="351377" y="140170"/>
                      <a:pt x="340212" y="140933"/>
                      <a:pt x="328951" y="141505"/>
                    </a:cubicBezTo>
                    <a:cubicBezTo>
                      <a:pt x="276465" y="144464"/>
                      <a:pt x="223692" y="144273"/>
                      <a:pt x="171110" y="142269"/>
                    </a:cubicBezTo>
                    <a:cubicBezTo>
                      <a:pt x="141718" y="141219"/>
                      <a:pt x="112230" y="139502"/>
                      <a:pt x="82933" y="136638"/>
                    </a:cubicBezTo>
                    <a:cubicBezTo>
                      <a:pt x="70241" y="135398"/>
                      <a:pt x="55067" y="135589"/>
                      <a:pt x="43330" y="130054"/>
                    </a:cubicBezTo>
                    <a:cubicBezTo>
                      <a:pt x="25484" y="121561"/>
                      <a:pt x="25007" y="105433"/>
                      <a:pt x="34359" y="90355"/>
                    </a:cubicBezTo>
                    <a:cubicBezTo>
                      <a:pt x="44093" y="74609"/>
                      <a:pt x="19281" y="60294"/>
                      <a:pt x="9643" y="75945"/>
                    </a:cubicBezTo>
                    <a:cubicBezTo>
                      <a:pt x="-9634" y="107055"/>
                      <a:pt x="481" y="143987"/>
                      <a:pt x="35600" y="157729"/>
                    </a:cubicBezTo>
                    <a:cubicBezTo>
                      <a:pt x="49342" y="163073"/>
                      <a:pt x="65278" y="163550"/>
                      <a:pt x="79879" y="164981"/>
                    </a:cubicBezTo>
                    <a:cubicBezTo>
                      <a:pt x="95148" y="166508"/>
                      <a:pt x="110417" y="167749"/>
                      <a:pt x="125686" y="168703"/>
                    </a:cubicBezTo>
                    <a:cubicBezTo>
                      <a:pt x="190292" y="172807"/>
                      <a:pt x="255375" y="173761"/>
                      <a:pt x="320077" y="170707"/>
                    </a:cubicBezTo>
                    <a:cubicBezTo>
                      <a:pt x="333055" y="170134"/>
                      <a:pt x="345938" y="169276"/>
                      <a:pt x="358821" y="168131"/>
                    </a:cubicBezTo>
                    <a:cubicBezTo>
                      <a:pt x="369891" y="167080"/>
                      <a:pt x="382202" y="166794"/>
                      <a:pt x="392794" y="163454"/>
                    </a:cubicBezTo>
                    <a:cubicBezTo>
                      <a:pt x="406822" y="158969"/>
                      <a:pt x="417511" y="147136"/>
                      <a:pt x="420564" y="132821"/>
                    </a:cubicBezTo>
                    <a:cubicBezTo>
                      <a:pt x="423904" y="117075"/>
                      <a:pt x="417033" y="103810"/>
                      <a:pt x="407872" y="91596"/>
                    </a:cubicBezTo>
                    <a:cubicBezTo>
                      <a:pt x="369605" y="40827"/>
                      <a:pt x="302040" y="20596"/>
                      <a:pt x="242587" y="7999"/>
                    </a:cubicBezTo>
                    <a:cubicBezTo>
                      <a:pt x="199167" y="-1163"/>
                      <a:pt x="155174" y="-4216"/>
                      <a:pt x="112135" y="8380"/>
                    </a:cubicBezTo>
                    <a:cubicBezTo>
                      <a:pt x="73390" y="19737"/>
                      <a:pt x="33119" y="42258"/>
                      <a:pt x="9834" y="76040"/>
                    </a:cubicBezTo>
                    <a:cubicBezTo>
                      <a:pt x="-854" y="91119"/>
                      <a:pt x="23957" y="105433"/>
                      <a:pt x="34359" y="9035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142" name="Google Shape;1142;p30"/>
            <p:cNvSpPr/>
            <p:nvPr/>
          </p:nvSpPr>
          <p:spPr>
            <a:xfrm>
              <a:off x="4531152" y="6428771"/>
              <a:ext cx="238357" cy="108275"/>
            </a:xfrm>
            <a:custGeom>
              <a:rect b="b" l="l" r="r" t="t"/>
              <a:pathLst>
                <a:path extrusionOk="0" h="108275" w="238357">
                  <a:moveTo>
                    <a:pt x="5106" y="50923"/>
                  </a:moveTo>
                  <a:cubicBezTo>
                    <a:pt x="7969" y="45483"/>
                    <a:pt x="11690" y="40520"/>
                    <a:pt x="15508" y="36417"/>
                  </a:cubicBezTo>
                  <a:cubicBezTo>
                    <a:pt x="34784" y="15900"/>
                    <a:pt x="59405" y="3112"/>
                    <a:pt x="84981" y="535"/>
                  </a:cubicBezTo>
                  <a:cubicBezTo>
                    <a:pt x="99009" y="-896"/>
                    <a:pt x="113133" y="631"/>
                    <a:pt x="126970" y="4067"/>
                  </a:cubicBezTo>
                  <a:cubicBezTo>
                    <a:pt x="166573" y="13896"/>
                    <a:pt x="215529" y="31455"/>
                    <a:pt x="235951" y="73635"/>
                  </a:cubicBezTo>
                  <a:cubicBezTo>
                    <a:pt x="241963" y="85945"/>
                    <a:pt x="236142" y="101596"/>
                    <a:pt x="224785" y="103600"/>
                  </a:cubicBezTo>
                  <a:cubicBezTo>
                    <a:pt x="183655" y="111043"/>
                    <a:pt x="83836" y="109612"/>
                    <a:pt x="24383" y="99210"/>
                  </a:cubicBezTo>
                  <a:cubicBezTo>
                    <a:pt x="17893" y="98065"/>
                    <a:pt x="11595" y="94725"/>
                    <a:pt x="6919" y="88999"/>
                  </a:cubicBezTo>
                  <a:cubicBezTo>
                    <a:pt x="-3006" y="76689"/>
                    <a:pt x="-1002" y="62660"/>
                    <a:pt x="5106" y="50923"/>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3" name="Google Shape;1143;p30"/>
            <p:cNvSpPr/>
            <p:nvPr/>
          </p:nvSpPr>
          <p:spPr>
            <a:xfrm>
              <a:off x="4561737" y="6443018"/>
              <a:ext cx="88771" cy="40310"/>
            </a:xfrm>
            <a:custGeom>
              <a:rect b="b" l="l" r="r" t="t"/>
              <a:pathLst>
                <a:path extrusionOk="0" h="40310" w="88771">
                  <a:moveTo>
                    <a:pt x="1909" y="18926"/>
                  </a:moveTo>
                  <a:cubicBezTo>
                    <a:pt x="2958" y="16921"/>
                    <a:pt x="4390" y="15108"/>
                    <a:pt x="5821" y="13582"/>
                  </a:cubicBezTo>
                  <a:cubicBezTo>
                    <a:pt x="12978" y="5947"/>
                    <a:pt x="22140" y="1176"/>
                    <a:pt x="31683" y="221"/>
                  </a:cubicBezTo>
                  <a:cubicBezTo>
                    <a:pt x="36931" y="-351"/>
                    <a:pt x="42180" y="221"/>
                    <a:pt x="47333" y="1557"/>
                  </a:cubicBezTo>
                  <a:cubicBezTo>
                    <a:pt x="62125" y="5184"/>
                    <a:pt x="80256" y="11768"/>
                    <a:pt x="87891" y="27419"/>
                  </a:cubicBezTo>
                  <a:cubicBezTo>
                    <a:pt x="90086" y="31999"/>
                    <a:pt x="87987" y="37821"/>
                    <a:pt x="83692" y="38584"/>
                  </a:cubicBezTo>
                  <a:cubicBezTo>
                    <a:pt x="68423" y="41351"/>
                    <a:pt x="31301" y="40779"/>
                    <a:pt x="9161" y="36962"/>
                  </a:cubicBezTo>
                  <a:cubicBezTo>
                    <a:pt x="6776" y="36580"/>
                    <a:pt x="4390" y="35339"/>
                    <a:pt x="2672" y="33145"/>
                  </a:cubicBezTo>
                  <a:cubicBezTo>
                    <a:pt x="-1145" y="28469"/>
                    <a:pt x="-382" y="23315"/>
                    <a:pt x="1909" y="18926"/>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144" name="Google Shape;1144;p30">
            <a:hlinkClick/>
          </p:cNvPr>
          <p:cNvSpPr/>
          <p:nvPr/>
        </p:nvSpPr>
        <p:spPr>
          <a:xfrm>
            <a:off x="5702962" y="3212172"/>
            <a:ext cx="1006523" cy="1091552"/>
          </a:xfrm>
          <a:custGeom>
            <a:rect b="b" l="l" r="r" t="t"/>
            <a:pathLst>
              <a:path extrusionOk="0" h="1455402" w="1342031">
                <a:moveTo>
                  <a:pt x="1342032" y="944471"/>
                </a:moveTo>
                <a:cubicBezTo>
                  <a:pt x="983787" y="1222076"/>
                  <a:pt x="641575" y="1377054"/>
                  <a:pt x="430198" y="1455402"/>
                </a:cubicBezTo>
                <a:lnTo>
                  <a:pt x="0" y="595483"/>
                </a:lnTo>
                <a:cubicBezTo>
                  <a:pt x="21662" y="588326"/>
                  <a:pt x="41130" y="581741"/>
                  <a:pt x="58117" y="575920"/>
                </a:cubicBezTo>
                <a:cubicBezTo>
                  <a:pt x="213381" y="522956"/>
                  <a:pt x="521620" y="394221"/>
                  <a:pt x="841406" y="126445"/>
                </a:cubicBezTo>
                <a:cubicBezTo>
                  <a:pt x="880246" y="93903"/>
                  <a:pt x="927674" y="51819"/>
                  <a:pt x="980447" y="0"/>
                </a:cubicBezTo>
                <a:lnTo>
                  <a:pt x="1342032" y="944471"/>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5" name="Google Shape;1145;p30">
            <a:hlinkClick/>
          </p:cNvPr>
          <p:cNvSpPr/>
          <p:nvPr/>
        </p:nvSpPr>
        <p:spPr>
          <a:xfrm>
            <a:off x="1640456" y="731417"/>
            <a:ext cx="955635" cy="1150026"/>
          </a:xfrm>
          <a:custGeom>
            <a:rect b="b" l="l" r="r" t="t"/>
            <a:pathLst>
              <a:path extrusionOk="0" h="1533368" w="1274180">
                <a:moveTo>
                  <a:pt x="764776" y="0"/>
                </a:moveTo>
                <a:cubicBezTo>
                  <a:pt x="225692" y="296310"/>
                  <a:pt x="15460" y="964892"/>
                  <a:pt x="0" y="1505789"/>
                </a:cubicBezTo>
                <a:lnTo>
                  <a:pt x="946188" y="1533369"/>
                </a:lnTo>
                <a:cubicBezTo>
                  <a:pt x="830050" y="1163291"/>
                  <a:pt x="982738" y="908875"/>
                  <a:pt x="1230092" y="831577"/>
                </a:cubicBezTo>
                <a:cubicBezTo>
                  <a:pt x="1245170" y="826901"/>
                  <a:pt x="1259580" y="822702"/>
                  <a:pt x="1274181" y="819171"/>
                </a:cubicBezTo>
                <a:lnTo>
                  <a:pt x="764776" y="0"/>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6" name="Google Shape;1146;p30">
            <a:hlinkClick/>
          </p:cNvPr>
          <p:cNvSpPr/>
          <p:nvPr/>
        </p:nvSpPr>
        <p:spPr>
          <a:xfrm>
            <a:off x="3340354" y="872325"/>
            <a:ext cx="1293386" cy="822190"/>
          </a:xfrm>
          <a:custGeom>
            <a:rect b="b" l="l" r="r" t="t"/>
            <a:pathLst>
              <a:path extrusionOk="0" h="1096254" w="1724515">
                <a:moveTo>
                  <a:pt x="1724515" y="928247"/>
                </a:moveTo>
                <a:cubicBezTo>
                  <a:pt x="1583947" y="977489"/>
                  <a:pt x="1437176" y="1020910"/>
                  <a:pt x="1284869" y="1051161"/>
                </a:cubicBezTo>
                <a:cubicBezTo>
                  <a:pt x="862305" y="1134853"/>
                  <a:pt x="475909" y="1102312"/>
                  <a:pt x="103733" y="951341"/>
                </a:cubicBezTo>
                <a:lnTo>
                  <a:pt x="0" y="909257"/>
                </a:lnTo>
                <a:lnTo>
                  <a:pt x="347174" y="21376"/>
                </a:lnTo>
                <a:lnTo>
                  <a:pt x="456919" y="65942"/>
                </a:lnTo>
                <a:cubicBezTo>
                  <a:pt x="798653" y="204506"/>
                  <a:pt x="1137907" y="131121"/>
                  <a:pt x="1487658" y="0"/>
                </a:cubicBezTo>
                <a:lnTo>
                  <a:pt x="1724515" y="928247"/>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7" name="Google Shape;1147;p30">
            <a:hlinkClick/>
          </p:cNvPr>
          <p:cNvSpPr/>
          <p:nvPr/>
        </p:nvSpPr>
        <p:spPr>
          <a:xfrm>
            <a:off x="5636166" y="574225"/>
            <a:ext cx="1008125" cy="1280002"/>
          </a:xfrm>
          <a:custGeom>
            <a:rect b="b" l="l" r="r" t="t"/>
            <a:pathLst>
              <a:path extrusionOk="0" h="1706669" w="1344167">
                <a:moveTo>
                  <a:pt x="392218" y="1706669"/>
                </a:moveTo>
                <a:cubicBezTo>
                  <a:pt x="395653" y="1674319"/>
                  <a:pt x="397275" y="1646930"/>
                  <a:pt x="397466" y="1626413"/>
                </a:cubicBezTo>
                <a:cubicBezTo>
                  <a:pt x="401378" y="1258053"/>
                  <a:pt x="267586" y="1020719"/>
                  <a:pt x="0" y="921090"/>
                </a:cubicBezTo>
                <a:lnTo>
                  <a:pt x="250695" y="0"/>
                </a:lnTo>
                <a:cubicBezTo>
                  <a:pt x="276652" y="7825"/>
                  <a:pt x="302418" y="16414"/>
                  <a:pt x="327898" y="25957"/>
                </a:cubicBezTo>
                <a:cubicBezTo>
                  <a:pt x="653886" y="147248"/>
                  <a:pt x="919468" y="365020"/>
                  <a:pt x="1096014" y="655795"/>
                </a:cubicBezTo>
                <a:cubicBezTo>
                  <a:pt x="1264447" y="933210"/>
                  <a:pt x="1347948" y="1263206"/>
                  <a:pt x="1344036" y="1636433"/>
                </a:cubicBezTo>
                <a:lnTo>
                  <a:pt x="392218" y="1706669"/>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8" name="Google Shape;1148;p30">
            <a:hlinkClick/>
          </p:cNvPr>
          <p:cNvSpPr/>
          <p:nvPr/>
        </p:nvSpPr>
        <p:spPr>
          <a:xfrm>
            <a:off x="2159337" y="2452574"/>
            <a:ext cx="1087186" cy="934951"/>
          </a:xfrm>
          <a:custGeom>
            <a:rect b="b" l="l" r="r" t="t"/>
            <a:pathLst>
              <a:path extrusionOk="0" h="1246601" w="1449581">
                <a:moveTo>
                  <a:pt x="1449581" y="1182282"/>
                </a:moveTo>
                <a:lnTo>
                  <a:pt x="505111" y="1246601"/>
                </a:lnTo>
                <a:cubicBezTo>
                  <a:pt x="494709" y="1091528"/>
                  <a:pt x="284095" y="881868"/>
                  <a:pt x="80352" y="679175"/>
                </a:cubicBezTo>
                <a:cubicBezTo>
                  <a:pt x="54013" y="652932"/>
                  <a:pt x="27102" y="626211"/>
                  <a:pt x="0" y="598823"/>
                </a:cubicBezTo>
                <a:lnTo>
                  <a:pt x="745308" y="0"/>
                </a:lnTo>
                <a:cubicBezTo>
                  <a:pt x="1059273" y="312342"/>
                  <a:pt x="1414940" y="666387"/>
                  <a:pt x="1449581" y="1182282"/>
                </a:cubicBez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9" name="Google Shape;1149;p30">
            <a:hlinkClick/>
          </p:cNvPr>
          <p:cNvSpPr/>
          <p:nvPr/>
        </p:nvSpPr>
        <p:spPr>
          <a:xfrm>
            <a:off x="1346817" y="3787472"/>
            <a:ext cx="1249273" cy="801969"/>
          </a:xfrm>
          <a:custGeom>
            <a:rect b="b" l="l" r="r" t="t"/>
            <a:pathLst>
              <a:path extrusionOk="0" h="1069292" w="1665698">
                <a:moveTo>
                  <a:pt x="1665699" y="793405"/>
                </a:moveTo>
                <a:cubicBezTo>
                  <a:pt x="1511675" y="868222"/>
                  <a:pt x="1339137" y="929584"/>
                  <a:pt x="1149041" y="977299"/>
                </a:cubicBezTo>
                <a:cubicBezTo>
                  <a:pt x="873057" y="1046580"/>
                  <a:pt x="626180" y="1069293"/>
                  <a:pt x="494009" y="1069293"/>
                </a:cubicBezTo>
                <a:cubicBezTo>
                  <a:pt x="474160" y="1069293"/>
                  <a:pt x="456887" y="1068816"/>
                  <a:pt x="442477" y="1067862"/>
                </a:cubicBezTo>
                <a:cubicBezTo>
                  <a:pt x="181572" y="1050589"/>
                  <a:pt x="-15968" y="823465"/>
                  <a:pt x="1018" y="560556"/>
                </a:cubicBezTo>
                <a:cubicBezTo>
                  <a:pt x="18005" y="299841"/>
                  <a:pt x="239689" y="101633"/>
                  <a:pt x="497731" y="115184"/>
                </a:cubicBezTo>
                <a:lnTo>
                  <a:pt x="500690" y="115184"/>
                </a:lnTo>
                <a:cubicBezTo>
                  <a:pt x="591730" y="115184"/>
                  <a:pt x="848818" y="84169"/>
                  <a:pt x="1092069" y="0"/>
                </a:cubicBezTo>
                <a:lnTo>
                  <a:pt x="1665699" y="793405"/>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0" name="Google Shape;1150;p30">
            <a:hlinkClick/>
          </p:cNvPr>
          <p:cNvSpPr/>
          <p:nvPr/>
        </p:nvSpPr>
        <p:spPr>
          <a:xfrm>
            <a:off x="5047787" y="2338344"/>
            <a:ext cx="1114526" cy="808411"/>
          </a:xfrm>
          <a:custGeom>
            <a:rect b="b" l="l" r="r" t="t"/>
            <a:pathLst>
              <a:path extrusionOk="0" h="1077881" w="1486035">
                <a:moveTo>
                  <a:pt x="1486036" y="727940"/>
                </a:moveTo>
                <a:cubicBezTo>
                  <a:pt x="1204517" y="952868"/>
                  <a:pt x="845223" y="1074064"/>
                  <a:pt x="430962" y="1077786"/>
                </a:cubicBezTo>
                <a:cubicBezTo>
                  <a:pt x="426286" y="1077786"/>
                  <a:pt x="421705" y="1077882"/>
                  <a:pt x="417029" y="1077882"/>
                </a:cubicBezTo>
                <a:cubicBezTo>
                  <a:pt x="262432" y="1077882"/>
                  <a:pt x="124059" y="1054501"/>
                  <a:pt x="0" y="1019287"/>
                </a:cubicBezTo>
                <a:lnTo>
                  <a:pt x="307857" y="112989"/>
                </a:lnTo>
                <a:cubicBezTo>
                  <a:pt x="343071" y="119860"/>
                  <a:pt x="379239" y="123582"/>
                  <a:pt x="417220" y="123582"/>
                </a:cubicBezTo>
                <a:cubicBezTo>
                  <a:pt x="419033" y="123582"/>
                  <a:pt x="420751" y="123582"/>
                  <a:pt x="422469" y="123486"/>
                </a:cubicBezTo>
                <a:cubicBezTo>
                  <a:pt x="611706" y="121769"/>
                  <a:pt x="758859" y="82452"/>
                  <a:pt x="873661" y="0"/>
                </a:cubicBezTo>
                <a:lnTo>
                  <a:pt x="1486036" y="727940"/>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1" name="Google Shape;1151;p30">
            <a:hlinkClick/>
          </p:cNvPr>
          <p:cNvSpPr/>
          <p:nvPr/>
        </p:nvSpPr>
        <p:spPr>
          <a:xfrm>
            <a:off x="3598731" y="2170292"/>
            <a:ext cx="908612" cy="858225"/>
          </a:xfrm>
          <a:custGeom>
            <a:rect b="b" l="l" r="r" t="t"/>
            <a:pathLst>
              <a:path extrusionOk="0" h="1144300" w="1211483">
                <a:moveTo>
                  <a:pt x="1211483" y="927961"/>
                </a:moveTo>
                <a:cubicBezTo>
                  <a:pt x="1050684" y="945615"/>
                  <a:pt x="918036" y="1020910"/>
                  <a:pt x="881391" y="1115194"/>
                </a:cubicBezTo>
                <a:cubicBezTo>
                  <a:pt x="877574" y="1124833"/>
                  <a:pt x="874234" y="1134567"/>
                  <a:pt x="871276" y="1144301"/>
                </a:cubicBezTo>
                <a:lnTo>
                  <a:pt x="0" y="767066"/>
                </a:lnTo>
                <a:cubicBezTo>
                  <a:pt x="152020" y="375898"/>
                  <a:pt x="518471" y="90467"/>
                  <a:pt x="973958" y="0"/>
                </a:cubicBezTo>
                <a:lnTo>
                  <a:pt x="1211483" y="927961"/>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2" name="Google Shape;1152;p30">
            <a:hlinkClick/>
          </p:cNvPr>
          <p:cNvSpPr/>
          <p:nvPr/>
        </p:nvSpPr>
        <p:spPr>
          <a:xfrm>
            <a:off x="3823540" y="3447216"/>
            <a:ext cx="1106367" cy="993998"/>
          </a:xfrm>
          <a:custGeom>
            <a:rect b="b" l="l" r="r" t="t"/>
            <a:pathLst>
              <a:path extrusionOk="0" h="1325331" w="1475156">
                <a:moveTo>
                  <a:pt x="1475157" y="359771"/>
                </a:moveTo>
                <a:lnTo>
                  <a:pt x="1475157" y="1325331"/>
                </a:lnTo>
                <a:cubicBezTo>
                  <a:pt x="1447100" y="1321609"/>
                  <a:pt x="1418853" y="1317411"/>
                  <a:pt x="1390319" y="1312735"/>
                </a:cubicBezTo>
                <a:cubicBezTo>
                  <a:pt x="1024345" y="1252804"/>
                  <a:pt x="421610" y="1154130"/>
                  <a:pt x="0" y="631078"/>
                </a:cubicBezTo>
                <a:lnTo>
                  <a:pt x="712098" y="0"/>
                </a:lnTo>
                <a:cubicBezTo>
                  <a:pt x="891412" y="246877"/>
                  <a:pt x="1194497" y="312629"/>
                  <a:pt x="1475157" y="359771"/>
                </a:cubicBez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3" name="Google Shape;1153;p30">
            <a:hlinkClick/>
          </p:cNvPr>
          <p:cNvSpPr/>
          <p:nvPr/>
        </p:nvSpPr>
        <p:spPr>
          <a:xfrm>
            <a:off x="6839963" y="1827889"/>
            <a:ext cx="934379" cy="1151601"/>
          </a:xfrm>
          <a:custGeom>
            <a:rect b="b" l="l" r="r" t="t"/>
            <a:pathLst>
              <a:path extrusionOk="0" h="1535468" w="1245838">
                <a:moveTo>
                  <a:pt x="1245838" y="0"/>
                </a:moveTo>
                <a:cubicBezTo>
                  <a:pt x="1242307" y="39031"/>
                  <a:pt x="1238299" y="77966"/>
                  <a:pt x="1233814" y="116902"/>
                </a:cubicBezTo>
                <a:cubicBezTo>
                  <a:pt x="1195451" y="448712"/>
                  <a:pt x="1137430" y="950101"/>
                  <a:pt x="845891" y="1535468"/>
                </a:cubicBezTo>
                <a:lnTo>
                  <a:pt x="0" y="1107178"/>
                </a:lnTo>
                <a:cubicBezTo>
                  <a:pt x="187425" y="730993"/>
                  <a:pt x="245923" y="392122"/>
                  <a:pt x="279324" y="125681"/>
                </a:cubicBezTo>
                <a:lnTo>
                  <a:pt x="1245838" y="0"/>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4" name="Google Shape;1154;p30">
            <a:hlinkClick/>
          </p:cNvPr>
          <p:cNvSpPr/>
          <p:nvPr/>
        </p:nvSpPr>
        <p:spPr>
          <a:xfrm>
            <a:off x="4449566" y="533907"/>
            <a:ext cx="1374620" cy="1034603"/>
          </a:xfrm>
          <a:custGeom>
            <a:rect b="b" l="l" r="r" t="t"/>
            <a:pathLst>
              <a:path extrusionOk="0" h="1379470" w="1832827">
                <a:moveTo>
                  <a:pt x="1832828" y="53758"/>
                </a:moveTo>
                <a:lnTo>
                  <a:pt x="1582133" y="974848"/>
                </a:lnTo>
                <a:cubicBezTo>
                  <a:pt x="1387265" y="902321"/>
                  <a:pt x="1064331" y="1039836"/>
                  <a:pt x="722500" y="1185366"/>
                </a:cubicBezTo>
                <a:cubicBezTo>
                  <a:pt x="571148" y="1249877"/>
                  <a:pt x="408822" y="1319064"/>
                  <a:pt x="236857" y="1379471"/>
                </a:cubicBezTo>
                <a:lnTo>
                  <a:pt x="0" y="451224"/>
                </a:lnTo>
                <a:cubicBezTo>
                  <a:pt x="1909" y="450556"/>
                  <a:pt x="3722" y="449792"/>
                  <a:pt x="5631" y="449124"/>
                </a:cubicBezTo>
                <a:cubicBezTo>
                  <a:pt x="120528" y="405799"/>
                  <a:pt x="236571" y="356366"/>
                  <a:pt x="354236" y="306266"/>
                </a:cubicBezTo>
                <a:cubicBezTo>
                  <a:pt x="581836" y="209404"/>
                  <a:pt x="817262" y="109107"/>
                  <a:pt x="1056219" y="51277"/>
                </a:cubicBezTo>
                <a:cubicBezTo>
                  <a:pt x="1309585" y="-9989"/>
                  <a:pt x="1538808" y="-16478"/>
                  <a:pt x="1752094" y="32477"/>
                </a:cubicBezTo>
                <a:cubicBezTo>
                  <a:pt x="1779292" y="38680"/>
                  <a:pt x="1806203" y="45742"/>
                  <a:pt x="1832828" y="53758"/>
                </a:cubicBez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5" name="Google Shape;1155;p30">
            <a:hlinkClick/>
          </p:cNvPr>
          <p:cNvSpPr/>
          <p:nvPr/>
        </p:nvSpPr>
        <p:spPr>
          <a:xfrm>
            <a:off x="2207506" y="607066"/>
            <a:ext cx="1393229" cy="947201"/>
          </a:xfrm>
          <a:custGeom>
            <a:rect b="b" l="l" r="r" t="t"/>
            <a:pathLst>
              <a:path extrusionOk="0" h="1262935" w="1857639">
                <a:moveTo>
                  <a:pt x="1857640" y="375055"/>
                </a:moveTo>
                <a:lnTo>
                  <a:pt x="1510465" y="1262935"/>
                </a:lnTo>
                <a:lnTo>
                  <a:pt x="1503881" y="1260263"/>
                </a:lnTo>
                <a:cubicBezTo>
                  <a:pt x="797508" y="973401"/>
                  <a:pt x="651119" y="941909"/>
                  <a:pt x="509405" y="976264"/>
                </a:cubicBezTo>
                <a:lnTo>
                  <a:pt x="0" y="157093"/>
                </a:lnTo>
                <a:cubicBezTo>
                  <a:pt x="20136" y="145928"/>
                  <a:pt x="40844" y="135335"/>
                  <a:pt x="61934" y="125315"/>
                </a:cubicBezTo>
                <a:cubicBezTo>
                  <a:pt x="335437" y="-4565"/>
                  <a:pt x="596437" y="-32049"/>
                  <a:pt x="908303" y="36183"/>
                </a:cubicBezTo>
                <a:cubicBezTo>
                  <a:pt x="1157661" y="90769"/>
                  <a:pt x="1436126" y="203854"/>
                  <a:pt x="1857640" y="375055"/>
                </a:cubicBez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6" name="Google Shape;1156;p30">
            <a:hlinkClick/>
          </p:cNvPr>
          <p:cNvSpPr/>
          <p:nvPr/>
        </p:nvSpPr>
        <p:spPr>
          <a:xfrm>
            <a:off x="2159337" y="3339285"/>
            <a:ext cx="1089767" cy="1043240"/>
          </a:xfrm>
          <a:custGeom>
            <a:rect b="b" l="l" r="r" t="t"/>
            <a:pathLst>
              <a:path extrusionOk="0" h="1390987" w="1453023">
                <a:moveTo>
                  <a:pt x="1064044" y="1047916"/>
                </a:moveTo>
                <a:cubicBezTo>
                  <a:pt x="930728" y="1182663"/>
                  <a:pt x="766684" y="1297275"/>
                  <a:pt x="573629" y="1390987"/>
                </a:cubicBezTo>
                <a:lnTo>
                  <a:pt x="0" y="597582"/>
                </a:lnTo>
                <a:cubicBezTo>
                  <a:pt x="155837" y="543569"/>
                  <a:pt x="305948" y="467798"/>
                  <a:pt x="403192" y="364352"/>
                </a:cubicBezTo>
                <a:cubicBezTo>
                  <a:pt x="483066" y="279419"/>
                  <a:pt x="513509" y="189715"/>
                  <a:pt x="505111" y="64320"/>
                </a:cubicBezTo>
                <a:lnTo>
                  <a:pt x="1449581" y="0"/>
                </a:lnTo>
                <a:cubicBezTo>
                  <a:pt x="1476683" y="403382"/>
                  <a:pt x="1343368" y="765825"/>
                  <a:pt x="1064044" y="1047916"/>
                </a:cubicBez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7" name="Google Shape;1157;p30">
            <a:hlinkClick/>
          </p:cNvPr>
          <p:cNvSpPr/>
          <p:nvPr/>
        </p:nvSpPr>
        <p:spPr>
          <a:xfrm>
            <a:off x="5703033" y="1801550"/>
            <a:ext cx="947691" cy="1082748"/>
          </a:xfrm>
          <a:custGeom>
            <a:rect b="b" l="l" r="r" t="t"/>
            <a:pathLst>
              <a:path extrusionOk="0" h="1443664" w="1263588">
                <a:moveTo>
                  <a:pt x="1263589" y="0"/>
                </a:moveTo>
                <a:cubicBezTo>
                  <a:pt x="1262348" y="111749"/>
                  <a:pt x="1243071" y="507115"/>
                  <a:pt x="1043145" y="904485"/>
                </a:cubicBezTo>
                <a:cubicBezTo>
                  <a:pt x="933496" y="1122447"/>
                  <a:pt x="788156" y="1303287"/>
                  <a:pt x="612375" y="1443664"/>
                </a:cubicBezTo>
                <a:lnTo>
                  <a:pt x="0" y="715725"/>
                </a:lnTo>
                <a:cubicBezTo>
                  <a:pt x="81498" y="657131"/>
                  <a:pt x="146581" y="576874"/>
                  <a:pt x="198876" y="472855"/>
                </a:cubicBezTo>
                <a:cubicBezTo>
                  <a:pt x="268827" y="333814"/>
                  <a:pt x="300414" y="175877"/>
                  <a:pt x="311770" y="70236"/>
                </a:cubicBezTo>
                <a:lnTo>
                  <a:pt x="1263589" y="0"/>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8" name="Google Shape;1158;p30">
            <a:hlinkClick/>
          </p:cNvPr>
          <p:cNvSpPr/>
          <p:nvPr/>
        </p:nvSpPr>
        <p:spPr>
          <a:xfrm>
            <a:off x="4329200" y="2150458"/>
            <a:ext cx="949480" cy="952350"/>
          </a:xfrm>
          <a:custGeom>
            <a:rect b="b" l="l" r="r" t="t"/>
            <a:pathLst>
              <a:path extrusionOk="0" h="1269800" w="1265973">
                <a:moveTo>
                  <a:pt x="1265974" y="363503"/>
                </a:moveTo>
                <a:lnTo>
                  <a:pt x="958116" y="1269801"/>
                </a:lnTo>
                <a:cubicBezTo>
                  <a:pt x="761340" y="1213975"/>
                  <a:pt x="600922" y="1128183"/>
                  <a:pt x="469802" y="1058137"/>
                </a:cubicBezTo>
                <a:cubicBezTo>
                  <a:pt x="404718" y="1023305"/>
                  <a:pt x="269303" y="950779"/>
                  <a:pt x="237525" y="954405"/>
                </a:cubicBezTo>
                <a:lnTo>
                  <a:pt x="0" y="26444"/>
                </a:lnTo>
                <a:cubicBezTo>
                  <a:pt x="44089" y="17664"/>
                  <a:pt x="89036" y="10794"/>
                  <a:pt x="134747" y="5736"/>
                </a:cubicBezTo>
                <a:cubicBezTo>
                  <a:pt x="455678" y="-29669"/>
                  <a:pt x="709426" y="106033"/>
                  <a:pt x="913264" y="215014"/>
                </a:cubicBezTo>
                <a:cubicBezTo>
                  <a:pt x="1041045" y="283341"/>
                  <a:pt x="1148308" y="340695"/>
                  <a:pt x="1265974" y="363503"/>
                </a:cubicBez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9" name="Google Shape;1159;p30">
            <a:hlinkClick/>
          </p:cNvPr>
          <p:cNvSpPr/>
          <p:nvPr/>
        </p:nvSpPr>
        <p:spPr>
          <a:xfrm>
            <a:off x="3527933" y="2745591"/>
            <a:ext cx="829681" cy="1174934"/>
          </a:xfrm>
          <a:custGeom>
            <a:rect b="b" l="l" r="r" t="t"/>
            <a:pathLst>
              <a:path extrusionOk="0" h="1566578" w="1106241">
                <a:moveTo>
                  <a:pt x="1106241" y="935500"/>
                </a:moveTo>
                <a:lnTo>
                  <a:pt x="394143" y="1566579"/>
                </a:lnTo>
                <a:cubicBezTo>
                  <a:pt x="376584" y="1544916"/>
                  <a:pt x="359406" y="1522490"/>
                  <a:pt x="342610" y="1499396"/>
                </a:cubicBezTo>
                <a:cubicBezTo>
                  <a:pt x="233534" y="1349284"/>
                  <a:pt x="148411" y="1187435"/>
                  <a:pt x="89435" y="1018333"/>
                </a:cubicBezTo>
                <a:cubicBezTo>
                  <a:pt x="-31475" y="671636"/>
                  <a:pt x="-29757" y="319500"/>
                  <a:pt x="94397" y="0"/>
                </a:cubicBezTo>
                <a:lnTo>
                  <a:pt x="965673" y="377235"/>
                </a:lnTo>
                <a:cubicBezTo>
                  <a:pt x="894864" y="607985"/>
                  <a:pt x="1038868" y="842647"/>
                  <a:pt x="1106241" y="935500"/>
                </a:cubicBez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60" name="Google Shape;1160;p30">
            <a:hlinkClick/>
          </p:cNvPr>
          <p:cNvSpPr/>
          <p:nvPr/>
        </p:nvSpPr>
        <p:spPr>
          <a:xfrm>
            <a:off x="4929908" y="3658784"/>
            <a:ext cx="1095702" cy="800466"/>
          </a:xfrm>
          <a:custGeom>
            <a:rect b="b" l="l" r="r" t="t"/>
            <a:pathLst>
              <a:path extrusionOk="0" h="1067288" w="1460936">
                <a:moveTo>
                  <a:pt x="1460937" y="859919"/>
                </a:moveTo>
                <a:cubicBezTo>
                  <a:pt x="1436221" y="869176"/>
                  <a:pt x="1413222" y="877288"/>
                  <a:pt x="1392228" y="884445"/>
                </a:cubicBezTo>
                <a:cubicBezTo>
                  <a:pt x="1229042" y="940081"/>
                  <a:pt x="856007" y="1067193"/>
                  <a:pt x="366356" y="1067288"/>
                </a:cubicBezTo>
                <a:cubicBezTo>
                  <a:pt x="250313" y="1067288"/>
                  <a:pt x="127876" y="1060131"/>
                  <a:pt x="0" y="1043240"/>
                </a:cubicBezTo>
                <a:lnTo>
                  <a:pt x="0" y="77680"/>
                </a:lnTo>
                <a:cubicBezTo>
                  <a:pt x="22426" y="81497"/>
                  <a:pt x="44757" y="85123"/>
                  <a:pt x="66896" y="88750"/>
                </a:cubicBezTo>
                <a:cubicBezTo>
                  <a:pt x="493278" y="158509"/>
                  <a:pt x="844746" y="61075"/>
                  <a:pt x="1030739" y="0"/>
                </a:cubicBezTo>
                <a:lnTo>
                  <a:pt x="1460937" y="859919"/>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61" name="Google Shape;1161;p30">
            <a:hlinkClick/>
          </p:cNvPr>
          <p:cNvSpPr/>
          <p:nvPr/>
        </p:nvSpPr>
        <p:spPr>
          <a:xfrm>
            <a:off x="6438298" y="2658273"/>
            <a:ext cx="1036082" cy="1262252"/>
          </a:xfrm>
          <a:custGeom>
            <a:rect b="b" l="l" r="r" t="t"/>
            <a:pathLst>
              <a:path extrusionOk="0" h="1683002" w="1381443">
                <a:moveTo>
                  <a:pt x="1381444" y="428290"/>
                </a:moveTo>
                <a:cubicBezTo>
                  <a:pt x="1095917" y="1001347"/>
                  <a:pt x="725936" y="1381253"/>
                  <a:pt x="465698" y="1599120"/>
                </a:cubicBezTo>
                <a:cubicBezTo>
                  <a:pt x="430866" y="1628226"/>
                  <a:pt x="396130" y="1656187"/>
                  <a:pt x="361584" y="1683003"/>
                </a:cubicBezTo>
                <a:lnTo>
                  <a:pt x="0" y="738532"/>
                </a:lnTo>
                <a:cubicBezTo>
                  <a:pt x="159463" y="581837"/>
                  <a:pt x="367787" y="336581"/>
                  <a:pt x="535553" y="0"/>
                </a:cubicBezTo>
                <a:lnTo>
                  <a:pt x="1381444" y="428290"/>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62" name="Google Shape;1162;p30">
            <a:hlinkClick/>
          </p:cNvPr>
          <p:cNvSpPr/>
          <p:nvPr/>
        </p:nvSpPr>
        <p:spPr>
          <a:xfrm>
            <a:off x="7048253" y="663911"/>
            <a:ext cx="741998" cy="1264770"/>
          </a:xfrm>
          <a:custGeom>
            <a:rect b="b" l="l" r="r" t="t"/>
            <a:pathLst>
              <a:path extrusionOk="0" h="1686360" w="989330">
                <a:moveTo>
                  <a:pt x="968214" y="1560679"/>
                </a:moveTo>
                <a:lnTo>
                  <a:pt x="968118" y="1560679"/>
                </a:lnTo>
                <a:lnTo>
                  <a:pt x="1604" y="1686360"/>
                </a:lnTo>
                <a:cubicBezTo>
                  <a:pt x="6852" y="1644753"/>
                  <a:pt x="11433" y="1604959"/>
                  <a:pt x="15823" y="1567073"/>
                </a:cubicBezTo>
                <a:cubicBezTo>
                  <a:pt x="55140" y="1227247"/>
                  <a:pt x="51322" y="882554"/>
                  <a:pt x="4562" y="542728"/>
                </a:cubicBezTo>
                <a:cubicBezTo>
                  <a:pt x="-31415" y="281727"/>
                  <a:pt x="149329" y="40766"/>
                  <a:pt x="408230" y="4598"/>
                </a:cubicBezTo>
                <a:cubicBezTo>
                  <a:pt x="667227" y="-31665"/>
                  <a:pt x="906184" y="150511"/>
                  <a:pt x="942161" y="411607"/>
                </a:cubicBezTo>
                <a:cubicBezTo>
                  <a:pt x="994648" y="792563"/>
                  <a:pt x="1003332" y="1178578"/>
                  <a:pt x="968214" y="1560679"/>
                </a:cubicBez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63" name="Google Shape;1163;p30">
            <a:hlinkClick/>
          </p:cNvPr>
          <p:cNvSpPr/>
          <p:nvPr/>
        </p:nvSpPr>
        <p:spPr>
          <a:xfrm>
            <a:off x="1639990" y="1860760"/>
            <a:ext cx="1084859" cy="1047463"/>
          </a:xfrm>
          <a:custGeom>
            <a:rect b="b" l="l" r="r" t="t"/>
            <a:pathLst>
              <a:path extrusionOk="0" h="1396617" w="1446479">
                <a:moveTo>
                  <a:pt x="1446480" y="797795"/>
                </a:moveTo>
                <a:lnTo>
                  <a:pt x="701171" y="1396618"/>
                </a:lnTo>
                <a:cubicBezTo>
                  <a:pt x="555545" y="1250228"/>
                  <a:pt x="401330" y="1086852"/>
                  <a:pt x="276508" y="900382"/>
                </a:cubicBezTo>
                <a:cubicBezTo>
                  <a:pt x="81831" y="609511"/>
                  <a:pt x="-8446" y="315014"/>
                  <a:pt x="620" y="0"/>
                </a:cubicBezTo>
                <a:lnTo>
                  <a:pt x="946808" y="27579"/>
                </a:lnTo>
                <a:cubicBezTo>
                  <a:pt x="1020957" y="263768"/>
                  <a:pt x="1130893" y="483639"/>
                  <a:pt x="1446480" y="797795"/>
                </a:cubicBez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64" name="Google Shape;1164;p30"/>
          <p:cNvSpPr/>
          <p:nvPr/>
        </p:nvSpPr>
        <p:spPr>
          <a:xfrm>
            <a:off x="-7825" y="-4812"/>
            <a:ext cx="316200" cy="1082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atrick Hand"/>
              <a:ea typeface="Patrick Hand"/>
              <a:cs typeface="Patrick Hand"/>
              <a:sym typeface="Patrick Hand"/>
            </a:endParaRPr>
          </a:p>
        </p:txBody>
      </p:sp>
      <p:sp>
        <p:nvSpPr>
          <p:cNvPr id="1165" name="Google Shape;1165;p30"/>
          <p:cNvSpPr txBox="1"/>
          <p:nvPr/>
        </p:nvSpPr>
        <p:spPr>
          <a:xfrm>
            <a:off x="7757701" y="0"/>
            <a:ext cx="947700" cy="31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rgbClr val="FFFFFF"/>
                </a:solidFill>
                <a:latin typeface="Patrick Hand"/>
                <a:ea typeface="Patrick Hand"/>
                <a:cs typeface="Patrick Hand"/>
                <a:sym typeface="Patrick Hand"/>
              </a:rPr>
              <a:t>FIN</a:t>
            </a:r>
            <a:endParaRPr b="1" sz="3000">
              <a:solidFill>
                <a:srgbClr val="FFFFFF"/>
              </a:solidFill>
              <a:latin typeface="Patrick Hand"/>
              <a:ea typeface="Patrick Hand"/>
              <a:cs typeface="Patrick Hand"/>
              <a:sym typeface="Patrick Hand"/>
            </a:endParaRPr>
          </a:p>
        </p:txBody>
      </p:sp>
      <p:pic>
        <p:nvPicPr>
          <p:cNvPr id="1166" name="Google Shape;1166;p30"/>
          <p:cNvPicPr preferRelativeResize="0"/>
          <p:nvPr/>
        </p:nvPicPr>
        <p:blipFill>
          <a:blip r:embed="rId2">
            <a:alphaModFix/>
          </a:blip>
          <a:stretch>
            <a:fillRect/>
          </a:stretch>
        </p:blipFill>
        <p:spPr>
          <a:xfrm>
            <a:off x="166739" y="106312"/>
            <a:ext cx="743475" cy="767212"/>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7 Title and text right">
  <p:cSld name="CUSTOM_16">
    <p:spTree>
      <p:nvGrpSpPr>
        <p:cNvPr id="1167" name="Shape 1167"/>
        <p:cNvGrpSpPr/>
        <p:nvPr/>
      </p:nvGrpSpPr>
      <p:grpSpPr>
        <a:xfrm>
          <a:off x="0" y="0"/>
          <a:ext cx="0" cy="0"/>
          <a:chOff x="0" y="0"/>
          <a:chExt cx="0" cy="0"/>
        </a:xfrm>
      </p:grpSpPr>
      <p:sp>
        <p:nvSpPr>
          <p:cNvPr id="1168" name="Google Shape;1168;p31"/>
          <p:cNvSpPr/>
          <p:nvPr/>
        </p:nvSpPr>
        <p:spPr>
          <a:xfrm flipH="1">
            <a:off x="4906088" y="4651564"/>
            <a:ext cx="411398" cy="448186"/>
          </a:xfrm>
          <a:custGeom>
            <a:rect b="b" l="l" r="r" t="t"/>
            <a:pathLst>
              <a:path extrusionOk="0" h="597582" w="548531">
                <a:moveTo>
                  <a:pt x="270639" y="582505"/>
                </a:moveTo>
                <a:cubicBezTo>
                  <a:pt x="199067" y="457873"/>
                  <a:pt x="107359" y="344884"/>
                  <a:pt x="0" y="249263"/>
                </a:cubicBezTo>
                <a:cubicBezTo>
                  <a:pt x="92090" y="317782"/>
                  <a:pt x="175591" y="397943"/>
                  <a:pt x="247927" y="486979"/>
                </a:cubicBezTo>
                <a:cubicBezTo>
                  <a:pt x="168625" y="340685"/>
                  <a:pt x="117474" y="179217"/>
                  <a:pt x="98102" y="13933"/>
                </a:cubicBezTo>
                <a:cubicBezTo>
                  <a:pt x="145912" y="140282"/>
                  <a:pt x="197540" y="265200"/>
                  <a:pt x="252889" y="388495"/>
                </a:cubicBezTo>
                <a:cubicBezTo>
                  <a:pt x="215385" y="261001"/>
                  <a:pt x="226932" y="119669"/>
                  <a:pt x="284668" y="0"/>
                </a:cubicBezTo>
                <a:cubicBezTo>
                  <a:pt x="292111" y="137228"/>
                  <a:pt x="299746" y="275793"/>
                  <a:pt x="336772" y="408058"/>
                </a:cubicBezTo>
                <a:cubicBezTo>
                  <a:pt x="335723" y="305567"/>
                  <a:pt x="373131" y="203075"/>
                  <a:pt x="440028" y="125490"/>
                </a:cubicBezTo>
                <a:cubicBezTo>
                  <a:pt x="400615" y="239529"/>
                  <a:pt x="384392" y="361584"/>
                  <a:pt x="392790" y="482017"/>
                </a:cubicBezTo>
                <a:cubicBezTo>
                  <a:pt x="406532" y="441459"/>
                  <a:pt x="420942" y="400424"/>
                  <a:pt x="445467" y="365210"/>
                </a:cubicBezTo>
                <a:cubicBezTo>
                  <a:pt x="469993" y="330092"/>
                  <a:pt x="506161" y="300986"/>
                  <a:pt x="548531" y="294306"/>
                </a:cubicBezTo>
                <a:cubicBezTo>
                  <a:pt x="467130" y="378761"/>
                  <a:pt x="407772" y="484212"/>
                  <a:pt x="377712" y="597582"/>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69" name="Google Shape;1169;p31"/>
          <p:cNvSpPr/>
          <p:nvPr/>
        </p:nvSpPr>
        <p:spPr>
          <a:xfrm flipH="1">
            <a:off x="4787422" y="4671318"/>
            <a:ext cx="411398" cy="448186"/>
          </a:xfrm>
          <a:custGeom>
            <a:rect b="b" l="l" r="r" t="t"/>
            <a:pathLst>
              <a:path extrusionOk="0" h="597582" w="548531">
                <a:moveTo>
                  <a:pt x="270639" y="582504"/>
                </a:moveTo>
                <a:cubicBezTo>
                  <a:pt x="199067" y="457873"/>
                  <a:pt x="107359" y="344884"/>
                  <a:pt x="0" y="249263"/>
                </a:cubicBezTo>
                <a:cubicBezTo>
                  <a:pt x="92090" y="317782"/>
                  <a:pt x="175591" y="397943"/>
                  <a:pt x="247927" y="486979"/>
                </a:cubicBezTo>
                <a:cubicBezTo>
                  <a:pt x="168625" y="340685"/>
                  <a:pt x="117474" y="179217"/>
                  <a:pt x="98102" y="13933"/>
                </a:cubicBezTo>
                <a:cubicBezTo>
                  <a:pt x="145912" y="140282"/>
                  <a:pt x="197540" y="265200"/>
                  <a:pt x="252889" y="388495"/>
                </a:cubicBezTo>
                <a:cubicBezTo>
                  <a:pt x="215385" y="261001"/>
                  <a:pt x="226932" y="119669"/>
                  <a:pt x="284668" y="0"/>
                </a:cubicBezTo>
                <a:cubicBezTo>
                  <a:pt x="292111" y="137228"/>
                  <a:pt x="299746" y="275793"/>
                  <a:pt x="336772" y="408059"/>
                </a:cubicBezTo>
                <a:cubicBezTo>
                  <a:pt x="335723" y="305567"/>
                  <a:pt x="373131" y="203075"/>
                  <a:pt x="440028" y="125490"/>
                </a:cubicBezTo>
                <a:cubicBezTo>
                  <a:pt x="400615" y="239529"/>
                  <a:pt x="384392" y="361584"/>
                  <a:pt x="392790" y="482017"/>
                </a:cubicBezTo>
                <a:cubicBezTo>
                  <a:pt x="406532" y="441459"/>
                  <a:pt x="420942" y="400424"/>
                  <a:pt x="445467" y="365210"/>
                </a:cubicBezTo>
                <a:cubicBezTo>
                  <a:pt x="469993" y="330092"/>
                  <a:pt x="506161" y="300986"/>
                  <a:pt x="548531" y="294306"/>
                </a:cubicBezTo>
                <a:cubicBezTo>
                  <a:pt x="467130" y="378762"/>
                  <a:pt x="407772" y="484212"/>
                  <a:pt x="377712" y="597582"/>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170" name="Google Shape;1170;p31"/>
          <p:cNvGrpSpPr/>
          <p:nvPr/>
        </p:nvGrpSpPr>
        <p:grpSpPr>
          <a:xfrm>
            <a:off x="4772821" y="4977402"/>
            <a:ext cx="470912" cy="185841"/>
            <a:chOff x="499080" y="948150"/>
            <a:chExt cx="627883" cy="247788"/>
          </a:xfrm>
        </p:grpSpPr>
        <p:grpSp>
          <p:nvGrpSpPr>
            <p:cNvPr id="1171" name="Google Shape;1171;p31"/>
            <p:cNvGrpSpPr/>
            <p:nvPr/>
          </p:nvGrpSpPr>
          <p:grpSpPr>
            <a:xfrm>
              <a:off x="499080" y="948150"/>
              <a:ext cx="627883" cy="247788"/>
              <a:chOff x="499080" y="948150"/>
              <a:chExt cx="627883" cy="247788"/>
            </a:xfrm>
          </p:grpSpPr>
          <p:sp>
            <p:nvSpPr>
              <p:cNvPr id="1172" name="Google Shape;1172;p31"/>
              <p:cNvSpPr/>
              <p:nvPr/>
            </p:nvSpPr>
            <p:spPr>
              <a:xfrm>
                <a:off x="513176" y="961835"/>
                <a:ext cx="599608" cy="219581"/>
              </a:xfrm>
              <a:custGeom>
                <a:rect b="b" l="l" r="r" t="t"/>
                <a:pathLst>
                  <a:path extrusionOk="0" h="219581" w="599608">
                    <a:moveTo>
                      <a:pt x="13305" y="105644"/>
                    </a:moveTo>
                    <a:cubicBezTo>
                      <a:pt x="20558" y="94574"/>
                      <a:pt x="30101" y="84363"/>
                      <a:pt x="39835" y="75966"/>
                    </a:cubicBezTo>
                    <a:cubicBezTo>
                      <a:pt x="88695" y="33690"/>
                      <a:pt x="151011" y="7256"/>
                      <a:pt x="215426" y="1339"/>
                    </a:cubicBezTo>
                    <a:cubicBezTo>
                      <a:pt x="250640" y="-1905"/>
                      <a:pt x="286330" y="958"/>
                      <a:pt x="321067" y="7638"/>
                    </a:cubicBezTo>
                    <a:cubicBezTo>
                      <a:pt x="420600" y="26915"/>
                      <a:pt x="543419" y="61651"/>
                      <a:pt x="593806" y="147156"/>
                    </a:cubicBezTo>
                    <a:cubicBezTo>
                      <a:pt x="608597" y="172159"/>
                      <a:pt x="593710" y="204033"/>
                      <a:pt x="564986" y="208422"/>
                    </a:cubicBezTo>
                    <a:cubicBezTo>
                      <a:pt x="461444" y="224359"/>
                      <a:pt x="210082" y="223596"/>
                      <a:pt x="60829" y="203746"/>
                    </a:cubicBezTo>
                    <a:cubicBezTo>
                      <a:pt x="44511" y="201551"/>
                      <a:pt x="28765" y="194871"/>
                      <a:pt x="17122" y="183229"/>
                    </a:cubicBezTo>
                    <a:cubicBezTo>
                      <a:pt x="-7689" y="158226"/>
                      <a:pt x="-2441" y="129693"/>
                      <a:pt x="13305" y="105644"/>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73" name="Google Shape;1173;p31"/>
              <p:cNvSpPr/>
              <p:nvPr/>
            </p:nvSpPr>
            <p:spPr>
              <a:xfrm>
                <a:off x="499080" y="948150"/>
                <a:ext cx="627883" cy="247788"/>
              </a:xfrm>
              <a:custGeom>
                <a:rect b="b" l="l" r="r" t="t"/>
                <a:pathLst>
                  <a:path extrusionOk="0" h="247788" w="627883">
                    <a:moveTo>
                      <a:pt x="39807" y="126581"/>
                    </a:moveTo>
                    <a:cubicBezTo>
                      <a:pt x="66623" y="87073"/>
                      <a:pt x="115961" y="59971"/>
                      <a:pt x="160049" y="44702"/>
                    </a:cubicBezTo>
                    <a:cubicBezTo>
                      <a:pt x="210055" y="27334"/>
                      <a:pt x="263304" y="24185"/>
                      <a:pt x="315409" y="32392"/>
                    </a:cubicBezTo>
                    <a:cubicBezTo>
                      <a:pt x="357303" y="38977"/>
                      <a:pt x="399197" y="49092"/>
                      <a:pt x="439468" y="62357"/>
                    </a:cubicBezTo>
                    <a:cubicBezTo>
                      <a:pt x="478404" y="75145"/>
                      <a:pt x="517244" y="92036"/>
                      <a:pt x="549785" y="117325"/>
                    </a:cubicBezTo>
                    <a:cubicBezTo>
                      <a:pt x="569157" y="132403"/>
                      <a:pt x="621167" y="176968"/>
                      <a:pt x="589580" y="202448"/>
                    </a:cubicBezTo>
                    <a:cubicBezTo>
                      <a:pt x="579178" y="210846"/>
                      <a:pt x="561237" y="210369"/>
                      <a:pt x="548449" y="211609"/>
                    </a:cubicBezTo>
                    <a:cubicBezTo>
                      <a:pt x="532512" y="213232"/>
                      <a:pt x="516576" y="214377"/>
                      <a:pt x="500639" y="215331"/>
                    </a:cubicBezTo>
                    <a:cubicBezTo>
                      <a:pt x="417519" y="220294"/>
                      <a:pt x="333923" y="219912"/>
                      <a:pt x="250803" y="216763"/>
                    </a:cubicBezTo>
                    <a:cubicBezTo>
                      <a:pt x="204424" y="214949"/>
                      <a:pt x="158141" y="212182"/>
                      <a:pt x="111953" y="207410"/>
                    </a:cubicBezTo>
                    <a:cubicBezTo>
                      <a:pt x="90385" y="205216"/>
                      <a:pt x="65287" y="205216"/>
                      <a:pt x="47156" y="191760"/>
                    </a:cubicBezTo>
                    <a:cubicBezTo>
                      <a:pt x="23680" y="174392"/>
                      <a:pt x="25493" y="149103"/>
                      <a:pt x="39807" y="126581"/>
                    </a:cubicBezTo>
                    <a:cubicBezTo>
                      <a:pt x="49637" y="110931"/>
                      <a:pt x="24920" y="96616"/>
                      <a:pt x="15091" y="112171"/>
                    </a:cubicBezTo>
                    <a:cubicBezTo>
                      <a:pt x="2017" y="132880"/>
                      <a:pt x="-5045" y="157787"/>
                      <a:pt x="4212" y="181454"/>
                    </a:cubicBezTo>
                    <a:cubicBezTo>
                      <a:pt x="14041" y="206552"/>
                      <a:pt x="37899" y="224206"/>
                      <a:pt x="63760" y="229932"/>
                    </a:cubicBezTo>
                    <a:cubicBezTo>
                      <a:pt x="83992" y="234417"/>
                      <a:pt x="105559" y="235562"/>
                      <a:pt x="126076" y="237471"/>
                    </a:cubicBezTo>
                    <a:cubicBezTo>
                      <a:pt x="149361" y="239666"/>
                      <a:pt x="172741" y="241384"/>
                      <a:pt x="196122" y="242720"/>
                    </a:cubicBezTo>
                    <a:cubicBezTo>
                      <a:pt x="291552" y="248350"/>
                      <a:pt x="387554" y="249591"/>
                      <a:pt x="482984" y="244914"/>
                    </a:cubicBezTo>
                    <a:cubicBezTo>
                      <a:pt x="501593" y="243960"/>
                      <a:pt x="520106" y="242815"/>
                      <a:pt x="538620" y="241193"/>
                    </a:cubicBezTo>
                    <a:cubicBezTo>
                      <a:pt x="555034" y="239666"/>
                      <a:pt x="573261" y="239284"/>
                      <a:pt x="589007" y="234513"/>
                    </a:cubicBezTo>
                    <a:cubicBezTo>
                      <a:pt x="610288" y="228023"/>
                      <a:pt x="625557" y="208842"/>
                      <a:pt x="627656" y="186893"/>
                    </a:cubicBezTo>
                    <a:cubicBezTo>
                      <a:pt x="629756" y="164849"/>
                      <a:pt x="616968" y="146622"/>
                      <a:pt x="603799" y="130208"/>
                    </a:cubicBezTo>
                    <a:cubicBezTo>
                      <a:pt x="545586" y="57967"/>
                      <a:pt x="445003" y="29624"/>
                      <a:pt x="358066" y="11397"/>
                    </a:cubicBezTo>
                    <a:cubicBezTo>
                      <a:pt x="294606" y="-1867"/>
                      <a:pt x="230477" y="-5971"/>
                      <a:pt x="167493" y="12352"/>
                    </a:cubicBezTo>
                    <a:cubicBezTo>
                      <a:pt x="110426" y="28861"/>
                      <a:pt x="49064" y="62071"/>
                      <a:pt x="14996" y="112171"/>
                    </a:cubicBezTo>
                    <a:cubicBezTo>
                      <a:pt x="4689" y="127345"/>
                      <a:pt x="29501" y="141755"/>
                      <a:pt x="39807" y="12658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174" name="Google Shape;1174;p31"/>
            <p:cNvSpPr/>
            <p:nvPr/>
          </p:nvSpPr>
          <p:spPr>
            <a:xfrm>
              <a:off x="539341" y="989160"/>
              <a:ext cx="362845" cy="164784"/>
            </a:xfrm>
            <a:custGeom>
              <a:rect b="b" l="l" r="r" t="t"/>
              <a:pathLst>
                <a:path extrusionOk="0" h="164784" w="362845">
                  <a:moveTo>
                    <a:pt x="7849" y="77555"/>
                  </a:moveTo>
                  <a:cubicBezTo>
                    <a:pt x="12144" y="69348"/>
                    <a:pt x="17869" y="61809"/>
                    <a:pt x="23691" y="55511"/>
                  </a:cubicBezTo>
                  <a:cubicBezTo>
                    <a:pt x="52988" y="24210"/>
                    <a:pt x="90587" y="4838"/>
                    <a:pt x="129427" y="829"/>
                  </a:cubicBezTo>
                  <a:cubicBezTo>
                    <a:pt x="150708" y="-1365"/>
                    <a:pt x="172275" y="925"/>
                    <a:pt x="193365" y="6174"/>
                  </a:cubicBezTo>
                  <a:cubicBezTo>
                    <a:pt x="253677" y="21156"/>
                    <a:pt x="328208" y="47972"/>
                    <a:pt x="359222" y="112101"/>
                  </a:cubicBezTo>
                  <a:cubicBezTo>
                    <a:pt x="368288" y="130901"/>
                    <a:pt x="359509" y="154567"/>
                    <a:pt x="342140" y="157716"/>
                  </a:cubicBezTo>
                  <a:cubicBezTo>
                    <a:pt x="279634" y="168977"/>
                    <a:pt x="127518" y="166782"/>
                    <a:pt x="37146" y="151132"/>
                  </a:cubicBezTo>
                  <a:cubicBezTo>
                    <a:pt x="27222" y="149414"/>
                    <a:pt x="17679" y="144356"/>
                    <a:pt x="10617" y="135481"/>
                  </a:cubicBezTo>
                  <a:cubicBezTo>
                    <a:pt x="-4557" y="116681"/>
                    <a:pt x="-1598" y="95401"/>
                    <a:pt x="7849" y="77555"/>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75" name="Google Shape;1175;p31"/>
            <p:cNvSpPr/>
            <p:nvPr/>
          </p:nvSpPr>
          <p:spPr>
            <a:xfrm>
              <a:off x="585827" y="1010858"/>
              <a:ext cx="134851" cy="61342"/>
            </a:xfrm>
            <a:custGeom>
              <a:rect b="b" l="l" r="r" t="t"/>
              <a:pathLst>
                <a:path extrusionOk="0" h="61342" w="134851">
                  <a:moveTo>
                    <a:pt x="2875" y="28851"/>
                  </a:moveTo>
                  <a:cubicBezTo>
                    <a:pt x="4497" y="25797"/>
                    <a:pt x="6597" y="22935"/>
                    <a:pt x="8792" y="20644"/>
                  </a:cubicBezTo>
                  <a:cubicBezTo>
                    <a:pt x="19671" y="9002"/>
                    <a:pt x="33699" y="1749"/>
                    <a:pt x="48109" y="318"/>
                  </a:cubicBezTo>
                  <a:cubicBezTo>
                    <a:pt x="56029" y="-541"/>
                    <a:pt x="64046" y="413"/>
                    <a:pt x="71871" y="2322"/>
                  </a:cubicBezTo>
                  <a:cubicBezTo>
                    <a:pt x="94297" y="7952"/>
                    <a:pt x="121972" y="17877"/>
                    <a:pt x="133519" y="41734"/>
                  </a:cubicBezTo>
                  <a:cubicBezTo>
                    <a:pt x="136859" y="48701"/>
                    <a:pt x="133614" y="57576"/>
                    <a:pt x="127220" y="58721"/>
                  </a:cubicBezTo>
                  <a:cubicBezTo>
                    <a:pt x="103935" y="62920"/>
                    <a:pt x="47441" y="62061"/>
                    <a:pt x="13754" y="56240"/>
                  </a:cubicBezTo>
                  <a:cubicBezTo>
                    <a:pt x="10032" y="55572"/>
                    <a:pt x="6501" y="53663"/>
                    <a:pt x="3925" y="50418"/>
                  </a:cubicBezTo>
                  <a:cubicBezTo>
                    <a:pt x="-1706" y="43357"/>
                    <a:pt x="-561" y="35531"/>
                    <a:pt x="2875" y="28851"/>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176" name="Google Shape;1176;p31"/>
          <p:cNvGrpSpPr/>
          <p:nvPr/>
        </p:nvGrpSpPr>
        <p:grpSpPr>
          <a:xfrm>
            <a:off x="5040795" y="5045047"/>
            <a:ext cx="316067" cy="129376"/>
            <a:chOff x="856379" y="1114543"/>
            <a:chExt cx="421422" cy="172502"/>
          </a:xfrm>
        </p:grpSpPr>
        <p:grpSp>
          <p:nvGrpSpPr>
            <p:cNvPr id="1177" name="Google Shape;1177;p31"/>
            <p:cNvGrpSpPr/>
            <p:nvPr/>
          </p:nvGrpSpPr>
          <p:grpSpPr>
            <a:xfrm>
              <a:off x="856379" y="1114543"/>
              <a:ext cx="421422" cy="172502"/>
              <a:chOff x="856379" y="1114543"/>
              <a:chExt cx="421422" cy="172502"/>
            </a:xfrm>
          </p:grpSpPr>
          <p:sp>
            <p:nvSpPr>
              <p:cNvPr id="1178" name="Google Shape;1178;p31"/>
              <p:cNvSpPr/>
              <p:nvPr/>
            </p:nvSpPr>
            <p:spPr>
              <a:xfrm>
                <a:off x="869609" y="1128159"/>
                <a:ext cx="393970" cy="144189"/>
              </a:xfrm>
              <a:custGeom>
                <a:rect b="b" l="l" r="r" t="t"/>
                <a:pathLst>
                  <a:path extrusionOk="0" h="144189" w="393970">
                    <a:moveTo>
                      <a:pt x="8723" y="69487"/>
                    </a:moveTo>
                    <a:cubicBezTo>
                      <a:pt x="13494" y="62234"/>
                      <a:pt x="19697" y="55554"/>
                      <a:pt x="26186" y="49924"/>
                    </a:cubicBezTo>
                    <a:cubicBezTo>
                      <a:pt x="58346" y="22154"/>
                      <a:pt x="99286" y="4785"/>
                      <a:pt x="141561" y="873"/>
                    </a:cubicBezTo>
                    <a:cubicBezTo>
                      <a:pt x="164750" y="-1227"/>
                      <a:pt x="188131" y="586"/>
                      <a:pt x="210939" y="4976"/>
                    </a:cubicBezTo>
                    <a:cubicBezTo>
                      <a:pt x="276308" y="17573"/>
                      <a:pt x="357042" y="40476"/>
                      <a:pt x="390156" y="96589"/>
                    </a:cubicBezTo>
                    <a:cubicBezTo>
                      <a:pt x="399890" y="113003"/>
                      <a:pt x="390061" y="133997"/>
                      <a:pt x="371261" y="136860"/>
                    </a:cubicBezTo>
                    <a:cubicBezTo>
                      <a:pt x="303219" y="147358"/>
                      <a:pt x="138126" y="146785"/>
                      <a:pt x="40119" y="133807"/>
                    </a:cubicBezTo>
                    <a:cubicBezTo>
                      <a:pt x="29335" y="132375"/>
                      <a:pt x="19124" y="127985"/>
                      <a:pt x="11395" y="120351"/>
                    </a:cubicBezTo>
                    <a:cubicBezTo>
                      <a:pt x="-5115" y="104032"/>
                      <a:pt x="-1584" y="85328"/>
                      <a:pt x="8723" y="69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79" name="Google Shape;1179;p31"/>
              <p:cNvSpPr/>
              <p:nvPr/>
            </p:nvSpPr>
            <p:spPr>
              <a:xfrm>
                <a:off x="856379" y="1114543"/>
                <a:ext cx="421422" cy="172502"/>
              </a:xfrm>
              <a:custGeom>
                <a:rect b="b" l="l" r="r" t="t"/>
                <a:pathLst>
                  <a:path extrusionOk="0" h="172502" w="421422">
                    <a:moveTo>
                      <a:pt x="34359" y="90355"/>
                    </a:moveTo>
                    <a:cubicBezTo>
                      <a:pt x="51727" y="65257"/>
                      <a:pt x="83601" y="47889"/>
                      <a:pt x="111944" y="38250"/>
                    </a:cubicBezTo>
                    <a:cubicBezTo>
                      <a:pt x="143913" y="27467"/>
                      <a:pt x="177886" y="25653"/>
                      <a:pt x="211191" y="30902"/>
                    </a:cubicBezTo>
                    <a:cubicBezTo>
                      <a:pt x="262437" y="39014"/>
                      <a:pt x="319886" y="52946"/>
                      <a:pt x="361684" y="85202"/>
                    </a:cubicBezTo>
                    <a:cubicBezTo>
                      <a:pt x="371609" y="92836"/>
                      <a:pt x="408254" y="124042"/>
                      <a:pt x="385828" y="135398"/>
                    </a:cubicBezTo>
                    <a:cubicBezTo>
                      <a:pt x="379338" y="138643"/>
                      <a:pt x="369605" y="138261"/>
                      <a:pt x="362543" y="139024"/>
                    </a:cubicBezTo>
                    <a:cubicBezTo>
                      <a:pt x="351378" y="140169"/>
                      <a:pt x="340212" y="140933"/>
                      <a:pt x="328951" y="141505"/>
                    </a:cubicBezTo>
                    <a:cubicBezTo>
                      <a:pt x="276465" y="144464"/>
                      <a:pt x="223692" y="144273"/>
                      <a:pt x="171110" y="142269"/>
                    </a:cubicBezTo>
                    <a:cubicBezTo>
                      <a:pt x="141718" y="141219"/>
                      <a:pt x="112230" y="139501"/>
                      <a:pt x="82933" y="136639"/>
                    </a:cubicBezTo>
                    <a:cubicBezTo>
                      <a:pt x="70241" y="135398"/>
                      <a:pt x="55067" y="135589"/>
                      <a:pt x="43330" y="130054"/>
                    </a:cubicBezTo>
                    <a:cubicBezTo>
                      <a:pt x="25484" y="121561"/>
                      <a:pt x="25007" y="105337"/>
                      <a:pt x="34359" y="90355"/>
                    </a:cubicBezTo>
                    <a:cubicBezTo>
                      <a:pt x="44093" y="74609"/>
                      <a:pt x="19281" y="60295"/>
                      <a:pt x="9643" y="75945"/>
                    </a:cubicBezTo>
                    <a:cubicBezTo>
                      <a:pt x="-9634" y="107055"/>
                      <a:pt x="481" y="143987"/>
                      <a:pt x="35600" y="157729"/>
                    </a:cubicBezTo>
                    <a:cubicBezTo>
                      <a:pt x="49342" y="163073"/>
                      <a:pt x="65278" y="163550"/>
                      <a:pt x="79879" y="164981"/>
                    </a:cubicBezTo>
                    <a:cubicBezTo>
                      <a:pt x="95148" y="166508"/>
                      <a:pt x="110417" y="167749"/>
                      <a:pt x="125686" y="168703"/>
                    </a:cubicBezTo>
                    <a:cubicBezTo>
                      <a:pt x="190292" y="172806"/>
                      <a:pt x="255375" y="173761"/>
                      <a:pt x="320076" y="170707"/>
                    </a:cubicBezTo>
                    <a:cubicBezTo>
                      <a:pt x="333055" y="170134"/>
                      <a:pt x="345938" y="169276"/>
                      <a:pt x="358821" y="168130"/>
                    </a:cubicBezTo>
                    <a:cubicBezTo>
                      <a:pt x="369891" y="167081"/>
                      <a:pt x="382201" y="166794"/>
                      <a:pt x="392794" y="163454"/>
                    </a:cubicBezTo>
                    <a:cubicBezTo>
                      <a:pt x="406822" y="158969"/>
                      <a:pt x="417510" y="147136"/>
                      <a:pt x="420564" y="132821"/>
                    </a:cubicBezTo>
                    <a:cubicBezTo>
                      <a:pt x="423904" y="117075"/>
                      <a:pt x="417033" y="103811"/>
                      <a:pt x="407872" y="91596"/>
                    </a:cubicBezTo>
                    <a:cubicBezTo>
                      <a:pt x="369605" y="40827"/>
                      <a:pt x="302040" y="20596"/>
                      <a:pt x="242587" y="7999"/>
                    </a:cubicBezTo>
                    <a:cubicBezTo>
                      <a:pt x="199167" y="-1162"/>
                      <a:pt x="155173" y="-4216"/>
                      <a:pt x="112135" y="8381"/>
                    </a:cubicBezTo>
                    <a:cubicBezTo>
                      <a:pt x="73390" y="19737"/>
                      <a:pt x="33119" y="42258"/>
                      <a:pt x="9834" y="76040"/>
                    </a:cubicBezTo>
                    <a:cubicBezTo>
                      <a:pt x="-855" y="91118"/>
                      <a:pt x="23957" y="105433"/>
                      <a:pt x="34359" y="9035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180" name="Google Shape;1180;p31"/>
            <p:cNvSpPr/>
            <p:nvPr/>
          </p:nvSpPr>
          <p:spPr>
            <a:xfrm>
              <a:off x="886777" y="1146246"/>
              <a:ext cx="238357" cy="108274"/>
            </a:xfrm>
            <a:custGeom>
              <a:rect b="b" l="l" r="r" t="t"/>
              <a:pathLst>
                <a:path extrusionOk="0" h="108274" w="238357">
                  <a:moveTo>
                    <a:pt x="5106" y="50922"/>
                  </a:moveTo>
                  <a:cubicBezTo>
                    <a:pt x="7969" y="45483"/>
                    <a:pt x="11690" y="40521"/>
                    <a:pt x="15508" y="36417"/>
                  </a:cubicBezTo>
                  <a:cubicBezTo>
                    <a:pt x="34784" y="15900"/>
                    <a:pt x="59405" y="3112"/>
                    <a:pt x="84981" y="535"/>
                  </a:cubicBezTo>
                  <a:cubicBezTo>
                    <a:pt x="99009" y="-896"/>
                    <a:pt x="113132" y="631"/>
                    <a:pt x="126970" y="4066"/>
                  </a:cubicBezTo>
                  <a:cubicBezTo>
                    <a:pt x="166573" y="13896"/>
                    <a:pt x="215529" y="31455"/>
                    <a:pt x="235951" y="73635"/>
                  </a:cubicBezTo>
                  <a:cubicBezTo>
                    <a:pt x="241963" y="85945"/>
                    <a:pt x="236142" y="101596"/>
                    <a:pt x="224785" y="103600"/>
                  </a:cubicBezTo>
                  <a:cubicBezTo>
                    <a:pt x="183655" y="111043"/>
                    <a:pt x="83835" y="109612"/>
                    <a:pt x="24383" y="99210"/>
                  </a:cubicBezTo>
                  <a:cubicBezTo>
                    <a:pt x="17893" y="98065"/>
                    <a:pt x="11595" y="94725"/>
                    <a:pt x="6919" y="88999"/>
                  </a:cubicBezTo>
                  <a:cubicBezTo>
                    <a:pt x="-3006" y="76593"/>
                    <a:pt x="-1002" y="62660"/>
                    <a:pt x="5106" y="50922"/>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81" name="Google Shape;1181;p31"/>
            <p:cNvSpPr/>
            <p:nvPr/>
          </p:nvSpPr>
          <p:spPr>
            <a:xfrm>
              <a:off x="917303" y="1160493"/>
              <a:ext cx="88735" cy="40310"/>
            </a:xfrm>
            <a:custGeom>
              <a:rect b="b" l="l" r="r" t="t"/>
              <a:pathLst>
                <a:path extrusionOk="0" h="40310" w="88735">
                  <a:moveTo>
                    <a:pt x="1873" y="18925"/>
                  </a:moveTo>
                  <a:cubicBezTo>
                    <a:pt x="2923" y="16921"/>
                    <a:pt x="4354" y="15108"/>
                    <a:pt x="5786" y="13581"/>
                  </a:cubicBezTo>
                  <a:cubicBezTo>
                    <a:pt x="12943" y="5947"/>
                    <a:pt x="22104" y="1175"/>
                    <a:pt x="31647" y="221"/>
                  </a:cubicBezTo>
                  <a:cubicBezTo>
                    <a:pt x="36896" y="-351"/>
                    <a:pt x="42144" y="221"/>
                    <a:pt x="47298" y="1557"/>
                  </a:cubicBezTo>
                  <a:cubicBezTo>
                    <a:pt x="62089" y="5183"/>
                    <a:pt x="80221" y="11768"/>
                    <a:pt x="87855" y="27419"/>
                  </a:cubicBezTo>
                  <a:cubicBezTo>
                    <a:pt x="90050" y="31999"/>
                    <a:pt x="87951" y="37821"/>
                    <a:pt x="83656" y="38584"/>
                  </a:cubicBezTo>
                  <a:cubicBezTo>
                    <a:pt x="68388" y="41351"/>
                    <a:pt x="31265" y="40779"/>
                    <a:pt x="9126" y="36962"/>
                  </a:cubicBezTo>
                  <a:cubicBezTo>
                    <a:pt x="6740" y="36580"/>
                    <a:pt x="4354" y="35339"/>
                    <a:pt x="2636" y="33144"/>
                  </a:cubicBezTo>
                  <a:cubicBezTo>
                    <a:pt x="-1085" y="28468"/>
                    <a:pt x="-417" y="23315"/>
                    <a:pt x="1873" y="18925"/>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182" name="Google Shape;1182;p31"/>
          <p:cNvSpPr/>
          <p:nvPr/>
        </p:nvSpPr>
        <p:spPr>
          <a:xfrm>
            <a:off x="2721006" y="4882265"/>
            <a:ext cx="439454" cy="172633"/>
          </a:xfrm>
          <a:custGeom>
            <a:rect b="b" l="l" r="r" t="t"/>
            <a:pathLst>
              <a:path extrusionOk="0" h="230177" w="585939">
                <a:moveTo>
                  <a:pt x="585940" y="115089"/>
                </a:moveTo>
                <a:cubicBezTo>
                  <a:pt x="585940" y="178651"/>
                  <a:pt x="454773" y="230177"/>
                  <a:pt x="292970" y="230177"/>
                </a:cubicBezTo>
                <a:cubicBezTo>
                  <a:pt x="131167" y="230177"/>
                  <a:pt x="0" y="178650"/>
                  <a:pt x="0" y="115089"/>
                </a:cubicBezTo>
                <a:cubicBezTo>
                  <a:pt x="0" y="51527"/>
                  <a:pt x="131167" y="0"/>
                  <a:pt x="292970" y="0"/>
                </a:cubicBezTo>
                <a:cubicBezTo>
                  <a:pt x="454773" y="0"/>
                  <a:pt x="585940" y="51527"/>
                  <a:pt x="585940" y="115089"/>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83" name="Google Shape;1183;p31"/>
          <p:cNvSpPr/>
          <p:nvPr/>
        </p:nvSpPr>
        <p:spPr>
          <a:xfrm>
            <a:off x="1654593" y="4371705"/>
            <a:ext cx="439454" cy="172633"/>
          </a:xfrm>
          <a:custGeom>
            <a:rect b="b" l="l" r="r" t="t"/>
            <a:pathLst>
              <a:path extrusionOk="0" h="230177" w="585939">
                <a:moveTo>
                  <a:pt x="585940" y="115088"/>
                </a:moveTo>
                <a:cubicBezTo>
                  <a:pt x="585940" y="178650"/>
                  <a:pt x="454773" y="230177"/>
                  <a:pt x="292970" y="230177"/>
                </a:cubicBezTo>
                <a:cubicBezTo>
                  <a:pt x="131167" y="230177"/>
                  <a:pt x="0" y="178650"/>
                  <a:pt x="0" y="115088"/>
                </a:cubicBezTo>
                <a:cubicBezTo>
                  <a:pt x="0" y="51526"/>
                  <a:pt x="131167" y="0"/>
                  <a:pt x="292970" y="0"/>
                </a:cubicBezTo>
                <a:cubicBezTo>
                  <a:pt x="454773" y="0"/>
                  <a:pt x="585940" y="51527"/>
                  <a:pt x="585940" y="115088"/>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 sz="1400">
                <a:latin typeface="Calibri"/>
                <a:ea typeface="Calibri"/>
                <a:cs typeface="Calibri"/>
                <a:sym typeface="Calibri"/>
              </a:rPr>
              <a:t>     </a:t>
            </a:r>
            <a:endParaRPr sz="1400">
              <a:solidFill>
                <a:srgbClr val="000000"/>
              </a:solidFill>
              <a:latin typeface="Calibri"/>
              <a:ea typeface="Calibri"/>
              <a:cs typeface="Calibri"/>
              <a:sym typeface="Calibri"/>
            </a:endParaRPr>
          </a:p>
        </p:txBody>
      </p:sp>
      <p:sp>
        <p:nvSpPr>
          <p:cNvPr id="1184" name="Google Shape;1184;p31"/>
          <p:cNvSpPr/>
          <p:nvPr/>
        </p:nvSpPr>
        <p:spPr>
          <a:xfrm>
            <a:off x="2042370" y="4739113"/>
            <a:ext cx="265390" cy="104210"/>
          </a:xfrm>
          <a:custGeom>
            <a:rect b="b" l="l" r="r" t="t"/>
            <a:pathLst>
              <a:path extrusionOk="0" h="138946" w="353854">
                <a:moveTo>
                  <a:pt x="353855" y="69473"/>
                </a:moveTo>
                <a:cubicBezTo>
                  <a:pt x="353855" y="107842"/>
                  <a:pt x="274641" y="138946"/>
                  <a:pt x="176928" y="138946"/>
                </a:cubicBezTo>
                <a:cubicBezTo>
                  <a:pt x="79213" y="138946"/>
                  <a:pt x="1" y="107842"/>
                  <a:pt x="1" y="69473"/>
                </a:cubicBezTo>
                <a:cubicBezTo>
                  <a:pt x="1" y="31104"/>
                  <a:pt x="79214" y="0"/>
                  <a:pt x="176928" y="0"/>
                </a:cubicBezTo>
                <a:cubicBezTo>
                  <a:pt x="274642" y="0"/>
                  <a:pt x="353855" y="31103"/>
                  <a:pt x="353855" y="69473"/>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85" name="Google Shape;1185;p31"/>
          <p:cNvSpPr/>
          <p:nvPr/>
        </p:nvSpPr>
        <p:spPr>
          <a:xfrm>
            <a:off x="2229246" y="4900724"/>
            <a:ext cx="265390" cy="104210"/>
          </a:xfrm>
          <a:custGeom>
            <a:rect b="b" l="l" r="r" t="t"/>
            <a:pathLst>
              <a:path extrusionOk="0" h="138946" w="353854">
                <a:moveTo>
                  <a:pt x="353854" y="69473"/>
                </a:moveTo>
                <a:cubicBezTo>
                  <a:pt x="353854" y="107842"/>
                  <a:pt x="274641" y="138946"/>
                  <a:pt x="176927" y="138946"/>
                </a:cubicBezTo>
                <a:cubicBezTo>
                  <a:pt x="79213" y="138946"/>
                  <a:pt x="0" y="107843"/>
                  <a:pt x="0" y="69473"/>
                </a:cubicBezTo>
                <a:cubicBezTo>
                  <a:pt x="0" y="31104"/>
                  <a:pt x="79214" y="0"/>
                  <a:pt x="176927" y="0"/>
                </a:cubicBezTo>
                <a:cubicBezTo>
                  <a:pt x="274642" y="0"/>
                  <a:pt x="353854" y="31104"/>
                  <a:pt x="353854" y="69473"/>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86" name="Google Shape;1186;p31"/>
          <p:cNvSpPr/>
          <p:nvPr/>
        </p:nvSpPr>
        <p:spPr>
          <a:xfrm>
            <a:off x="118667" y="4719894"/>
            <a:ext cx="411398" cy="448186"/>
          </a:xfrm>
          <a:custGeom>
            <a:rect b="b" l="l" r="r" t="t"/>
            <a:pathLst>
              <a:path extrusionOk="0" h="597582" w="548531">
                <a:moveTo>
                  <a:pt x="270639" y="582504"/>
                </a:moveTo>
                <a:cubicBezTo>
                  <a:pt x="199067" y="457873"/>
                  <a:pt x="107359" y="344884"/>
                  <a:pt x="0" y="249263"/>
                </a:cubicBezTo>
                <a:cubicBezTo>
                  <a:pt x="92090" y="317782"/>
                  <a:pt x="175591" y="397943"/>
                  <a:pt x="247927" y="486979"/>
                </a:cubicBezTo>
                <a:cubicBezTo>
                  <a:pt x="168625" y="340685"/>
                  <a:pt x="117474" y="179217"/>
                  <a:pt x="98102" y="13932"/>
                </a:cubicBezTo>
                <a:cubicBezTo>
                  <a:pt x="145912" y="140282"/>
                  <a:pt x="197540" y="265200"/>
                  <a:pt x="252889" y="388495"/>
                </a:cubicBezTo>
                <a:cubicBezTo>
                  <a:pt x="215385" y="261001"/>
                  <a:pt x="226932" y="119669"/>
                  <a:pt x="284667" y="0"/>
                </a:cubicBezTo>
                <a:cubicBezTo>
                  <a:pt x="292111" y="137228"/>
                  <a:pt x="299745" y="275792"/>
                  <a:pt x="336772" y="408059"/>
                </a:cubicBezTo>
                <a:cubicBezTo>
                  <a:pt x="335723" y="305567"/>
                  <a:pt x="373131" y="203075"/>
                  <a:pt x="440027" y="125490"/>
                </a:cubicBezTo>
                <a:cubicBezTo>
                  <a:pt x="400615" y="239529"/>
                  <a:pt x="384392" y="361584"/>
                  <a:pt x="392789" y="482017"/>
                </a:cubicBezTo>
                <a:cubicBezTo>
                  <a:pt x="406531" y="441459"/>
                  <a:pt x="420941" y="400424"/>
                  <a:pt x="445467" y="365211"/>
                </a:cubicBezTo>
                <a:cubicBezTo>
                  <a:pt x="469993" y="330092"/>
                  <a:pt x="506160" y="300986"/>
                  <a:pt x="548531" y="294306"/>
                </a:cubicBezTo>
                <a:cubicBezTo>
                  <a:pt x="467130" y="378762"/>
                  <a:pt x="407772" y="484212"/>
                  <a:pt x="377711" y="597582"/>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87" name="Google Shape;1187;p31"/>
          <p:cNvSpPr/>
          <p:nvPr/>
        </p:nvSpPr>
        <p:spPr>
          <a:xfrm>
            <a:off x="0" y="4700141"/>
            <a:ext cx="411398" cy="448186"/>
          </a:xfrm>
          <a:custGeom>
            <a:rect b="b" l="l" r="r" t="t"/>
            <a:pathLst>
              <a:path extrusionOk="0" h="597582" w="548531">
                <a:moveTo>
                  <a:pt x="270639" y="582504"/>
                </a:moveTo>
                <a:cubicBezTo>
                  <a:pt x="199067" y="457873"/>
                  <a:pt x="107359" y="344884"/>
                  <a:pt x="0" y="249263"/>
                </a:cubicBezTo>
                <a:cubicBezTo>
                  <a:pt x="92090" y="317782"/>
                  <a:pt x="175591" y="397943"/>
                  <a:pt x="247927" y="486979"/>
                </a:cubicBezTo>
                <a:cubicBezTo>
                  <a:pt x="168625" y="340685"/>
                  <a:pt x="117474" y="179218"/>
                  <a:pt x="98102" y="13933"/>
                </a:cubicBezTo>
                <a:cubicBezTo>
                  <a:pt x="145912" y="140282"/>
                  <a:pt x="197540" y="265200"/>
                  <a:pt x="252889" y="388496"/>
                </a:cubicBezTo>
                <a:cubicBezTo>
                  <a:pt x="215385" y="261001"/>
                  <a:pt x="226933" y="119669"/>
                  <a:pt x="284668" y="0"/>
                </a:cubicBezTo>
                <a:cubicBezTo>
                  <a:pt x="292111" y="137228"/>
                  <a:pt x="299745" y="275793"/>
                  <a:pt x="336772" y="408059"/>
                </a:cubicBezTo>
                <a:cubicBezTo>
                  <a:pt x="335723" y="305567"/>
                  <a:pt x="373131" y="203075"/>
                  <a:pt x="440027" y="125491"/>
                </a:cubicBezTo>
                <a:cubicBezTo>
                  <a:pt x="400615" y="239529"/>
                  <a:pt x="384392" y="361584"/>
                  <a:pt x="392789" y="482017"/>
                </a:cubicBezTo>
                <a:cubicBezTo>
                  <a:pt x="406531" y="441459"/>
                  <a:pt x="420941" y="400424"/>
                  <a:pt x="445467" y="365211"/>
                </a:cubicBezTo>
                <a:cubicBezTo>
                  <a:pt x="469993" y="330093"/>
                  <a:pt x="506160" y="300986"/>
                  <a:pt x="548531" y="294306"/>
                </a:cubicBezTo>
                <a:cubicBezTo>
                  <a:pt x="467130" y="378762"/>
                  <a:pt x="407772" y="484212"/>
                  <a:pt x="377712" y="597582"/>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188" name="Google Shape;1188;p31"/>
          <p:cNvGrpSpPr/>
          <p:nvPr/>
        </p:nvGrpSpPr>
        <p:grpSpPr>
          <a:xfrm>
            <a:off x="29550" y="4985970"/>
            <a:ext cx="470912" cy="185841"/>
            <a:chOff x="8409556" y="6386036"/>
            <a:chExt cx="627883" cy="247788"/>
          </a:xfrm>
        </p:grpSpPr>
        <p:grpSp>
          <p:nvGrpSpPr>
            <p:cNvPr id="1189" name="Google Shape;1189;p31"/>
            <p:cNvGrpSpPr/>
            <p:nvPr/>
          </p:nvGrpSpPr>
          <p:grpSpPr>
            <a:xfrm>
              <a:off x="8409556" y="6386036"/>
              <a:ext cx="627883" cy="247788"/>
              <a:chOff x="8409556" y="6386036"/>
              <a:chExt cx="627883" cy="247788"/>
            </a:xfrm>
          </p:grpSpPr>
          <p:sp>
            <p:nvSpPr>
              <p:cNvPr id="1190" name="Google Shape;1190;p31"/>
              <p:cNvSpPr/>
              <p:nvPr/>
            </p:nvSpPr>
            <p:spPr>
              <a:xfrm>
                <a:off x="8423747" y="6399720"/>
                <a:ext cx="599608" cy="219581"/>
              </a:xfrm>
              <a:custGeom>
                <a:rect b="b" l="l" r="r" t="t"/>
                <a:pathLst>
                  <a:path extrusionOk="0" h="219581" w="599608">
                    <a:moveTo>
                      <a:pt x="13305" y="105644"/>
                    </a:moveTo>
                    <a:cubicBezTo>
                      <a:pt x="20558" y="94575"/>
                      <a:pt x="30101" y="84364"/>
                      <a:pt x="39835" y="75966"/>
                    </a:cubicBezTo>
                    <a:cubicBezTo>
                      <a:pt x="88695" y="33690"/>
                      <a:pt x="151011" y="7256"/>
                      <a:pt x="215426" y="1339"/>
                    </a:cubicBezTo>
                    <a:cubicBezTo>
                      <a:pt x="250640" y="-1905"/>
                      <a:pt x="286330" y="957"/>
                      <a:pt x="321067" y="7638"/>
                    </a:cubicBezTo>
                    <a:cubicBezTo>
                      <a:pt x="420600" y="26915"/>
                      <a:pt x="543419" y="61651"/>
                      <a:pt x="593806" y="147156"/>
                    </a:cubicBezTo>
                    <a:cubicBezTo>
                      <a:pt x="608598" y="172159"/>
                      <a:pt x="593711" y="204033"/>
                      <a:pt x="564986" y="208423"/>
                    </a:cubicBezTo>
                    <a:cubicBezTo>
                      <a:pt x="461444" y="224359"/>
                      <a:pt x="210082" y="223596"/>
                      <a:pt x="60829" y="203746"/>
                    </a:cubicBezTo>
                    <a:cubicBezTo>
                      <a:pt x="44511" y="201551"/>
                      <a:pt x="28765" y="194871"/>
                      <a:pt x="17122" y="183229"/>
                    </a:cubicBezTo>
                    <a:cubicBezTo>
                      <a:pt x="-7689" y="158226"/>
                      <a:pt x="-2441" y="129693"/>
                      <a:pt x="13305" y="105644"/>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91" name="Google Shape;1191;p31"/>
              <p:cNvSpPr/>
              <p:nvPr/>
            </p:nvSpPr>
            <p:spPr>
              <a:xfrm>
                <a:off x="8409556" y="6386036"/>
                <a:ext cx="627883" cy="247788"/>
              </a:xfrm>
              <a:custGeom>
                <a:rect b="b" l="l" r="r" t="t"/>
                <a:pathLst>
                  <a:path extrusionOk="0" h="247788" w="627883">
                    <a:moveTo>
                      <a:pt x="39807" y="126581"/>
                    </a:moveTo>
                    <a:cubicBezTo>
                      <a:pt x="66623" y="87073"/>
                      <a:pt x="115961" y="59971"/>
                      <a:pt x="160049" y="44702"/>
                    </a:cubicBezTo>
                    <a:cubicBezTo>
                      <a:pt x="210055" y="27334"/>
                      <a:pt x="263304" y="24185"/>
                      <a:pt x="315409" y="32392"/>
                    </a:cubicBezTo>
                    <a:cubicBezTo>
                      <a:pt x="357303" y="38977"/>
                      <a:pt x="399197" y="49092"/>
                      <a:pt x="439468" y="62357"/>
                    </a:cubicBezTo>
                    <a:cubicBezTo>
                      <a:pt x="478404" y="75145"/>
                      <a:pt x="517244" y="92036"/>
                      <a:pt x="549785" y="117324"/>
                    </a:cubicBezTo>
                    <a:cubicBezTo>
                      <a:pt x="569158" y="132403"/>
                      <a:pt x="621167" y="176968"/>
                      <a:pt x="589579" y="202448"/>
                    </a:cubicBezTo>
                    <a:cubicBezTo>
                      <a:pt x="579178" y="210846"/>
                      <a:pt x="561237" y="210369"/>
                      <a:pt x="548449" y="211609"/>
                    </a:cubicBezTo>
                    <a:cubicBezTo>
                      <a:pt x="532512" y="213232"/>
                      <a:pt x="516576" y="214377"/>
                      <a:pt x="500639" y="215331"/>
                    </a:cubicBezTo>
                    <a:cubicBezTo>
                      <a:pt x="417519" y="220294"/>
                      <a:pt x="333923" y="219912"/>
                      <a:pt x="250803" y="216763"/>
                    </a:cubicBezTo>
                    <a:cubicBezTo>
                      <a:pt x="204424" y="214950"/>
                      <a:pt x="158141" y="212182"/>
                      <a:pt x="111952" y="207410"/>
                    </a:cubicBezTo>
                    <a:cubicBezTo>
                      <a:pt x="90385" y="205216"/>
                      <a:pt x="65287" y="205216"/>
                      <a:pt x="47156" y="191760"/>
                    </a:cubicBezTo>
                    <a:cubicBezTo>
                      <a:pt x="23775" y="174392"/>
                      <a:pt x="25588" y="149103"/>
                      <a:pt x="39807" y="126581"/>
                    </a:cubicBezTo>
                    <a:cubicBezTo>
                      <a:pt x="49637" y="110931"/>
                      <a:pt x="24920" y="96616"/>
                      <a:pt x="15091" y="112171"/>
                    </a:cubicBezTo>
                    <a:cubicBezTo>
                      <a:pt x="2017" y="132880"/>
                      <a:pt x="-5045" y="157787"/>
                      <a:pt x="4212" y="181454"/>
                    </a:cubicBezTo>
                    <a:cubicBezTo>
                      <a:pt x="14041" y="206552"/>
                      <a:pt x="37899" y="224206"/>
                      <a:pt x="63760" y="229932"/>
                    </a:cubicBezTo>
                    <a:cubicBezTo>
                      <a:pt x="83992" y="234417"/>
                      <a:pt x="105559" y="235562"/>
                      <a:pt x="126076" y="237471"/>
                    </a:cubicBezTo>
                    <a:cubicBezTo>
                      <a:pt x="149361" y="239666"/>
                      <a:pt x="172741" y="241383"/>
                      <a:pt x="196122" y="242720"/>
                    </a:cubicBezTo>
                    <a:cubicBezTo>
                      <a:pt x="291552" y="248350"/>
                      <a:pt x="387554" y="249591"/>
                      <a:pt x="482984" y="244914"/>
                    </a:cubicBezTo>
                    <a:cubicBezTo>
                      <a:pt x="501593" y="243960"/>
                      <a:pt x="520107" y="242815"/>
                      <a:pt x="538620" y="241193"/>
                    </a:cubicBezTo>
                    <a:cubicBezTo>
                      <a:pt x="555034" y="239666"/>
                      <a:pt x="573261" y="239284"/>
                      <a:pt x="589007" y="234513"/>
                    </a:cubicBezTo>
                    <a:cubicBezTo>
                      <a:pt x="610288" y="228024"/>
                      <a:pt x="625557" y="208842"/>
                      <a:pt x="627656" y="186893"/>
                    </a:cubicBezTo>
                    <a:cubicBezTo>
                      <a:pt x="629756" y="164849"/>
                      <a:pt x="616968" y="146622"/>
                      <a:pt x="603799" y="130208"/>
                    </a:cubicBezTo>
                    <a:cubicBezTo>
                      <a:pt x="545586" y="57967"/>
                      <a:pt x="445003" y="29624"/>
                      <a:pt x="358067" y="11397"/>
                    </a:cubicBezTo>
                    <a:cubicBezTo>
                      <a:pt x="294606" y="-1867"/>
                      <a:pt x="230477" y="-5971"/>
                      <a:pt x="167493" y="12352"/>
                    </a:cubicBezTo>
                    <a:cubicBezTo>
                      <a:pt x="110426" y="28861"/>
                      <a:pt x="49064" y="62071"/>
                      <a:pt x="14996" y="112171"/>
                    </a:cubicBezTo>
                    <a:cubicBezTo>
                      <a:pt x="4785" y="127345"/>
                      <a:pt x="29501" y="141755"/>
                      <a:pt x="39807" y="12658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192" name="Google Shape;1192;p31"/>
            <p:cNvSpPr/>
            <p:nvPr/>
          </p:nvSpPr>
          <p:spPr>
            <a:xfrm>
              <a:off x="8449852" y="6427046"/>
              <a:ext cx="362810" cy="164784"/>
            </a:xfrm>
            <a:custGeom>
              <a:rect b="b" l="l" r="r" t="t"/>
              <a:pathLst>
                <a:path extrusionOk="0" h="164784" w="362810">
                  <a:moveTo>
                    <a:pt x="7813" y="77555"/>
                  </a:moveTo>
                  <a:cubicBezTo>
                    <a:pt x="12108" y="69348"/>
                    <a:pt x="17834" y="61809"/>
                    <a:pt x="23655" y="55511"/>
                  </a:cubicBezTo>
                  <a:cubicBezTo>
                    <a:pt x="52952" y="24210"/>
                    <a:pt x="90552" y="4837"/>
                    <a:pt x="129391" y="829"/>
                  </a:cubicBezTo>
                  <a:cubicBezTo>
                    <a:pt x="150672" y="-1365"/>
                    <a:pt x="172240" y="925"/>
                    <a:pt x="193329" y="6173"/>
                  </a:cubicBezTo>
                  <a:cubicBezTo>
                    <a:pt x="253641" y="21156"/>
                    <a:pt x="328172" y="47972"/>
                    <a:pt x="359187" y="112100"/>
                  </a:cubicBezTo>
                  <a:cubicBezTo>
                    <a:pt x="368253" y="130900"/>
                    <a:pt x="359473" y="154567"/>
                    <a:pt x="342105" y="157716"/>
                  </a:cubicBezTo>
                  <a:cubicBezTo>
                    <a:pt x="279598" y="168977"/>
                    <a:pt x="127483" y="166782"/>
                    <a:pt x="37111" y="151132"/>
                  </a:cubicBezTo>
                  <a:cubicBezTo>
                    <a:pt x="27186" y="149414"/>
                    <a:pt x="17643" y="144356"/>
                    <a:pt x="10581" y="135481"/>
                  </a:cubicBezTo>
                  <a:cubicBezTo>
                    <a:pt x="-4592" y="116681"/>
                    <a:pt x="-1538" y="95400"/>
                    <a:pt x="7813" y="77555"/>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93" name="Google Shape;1193;p31"/>
            <p:cNvSpPr/>
            <p:nvPr/>
          </p:nvSpPr>
          <p:spPr>
            <a:xfrm>
              <a:off x="8496362" y="6448743"/>
              <a:ext cx="134887" cy="61341"/>
            </a:xfrm>
            <a:custGeom>
              <a:rect b="b" l="l" r="r" t="t"/>
              <a:pathLst>
                <a:path extrusionOk="0" h="61341" w="134887">
                  <a:moveTo>
                    <a:pt x="2911" y="28852"/>
                  </a:moveTo>
                  <a:cubicBezTo>
                    <a:pt x="4533" y="25798"/>
                    <a:pt x="6632" y="22934"/>
                    <a:pt x="8828" y="20644"/>
                  </a:cubicBezTo>
                  <a:cubicBezTo>
                    <a:pt x="19706" y="9002"/>
                    <a:pt x="33735" y="1749"/>
                    <a:pt x="48145" y="317"/>
                  </a:cubicBezTo>
                  <a:cubicBezTo>
                    <a:pt x="56065" y="-541"/>
                    <a:pt x="64081" y="413"/>
                    <a:pt x="71907" y="2322"/>
                  </a:cubicBezTo>
                  <a:cubicBezTo>
                    <a:pt x="94332" y="7952"/>
                    <a:pt x="122007" y="17877"/>
                    <a:pt x="133554" y="41734"/>
                  </a:cubicBezTo>
                  <a:cubicBezTo>
                    <a:pt x="136894" y="48701"/>
                    <a:pt x="133650" y="57575"/>
                    <a:pt x="127256" y="58721"/>
                  </a:cubicBezTo>
                  <a:cubicBezTo>
                    <a:pt x="103971" y="62919"/>
                    <a:pt x="47477" y="62061"/>
                    <a:pt x="13790" y="56240"/>
                  </a:cubicBezTo>
                  <a:cubicBezTo>
                    <a:pt x="10068" y="55572"/>
                    <a:pt x="6537" y="53663"/>
                    <a:pt x="3961" y="50418"/>
                  </a:cubicBezTo>
                  <a:cubicBezTo>
                    <a:pt x="-1670" y="43356"/>
                    <a:pt x="-620" y="35531"/>
                    <a:pt x="2911" y="28852"/>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194" name="Google Shape;1194;p31"/>
          <p:cNvGrpSpPr/>
          <p:nvPr/>
        </p:nvGrpSpPr>
        <p:grpSpPr>
          <a:xfrm>
            <a:off x="297523" y="5053615"/>
            <a:ext cx="316066" cy="129376"/>
            <a:chOff x="8766854" y="6552429"/>
            <a:chExt cx="421422" cy="172502"/>
          </a:xfrm>
        </p:grpSpPr>
        <p:grpSp>
          <p:nvGrpSpPr>
            <p:cNvPr id="1195" name="Google Shape;1195;p31"/>
            <p:cNvGrpSpPr/>
            <p:nvPr/>
          </p:nvGrpSpPr>
          <p:grpSpPr>
            <a:xfrm>
              <a:off x="8766854" y="6552429"/>
              <a:ext cx="421422" cy="172502"/>
              <a:chOff x="8766854" y="6552429"/>
              <a:chExt cx="421422" cy="172502"/>
            </a:xfrm>
          </p:grpSpPr>
          <p:sp>
            <p:nvSpPr>
              <p:cNvPr id="1196" name="Google Shape;1196;p31"/>
              <p:cNvSpPr/>
              <p:nvPr/>
            </p:nvSpPr>
            <p:spPr>
              <a:xfrm>
                <a:off x="8780145" y="6566044"/>
                <a:ext cx="394005" cy="144189"/>
              </a:xfrm>
              <a:custGeom>
                <a:rect b="b" l="l" r="r" t="t"/>
                <a:pathLst>
                  <a:path extrusionOk="0" h="144189" w="394005">
                    <a:moveTo>
                      <a:pt x="8758" y="69487"/>
                    </a:moveTo>
                    <a:cubicBezTo>
                      <a:pt x="13529" y="62234"/>
                      <a:pt x="19733" y="55554"/>
                      <a:pt x="26222" y="49924"/>
                    </a:cubicBezTo>
                    <a:cubicBezTo>
                      <a:pt x="58382" y="22154"/>
                      <a:pt x="99321" y="4785"/>
                      <a:pt x="141596" y="873"/>
                    </a:cubicBezTo>
                    <a:cubicBezTo>
                      <a:pt x="164786" y="-1227"/>
                      <a:pt x="188166" y="586"/>
                      <a:pt x="210974" y="4976"/>
                    </a:cubicBezTo>
                    <a:cubicBezTo>
                      <a:pt x="276343" y="17573"/>
                      <a:pt x="357077" y="40476"/>
                      <a:pt x="390191" y="96589"/>
                    </a:cubicBezTo>
                    <a:cubicBezTo>
                      <a:pt x="399925" y="113003"/>
                      <a:pt x="390096" y="133998"/>
                      <a:pt x="371296" y="136861"/>
                    </a:cubicBezTo>
                    <a:cubicBezTo>
                      <a:pt x="303255" y="147358"/>
                      <a:pt x="138161" y="146785"/>
                      <a:pt x="40154" y="133807"/>
                    </a:cubicBezTo>
                    <a:cubicBezTo>
                      <a:pt x="29371" y="132375"/>
                      <a:pt x="19159" y="127986"/>
                      <a:pt x="11430" y="120351"/>
                    </a:cubicBezTo>
                    <a:cubicBezTo>
                      <a:pt x="-5080" y="104033"/>
                      <a:pt x="-1644" y="85328"/>
                      <a:pt x="8758" y="69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97" name="Google Shape;1197;p31"/>
              <p:cNvSpPr/>
              <p:nvPr/>
            </p:nvSpPr>
            <p:spPr>
              <a:xfrm>
                <a:off x="8766854" y="6552429"/>
                <a:ext cx="421422" cy="172502"/>
              </a:xfrm>
              <a:custGeom>
                <a:rect b="b" l="l" r="r" t="t"/>
                <a:pathLst>
                  <a:path extrusionOk="0" h="172502" w="421422">
                    <a:moveTo>
                      <a:pt x="34359" y="90355"/>
                    </a:moveTo>
                    <a:cubicBezTo>
                      <a:pt x="51727" y="65257"/>
                      <a:pt x="83601" y="47889"/>
                      <a:pt x="111944" y="38250"/>
                    </a:cubicBezTo>
                    <a:cubicBezTo>
                      <a:pt x="143913" y="27467"/>
                      <a:pt x="177886" y="25653"/>
                      <a:pt x="211191" y="30902"/>
                    </a:cubicBezTo>
                    <a:cubicBezTo>
                      <a:pt x="262437" y="39014"/>
                      <a:pt x="319886" y="52946"/>
                      <a:pt x="361684" y="85202"/>
                    </a:cubicBezTo>
                    <a:cubicBezTo>
                      <a:pt x="371609" y="92836"/>
                      <a:pt x="408253" y="124042"/>
                      <a:pt x="385828" y="135398"/>
                    </a:cubicBezTo>
                    <a:cubicBezTo>
                      <a:pt x="379338" y="138643"/>
                      <a:pt x="369604" y="138261"/>
                      <a:pt x="362543" y="139024"/>
                    </a:cubicBezTo>
                    <a:cubicBezTo>
                      <a:pt x="351378" y="140169"/>
                      <a:pt x="340212" y="140933"/>
                      <a:pt x="328951" y="141506"/>
                    </a:cubicBezTo>
                    <a:cubicBezTo>
                      <a:pt x="276465" y="144464"/>
                      <a:pt x="223692" y="144273"/>
                      <a:pt x="171110" y="142269"/>
                    </a:cubicBezTo>
                    <a:cubicBezTo>
                      <a:pt x="141718" y="141219"/>
                      <a:pt x="112230" y="139501"/>
                      <a:pt x="82933" y="136639"/>
                    </a:cubicBezTo>
                    <a:cubicBezTo>
                      <a:pt x="70241" y="135398"/>
                      <a:pt x="55068" y="135589"/>
                      <a:pt x="43329" y="130054"/>
                    </a:cubicBezTo>
                    <a:cubicBezTo>
                      <a:pt x="25484" y="121560"/>
                      <a:pt x="25102" y="105337"/>
                      <a:pt x="34359" y="90355"/>
                    </a:cubicBezTo>
                    <a:cubicBezTo>
                      <a:pt x="44093" y="74609"/>
                      <a:pt x="19281" y="60295"/>
                      <a:pt x="9643" y="75945"/>
                    </a:cubicBezTo>
                    <a:cubicBezTo>
                      <a:pt x="-9634" y="107055"/>
                      <a:pt x="481" y="143987"/>
                      <a:pt x="35600" y="157729"/>
                    </a:cubicBezTo>
                    <a:cubicBezTo>
                      <a:pt x="49341" y="163073"/>
                      <a:pt x="65278" y="163550"/>
                      <a:pt x="79879" y="164981"/>
                    </a:cubicBezTo>
                    <a:cubicBezTo>
                      <a:pt x="95148" y="166508"/>
                      <a:pt x="110417" y="167749"/>
                      <a:pt x="125685" y="168703"/>
                    </a:cubicBezTo>
                    <a:cubicBezTo>
                      <a:pt x="190292" y="172806"/>
                      <a:pt x="255375" y="173761"/>
                      <a:pt x="320076" y="170707"/>
                    </a:cubicBezTo>
                    <a:cubicBezTo>
                      <a:pt x="333055" y="170135"/>
                      <a:pt x="345938" y="169275"/>
                      <a:pt x="358821" y="168130"/>
                    </a:cubicBezTo>
                    <a:cubicBezTo>
                      <a:pt x="369891" y="167081"/>
                      <a:pt x="382201" y="166794"/>
                      <a:pt x="392794" y="163454"/>
                    </a:cubicBezTo>
                    <a:cubicBezTo>
                      <a:pt x="406822" y="158969"/>
                      <a:pt x="417510" y="147136"/>
                      <a:pt x="420564" y="132821"/>
                    </a:cubicBezTo>
                    <a:cubicBezTo>
                      <a:pt x="423904" y="117075"/>
                      <a:pt x="417033" y="103811"/>
                      <a:pt x="407872" y="91595"/>
                    </a:cubicBezTo>
                    <a:cubicBezTo>
                      <a:pt x="369604" y="40827"/>
                      <a:pt x="302040" y="20596"/>
                      <a:pt x="242587" y="7999"/>
                    </a:cubicBezTo>
                    <a:cubicBezTo>
                      <a:pt x="199167" y="-1162"/>
                      <a:pt x="155174" y="-4216"/>
                      <a:pt x="112135" y="8381"/>
                    </a:cubicBezTo>
                    <a:cubicBezTo>
                      <a:pt x="73390" y="19737"/>
                      <a:pt x="33118" y="42258"/>
                      <a:pt x="9833" y="76041"/>
                    </a:cubicBezTo>
                    <a:cubicBezTo>
                      <a:pt x="-855" y="91118"/>
                      <a:pt x="23957" y="105433"/>
                      <a:pt x="34359" y="9035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198" name="Google Shape;1198;p31"/>
            <p:cNvSpPr/>
            <p:nvPr/>
          </p:nvSpPr>
          <p:spPr>
            <a:xfrm>
              <a:off x="8797313" y="6584131"/>
              <a:ext cx="238392" cy="108275"/>
            </a:xfrm>
            <a:custGeom>
              <a:rect b="b" l="l" r="r" t="t"/>
              <a:pathLst>
                <a:path extrusionOk="0" h="108275" w="238392">
                  <a:moveTo>
                    <a:pt x="5141" y="50923"/>
                  </a:moveTo>
                  <a:cubicBezTo>
                    <a:pt x="8004" y="45483"/>
                    <a:pt x="11726" y="40521"/>
                    <a:pt x="15543" y="36417"/>
                  </a:cubicBezTo>
                  <a:cubicBezTo>
                    <a:pt x="34820" y="15900"/>
                    <a:pt x="59441" y="3112"/>
                    <a:pt x="85016" y="535"/>
                  </a:cubicBezTo>
                  <a:cubicBezTo>
                    <a:pt x="99044" y="-896"/>
                    <a:pt x="113168" y="631"/>
                    <a:pt x="127005" y="4066"/>
                  </a:cubicBezTo>
                  <a:cubicBezTo>
                    <a:pt x="166608" y="13896"/>
                    <a:pt x="215564" y="31455"/>
                    <a:pt x="235986" y="73635"/>
                  </a:cubicBezTo>
                  <a:cubicBezTo>
                    <a:pt x="241998" y="85945"/>
                    <a:pt x="236177" y="101596"/>
                    <a:pt x="224821" y="103600"/>
                  </a:cubicBezTo>
                  <a:cubicBezTo>
                    <a:pt x="183786" y="111044"/>
                    <a:pt x="83871" y="109612"/>
                    <a:pt x="24418" y="99210"/>
                  </a:cubicBezTo>
                  <a:cubicBezTo>
                    <a:pt x="17929" y="98065"/>
                    <a:pt x="11630" y="94725"/>
                    <a:pt x="6954" y="88999"/>
                  </a:cubicBezTo>
                  <a:cubicBezTo>
                    <a:pt x="-2970" y="76593"/>
                    <a:pt x="-1061" y="62660"/>
                    <a:pt x="5141" y="50923"/>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99" name="Google Shape;1199;p31"/>
            <p:cNvSpPr/>
            <p:nvPr/>
          </p:nvSpPr>
          <p:spPr>
            <a:xfrm>
              <a:off x="8827838" y="6598379"/>
              <a:ext cx="88771" cy="40310"/>
            </a:xfrm>
            <a:custGeom>
              <a:rect b="b" l="l" r="r" t="t"/>
              <a:pathLst>
                <a:path extrusionOk="0" h="40310" w="88771">
                  <a:moveTo>
                    <a:pt x="1908" y="18925"/>
                  </a:moveTo>
                  <a:cubicBezTo>
                    <a:pt x="2959" y="16921"/>
                    <a:pt x="4390" y="15108"/>
                    <a:pt x="5821" y="13581"/>
                  </a:cubicBezTo>
                  <a:cubicBezTo>
                    <a:pt x="12979" y="5947"/>
                    <a:pt x="22140" y="1175"/>
                    <a:pt x="31683" y="221"/>
                  </a:cubicBezTo>
                  <a:cubicBezTo>
                    <a:pt x="36932" y="-351"/>
                    <a:pt x="42180" y="221"/>
                    <a:pt x="47333" y="1557"/>
                  </a:cubicBezTo>
                  <a:cubicBezTo>
                    <a:pt x="62125" y="5183"/>
                    <a:pt x="80257" y="11768"/>
                    <a:pt x="87891" y="27418"/>
                  </a:cubicBezTo>
                  <a:cubicBezTo>
                    <a:pt x="90086" y="31999"/>
                    <a:pt x="87986" y="37821"/>
                    <a:pt x="83692" y="38584"/>
                  </a:cubicBezTo>
                  <a:cubicBezTo>
                    <a:pt x="68423" y="41351"/>
                    <a:pt x="31301" y="40779"/>
                    <a:pt x="9161" y="36961"/>
                  </a:cubicBezTo>
                  <a:cubicBezTo>
                    <a:pt x="6775" y="36580"/>
                    <a:pt x="4390" y="35339"/>
                    <a:pt x="2672" y="33144"/>
                  </a:cubicBezTo>
                  <a:cubicBezTo>
                    <a:pt x="-1145" y="28468"/>
                    <a:pt x="-382" y="23315"/>
                    <a:pt x="1908" y="18925"/>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200" name="Google Shape;1200;p31"/>
          <p:cNvSpPr/>
          <p:nvPr/>
        </p:nvSpPr>
        <p:spPr>
          <a:xfrm flipH="1">
            <a:off x="7635060" y="4391752"/>
            <a:ext cx="930067" cy="757208"/>
          </a:xfrm>
          <a:custGeom>
            <a:rect b="b" l="l" r="r" t="t"/>
            <a:pathLst>
              <a:path extrusionOk="0" h="1009611" w="1240089">
                <a:moveTo>
                  <a:pt x="1217781" y="909983"/>
                </a:moveTo>
                <a:cubicBezTo>
                  <a:pt x="1204420" y="928401"/>
                  <a:pt x="1186670" y="942811"/>
                  <a:pt x="1166630" y="953594"/>
                </a:cubicBezTo>
                <a:cubicBezTo>
                  <a:pt x="1179799" y="955789"/>
                  <a:pt x="1192396" y="960942"/>
                  <a:pt x="1202989" y="969245"/>
                </a:cubicBezTo>
                <a:cubicBezTo>
                  <a:pt x="1196595" y="983368"/>
                  <a:pt x="1189056" y="996824"/>
                  <a:pt x="1180276" y="1009611"/>
                </a:cubicBezTo>
                <a:lnTo>
                  <a:pt x="236283" y="1009611"/>
                </a:lnTo>
                <a:cubicBezTo>
                  <a:pt x="151541" y="960179"/>
                  <a:pt x="79206" y="889274"/>
                  <a:pt x="29773" y="804437"/>
                </a:cubicBezTo>
                <a:cubicBezTo>
                  <a:pt x="2957" y="758344"/>
                  <a:pt x="-15747" y="695838"/>
                  <a:pt x="18798" y="655280"/>
                </a:cubicBezTo>
                <a:cubicBezTo>
                  <a:pt x="68136" y="597449"/>
                  <a:pt x="161084" y="644305"/>
                  <a:pt x="219488" y="692879"/>
                </a:cubicBezTo>
                <a:cubicBezTo>
                  <a:pt x="192863" y="609665"/>
                  <a:pt x="167478" y="526068"/>
                  <a:pt x="143334" y="442185"/>
                </a:cubicBezTo>
                <a:cubicBezTo>
                  <a:pt x="139899" y="429970"/>
                  <a:pt x="136559" y="416228"/>
                  <a:pt x="142953" y="405349"/>
                </a:cubicBezTo>
                <a:cubicBezTo>
                  <a:pt x="156313" y="382446"/>
                  <a:pt x="191717" y="396474"/>
                  <a:pt x="211758" y="413842"/>
                </a:cubicBezTo>
                <a:cubicBezTo>
                  <a:pt x="243727" y="441517"/>
                  <a:pt x="272833" y="472531"/>
                  <a:pt x="298599" y="506123"/>
                </a:cubicBezTo>
                <a:cubicBezTo>
                  <a:pt x="270733" y="465184"/>
                  <a:pt x="255942" y="416610"/>
                  <a:pt x="253747" y="367368"/>
                </a:cubicBezTo>
                <a:cubicBezTo>
                  <a:pt x="250789" y="302285"/>
                  <a:pt x="269970" y="236056"/>
                  <a:pt x="310623" y="185001"/>
                </a:cubicBezTo>
                <a:cubicBezTo>
                  <a:pt x="327037" y="197980"/>
                  <a:pt x="342592" y="212008"/>
                  <a:pt x="357193" y="226895"/>
                </a:cubicBezTo>
                <a:cubicBezTo>
                  <a:pt x="364446" y="234148"/>
                  <a:pt x="371412" y="241687"/>
                  <a:pt x="378092" y="249417"/>
                </a:cubicBezTo>
                <a:cubicBezTo>
                  <a:pt x="402045" y="276710"/>
                  <a:pt x="423040" y="306579"/>
                  <a:pt x="440599" y="338357"/>
                </a:cubicBezTo>
                <a:cubicBezTo>
                  <a:pt x="454341" y="362978"/>
                  <a:pt x="465983" y="388744"/>
                  <a:pt x="475335" y="415273"/>
                </a:cubicBezTo>
                <a:cubicBezTo>
                  <a:pt x="447088" y="287589"/>
                  <a:pt x="468083" y="149692"/>
                  <a:pt x="533071" y="36226"/>
                </a:cubicBezTo>
                <a:cubicBezTo>
                  <a:pt x="540896" y="22579"/>
                  <a:pt x="550343" y="8360"/>
                  <a:pt x="565039" y="2634"/>
                </a:cubicBezTo>
                <a:cubicBezTo>
                  <a:pt x="600539" y="-11012"/>
                  <a:pt x="630982" y="31073"/>
                  <a:pt x="644628" y="66477"/>
                </a:cubicBezTo>
                <a:cubicBezTo>
                  <a:pt x="678219" y="153509"/>
                  <a:pt x="703031" y="243882"/>
                  <a:pt x="718491" y="335781"/>
                </a:cubicBezTo>
                <a:cubicBezTo>
                  <a:pt x="770977" y="296273"/>
                  <a:pt x="766492" y="185764"/>
                  <a:pt x="832148" y="188055"/>
                </a:cubicBezTo>
                <a:cubicBezTo>
                  <a:pt x="874710" y="189582"/>
                  <a:pt x="892555" y="244931"/>
                  <a:pt x="886543" y="287016"/>
                </a:cubicBezTo>
                <a:cubicBezTo>
                  <a:pt x="880531" y="329196"/>
                  <a:pt x="862781" y="373380"/>
                  <a:pt x="879386" y="412697"/>
                </a:cubicBezTo>
                <a:cubicBezTo>
                  <a:pt x="878050" y="373189"/>
                  <a:pt x="931395" y="348663"/>
                  <a:pt x="965941" y="367558"/>
                </a:cubicBezTo>
                <a:cubicBezTo>
                  <a:pt x="1000582" y="386549"/>
                  <a:pt x="1012701" y="432833"/>
                  <a:pt x="1003158" y="471100"/>
                </a:cubicBezTo>
                <a:cubicBezTo>
                  <a:pt x="993615" y="509368"/>
                  <a:pt x="967277" y="541051"/>
                  <a:pt x="939888" y="569489"/>
                </a:cubicBezTo>
                <a:cubicBezTo>
                  <a:pt x="980446" y="544963"/>
                  <a:pt x="1029020" y="519960"/>
                  <a:pt x="1073395" y="526545"/>
                </a:cubicBezTo>
                <a:cubicBezTo>
                  <a:pt x="1083320" y="527977"/>
                  <a:pt x="1092958" y="530935"/>
                  <a:pt x="1102310" y="535897"/>
                </a:cubicBezTo>
                <a:cubicBezTo>
                  <a:pt x="1143918" y="557846"/>
                  <a:pt x="1160045" y="611859"/>
                  <a:pt x="1152125" y="658238"/>
                </a:cubicBezTo>
                <a:cubicBezTo>
                  <a:pt x="1144872" y="701086"/>
                  <a:pt x="1121587" y="738972"/>
                  <a:pt x="1097634" y="775331"/>
                </a:cubicBezTo>
                <a:cubicBezTo>
                  <a:pt x="1124736" y="741262"/>
                  <a:pt x="1185716" y="741548"/>
                  <a:pt x="1216158" y="774759"/>
                </a:cubicBezTo>
                <a:cubicBezTo>
                  <a:pt x="1249177" y="810640"/>
                  <a:pt x="1246410" y="870379"/>
                  <a:pt x="1217781" y="909983"/>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01" name="Google Shape;1201;p31"/>
          <p:cNvSpPr/>
          <p:nvPr/>
        </p:nvSpPr>
        <p:spPr>
          <a:xfrm flipH="1">
            <a:off x="8122255" y="3767090"/>
            <a:ext cx="1074999" cy="1381871"/>
          </a:xfrm>
          <a:custGeom>
            <a:rect b="b" l="l" r="r" t="t"/>
            <a:pathLst>
              <a:path extrusionOk="0" h="1842494" w="1433332">
                <a:moveTo>
                  <a:pt x="1423242" y="1842494"/>
                </a:moveTo>
                <a:lnTo>
                  <a:pt x="0" y="1842494"/>
                </a:lnTo>
                <a:lnTo>
                  <a:pt x="0" y="960626"/>
                </a:lnTo>
                <a:cubicBezTo>
                  <a:pt x="27961" y="996412"/>
                  <a:pt x="52296" y="1035538"/>
                  <a:pt x="72527" y="1077241"/>
                </a:cubicBezTo>
                <a:cubicBezTo>
                  <a:pt x="42943" y="987346"/>
                  <a:pt x="13074" y="889244"/>
                  <a:pt x="39508" y="798300"/>
                </a:cubicBezTo>
                <a:cubicBezTo>
                  <a:pt x="65942" y="707355"/>
                  <a:pt x="177023" y="644180"/>
                  <a:pt x="242106" y="707355"/>
                </a:cubicBezTo>
                <a:cubicBezTo>
                  <a:pt x="292207" y="756024"/>
                  <a:pt x="292111" y="853267"/>
                  <a:pt x="350228" y="889435"/>
                </a:cubicBezTo>
                <a:cubicBezTo>
                  <a:pt x="329806" y="633683"/>
                  <a:pt x="353568" y="373922"/>
                  <a:pt x="419796" y="128095"/>
                </a:cubicBezTo>
                <a:cubicBezTo>
                  <a:pt x="433538" y="76849"/>
                  <a:pt x="455201" y="19400"/>
                  <a:pt x="501484" y="3941"/>
                </a:cubicBezTo>
                <a:cubicBezTo>
                  <a:pt x="580310" y="-22493"/>
                  <a:pt x="636041" y="89446"/>
                  <a:pt x="651596" y="178864"/>
                </a:cubicBezTo>
                <a:cubicBezTo>
                  <a:pt x="682229" y="355504"/>
                  <a:pt x="689959" y="537012"/>
                  <a:pt x="674499" y="715848"/>
                </a:cubicBezTo>
                <a:cubicBezTo>
                  <a:pt x="687764" y="671664"/>
                  <a:pt x="702078" y="625476"/>
                  <a:pt x="732998" y="593888"/>
                </a:cubicBezTo>
                <a:cubicBezTo>
                  <a:pt x="763917" y="562301"/>
                  <a:pt x="816880" y="551804"/>
                  <a:pt x="847418" y="584059"/>
                </a:cubicBezTo>
                <a:cubicBezTo>
                  <a:pt x="868604" y="606390"/>
                  <a:pt x="873089" y="641508"/>
                  <a:pt x="874425" y="673764"/>
                </a:cubicBezTo>
                <a:cubicBezTo>
                  <a:pt x="877956" y="759078"/>
                  <a:pt x="867649" y="845060"/>
                  <a:pt x="844173" y="926367"/>
                </a:cubicBezTo>
                <a:cubicBezTo>
                  <a:pt x="900286" y="896211"/>
                  <a:pt x="971668" y="909857"/>
                  <a:pt x="1019097" y="953946"/>
                </a:cubicBezTo>
                <a:cubicBezTo>
                  <a:pt x="1032266" y="966065"/>
                  <a:pt x="1043527" y="980571"/>
                  <a:pt x="1052211" y="997175"/>
                </a:cubicBezTo>
                <a:cubicBezTo>
                  <a:pt x="1088665" y="1067030"/>
                  <a:pt x="1073015" y="1163510"/>
                  <a:pt x="1019574" y="1217141"/>
                </a:cubicBezTo>
                <a:cubicBezTo>
                  <a:pt x="1042191" y="1201396"/>
                  <a:pt x="1069484" y="1196433"/>
                  <a:pt x="1096586" y="1200251"/>
                </a:cubicBezTo>
                <a:cubicBezTo>
                  <a:pt x="1143728" y="1206740"/>
                  <a:pt x="1190584" y="1239568"/>
                  <a:pt x="1212629" y="1287283"/>
                </a:cubicBezTo>
                <a:cubicBezTo>
                  <a:pt x="1213106" y="1288237"/>
                  <a:pt x="1213487" y="1289191"/>
                  <a:pt x="1213869" y="1290146"/>
                </a:cubicBezTo>
                <a:cubicBezTo>
                  <a:pt x="1215110" y="1292818"/>
                  <a:pt x="1216255" y="1295585"/>
                  <a:pt x="1217400" y="1298352"/>
                </a:cubicBezTo>
                <a:cubicBezTo>
                  <a:pt x="1248510" y="1378609"/>
                  <a:pt x="1225893" y="1475852"/>
                  <a:pt x="1180087" y="1547711"/>
                </a:cubicBezTo>
                <a:cubicBezTo>
                  <a:pt x="1215491" y="1525858"/>
                  <a:pt x="1257767" y="1520514"/>
                  <a:pt x="1297466" y="1529484"/>
                </a:cubicBezTo>
                <a:lnTo>
                  <a:pt x="1297561" y="1529580"/>
                </a:lnTo>
                <a:cubicBezTo>
                  <a:pt x="1336783" y="1538359"/>
                  <a:pt x="1373428" y="1561357"/>
                  <a:pt x="1398240" y="1596190"/>
                </a:cubicBezTo>
                <a:cubicBezTo>
                  <a:pt x="1448245" y="1666330"/>
                  <a:pt x="1444333" y="1776457"/>
                  <a:pt x="1389556" y="1841731"/>
                </a:cubicBezTo>
                <a:cubicBezTo>
                  <a:pt x="1401389" y="1836291"/>
                  <a:pt x="1412936" y="1837246"/>
                  <a:pt x="1423242" y="1842494"/>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202" name="Google Shape;1202;p31"/>
          <p:cNvGrpSpPr/>
          <p:nvPr/>
        </p:nvGrpSpPr>
        <p:grpSpPr>
          <a:xfrm flipH="1">
            <a:off x="7155634" y="4722764"/>
            <a:ext cx="812221" cy="437616"/>
            <a:chOff x="1637000" y="6302694"/>
            <a:chExt cx="1082962" cy="583488"/>
          </a:xfrm>
        </p:grpSpPr>
        <p:sp>
          <p:nvSpPr>
            <p:cNvPr id="1203" name="Google Shape;1203;p31"/>
            <p:cNvSpPr/>
            <p:nvPr/>
          </p:nvSpPr>
          <p:spPr>
            <a:xfrm>
              <a:off x="1651265" y="6316892"/>
              <a:ext cx="1054601" cy="554064"/>
            </a:xfrm>
            <a:custGeom>
              <a:rect b="b" l="l" r="r" t="t"/>
              <a:pathLst>
                <a:path extrusionOk="0" h="554064" w="1054601">
                  <a:moveTo>
                    <a:pt x="1042621" y="554065"/>
                  </a:moveTo>
                  <a:lnTo>
                    <a:pt x="90994" y="554065"/>
                  </a:lnTo>
                  <a:cubicBezTo>
                    <a:pt x="96242" y="546526"/>
                    <a:pt x="104163" y="541277"/>
                    <a:pt x="112943" y="538224"/>
                  </a:cubicBezTo>
                  <a:cubicBezTo>
                    <a:pt x="65991" y="511885"/>
                    <a:pt x="27533" y="469991"/>
                    <a:pt x="6347" y="420367"/>
                  </a:cubicBezTo>
                  <a:cubicBezTo>
                    <a:pt x="-333" y="404622"/>
                    <a:pt x="-4436" y="384009"/>
                    <a:pt x="8161" y="372461"/>
                  </a:cubicBezTo>
                  <a:cubicBezTo>
                    <a:pt x="24765" y="357097"/>
                    <a:pt x="50818" y="372652"/>
                    <a:pt x="67423" y="387922"/>
                  </a:cubicBezTo>
                  <a:cubicBezTo>
                    <a:pt x="96242" y="414165"/>
                    <a:pt x="125062" y="440503"/>
                    <a:pt x="153882" y="466842"/>
                  </a:cubicBezTo>
                  <a:cubicBezTo>
                    <a:pt x="96624" y="399945"/>
                    <a:pt x="60265" y="315490"/>
                    <a:pt x="51009" y="227981"/>
                  </a:cubicBezTo>
                  <a:cubicBezTo>
                    <a:pt x="49864" y="216625"/>
                    <a:pt x="49291" y="204409"/>
                    <a:pt x="55208" y="194676"/>
                  </a:cubicBezTo>
                  <a:cubicBezTo>
                    <a:pt x="70858" y="169196"/>
                    <a:pt x="110366" y="183510"/>
                    <a:pt x="133937" y="202024"/>
                  </a:cubicBezTo>
                  <a:cubicBezTo>
                    <a:pt x="174209" y="233897"/>
                    <a:pt x="210281" y="271020"/>
                    <a:pt x="241010" y="312055"/>
                  </a:cubicBezTo>
                  <a:cubicBezTo>
                    <a:pt x="222115" y="272546"/>
                    <a:pt x="209136" y="230271"/>
                    <a:pt x="202551" y="186946"/>
                  </a:cubicBezTo>
                  <a:cubicBezTo>
                    <a:pt x="196921" y="149633"/>
                    <a:pt x="198925" y="105163"/>
                    <a:pt x="229272" y="82641"/>
                  </a:cubicBezTo>
                  <a:cubicBezTo>
                    <a:pt x="239101" y="75293"/>
                    <a:pt x="250744" y="71667"/>
                    <a:pt x="262768" y="70998"/>
                  </a:cubicBezTo>
                  <a:cubicBezTo>
                    <a:pt x="285385" y="69567"/>
                    <a:pt x="309624" y="78728"/>
                    <a:pt x="327183" y="93902"/>
                  </a:cubicBezTo>
                  <a:cubicBezTo>
                    <a:pt x="354094" y="116996"/>
                    <a:pt x="369077" y="150682"/>
                    <a:pt x="383296" y="183224"/>
                  </a:cubicBezTo>
                  <a:cubicBezTo>
                    <a:pt x="385968" y="134937"/>
                    <a:pt x="389690" y="83786"/>
                    <a:pt x="417364" y="44183"/>
                  </a:cubicBezTo>
                  <a:cubicBezTo>
                    <a:pt x="445134" y="4483"/>
                    <a:pt x="506019" y="-16034"/>
                    <a:pt x="543046" y="15172"/>
                  </a:cubicBezTo>
                  <a:cubicBezTo>
                    <a:pt x="575015" y="42178"/>
                    <a:pt x="573965" y="90848"/>
                    <a:pt x="570338" y="132551"/>
                  </a:cubicBezTo>
                  <a:cubicBezTo>
                    <a:pt x="579118" y="76915"/>
                    <a:pt x="631604" y="26910"/>
                    <a:pt x="687240" y="35403"/>
                  </a:cubicBezTo>
                  <a:cubicBezTo>
                    <a:pt x="742780" y="43801"/>
                    <a:pt x="775513" y="124917"/>
                    <a:pt x="733142" y="161943"/>
                  </a:cubicBezTo>
                  <a:cubicBezTo>
                    <a:pt x="759099" y="137990"/>
                    <a:pt x="789636" y="112415"/>
                    <a:pt x="824850" y="115564"/>
                  </a:cubicBezTo>
                  <a:cubicBezTo>
                    <a:pt x="865980" y="119286"/>
                    <a:pt x="893846" y="163184"/>
                    <a:pt x="894705" y="204409"/>
                  </a:cubicBezTo>
                  <a:cubicBezTo>
                    <a:pt x="895468" y="243058"/>
                    <a:pt x="878959" y="279417"/>
                    <a:pt x="861686" y="314058"/>
                  </a:cubicBezTo>
                  <a:cubicBezTo>
                    <a:pt x="886212" y="274837"/>
                    <a:pt x="960170" y="289533"/>
                    <a:pt x="979447" y="334671"/>
                  </a:cubicBezTo>
                  <a:cubicBezTo>
                    <a:pt x="995383" y="371889"/>
                    <a:pt x="984505" y="413974"/>
                    <a:pt x="963605" y="449951"/>
                  </a:cubicBezTo>
                  <a:cubicBezTo>
                    <a:pt x="988417" y="435827"/>
                    <a:pt x="1029643" y="442316"/>
                    <a:pt x="1045198" y="469705"/>
                  </a:cubicBezTo>
                  <a:cubicBezTo>
                    <a:pt x="1059894" y="495662"/>
                    <a:pt x="1056077" y="526772"/>
                    <a:pt x="1042621" y="554065"/>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04" name="Google Shape;1204;p31"/>
            <p:cNvSpPr/>
            <p:nvPr/>
          </p:nvSpPr>
          <p:spPr>
            <a:xfrm>
              <a:off x="1637000" y="6302694"/>
              <a:ext cx="1082962" cy="583488"/>
            </a:xfrm>
            <a:custGeom>
              <a:rect b="b" l="l" r="r" t="t"/>
              <a:pathLst>
                <a:path extrusionOk="0" h="583488" w="1082962">
                  <a:moveTo>
                    <a:pt x="1056887" y="553948"/>
                  </a:moveTo>
                  <a:cubicBezTo>
                    <a:pt x="1025300" y="553948"/>
                    <a:pt x="993713" y="553948"/>
                    <a:pt x="962125" y="553948"/>
                  </a:cubicBezTo>
                  <a:cubicBezTo>
                    <a:pt x="886258" y="553948"/>
                    <a:pt x="810487" y="553948"/>
                    <a:pt x="734620" y="553948"/>
                  </a:cubicBezTo>
                  <a:cubicBezTo>
                    <a:pt x="642912" y="553948"/>
                    <a:pt x="551204" y="553948"/>
                    <a:pt x="459496" y="553948"/>
                  </a:cubicBezTo>
                  <a:cubicBezTo>
                    <a:pt x="380575" y="553948"/>
                    <a:pt x="301559" y="553948"/>
                    <a:pt x="222638" y="553948"/>
                  </a:cubicBezTo>
                  <a:cubicBezTo>
                    <a:pt x="196491" y="553948"/>
                    <a:pt x="170343" y="553948"/>
                    <a:pt x="144099" y="553948"/>
                  </a:cubicBezTo>
                  <a:cubicBezTo>
                    <a:pt x="132075" y="553948"/>
                    <a:pt x="118715" y="552326"/>
                    <a:pt x="106786" y="553948"/>
                  </a:cubicBezTo>
                  <a:cubicBezTo>
                    <a:pt x="106214" y="554043"/>
                    <a:pt x="105641" y="553948"/>
                    <a:pt x="105164" y="553948"/>
                  </a:cubicBezTo>
                  <a:cubicBezTo>
                    <a:pt x="109268" y="561105"/>
                    <a:pt x="113371" y="568262"/>
                    <a:pt x="117570" y="575515"/>
                  </a:cubicBezTo>
                  <a:cubicBezTo>
                    <a:pt x="120910" y="571221"/>
                    <a:pt x="125968" y="568167"/>
                    <a:pt x="130930" y="566258"/>
                  </a:cubicBezTo>
                  <a:cubicBezTo>
                    <a:pt x="141905" y="562059"/>
                    <a:pt x="145817" y="546695"/>
                    <a:pt x="134366" y="540110"/>
                  </a:cubicBezTo>
                  <a:cubicBezTo>
                    <a:pt x="109172" y="525700"/>
                    <a:pt x="86842" y="507283"/>
                    <a:pt x="68137" y="485048"/>
                  </a:cubicBezTo>
                  <a:cubicBezTo>
                    <a:pt x="51914" y="465866"/>
                    <a:pt x="32828" y="439145"/>
                    <a:pt x="29011" y="413666"/>
                  </a:cubicBezTo>
                  <a:cubicBezTo>
                    <a:pt x="27389" y="402882"/>
                    <a:pt x="30729" y="392671"/>
                    <a:pt x="43421" y="395343"/>
                  </a:cubicBezTo>
                  <a:cubicBezTo>
                    <a:pt x="57258" y="398206"/>
                    <a:pt x="68424" y="409467"/>
                    <a:pt x="78444" y="418628"/>
                  </a:cubicBezTo>
                  <a:cubicBezTo>
                    <a:pt x="104973" y="442772"/>
                    <a:pt x="131503" y="467011"/>
                    <a:pt x="158032" y="491250"/>
                  </a:cubicBezTo>
                  <a:cubicBezTo>
                    <a:pt x="171774" y="503847"/>
                    <a:pt x="190097" y="484952"/>
                    <a:pt x="178263" y="471019"/>
                  </a:cubicBezTo>
                  <a:cubicBezTo>
                    <a:pt x="134938" y="419869"/>
                    <a:pt x="104114" y="358794"/>
                    <a:pt x="88559" y="293615"/>
                  </a:cubicBezTo>
                  <a:cubicBezTo>
                    <a:pt x="84647" y="277392"/>
                    <a:pt x="81593" y="260882"/>
                    <a:pt x="79780" y="244278"/>
                  </a:cubicBezTo>
                  <a:cubicBezTo>
                    <a:pt x="78539" y="232349"/>
                    <a:pt x="75963" y="213167"/>
                    <a:pt x="91422" y="209923"/>
                  </a:cubicBezTo>
                  <a:cubicBezTo>
                    <a:pt x="117379" y="204388"/>
                    <a:pt x="144768" y="231299"/>
                    <a:pt x="162040" y="246473"/>
                  </a:cubicBezTo>
                  <a:cubicBezTo>
                    <a:pt x="191814" y="272716"/>
                    <a:pt x="219012" y="301918"/>
                    <a:pt x="242870" y="333600"/>
                  </a:cubicBezTo>
                  <a:cubicBezTo>
                    <a:pt x="253844" y="348201"/>
                    <a:pt x="275602" y="336081"/>
                    <a:pt x="267586" y="319190"/>
                  </a:cubicBezTo>
                  <a:cubicBezTo>
                    <a:pt x="250695" y="283309"/>
                    <a:pt x="238671" y="245232"/>
                    <a:pt x="231991" y="206106"/>
                  </a:cubicBezTo>
                  <a:cubicBezTo>
                    <a:pt x="227219" y="178336"/>
                    <a:pt x="224261" y="143695"/>
                    <a:pt x="241438" y="119265"/>
                  </a:cubicBezTo>
                  <a:cubicBezTo>
                    <a:pt x="262719" y="88918"/>
                    <a:pt x="306426" y="97506"/>
                    <a:pt x="331333" y="118310"/>
                  </a:cubicBezTo>
                  <a:cubicBezTo>
                    <a:pt x="357767" y="140354"/>
                    <a:pt x="371795" y="173946"/>
                    <a:pt x="385251" y="204769"/>
                  </a:cubicBezTo>
                  <a:cubicBezTo>
                    <a:pt x="391359" y="218798"/>
                    <a:pt x="411208" y="210305"/>
                    <a:pt x="411971" y="197517"/>
                  </a:cubicBezTo>
                  <a:cubicBezTo>
                    <a:pt x="415407" y="136537"/>
                    <a:pt x="421992" y="52941"/>
                    <a:pt x="491846" y="32041"/>
                  </a:cubicBezTo>
                  <a:cubicBezTo>
                    <a:pt x="518949" y="23930"/>
                    <a:pt x="547196" y="30992"/>
                    <a:pt x="561415" y="56948"/>
                  </a:cubicBezTo>
                  <a:cubicBezTo>
                    <a:pt x="576016" y="83574"/>
                    <a:pt x="572771" y="117737"/>
                    <a:pt x="570385" y="146844"/>
                  </a:cubicBezTo>
                  <a:cubicBezTo>
                    <a:pt x="569049" y="162781"/>
                    <a:pt x="595770" y="166597"/>
                    <a:pt x="598537" y="150661"/>
                  </a:cubicBezTo>
                  <a:cubicBezTo>
                    <a:pt x="606839" y="102946"/>
                    <a:pt x="657036" y="45402"/>
                    <a:pt x="710763" y="66874"/>
                  </a:cubicBezTo>
                  <a:cubicBezTo>
                    <a:pt x="746740" y="81283"/>
                    <a:pt x="768975" y="137205"/>
                    <a:pt x="737388" y="166120"/>
                  </a:cubicBezTo>
                  <a:cubicBezTo>
                    <a:pt x="744163" y="172896"/>
                    <a:pt x="750843" y="179576"/>
                    <a:pt x="757619" y="186351"/>
                  </a:cubicBezTo>
                  <a:cubicBezTo>
                    <a:pt x="776228" y="169270"/>
                    <a:pt x="797127" y="149993"/>
                    <a:pt x="822798" y="144935"/>
                  </a:cubicBezTo>
                  <a:cubicBezTo>
                    <a:pt x="845414" y="140450"/>
                    <a:pt x="865932" y="151806"/>
                    <a:pt x="878719" y="170129"/>
                  </a:cubicBezTo>
                  <a:cubicBezTo>
                    <a:pt x="911738" y="217462"/>
                    <a:pt x="886354" y="275388"/>
                    <a:pt x="863642" y="321194"/>
                  </a:cubicBezTo>
                  <a:cubicBezTo>
                    <a:pt x="855434" y="337704"/>
                    <a:pt x="878147" y="351064"/>
                    <a:pt x="888358" y="335604"/>
                  </a:cubicBezTo>
                  <a:cubicBezTo>
                    <a:pt x="905058" y="310506"/>
                    <a:pt x="945425" y="318904"/>
                    <a:pt x="965274" y="335032"/>
                  </a:cubicBezTo>
                  <a:cubicBezTo>
                    <a:pt x="1002588" y="365092"/>
                    <a:pt x="985315" y="422255"/>
                    <a:pt x="965561" y="457086"/>
                  </a:cubicBezTo>
                  <a:cubicBezTo>
                    <a:pt x="958308" y="469779"/>
                    <a:pt x="972622" y="483329"/>
                    <a:pt x="985124" y="476650"/>
                  </a:cubicBezTo>
                  <a:cubicBezTo>
                    <a:pt x="1002015" y="467679"/>
                    <a:pt x="1025968" y="469970"/>
                    <a:pt x="1040378" y="482852"/>
                  </a:cubicBezTo>
                  <a:cubicBezTo>
                    <a:pt x="1062041" y="502321"/>
                    <a:pt x="1055551" y="538107"/>
                    <a:pt x="1044577" y="561201"/>
                  </a:cubicBezTo>
                  <a:cubicBezTo>
                    <a:pt x="1036751" y="577805"/>
                    <a:pt x="1061372" y="592311"/>
                    <a:pt x="1069293" y="575611"/>
                  </a:cubicBezTo>
                  <a:cubicBezTo>
                    <a:pt x="1085802" y="540683"/>
                    <a:pt x="1092101" y="491823"/>
                    <a:pt x="1060609" y="462621"/>
                  </a:cubicBezTo>
                  <a:cubicBezTo>
                    <a:pt x="1036751" y="440482"/>
                    <a:pt x="999057" y="436855"/>
                    <a:pt x="970714" y="451933"/>
                  </a:cubicBezTo>
                  <a:cubicBezTo>
                    <a:pt x="977203" y="458422"/>
                    <a:pt x="983788" y="465007"/>
                    <a:pt x="990277" y="471496"/>
                  </a:cubicBezTo>
                  <a:cubicBezTo>
                    <a:pt x="1017856" y="422923"/>
                    <a:pt x="1032362" y="350014"/>
                    <a:pt x="980925" y="311174"/>
                  </a:cubicBezTo>
                  <a:cubicBezTo>
                    <a:pt x="946379" y="285122"/>
                    <a:pt x="889694" y="281781"/>
                    <a:pt x="863546" y="321194"/>
                  </a:cubicBezTo>
                  <a:cubicBezTo>
                    <a:pt x="871753" y="325966"/>
                    <a:pt x="880055" y="330833"/>
                    <a:pt x="888262" y="335604"/>
                  </a:cubicBezTo>
                  <a:cubicBezTo>
                    <a:pt x="917369" y="277010"/>
                    <a:pt x="943707" y="204960"/>
                    <a:pt x="897233" y="147511"/>
                  </a:cubicBezTo>
                  <a:cubicBezTo>
                    <a:pt x="878433" y="124322"/>
                    <a:pt x="850186" y="111821"/>
                    <a:pt x="820412" y="116402"/>
                  </a:cubicBezTo>
                  <a:cubicBezTo>
                    <a:pt x="787488" y="121364"/>
                    <a:pt x="760863" y="144363"/>
                    <a:pt x="737197" y="166120"/>
                  </a:cubicBezTo>
                  <a:cubicBezTo>
                    <a:pt x="723550" y="178622"/>
                    <a:pt x="743877" y="198758"/>
                    <a:pt x="757428" y="186351"/>
                  </a:cubicBezTo>
                  <a:cubicBezTo>
                    <a:pt x="803234" y="144363"/>
                    <a:pt x="776228" y="64869"/>
                    <a:pt x="724027" y="41680"/>
                  </a:cubicBezTo>
                  <a:cubicBezTo>
                    <a:pt x="654650" y="10951"/>
                    <a:pt x="582123" y="76894"/>
                    <a:pt x="570672" y="143027"/>
                  </a:cubicBezTo>
                  <a:cubicBezTo>
                    <a:pt x="580024" y="144267"/>
                    <a:pt x="589376" y="145603"/>
                    <a:pt x="598823" y="146844"/>
                  </a:cubicBezTo>
                  <a:cubicBezTo>
                    <a:pt x="603404" y="93021"/>
                    <a:pt x="599778" y="18968"/>
                    <a:pt x="535553" y="2649"/>
                  </a:cubicBezTo>
                  <a:cubicBezTo>
                    <a:pt x="509119" y="-4031"/>
                    <a:pt x="480490" y="2458"/>
                    <a:pt x="457301" y="16105"/>
                  </a:cubicBezTo>
                  <a:cubicBezTo>
                    <a:pt x="430962" y="31564"/>
                    <a:pt x="413498" y="55708"/>
                    <a:pt x="402238" y="83574"/>
                  </a:cubicBezTo>
                  <a:cubicBezTo>
                    <a:pt x="387828" y="119551"/>
                    <a:pt x="385347" y="159154"/>
                    <a:pt x="383247" y="197422"/>
                  </a:cubicBezTo>
                  <a:cubicBezTo>
                    <a:pt x="392122" y="195036"/>
                    <a:pt x="400997" y="192650"/>
                    <a:pt x="409967" y="190169"/>
                  </a:cubicBezTo>
                  <a:cubicBezTo>
                    <a:pt x="385156" y="133388"/>
                    <a:pt x="346220" y="63724"/>
                    <a:pt x="273121" y="71167"/>
                  </a:cubicBezTo>
                  <a:cubicBezTo>
                    <a:pt x="241247" y="74412"/>
                    <a:pt x="217390" y="95598"/>
                    <a:pt x="206797" y="125277"/>
                  </a:cubicBezTo>
                  <a:cubicBezTo>
                    <a:pt x="196777" y="153429"/>
                    <a:pt x="199544" y="184729"/>
                    <a:pt x="204507" y="213549"/>
                  </a:cubicBezTo>
                  <a:cubicBezTo>
                    <a:pt x="211664" y="255157"/>
                    <a:pt x="225024" y="295333"/>
                    <a:pt x="242965" y="333409"/>
                  </a:cubicBezTo>
                  <a:cubicBezTo>
                    <a:pt x="251172" y="328638"/>
                    <a:pt x="259474" y="323771"/>
                    <a:pt x="267681" y="318999"/>
                  </a:cubicBezTo>
                  <a:cubicBezTo>
                    <a:pt x="242679" y="285885"/>
                    <a:pt x="214909" y="255061"/>
                    <a:pt x="183894" y="227482"/>
                  </a:cubicBezTo>
                  <a:cubicBezTo>
                    <a:pt x="159177" y="205533"/>
                    <a:pt x="128735" y="178622"/>
                    <a:pt x="93045" y="180912"/>
                  </a:cubicBezTo>
                  <a:cubicBezTo>
                    <a:pt x="77680" y="181867"/>
                    <a:pt x="63747" y="189501"/>
                    <a:pt x="56304" y="203338"/>
                  </a:cubicBezTo>
                  <a:cubicBezTo>
                    <a:pt x="46952" y="220611"/>
                    <a:pt x="50674" y="241319"/>
                    <a:pt x="53250" y="259928"/>
                  </a:cubicBezTo>
                  <a:cubicBezTo>
                    <a:pt x="58881" y="300199"/>
                    <a:pt x="70332" y="339326"/>
                    <a:pt x="86460" y="376639"/>
                  </a:cubicBezTo>
                  <a:cubicBezTo>
                    <a:pt x="104496" y="418342"/>
                    <a:pt x="128831" y="456609"/>
                    <a:pt x="158128" y="491250"/>
                  </a:cubicBezTo>
                  <a:cubicBezTo>
                    <a:pt x="164903" y="484475"/>
                    <a:pt x="171583" y="477795"/>
                    <a:pt x="178359" y="471019"/>
                  </a:cubicBezTo>
                  <a:cubicBezTo>
                    <a:pt x="161086" y="455178"/>
                    <a:pt x="143813" y="439432"/>
                    <a:pt x="126445" y="423591"/>
                  </a:cubicBezTo>
                  <a:cubicBezTo>
                    <a:pt x="111558" y="409944"/>
                    <a:pt x="97053" y="395152"/>
                    <a:pt x="80925" y="383033"/>
                  </a:cubicBezTo>
                  <a:cubicBezTo>
                    <a:pt x="67278" y="372822"/>
                    <a:pt x="50196" y="363947"/>
                    <a:pt x="32637" y="366714"/>
                  </a:cubicBezTo>
                  <a:cubicBezTo>
                    <a:pt x="16605" y="369291"/>
                    <a:pt x="4390" y="381697"/>
                    <a:pt x="1145" y="397538"/>
                  </a:cubicBezTo>
                  <a:cubicBezTo>
                    <a:pt x="-5630" y="430176"/>
                    <a:pt x="19086" y="467488"/>
                    <a:pt x="37600" y="492205"/>
                  </a:cubicBezTo>
                  <a:cubicBezTo>
                    <a:pt x="59930" y="521884"/>
                    <a:pt x="87796" y="546504"/>
                    <a:pt x="120051" y="564923"/>
                  </a:cubicBezTo>
                  <a:cubicBezTo>
                    <a:pt x="121196" y="556238"/>
                    <a:pt x="122341" y="547459"/>
                    <a:pt x="123487" y="538774"/>
                  </a:cubicBezTo>
                  <a:cubicBezTo>
                    <a:pt x="110699" y="543641"/>
                    <a:pt x="101347" y="550322"/>
                    <a:pt x="92949" y="561201"/>
                  </a:cubicBezTo>
                  <a:cubicBezTo>
                    <a:pt x="86078" y="570171"/>
                    <a:pt x="95526" y="582768"/>
                    <a:pt x="105355" y="582768"/>
                  </a:cubicBezTo>
                  <a:cubicBezTo>
                    <a:pt x="136942" y="582768"/>
                    <a:pt x="168530" y="582768"/>
                    <a:pt x="200117" y="582768"/>
                  </a:cubicBezTo>
                  <a:cubicBezTo>
                    <a:pt x="275984" y="582768"/>
                    <a:pt x="351755" y="582768"/>
                    <a:pt x="427622" y="582768"/>
                  </a:cubicBezTo>
                  <a:cubicBezTo>
                    <a:pt x="519330" y="582768"/>
                    <a:pt x="611038" y="582768"/>
                    <a:pt x="702747" y="582768"/>
                  </a:cubicBezTo>
                  <a:cubicBezTo>
                    <a:pt x="781667" y="582768"/>
                    <a:pt x="860683" y="582768"/>
                    <a:pt x="939604" y="582768"/>
                  </a:cubicBezTo>
                  <a:cubicBezTo>
                    <a:pt x="978062" y="582768"/>
                    <a:pt x="1016998" y="584390"/>
                    <a:pt x="1055456" y="582768"/>
                  </a:cubicBezTo>
                  <a:cubicBezTo>
                    <a:pt x="1056028" y="582768"/>
                    <a:pt x="1056601" y="582768"/>
                    <a:pt x="1057078" y="582768"/>
                  </a:cubicBezTo>
                  <a:cubicBezTo>
                    <a:pt x="1075305" y="582577"/>
                    <a:pt x="1075305" y="553948"/>
                    <a:pt x="1056887" y="553948"/>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205" name="Google Shape;1205;p31"/>
          <p:cNvSpPr/>
          <p:nvPr/>
        </p:nvSpPr>
        <p:spPr>
          <a:xfrm flipH="1">
            <a:off x="8176990" y="4279220"/>
            <a:ext cx="742725" cy="869740"/>
          </a:xfrm>
          <a:custGeom>
            <a:rect b="b" l="l" r="r" t="t"/>
            <a:pathLst>
              <a:path extrusionOk="0" h="1159653" w="990300">
                <a:moveTo>
                  <a:pt x="990300" y="1159654"/>
                </a:moveTo>
                <a:lnTo>
                  <a:pt x="185730" y="1159654"/>
                </a:lnTo>
                <a:cubicBezTo>
                  <a:pt x="173611" y="1144194"/>
                  <a:pt x="162445" y="1127590"/>
                  <a:pt x="151853" y="1111175"/>
                </a:cubicBezTo>
                <a:cubicBezTo>
                  <a:pt x="110150" y="1136560"/>
                  <a:pt x="53178" y="1120050"/>
                  <a:pt x="32947" y="1076630"/>
                </a:cubicBezTo>
                <a:cubicBezTo>
                  <a:pt x="18155" y="1044851"/>
                  <a:pt x="25026" y="1003054"/>
                  <a:pt x="46402" y="973374"/>
                </a:cubicBezTo>
                <a:cubicBezTo>
                  <a:pt x="-16486" y="855328"/>
                  <a:pt x="-16200" y="696055"/>
                  <a:pt x="51842" y="570660"/>
                </a:cubicBezTo>
                <a:cubicBezTo>
                  <a:pt x="60049" y="555582"/>
                  <a:pt x="71119" y="539550"/>
                  <a:pt x="86865" y="536973"/>
                </a:cubicBezTo>
                <a:cubicBezTo>
                  <a:pt x="108814" y="533347"/>
                  <a:pt x="123319" y="557586"/>
                  <a:pt x="132194" y="578581"/>
                </a:cubicBezTo>
                <a:cubicBezTo>
                  <a:pt x="148512" y="616657"/>
                  <a:pt x="164736" y="654639"/>
                  <a:pt x="180959" y="692715"/>
                </a:cubicBezTo>
                <a:cubicBezTo>
                  <a:pt x="169412" y="555010"/>
                  <a:pt x="204625" y="409765"/>
                  <a:pt x="278774" y="289810"/>
                </a:cubicBezTo>
                <a:cubicBezTo>
                  <a:pt x="325440" y="350598"/>
                  <a:pt x="352828" y="428565"/>
                  <a:pt x="356073" y="509585"/>
                </a:cubicBezTo>
                <a:cubicBezTo>
                  <a:pt x="361608" y="450609"/>
                  <a:pt x="368956" y="386767"/>
                  <a:pt x="406841" y="341151"/>
                </a:cubicBezTo>
                <a:cubicBezTo>
                  <a:pt x="444727" y="295440"/>
                  <a:pt x="524316" y="286947"/>
                  <a:pt x="545883" y="339529"/>
                </a:cubicBezTo>
                <a:cubicBezTo>
                  <a:pt x="562583" y="379991"/>
                  <a:pt x="538153" y="435818"/>
                  <a:pt x="562583" y="471127"/>
                </a:cubicBezTo>
                <a:cubicBezTo>
                  <a:pt x="586154" y="402417"/>
                  <a:pt x="615070" y="335425"/>
                  <a:pt x="649043" y="271106"/>
                </a:cubicBezTo>
                <a:cubicBezTo>
                  <a:pt x="690078" y="193235"/>
                  <a:pt x="738270" y="119372"/>
                  <a:pt x="792760" y="51140"/>
                </a:cubicBezTo>
                <a:cubicBezTo>
                  <a:pt x="813469" y="25087"/>
                  <a:pt x="840284" y="-2492"/>
                  <a:pt x="870726" y="180"/>
                </a:cubicBezTo>
                <a:cubicBezTo>
                  <a:pt x="922545" y="4665"/>
                  <a:pt x="926648" y="82918"/>
                  <a:pt x="913193" y="138172"/>
                </a:cubicBezTo>
                <a:cubicBezTo>
                  <a:pt x="893248" y="220050"/>
                  <a:pt x="865382" y="300307"/>
                  <a:pt x="829978" y="376937"/>
                </a:cubicBezTo>
                <a:cubicBezTo>
                  <a:pt x="818240" y="402512"/>
                  <a:pt x="805643" y="427706"/>
                  <a:pt x="792188" y="452423"/>
                </a:cubicBezTo>
                <a:cubicBezTo>
                  <a:pt x="809556" y="432000"/>
                  <a:pt x="827783" y="410624"/>
                  <a:pt x="850877" y="399459"/>
                </a:cubicBezTo>
                <a:cubicBezTo>
                  <a:pt x="852690" y="398504"/>
                  <a:pt x="854503" y="397741"/>
                  <a:pt x="856316" y="396978"/>
                </a:cubicBezTo>
                <a:cubicBezTo>
                  <a:pt x="881987" y="386576"/>
                  <a:pt x="915006" y="393733"/>
                  <a:pt x="924454" y="419881"/>
                </a:cubicBezTo>
                <a:cubicBezTo>
                  <a:pt x="931038" y="438013"/>
                  <a:pt x="924931" y="459293"/>
                  <a:pt x="917583" y="478189"/>
                </a:cubicBezTo>
                <a:cubicBezTo>
                  <a:pt x="916247" y="481624"/>
                  <a:pt x="914911" y="485060"/>
                  <a:pt x="913384" y="488399"/>
                </a:cubicBezTo>
                <a:cubicBezTo>
                  <a:pt x="895920" y="531152"/>
                  <a:pt x="872349" y="571424"/>
                  <a:pt x="843815" y="607305"/>
                </a:cubicBezTo>
                <a:cubicBezTo>
                  <a:pt x="841716" y="610168"/>
                  <a:pt x="839425" y="612936"/>
                  <a:pt x="837135" y="615703"/>
                </a:cubicBezTo>
                <a:cubicBezTo>
                  <a:pt x="840571" y="615417"/>
                  <a:pt x="844006" y="615322"/>
                  <a:pt x="847346" y="615512"/>
                </a:cubicBezTo>
                <a:cubicBezTo>
                  <a:pt x="894107" y="617325"/>
                  <a:pt x="935428" y="658265"/>
                  <a:pt x="938959" y="708461"/>
                </a:cubicBezTo>
                <a:cubicBezTo>
                  <a:pt x="942490" y="757799"/>
                  <a:pt x="909089" y="809521"/>
                  <a:pt x="864810" y="826699"/>
                </a:cubicBezTo>
                <a:cubicBezTo>
                  <a:pt x="887522" y="822023"/>
                  <a:pt x="910139" y="830612"/>
                  <a:pt x="927412" y="846644"/>
                </a:cubicBezTo>
                <a:lnTo>
                  <a:pt x="927507" y="846739"/>
                </a:lnTo>
                <a:cubicBezTo>
                  <a:pt x="945639" y="863534"/>
                  <a:pt x="958045" y="888538"/>
                  <a:pt x="958617" y="915162"/>
                </a:cubicBezTo>
                <a:cubicBezTo>
                  <a:pt x="959763" y="971848"/>
                  <a:pt x="921113" y="1025384"/>
                  <a:pt x="874830" y="1056590"/>
                </a:cubicBezTo>
                <a:cubicBezTo>
                  <a:pt x="926076" y="1049241"/>
                  <a:pt x="976845" y="1086173"/>
                  <a:pt x="988010" y="1139041"/>
                </a:cubicBezTo>
                <a:cubicBezTo>
                  <a:pt x="989441" y="1145816"/>
                  <a:pt x="990205" y="1152688"/>
                  <a:pt x="990300" y="1159654"/>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06" name="Google Shape;1206;p31"/>
          <p:cNvSpPr/>
          <p:nvPr/>
        </p:nvSpPr>
        <p:spPr>
          <a:xfrm rot="-65">
            <a:off x="204165" y="23"/>
            <a:ext cx="6361799" cy="4245720"/>
          </a:xfrm>
          <a:custGeom>
            <a:rect b="b" l="l" r="r" t="t"/>
            <a:pathLst>
              <a:path extrusionOk="0" h="41838" w="48469">
                <a:moveTo>
                  <a:pt x="20413" y="1"/>
                </a:moveTo>
                <a:cubicBezTo>
                  <a:pt x="18987" y="1"/>
                  <a:pt x="17569" y="147"/>
                  <a:pt x="16179" y="464"/>
                </a:cubicBezTo>
                <a:cubicBezTo>
                  <a:pt x="9107" y="2065"/>
                  <a:pt x="3736" y="8070"/>
                  <a:pt x="1968" y="14975"/>
                </a:cubicBezTo>
                <a:cubicBezTo>
                  <a:pt x="0" y="22547"/>
                  <a:pt x="2002" y="31253"/>
                  <a:pt x="6272" y="37758"/>
                </a:cubicBezTo>
                <a:cubicBezTo>
                  <a:pt x="7072" y="38925"/>
                  <a:pt x="7939" y="40093"/>
                  <a:pt x="9107" y="40893"/>
                </a:cubicBezTo>
                <a:cubicBezTo>
                  <a:pt x="9947" y="41469"/>
                  <a:pt x="10994" y="41838"/>
                  <a:pt x="12013" y="41838"/>
                </a:cubicBezTo>
                <a:cubicBezTo>
                  <a:pt x="12410" y="41838"/>
                  <a:pt x="12802" y="41782"/>
                  <a:pt x="13176" y="41660"/>
                </a:cubicBezTo>
                <a:cubicBezTo>
                  <a:pt x="15511" y="40860"/>
                  <a:pt x="16345" y="38058"/>
                  <a:pt x="18013" y="36223"/>
                </a:cubicBezTo>
                <a:cubicBezTo>
                  <a:pt x="19838" y="34232"/>
                  <a:pt x="22557" y="33572"/>
                  <a:pt x="25341" y="33572"/>
                </a:cubicBezTo>
                <a:cubicBezTo>
                  <a:pt x="26475" y="33572"/>
                  <a:pt x="27620" y="33681"/>
                  <a:pt x="28721" y="33855"/>
                </a:cubicBezTo>
                <a:cubicBezTo>
                  <a:pt x="31320" y="34220"/>
                  <a:pt x="33950" y="34849"/>
                  <a:pt x="36526" y="34849"/>
                </a:cubicBezTo>
                <a:cubicBezTo>
                  <a:pt x="37719" y="34849"/>
                  <a:pt x="38901" y="34714"/>
                  <a:pt x="40062" y="34355"/>
                </a:cubicBezTo>
                <a:cubicBezTo>
                  <a:pt x="45399" y="32721"/>
                  <a:pt x="48468" y="26550"/>
                  <a:pt x="47801" y="21012"/>
                </a:cubicBezTo>
                <a:cubicBezTo>
                  <a:pt x="47167" y="15475"/>
                  <a:pt x="43465" y="10638"/>
                  <a:pt x="39062" y="7202"/>
                </a:cubicBezTo>
                <a:cubicBezTo>
                  <a:pt x="33949" y="3216"/>
                  <a:pt x="27091" y="1"/>
                  <a:pt x="20413" y="1"/>
                </a:cubicBezTo>
                <a:close/>
              </a:path>
            </a:pathLst>
          </a:custGeom>
          <a:solidFill>
            <a:schemeClr val="accent4"/>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Calibri"/>
              <a:buNone/>
            </a:pPr>
            <a:r>
              <a:rPr lang="en" sz="1400">
                <a:latin typeface="Calibri"/>
                <a:ea typeface="Calibri"/>
                <a:cs typeface="Calibri"/>
                <a:sym typeface="Calibri"/>
              </a:rPr>
              <a:t>  </a:t>
            </a:r>
            <a:endParaRPr b="0" i="0" sz="1400" u="none" cap="none" strike="noStrike">
              <a:solidFill>
                <a:srgbClr val="000000"/>
              </a:solidFill>
              <a:latin typeface="Calibri"/>
              <a:ea typeface="Calibri"/>
              <a:cs typeface="Calibri"/>
              <a:sym typeface="Calibri"/>
            </a:endParaRPr>
          </a:p>
        </p:txBody>
      </p:sp>
      <p:sp>
        <p:nvSpPr>
          <p:cNvPr id="1207" name="Google Shape;1207;p31"/>
          <p:cNvSpPr/>
          <p:nvPr/>
        </p:nvSpPr>
        <p:spPr>
          <a:xfrm flipH="1">
            <a:off x="8077735" y="473522"/>
            <a:ext cx="439454" cy="172633"/>
          </a:xfrm>
          <a:custGeom>
            <a:rect b="b" l="l" r="r" t="t"/>
            <a:pathLst>
              <a:path extrusionOk="0" h="230177" w="585939">
                <a:moveTo>
                  <a:pt x="585940" y="115088"/>
                </a:moveTo>
                <a:cubicBezTo>
                  <a:pt x="585940" y="178650"/>
                  <a:pt x="454773" y="230177"/>
                  <a:pt x="292970" y="230177"/>
                </a:cubicBezTo>
                <a:cubicBezTo>
                  <a:pt x="131167" y="230177"/>
                  <a:pt x="0" y="178650"/>
                  <a:pt x="0" y="115088"/>
                </a:cubicBezTo>
                <a:cubicBezTo>
                  <a:pt x="0" y="51527"/>
                  <a:pt x="131167" y="0"/>
                  <a:pt x="292970" y="0"/>
                </a:cubicBezTo>
                <a:cubicBezTo>
                  <a:pt x="454773" y="0"/>
                  <a:pt x="585940" y="51527"/>
                  <a:pt x="585940" y="115088"/>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08" name="Google Shape;1208;p31"/>
          <p:cNvSpPr/>
          <p:nvPr/>
        </p:nvSpPr>
        <p:spPr>
          <a:xfrm flipH="1">
            <a:off x="8526923" y="582456"/>
            <a:ext cx="439454" cy="172633"/>
          </a:xfrm>
          <a:custGeom>
            <a:rect b="b" l="l" r="r" t="t"/>
            <a:pathLst>
              <a:path extrusionOk="0" h="230177" w="585939">
                <a:moveTo>
                  <a:pt x="585940" y="115088"/>
                </a:moveTo>
                <a:cubicBezTo>
                  <a:pt x="585940" y="178650"/>
                  <a:pt x="454773" y="230177"/>
                  <a:pt x="292970" y="230177"/>
                </a:cubicBezTo>
                <a:cubicBezTo>
                  <a:pt x="131167" y="230177"/>
                  <a:pt x="0" y="178650"/>
                  <a:pt x="0" y="115088"/>
                </a:cubicBezTo>
                <a:cubicBezTo>
                  <a:pt x="0" y="51527"/>
                  <a:pt x="131167" y="0"/>
                  <a:pt x="292970" y="0"/>
                </a:cubicBezTo>
                <a:cubicBezTo>
                  <a:pt x="454773" y="0"/>
                  <a:pt x="585940" y="51527"/>
                  <a:pt x="585940" y="115088"/>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09" name="Google Shape;1209;p31"/>
          <p:cNvSpPr/>
          <p:nvPr/>
        </p:nvSpPr>
        <p:spPr>
          <a:xfrm flipH="1">
            <a:off x="7907106" y="680797"/>
            <a:ext cx="265390" cy="104210"/>
          </a:xfrm>
          <a:custGeom>
            <a:rect b="b" l="l" r="r" t="t"/>
            <a:pathLst>
              <a:path extrusionOk="0" h="138946" w="353854">
                <a:moveTo>
                  <a:pt x="353854" y="69473"/>
                </a:moveTo>
                <a:cubicBezTo>
                  <a:pt x="353854" y="107842"/>
                  <a:pt x="274641" y="138946"/>
                  <a:pt x="176927" y="138946"/>
                </a:cubicBezTo>
                <a:cubicBezTo>
                  <a:pt x="79213" y="138946"/>
                  <a:pt x="0" y="107842"/>
                  <a:pt x="0" y="69473"/>
                </a:cubicBezTo>
                <a:cubicBezTo>
                  <a:pt x="0" y="31104"/>
                  <a:pt x="79213" y="0"/>
                  <a:pt x="176927" y="0"/>
                </a:cubicBezTo>
                <a:cubicBezTo>
                  <a:pt x="274642" y="0"/>
                  <a:pt x="353854" y="31104"/>
                  <a:pt x="353854" y="69473"/>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10" name="Google Shape;1210;p31"/>
          <p:cNvSpPr txBox="1"/>
          <p:nvPr>
            <p:ph type="title"/>
          </p:nvPr>
        </p:nvSpPr>
        <p:spPr>
          <a:xfrm>
            <a:off x="890063" y="730781"/>
            <a:ext cx="4602300" cy="572700"/>
          </a:xfrm>
          <a:prstGeom prst="rect">
            <a:avLst/>
          </a:prstGeom>
        </p:spPr>
        <p:txBody>
          <a:bodyPr anchorCtr="0" anchor="t" bIns="91425" lIns="91425" spcFirstLastPara="1" rIns="91425" wrap="square" tIns="91425">
            <a:noAutofit/>
          </a:bodyPr>
          <a:lstStyle>
            <a:lvl1pPr indent="0" lvl="0" marL="0" marR="0" algn="l">
              <a:lnSpc>
                <a:spcPct val="100000"/>
              </a:lnSpc>
              <a:spcBef>
                <a:spcPts val="0"/>
              </a:spcBef>
              <a:spcAft>
                <a:spcPts val="0"/>
              </a:spcAft>
              <a:buClr>
                <a:schemeClr val="dk1"/>
              </a:buClr>
              <a:buSzPts val="3000"/>
              <a:buFont typeface="Aldrich"/>
              <a:buNone/>
              <a:defRPr/>
            </a:lvl1pPr>
            <a:lvl2pPr lvl="1">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1211" name="Google Shape;1211;p31"/>
          <p:cNvSpPr txBox="1"/>
          <p:nvPr>
            <p:ph idx="1" type="body"/>
          </p:nvPr>
        </p:nvSpPr>
        <p:spPr>
          <a:xfrm>
            <a:off x="890138" y="1469756"/>
            <a:ext cx="4602300" cy="18393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grpSp>
        <p:nvGrpSpPr>
          <p:cNvPr id="1212" name="Google Shape;1212;p31"/>
          <p:cNvGrpSpPr/>
          <p:nvPr/>
        </p:nvGrpSpPr>
        <p:grpSpPr>
          <a:xfrm>
            <a:off x="5267851" y="3163449"/>
            <a:ext cx="2167278" cy="2269392"/>
            <a:chOff x="371336" y="3632834"/>
            <a:chExt cx="2700995" cy="2828255"/>
          </a:xfrm>
        </p:grpSpPr>
        <p:grpSp>
          <p:nvGrpSpPr>
            <p:cNvPr id="1213" name="Google Shape;1213;p31"/>
            <p:cNvGrpSpPr/>
            <p:nvPr/>
          </p:nvGrpSpPr>
          <p:grpSpPr>
            <a:xfrm>
              <a:off x="2101037" y="5370810"/>
              <a:ext cx="971294" cy="1090279"/>
              <a:chOff x="2101037" y="5370810"/>
              <a:chExt cx="971294" cy="1090279"/>
            </a:xfrm>
          </p:grpSpPr>
          <p:grpSp>
            <p:nvGrpSpPr>
              <p:cNvPr id="1214" name="Google Shape;1214;p31"/>
              <p:cNvGrpSpPr/>
              <p:nvPr/>
            </p:nvGrpSpPr>
            <p:grpSpPr>
              <a:xfrm>
                <a:off x="2101037" y="5370810"/>
                <a:ext cx="875921" cy="694150"/>
                <a:chOff x="2101037" y="5370810"/>
                <a:chExt cx="875921" cy="694150"/>
              </a:xfrm>
            </p:grpSpPr>
            <p:sp>
              <p:nvSpPr>
                <p:cNvPr id="1215" name="Google Shape;1215;p31"/>
                <p:cNvSpPr/>
                <p:nvPr/>
              </p:nvSpPr>
              <p:spPr>
                <a:xfrm>
                  <a:off x="2115312" y="5385003"/>
                  <a:ext cx="847978" cy="665657"/>
                </a:xfrm>
                <a:custGeom>
                  <a:rect b="b" l="l" r="r" t="t"/>
                  <a:pathLst>
                    <a:path extrusionOk="0" h="665657" w="847978">
                      <a:moveTo>
                        <a:pt x="240125" y="233699"/>
                      </a:moveTo>
                      <a:cubicBezTo>
                        <a:pt x="331470" y="178549"/>
                        <a:pt x="535496" y="47961"/>
                        <a:pt x="635222" y="11861"/>
                      </a:cubicBezTo>
                      <a:cubicBezTo>
                        <a:pt x="652748" y="5479"/>
                        <a:pt x="670846" y="-617"/>
                        <a:pt x="689420" y="50"/>
                      </a:cubicBezTo>
                      <a:cubicBezTo>
                        <a:pt x="720090" y="1098"/>
                        <a:pt x="747617" y="20529"/>
                        <a:pt x="769525" y="43008"/>
                      </a:cubicBezTo>
                      <a:cubicBezTo>
                        <a:pt x="825436" y="100158"/>
                        <a:pt x="857345" y="184454"/>
                        <a:pt x="845534" y="265131"/>
                      </a:cubicBezTo>
                      <a:cubicBezTo>
                        <a:pt x="833818" y="344951"/>
                        <a:pt x="781717" y="413626"/>
                        <a:pt x="717994" y="459251"/>
                      </a:cubicBezTo>
                      <a:cubicBezTo>
                        <a:pt x="654177" y="504875"/>
                        <a:pt x="579310" y="530212"/>
                        <a:pt x="504634" y="551072"/>
                      </a:cubicBezTo>
                      <a:cubicBezTo>
                        <a:pt x="445960" y="567454"/>
                        <a:pt x="383286" y="583456"/>
                        <a:pt x="341185" y="629082"/>
                      </a:cubicBezTo>
                      <a:cubicBezTo>
                        <a:pt x="325946" y="645560"/>
                        <a:pt x="310134" y="667276"/>
                        <a:pt x="288322" y="665562"/>
                      </a:cubicBezTo>
                      <a:cubicBezTo>
                        <a:pt x="277939" y="664705"/>
                        <a:pt x="268796" y="658513"/>
                        <a:pt x="260128" y="652608"/>
                      </a:cubicBezTo>
                      <a:cubicBezTo>
                        <a:pt x="177546" y="595934"/>
                        <a:pt x="90488" y="546404"/>
                        <a:pt x="0" y="504875"/>
                      </a:cubicBezTo>
                      <a:cubicBezTo>
                        <a:pt x="55245" y="386956"/>
                        <a:pt x="113347" y="279419"/>
                        <a:pt x="240125" y="233699"/>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16" name="Google Shape;1216;p31"/>
                <p:cNvSpPr/>
                <p:nvPr/>
              </p:nvSpPr>
              <p:spPr>
                <a:xfrm>
                  <a:off x="2101037" y="5370810"/>
                  <a:ext cx="875921" cy="694150"/>
                </a:xfrm>
                <a:custGeom>
                  <a:rect b="b" l="l" r="r" t="t"/>
                  <a:pathLst>
                    <a:path extrusionOk="0" h="694150" w="875921">
                      <a:moveTo>
                        <a:pt x="261543" y="260274"/>
                      </a:moveTo>
                      <a:cubicBezTo>
                        <a:pt x="348030" y="207982"/>
                        <a:pt x="433279" y="153784"/>
                        <a:pt x="521576" y="104540"/>
                      </a:cubicBezTo>
                      <a:cubicBezTo>
                        <a:pt x="561581" y="82252"/>
                        <a:pt x="602348" y="59582"/>
                        <a:pt x="645115" y="42913"/>
                      </a:cubicBezTo>
                      <a:cubicBezTo>
                        <a:pt x="673976" y="31674"/>
                        <a:pt x="703408" y="22053"/>
                        <a:pt x="732935" y="36436"/>
                      </a:cubicBezTo>
                      <a:cubicBezTo>
                        <a:pt x="761510" y="50343"/>
                        <a:pt x="784751" y="76441"/>
                        <a:pt x="802277" y="102349"/>
                      </a:cubicBezTo>
                      <a:cubicBezTo>
                        <a:pt x="836948" y="153498"/>
                        <a:pt x="855141" y="217602"/>
                        <a:pt x="845330" y="279228"/>
                      </a:cubicBezTo>
                      <a:cubicBezTo>
                        <a:pt x="835805" y="339046"/>
                        <a:pt x="802373" y="392290"/>
                        <a:pt x="758653" y="433343"/>
                      </a:cubicBezTo>
                      <a:cubicBezTo>
                        <a:pt x="710171" y="478873"/>
                        <a:pt x="648925" y="508019"/>
                        <a:pt x="586631" y="529546"/>
                      </a:cubicBezTo>
                      <a:cubicBezTo>
                        <a:pt x="526529" y="550310"/>
                        <a:pt x="462044" y="561073"/>
                        <a:pt x="404894" y="589648"/>
                      </a:cubicBezTo>
                      <a:cubicBezTo>
                        <a:pt x="389369" y="597364"/>
                        <a:pt x="374891" y="606793"/>
                        <a:pt x="361556" y="617842"/>
                      </a:cubicBezTo>
                      <a:cubicBezTo>
                        <a:pt x="348506" y="628701"/>
                        <a:pt x="338410" y="642131"/>
                        <a:pt x="326313" y="653752"/>
                      </a:cubicBezTo>
                      <a:cubicBezTo>
                        <a:pt x="321265" y="658609"/>
                        <a:pt x="315264" y="664039"/>
                        <a:pt x="308025" y="665372"/>
                      </a:cubicBezTo>
                      <a:cubicBezTo>
                        <a:pt x="299357" y="666991"/>
                        <a:pt x="291547" y="661276"/>
                        <a:pt x="284689" y="656800"/>
                      </a:cubicBezTo>
                      <a:cubicBezTo>
                        <a:pt x="268877" y="646322"/>
                        <a:pt x="253256" y="635464"/>
                        <a:pt x="237254" y="625177"/>
                      </a:cubicBezTo>
                      <a:cubicBezTo>
                        <a:pt x="168103" y="580695"/>
                        <a:pt x="95903" y="541166"/>
                        <a:pt x="21227" y="506781"/>
                      </a:cubicBezTo>
                      <a:cubicBezTo>
                        <a:pt x="22942" y="513258"/>
                        <a:pt x="24656" y="519830"/>
                        <a:pt x="26371" y="526307"/>
                      </a:cubicBezTo>
                      <a:cubicBezTo>
                        <a:pt x="52184" y="471348"/>
                        <a:pt x="79139" y="415817"/>
                        <a:pt x="116477" y="367621"/>
                      </a:cubicBezTo>
                      <a:cubicBezTo>
                        <a:pt x="153434" y="319996"/>
                        <a:pt x="201059" y="282467"/>
                        <a:pt x="257924" y="261607"/>
                      </a:cubicBezTo>
                      <a:cubicBezTo>
                        <a:pt x="275069" y="255321"/>
                        <a:pt x="267639" y="227698"/>
                        <a:pt x="250304" y="234080"/>
                      </a:cubicBezTo>
                      <a:cubicBezTo>
                        <a:pt x="189725" y="256273"/>
                        <a:pt x="138194" y="294469"/>
                        <a:pt x="98189" y="344951"/>
                      </a:cubicBezTo>
                      <a:cubicBezTo>
                        <a:pt x="57994" y="395624"/>
                        <a:pt x="29038" y="453536"/>
                        <a:pt x="1701" y="511829"/>
                      </a:cubicBezTo>
                      <a:cubicBezTo>
                        <a:pt x="-1347" y="518306"/>
                        <a:pt x="-680" y="527926"/>
                        <a:pt x="6845" y="531356"/>
                      </a:cubicBezTo>
                      <a:cubicBezTo>
                        <a:pt x="76758" y="563645"/>
                        <a:pt x="144671" y="600412"/>
                        <a:pt x="209822" y="641465"/>
                      </a:cubicBezTo>
                      <a:cubicBezTo>
                        <a:pt x="226015" y="651656"/>
                        <a:pt x="242017" y="662134"/>
                        <a:pt x="257828" y="672897"/>
                      </a:cubicBezTo>
                      <a:cubicBezTo>
                        <a:pt x="271925" y="682422"/>
                        <a:pt x="286118" y="693661"/>
                        <a:pt x="303929" y="694137"/>
                      </a:cubicBezTo>
                      <a:cubicBezTo>
                        <a:pt x="335933" y="694900"/>
                        <a:pt x="354031" y="663181"/>
                        <a:pt x="374605" y="644131"/>
                      </a:cubicBezTo>
                      <a:cubicBezTo>
                        <a:pt x="424040" y="598411"/>
                        <a:pt x="496239" y="587553"/>
                        <a:pt x="558342" y="568598"/>
                      </a:cubicBezTo>
                      <a:cubicBezTo>
                        <a:pt x="626446" y="547834"/>
                        <a:pt x="693978" y="520878"/>
                        <a:pt x="750747" y="477063"/>
                      </a:cubicBezTo>
                      <a:cubicBezTo>
                        <a:pt x="801515" y="437915"/>
                        <a:pt x="843044" y="385623"/>
                        <a:pt x="863428" y="324377"/>
                      </a:cubicBezTo>
                      <a:cubicBezTo>
                        <a:pt x="884573" y="260655"/>
                        <a:pt x="877906" y="191789"/>
                        <a:pt x="850760" y="131019"/>
                      </a:cubicBezTo>
                      <a:cubicBezTo>
                        <a:pt x="825995" y="75679"/>
                        <a:pt x="775893" y="8242"/>
                        <a:pt x="711028" y="622"/>
                      </a:cubicBezTo>
                      <a:cubicBezTo>
                        <a:pt x="681215" y="-2902"/>
                        <a:pt x="651592" y="9195"/>
                        <a:pt x="624541" y="20530"/>
                      </a:cubicBezTo>
                      <a:cubicBezTo>
                        <a:pt x="602062" y="29959"/>
                        <a:pt x="580059" y="40723"/>
                        <a:pt x="558437" y="51962"/>
                      </a:cubicBezTo>
                      <a:cubicBezTo>
                        <a:pt x="460330" y="102825"/>
                        <a:pt x="366699" y="162166"/>
                        <a:pt x="272497" y="219888"/>
                      </a:cubicBezTo>
                      <a:cubicBezTo>
                        <a:pt x="264020" y="225127"/>
                        <a:pt x="255447" y="230270"/>
                        <a:pt x="246875" y="235509"/>
                      </a:cubicBezTo>
                      <a:cubicBezTo>
                        <a:pt x="231444" y="245034"/>
                        <a:pt x="245827" y="269799"/>
                        <a:pt x="261543" y="260274"/>
                      </a:cubicBezTo>
                      <a:lnTo>
                        <a:pt x="261543" y="260274"/>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217" name="Google Shape;1217;p31"/>
              <p:cNvGrpSpPr/>
              <p:nvPr/>
            </p:nvGrpSpPr>
            <p:grpSpPr>
              <a:xfrm>
                <a:off x="2268694" y="5834290"/>
                <a:ext cx="803637" cy="626799"/>
                <a:chOff x="2268694" y="5834290"/>
                <a:chExt cx="803637" cy="626799"/>
              </a:xfrm>
            </p:grpSpPr>
            <p:grpSp>
              <p:nvGrpSpPr>
                <p:cNvPr id="1218" name="Google Shape;1218;p31"/>
                <p:cNvGrpSpPr/>
                <p:nvPr/>
              </p:nvGrpSpPr>
              <p:grpSpPr>
                <a:xfrm>
                  <a:off x="2268694" y="5893289"/>
                  <a:ext cx="803637" cy="216196"/>
                  <a:chOff x="2268694" y="5893289"/>
                  <a:chExt cx="803637" cy="216196"/>
                </a:xfrm>
              </p:grpSpPr>
              <p:sp>
                <p:nvSpPr>
                  <p:cNvPr id="1219" name="Google Shape;1219;p31"/>
                  <p:cNvSpPr/>
                  <p:nvPr/>
                </p:nvSpPr>
                <p:spPr>
                  <a:xfrm>
                    <a:off x="2340101" y="5964637"/>
                    <a:ext cx="660654" cy="73069"/>
                  </a:xfrm>
                  <a:custGeom>
                    <a:rect b="b" l="l" r="r" t="t"/>
                    <a:pathLst>
                      <a:path extrusionOk="0" h="73069" w="660654">
                        <a:moveTo>
                          <a:pt x="660654" y="73069"/>
                        </a:moveTo>
                        <a:cubicBezTo>
                          <a:pt x="500539" y="52781"/>
                          <a:pt x="340519" y="32493"/>
                          <a:pt x="180404" y="12205"/>
                        </a:cubicBezTo>
                        <a:cubicBezTo>
                          <a:pt x="120587" y="4585"/>
                          <a:pt x="60198" y="-2940"/>
                          <a:pt x="0" y="1156"/>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20" name="Google Shape;1220;p31"/>
                  <p:cNvSpPr/>
                  <p:nvPr/>
                </p:nvSpPr>
                <p:spPr>
                  <a:xfrm>
                    <a:off x="2268694" y="5893289"/>
                    <a:ext cx="803637" cy="216196"/>
                  </a:xfrm>
                  <a:custGeom>
                    <a:rect b="b" l="l" r="r" t="t"/>
                    <a:pathLst>
                      <a:path extrusionOk="0" h="216196" w="803637">
                        <a:moveTo>
                          <a:pt x="732062" y="72979"/>
                        </a:moveTo>
                        <a:cubicBezTo>
                          <a:pt x="559659" y="51167"/>
                          <a:pt x="387447" y="27926"/>
                          <a:pt x="214949" y="7542"/>
                        </a:cubicBezTo>
                        <a:cubicBezTo>
                          <a:pt x="167324" y="1922"/>
                          <a:pt x="119414" y="-1983"/>
                          <a:pt x="71503" y="1066"/>
                        </a:cubicBezTo>
                        <a:cubicBezTo>
                          <a:pt x="34260" y="3447"/>
                          <a:pt x="-1744" y="32212"/>
                          <a:pt x="65" y="72503"/>
                        </a:cubicBezTo>
                        <a:cubicBezTo>
                          <a:pt x="1685" y="109174"/>
                          <a:pt x="31593" y="146417"/>
                          <a:pt x="71503" y="143941"/>
                        </a:cubicBezTo>
                        <a:cubicBezTo>
                          <a:pt x="156942" y="138511"/>
                          <a:pt x="242667" y="153846"/>
                          <a:pt x="327249" y="164610"/>
                        </a:cubicBezTo>
                        <a:cubicBezTo>
                          <a:pt x="413546" y="175564"/>
                          <a:pt x="499842" y="186517"/>
                          <a:pt x="586234" y="197471"/>
                        </a:cubicBezTo>
                        <a:cubicBezTo>
                          <a:pt x="634907" y="203662"/>
                          <a:pt x="683580" y="209758"/>
                          <a:pt x="732157" y="215950"/>
                        </a:cubicBezTo>
                        <a:cubicBezTo>
                          <a:pt x="749016" y="218045"/>
                          <a:pt x="771305" y="206425"/>
                          <a:pt x="782640" y="194994"/>
                        </a:cubicBezTo>
                        <a:cubicBezTo>
                          <a:pt x="795022" y="182612"/>
                          <a:pt x="804357" y="162228"/>
                          <a:pt x="803594" y="144512"/>
                        </a:cubicBezTo>
                        <a:cubicBezTo>
                          <a:pt x="802737" y="126034"/>
                          <a:pt x="796736" y="106888"/>
                          <a:pt x="782640" y="94030"/>
                        </a:cubicBezTo>
                        <a:cubicBezTo>
                          <a:pt x="767685" y="80218"/>
                          <a:pt x="751969" y="75551"/>
                          <a:pt x="732062" y="72979"/>
                        </a:cubicBezTo>
                        <a:lnTo>
                          <a:pt x="732062" y="72979"/>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221" name="Google Shape;1221;p31"/>
                <p:cNvGrpSpPr/>
                <p:nvPr/>
              </p:nvGrpSpPr>
              <p:grpSpPr>
                <a:xfrm>
                  <a:off x="2274141" y="5834290"/>
                  <a:ext cx="694879" cy="464712"/>
                  <a:chOff x="2274141" y="5834290"/>
                  <a:chExt cx="694879" cy="464712"/>
                </a:xfrm>
              </p:grpSpPr>
              <p:sp>
                <p:nvSpPr>
                  <p:cNvPr id="1222" name="Google Shape;1222;p31"/>
                  <p:cNvSpPr/>
                  <p:nvPr/>
                </p:nvSpPr>
                <p:spPr>
                  <a:xfrm>
                    <a:off x="2344864" y="5905118"/>
                    <a:ext cx="553402" cy="322707"/>
                  </a:xfrm>
                  <a:custGeom>
                    <a:rect b="b" l="l" r="r" t="t"/>
                    <a:pathLst>
                      <a:path extrusionOk="0" h="322707" w="553402">
                        <a:moveTo>
                          <a:pt x="0" y="0"/>
                        </a:moveTo>
                        <a:cubicBezTo>
                          <a:pt x="186976" y="103155"/>
                          <a:pt x="371570" y="210788"/>
                          <a:pt x="553403" y="322707"/>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23" name="Google Shape;1223;p31"/>
                  <p:cNvSpPr/>
                  <p:nvPr/>
                </p:nvSpPr>
                <p:spPr>
                  <a:xfrm>
                    <a:off x="2274141" y="5834290"/>
                    <a:ext cx="694879" cy="464712"/>
                  </a:xfrm>
                  <a:custGeom>
                    <a:rect b="b" l="l" r="r" t="t"/>
                    <a:pathLst>
                      <a:path extrusionOk="0" h="464712" w="694879">
                        <a:moveTo>
                          <a:pt x="34624" y="132550"/>
                        </a:moveTo>
                        <a:cubicBezTo>
                          <a:pt x="180261" y="212941"/>
                          <a:pt x="324469" y="295999"/>
                          <a:pt x="467059" y="381629"/>
                        </a:cubicBezTo>
                        <a:cubicBezTo>
                          <a:pt x="507540" y="405918"/>
                          <a:pt x="547831" y="430492"/>
                          <a:pt x="588026" y="455162"/>
                        </a:cubicBezTo>
                        <a:cubicBezTo>
                          <a:pt x="619935" y="474783"/>
                          <a:pt x="668036" y="463163"/>
                          <a:pt x="685753" y="429539"/>
                        </a:cubicBezTo>
                        <a:cubicBezTo>
                          <a:pt x="704231" y="394678"/>
                          <a:pt x="694135" y="352768"/>
                          <a:pt x="660130" y="331813"/>
                        </a:cubicBezTo>
                        <a:cubicBezTo>
                          <a:pt x="518398" y="244659"/>
                          <a:pt x="375142" y="160077"/>
                          <a:pt x="230362" y="78162"/>
                        </a:cubicBezTo>
                        <a:cubicBezTo>
                          <a:pt x="189310" y="54921"/>
                          <a:pt x="148066" y="31966"/>
                          <a:pt x="106728" y="9106"/>
                        </a:cubicBezTo>
                        <a:cubicBezTo>
                          <a:pt x="74057" y="-8991"/>
                          <a:pt x="27289" y="57"/>
                          <a:pt x="9001" y="34728"/>
                        </a:cubicBezTo>
                        <a:cubicBezTo>
                          <a:pt x="-8715" y="68352"/>
                          <a:pt x="-333" y="113214"/>
                          <a:pt x="34624" y="132550"/>
                        </a:cubicBezTo>
                        <a:lnTo>
                          <a:pt x="34624" y="132550"/>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224" name="Google Shape;1224;p31"/>
                <p:cNvGrpSpPr/>
                <p:nvPr/>
              </p:nvGrpSpPr>
              <p:grpSpPr>
                <a:xfrm>
                  <a:off x="2288059" y="5886612"/>
                  <a:ext cx="536973" cy="574477"/>
                  <a:chOff x="2288059" y="5886612"/>
                  <a:chExt cx="536973" cy="574477"/>
                </a:xfrm>
              </p:grpSpPr>
              <p:sp>
                <p:nvSpPr>
                  <p:cNvPr id="1225" name="Google Shape;1225;p31"/>
                  <p:cNvSpPr/>
                  <p:nvPr/>
                </p:nvSpPr>
                <p:spPr>
                  <a:xfrm>
                    <a:off x="2358866" y="5958077"/>
                    <a:ext cx="394144" cy="431767"/>
                  </a:xfrm>
                  <a:custGeom>
                    <a:rect b="b" l="l" r="r" t="t"/>
                    <a:pathLst>
                      <a:path extrusionOk="0" h="431767" w="394144">
                        <a:moveTo>
                          <a:pt x="0" y="0"/>
                        </a:moveTo>
                        <a:cubicBezTo>
                          <a:pt x="28766" y="55816"/>
                          <a:pt x="317183" y="322802"/>
                          <a:pt x="394145" y="431768"/>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26" name="Google Shape;1226;p31"/>
                  <p:cNvSpPr/>
                  <p:nvPr/>
                </p:nvSpPr>
                <p:spPr>
                  <a:xfrm>
                    <a:off x="2288059" y="5886612"/>
                    <a:ext cx="536973" cy="574477"/>
                  </a:xfrm>
                  <a:custGeom>
                    <a:rect b="b" l="l" r="r" t="t"/>
                    <a:pathLst>
                      <a:path extrusionOk="0" h="574477" w="536973">
                        <a:moveTo>
                          <a:pt x="9085" y="107470"/>
                        </a:moveTo>
                        <a:cubicBezTo>
                          <a:pt x="22229" y="132425"/>
                          <a:pt x="43851" y="154523"/>
                          <a:pt x="62711" y="175383"/>
                        </a:cubicBezTo>
                        <a:cubicBezTo>
                          <a:pt x="88809" y="204339"/>
                          <a:pt x="115955" y="232342"/>
                          <a:pt x="143006" y="260251"/>
                        </a:cubicBezTo>
                        <a:cubicBezTo>
                          <a:pt x="207395" y="326545"/>
                          <a:pt x="272737" y="391886"/>
                          <a:pt x="335316" y="459990"/>
                        </a:cubicBezTo>
                        <a:cubicBezTo>
                          <a:pt x="350270" y="476278"/>
                          <a:pt x="365129" y="492756"/>
                          <a:pt x="379417" y="509616"/>
                        </a:cubicBezTo>
                        <a:cubicBezTo>
                          <a:pt x="385799" y="517045"/>
                          <a:pt x="392085" y="524665"/>
                          <a:pt x="398181" y="532285"/>
                        </a:cubicBezTo>
                        <a:cubicBezTo>
                          <a:pt x="408944" y="545810"/>
                          <a:pt x="386180" y="516283"/>
                          <a:pt x="396181" y="529618"/>
                        </a:cubicBezTo>
                        <a:cubicBezTo>
                          <a:pt x="398562" y="532761"/>
                          <a:pt x="400943" y="535999"/>
                          <a:pt x="403229" y="539238"/>
                        </a:cubicBezTo>
                        <a:cubicBezTo>
                          <a:pt x="414183" y="554764"/>
                          <a:pt x="427042" y="566861"/>
                          <a:pt x="445901" y="572100"/>
                        </a:cubicBezTo>
                        <a:cubicBezTo>
                          <a:pt x="463046" y="576767"/>
                          <a:pt x="485811" y="574671"/>
                          <a:pt x="500956" y="564860"/>
                        </a:cubicBezTo>
                        <a:cubicBezTo>
                          <a:pt x="531150" y="545430"/>
                          <a:pt x="549724" y="499709"/>
                          <a:pt x="526578" y="467134"/>
                        </a:cubicBezTo>
                        <a:cubicBezTo>
                          <a:pt x="477620" y="398078"/>
                          <a:pt x="416945" y="337213"/>
                          <a:pt x="358367" y="276539"/>
                        </a:cubicBezTo>
                        <a:cubicBezTo>
                          <a:pt x="297311" y="213292"/>
                          <a:pt x="234732" y="151475"/>
                          <a:pt x="175106" y="86801"/>
                        </a:cubicBezTo>
                        <a:cubicBezTo>
                          <a:pt x="163580" y="74323"/>
                          <a:pt x="152150" y="61655"/>
                          <a:pt x="141292" y="48605"/>
                        </a:cubicBezTo>
                        <a:cubicBezTo>
                          <a:pt x="139101" y="45939"/>
                          <a:pt x="136910" y="43176"/>
                          <a:pt x="134720" y="40509"/>
                        </a:cubicBezTo>
                        <a:cubicBezTo>
                          <a:pt x="129100" y="33556"/>
                          <a:pt x="147769" y="57845"/>
                          <a:pt x="142625" y="50701"/>
                        </a:cubicBezTo>
                        <a:cubicBezTo>
                          <a:pt x="141673" y="49367"/>
                          <a:pt x="140625" y="48129"/>
                          <a:pt x="139673" y="46796"/>
                        </a:cubicBezTo>
                        <a:cubicBezTo>
                          <a:pt x="137006" y="43176"/>
                          <a:pt x="134529" y="39366"/>
                          <a:pt x="132434" y="35365"/>
                        </a:cubicBezTo>
                        <a:cubicBezTo>
                          <a:pt x="115003" y="2219"/>
                          <a:pt x="66140" y="-10545"/>
                          <a:pt x="34707" y="9743"/>
                        </a:cubicBezTo>
                        <a:cubicBezTo>
                          <a:pt x="1084" y="31460"/>
                          <a:pt x="-9489" y="72037"/>
                          <a:pt x="9085" y="107470"/>
                        </a:cubicBezTo>
                        <a:lnTo>
                          <a:pt x="9085" y="107470"/>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grpSp>
        <p:sp>
          <p:nvSpPr>
            <p:cNvPr id="1227" name="Google Shape;1227;p31"/>
            <p:cNvSpPr/>
            <p:nvPr/>
          </p:nvSpPr>
          <p:spPr>
            <a:xfrm>
              <a:off x="816512" y="4953598"/>
              <a:ext cx="1914249" cy="1171549"/>
            </a:xfrm>
            <a:custGeom>
              <a:rect b="b" l="l" r="r" t="t"/>
              <a:pathLst>
                <a:path extrusionOk="0" h="1171549" w="1914249">
                  <a:moveTo>
                    <a:pt x="1001239" y="259"/>
                  </a:moveTo>
                  <a:cubicBezTo>
                    <a:pt x="736063" y="-4790"/>
                    <a:pt x="535562" y="64933"/>
                    <a:pt x="396782" y="135704"/>
                  </a:cubicBezTo>
                  <a:cubicBezTo>
                    <a:pt x="258098" y="206475"/>
                    <a:pt x="124272" y="277531"/>
                    <a:pt x="51311" y="448981"/>
                  </a:cubicBezTo>
                  <a:cubicBezTo>
                    <a:pt x="36071" y="484890"/>
                    <a:pt x="-35938" y="664818"/>
                    <a:pt x="22545" y="829981"/>
                  </a:cubicBezTo>
                  <a:cubicBezTo>
                    <a:pt x="99126" y="1046485"/>
                    <a:pt x="349538" y="1095729"/>
                    <a:pt x="591092" y="1143259"/>
                  </a:cubicBezTo>
                  <a:cubicBezTo>
                    <a:pt x="719680" y="1168595"/>
                    <a:pt x="1148972" y="1237175"/>
                    <a:pt x="1598552" y="990859"/>
                  </a:cubicBezTo>
                  <a:cubicBezTo>
                    <a:pt x="1856870" y="849317"/>
                    <a:pt x="1896684" y="727206"/>
                    <a:pt x="1908019" y="669104"/>
                  </a:cubicBezTo>
                  <a:cubicBezTo>
                    <a:pt x="1936499" y="522229"/>
                    <a:pt x="1859441" y="388021"/>
                    <a:pt x="1836010" y="347350"/>
                  </a:cubicBezTo>
                  <a:cubicBezTo>
                    <a:pt x="1643605" y="12451"/>
                    <a:pt x="1205836" y="4164"/>
                    <a:pt x="1001239" y="259"/>
                  </a:cubicBezTo>
                  <a:close/>
                </a:path>
              </a:pathLst>
            </a:cu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228" name="Google Shape;1228;p31"/>
            <p:cNvGrpSpPr/>
            <p:nvPr/>
          </p:nvGrpSpPr>
          <p:grpSpPr>
            <a:xfrm>
              <a:off x="371336" y="5371578"/>
              <a:ext cx="970942" cy="1089134"/>
              <a:chOff x="371336" y="5371578"/>
              <a:chExt cx="970942" cy="1089134"/>
            </a:xfrm>
          </p:grpSpPr>
          <p:grpSp>
            <p:nvGrpSpPr>
              <p:cNvPr id="1229" name="Google Shape;1229;p31"/>
              <p:cNvGrpSpPr/>
              <p:nvPr/>
            </p:nvGrpSpPr>
            <p:grpSpPr>
              <a:xfrm>
                <a:off x="466253" y="5371578"/>
                <a:ext cx="876025" cy="693382"/>
                <a:chOff x="466253" y="5371578"/>
                <a:chExt cx="876025" cy="693382"/>
              </a:xfrm>
            </p:grpSpPr>
            <p:sp>
              <p:nvSpPr>
                <p:cNvPr id="1230" name="Google Shape;1230;p31"/>
                <p:cNvSpPr/>
                <p:nvPr/>
              </p:nvSpPr>
              <p:spPr>
                <a:xfrm>
                  <a:off x="480473" y="5385003"/>
                  <a:ext cx="847978" cy="665657"/>
                </a:xfrm>
                <a:custGeom>
                  <a:rect b="b" l="l" r="r" t="t"/>
                  <a:pathLst>
                    <a:path extrusionOk="0" h="665657" w="847978">
                      <a:moveTo>
                        <a:pt x="607853" y="233699"/>
                      </a:moveTo>
                      <a:cubicBezTo>
                        <a:pt x="516508" y="178549"/>
                        <a:pt x="312483" y="47961"/>
                        <a:pt x="212756" y="11861"/>
                      </a:cubicBezTo>
                      <a:cubicBezTo>
                        <a:pt x="195230" y="5479"/>
                        <a:pt x="177133" y="-617"/>
                        <a:pt x="158559" y="50"/>
                      </a:cubicBezTo>
                      <a:cubicBezTo>
                        <a:pt x="127888" y="1098"/>
                        <a:pt x="100361" y="20529"/>
                        <a:pt x="78454" y="43008"/>
                      </a:cubicBezTo>
                      <a:cubicBezTo>
                        <a:pt x="22542" y="100158"/>
                        <a:pt x="-9367" y="184454"/>
                        <a:pt x="2444" y="265131"/>
                      </a:cubicBezTo>
                      <a:cubicBezTo>
                        <a:pt x="14160" y="344951"/>
                        <a:pt x="66262" y="413626"/>
                        <a:pt x="129984" y="459251"/>
                      </a:cubicBezTo>
                      <a:cubicBezTo>
                        <a:pt x="193706" y="504875"/>
                        <a:pt x="268668" y="530212"/>
                        <a:pt x="343344" y="551072"/>
                      </a:cubicBezTo>
                      <a:cubicBezTo>
                        <a:pt x="402018" y="567454"/>
                        <a:pt x="464692" y="583456"/>
                        <a:pt x="506793" y="629082"/>
                      </a:cubicBezTo>
                      <a:cubicBezTo>
                        <a:pt x="522033" y="645560"/>
                        <a:pt x="537844" y="667276"/>
                        <a:pt x="559657" y="665562"/>
                      </a:cubicBezTo>
                      <a:cubicBezTo>
                        <a:pt x="570039" y="664705"/>
                        <a:pt x="579183" y="658513"/>
                        <a:pt x="587851" y="652608"/>
                      </a:cubicBezTo>
                      <a:cubicBezTo>
                        <a:pt x="670432" y="595934"/>
                        <a:pt x="757491" y="546404"/>
                        <a:pt x="847978" y="504875"/>
                      </a:cubicBezTo>
                      <a:cubicBezTo>
                        <a:pt x="792638" y="386956"/>
                        <a:pt x="734631" y="279419"/>
                        <a:pt x="607853" y="233699"/>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31" name="Google Shape;1231;p31"/>
                <p:cNvSpPr/>
                <p:nvPr/>
              </p:nvSpPr>
              <p:spPr>
                <a:xfrm>
                  <a:off x="466253" y="5371578"/>
                  <a:ext cx="876025" cy="693382"/>
                </a:xfrm>
                <a:custGeom>
                  <a:rect b="b" l="l" r="r" t="t"/>
                  <a:pathLst>
                    <a:path extrusionOk="0" h="693382" w="876025">
                      <a:moveTo>
                        <a:pt x="629312" y="234835"/>
                      </a:moveTo>
                      <a:cubicBezTo>
                        <a:pt x="537777" y="179495"/>
                        <a:pt x="447480" y="121869"/>
                        <a:pt x="353563" y="70434"/>
                      </a:cubicBezTo>
                      <a:cubicBezTo>
                        <a:pt x="310129" y="46622"/>
                        <a:pt x="265743" y="22809"/>
                        <a:pt x="218594" y="7284"/>
                      </a:cubicBezTo>
                      <a:cubicBezTo>
                        <a:pt x="183923" y="-4147"/>
                        <a:pt x="150395" y="-2908"/>
                        <a:pt x="118963" y="16618"/>
                      </a:cubicBezTo>
                      <a:cubicBezTo>
                        <a:pt x="90864" y="34049"/>
                        <a:pt x="67909" y="59956"/>
                        <a:pt x="49430" y="87198"/>
                      </a:cubicBezTo>
                      <a:cubicBezTo>
                        <a:pt x="12187" y="142062"/>
                        <a:pt x="-6577" y="210737"/>
                        <a:pt x="2091" y="276746"/>
                      </a:cubicBezTo>
                      <a:cubicBezTo>
                        <a:pt x="10568" y="341135"/>
                        <a:pt x="44001" y="399618"/>
                        <a:pt x="89530" y="445148"/>
                      </a:cubicBezTo>
                      <a:cubicBezTo>
                        <a:pt x="138775" y="494392"/>
                        <a:pt x="201449" y="526968"/>
                        <a:pt x="266314" y="550780"/>
                      </a:cubicBezTo>
                      <a:cubicBezTo>
                        <a:pt x="299747" y="563067"/>
                        <a:pt x="333942" y="572878"/>
                        <a:pt x="368137" y="582403"/>
                      </a:cubicBezTo>
                      <a:cubicBezTo>
                        <a:pt x="400045" y="591357"/>
                        <a:pt x="432430" y="600500"/>
                        <a:pt x="461863" y="616026"/>
                      </a:cubicBezTo>
                      <a:cubicBezTo>
                        <a:pt x="476150" y="623551"/>
                        <a:pt x="489676" y="632409"/>
                        <a:pt x="501487" y="643363"/>
                      </a:cubicBezTo>
                      <a:cubicBezTo>
                        <a:pt x="512821" y="653841"/>
                        <a:pt x="521870" y="666508"/>
                        <a:pt x="533491" y="676605"/>
                      </a:cubicBezTo>
                      <a:cubicBezTo>
                        <a:pt x="544349" y="686130"/>
                        <a:pt x="557303" y="693750"/>
                        <a:pt x="572162" y="693369"/>
                      </a:cubicBezTo>
                      <a:cubicBezTo>
                        <a:pt x="589974" y="692893"/>
                        <a:pt x="604166" y="681749"/>
                        <a:pt x="618263" y="672128"/>
                      </a:cubicBezTo>
                      <a:cubicBezTo>
                        <a:pt x="682081" y="628885"/>
                        <a:pt x="748756" y="589832"/>
                        <a:pt x="817717" y="555257"/>
                      </a:cubicBezTo>
                      <a:cubicBezTo>
                        <a:pt x="834766" y="546779"/>
                        <a:pt x="851911" y="538492"/>
                        <a:pt x="869247" y="530587"/>
                      </a:cubicBezTo>
                      <a:cubicBezTo>
                        <a:pt x="876676" y="527158"/>
                        <a:pt x="877343" y="517443"/>
                        <a:pt x="874390" y="511060"/>
                      </a:cubicBezTo>
                      <a:cubicBezTo>
                        <a:pt x="847054" y="452767"/>
                        <a:pt x="818098" y="394856"/>
                        <a:pt x="777902" y="344183"/>
                      </a:cubicBezTo>
                      <a:cubicBezTo>
                        <a:pt x="737802" y="293700"/>
                        <a:pt x="686367" y="255505"/>
                        <a:pt x="625788" y="233312"/>
                      </a:cubicBezTo>
                      <a:cubicBezTo>
                        <a:pt x="608452" y="226930"/>
                        <a:pt x="601023" y="254552"/>
                        <a:pt x="618168" y="260839"/>
                      </a:cubicBezTo>
                      <a:cubicBezTo>
                        <a:pt x="675032" y="281699"/>
                        <a:pt x="722657" y="319132"/>
                        <a:pt x="759614" y="366852"/>
                      </a:cubicBezTo>
                      <a:cubicBezTo>
                        <a:pt x="796952" y="415049"/>
                        <a:pt x="823908" y="470579"/>
                        <a:pt x="849721" y="525539"/>
                      </a:cubicBezTo>
                      <a:cubicBezTo>
                        <a:pt x="851435" y="519062"/>
                        <a:pt x="853150" y="512489"/>
                        <a:pt x="854864" y="506012"/>
                      </a:cubicBezTo>
                      <a:cubicBezTo>
                        <a:pt x="788284" y="536778"/>
                        <a:pt x="723514" y="571544"/>
                        <a:pt x="661221" y="610311"/>
                      </a:cubicBezTo>
                      <a:cubicBezTo>
                        <a:pt x="647505" y="618883"/>
                        <a:pt x="633884" y="627647"/>
                        <a:pt x="620359" y="636505"/>
                      </a:cubicBezTo>
                      <a:cubicBezTo>
                        <a:pt x="613024" y="641363"/>
                        <a:pt x="605690" y="646315"/>
                        <a:pt x="598356" y="651269"/>
                      </a:cubicBezTo>
                      <a:cubicBezTo>
                        <a:pt x="591212" y="656127"/>
                        <a:pt x="582735" y="663651"/>
                        <a:pt x="573781" y="664794"/>
                      </a:cubicBezTo>
                      <a:cubicBezTo>
                        <a:pt x="560923" y="666413"/>
                        <a:pt x="550350" y="653841"/>
                        <a:pt x="542539" y="645459"/>
                      </a:cubicBezTo>
                      <a:cubicBezTo>
                        <a:pt x="531776" y="633742"/>
                        <a:pt x="521394" y="622313"/>
                        <a:pt x="508726" y="612407"/>
                      </a:cubicBezTo>
                      <a:cubicBezTo>
                        <a:pt x="459196" y="573926"/>
                        <a:pt x="396045" y="561257"/>
                        <a:pt x="337180" y="543922"/>
                      </a:cubicBezTo>
                      <a:cubicBezTo>
                        <a:pt x="271744" y="524586"/>
                        <a:pt x="207069" y="500392"/>
                        <a:pt x="151252" y="460388"/>
                      </a:cubicBezTo>
                      <a:cubicBezTo>
                        <a:pt x="103056" y="425907"/>
                        <a:pt x="61908" y="377520"/>
                        <a:pt x="41905" y="321227"/>
                      </a:cubicBezTo>
                      <a:cubicBezTo>
                        <a:pt x="20950" y="262363"/>
                        <a:pt x="25332" y="197688"/>
                        <a:pt x="51526" y="141205"/>
                      </a:cubicBezTo>
                      <a:cubicBezTo>
                        <a:pt x="64861" y="112535"/>
                        <a:pt x="82863" y="86055"/>
                        <a:pt x="105437" y="63767"/>
                      </a:cubicBezTo>
                      <a:cubicBezTo>
                        <a:pt x="128297" y="41193"/>
                        <a:pt x="156777" y="22999"/>
                        <a:pt x="190114" y="29191"/>
                      </a:cubicBezTo>
                      <a:cubicBezTo>
                        <a:pt x="235834" y="37668"/>
                        <a:pt x="280411" y="63576"/>
                        <a:pt x="320893" y="85293"/>
                      </a:cubicBezTo>
                      <a:cubicBezTo>
                        <a:pt x="421381" y="139014"/>
                        <a:pt x="517298" y="200641"/>
                        <a:pt x="614739" y="259505"/>
                      </a:cubicBezTo>
                      <a:cubicBezTo>
                        <a:pt x="630646" y="269030"/>
                        <a:pt x="645028" y="244266"/>
                        <a:pt x="629312" y="234835"/>
                      </a:cubicBezTo>
                      <a:lnTo>
                        <a:pt x="629312" y="234835"/>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232" name="Google Shape;1232;p31"/>
              <p:cNvGrpSpPr/>
              <p:nvPr/>
            </p:nvGrpSpPr>
            <p:grpSpPr>
              <a:xfrm>
                <a:off x="371336" y="5834147"/>
                <a:ext cx="803625" cy="626565"/>
                <a:chOff x="371336" y="5834147"/>
                <a:chExt cx="803625" cy="626565"/>
              </a:xfrm>
            </p:grpSpPr>
            <p:grpSp>
              <p:nvGrpSpPr>
                <p:cNvPr id="1233" name="Google Shape;1233;p31"/>
                <p:cNvGrpSpPr/>
                <p:nvPr/>
              </p:nvGrpSpPr>
              <p:grpSpPr>
                <a:xfrm>
                  <a:off x="371336" y="5893225"/>
                  <a:ext cx="803625" cy="216235"/>
                  <a:chOff x="371336" y="5893225"/>
                  <a:chExt cx="803625" cy="216235"/>
                </a:xfrm>
              </p:grpSpPr>
              <p:sp>
                <p:nvSpPr>
                  <p:cNvPr id="1234" name="Google Shape;1234;p31"/>
                  <p:cNvSpPr/>
                  <p:nvPr/>
                </p:nvSpPr>
                <p:spPr>
                  <a:xfrm>
                    <a:off x="442912" y="5964637"/>
                    <a:ext cx="660654" cy="73069"/>
                  </a:xfrm>
                  <a:custGeom>
                    <a:rect b="b" l="l" r="r" t="t"/>
                    <a:pathLst>
                      <a:path extrusionOk="0" h="73069" w="660654">
                        <a:moveTo>
                          <a:pt x="0" y="73069"/>
                        </a:moveTo>
                        <a:cubicBezTo>
                          <a:pt x="160115" y="52781"/>
                          <a:pt x="320135" y="32493"/>
                          <a:pt x="480250" y="12205"/>
                        </a:cubicBezTo>
                        <a:cubicBezTo>
                          <a:pt x="540068" y="4585"/>
                          <a:pt x="600456" y="-2940"/>
                          <a:pt x="660654" y="1156"/>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35" name="Google Shape;1235;p31"/>
                  <p:cNvSpPr/>
                  <p:nvPr/>
                </p:nvSpPr>
                <p:spPr>
                  <a:xfrm>
                    <a:off x="371336" y="5893225"/>
                    <a:ext cx="803625" cy="216235"/>
                  </a:xfrm>
                  <a:custGeom>
                    <a:rect b="b" l="l" r="r" t="t"/>
                    <a:pathLst>
                      <a:path extrusionOk="0" h="216235" w="803625">
                        <a:moveTo>
                          <a:pt x="71576" y="215918"/>
                        </a:moveTo>
                        <a:cubicBezTo>
                          <a:pt x="243979" y="194106"/>
                          <a:pt x="416191" y="170865"/>
                          <a:pt x="588689" y="150481"/>
                        </a:cubicBezTo>
                        <a:cubicBezTo>
                          <a:pt x="636314" y="144861"/>
                          <a:pt x="684224" y="140956"/>
                          <a:pt x="732135" y="144004"/>
                        </a:cubicBezTo>
                        <a:cubicBezTo>
                          <a:pt x="769473" y="146386"/>
                          <a:pt x="805192" y="109429"/>
                          <a:pt x="803573" y="72567"/>
                        </a:cubicBezTo>
                        <a:cubicBezTo>
                          <a:pt x="801763" y="31800"/>
                          <a:pt x="772140" y="3701"/>
                          <a:pt x="732135" y="1129"/>
                        </a:cubicBezTo>
                        <a:cubicBezTo>
                          <a:pt x="646696" y="-4300"/>
                          <a:pt x="560971" y="11035"/>
                          <a:pt x="476389" y="21799"/>
                        </a:cubicBezTo>
                        <a:cubicBezTo>
                          <a:pt x="390092" y="32753"/>
                          <a:pt x="303796" y="43706"/>
                          <a:pt x="217404" y="54660"/>
                        </a:cubicBezTo>
                        <a:cubicBezTo>
                          <a:pt x="168731" y="60851"/>
                          <a:pt x="120059" y="66947"/>
                          <a:pt x="71481" y="73138"/>
                        </a:cubicBezTo>
                        <a:cubicBezTo>
                          <a:pt x="51764" y="75615"/>
                          <a:pt x="35572" y="79425"/>
                          <a:pt x="20999" y="94094"/>
                        </a:cubicBezTo>
                        <a:cubicBezTo>
                          <a:pt x="8616" y="106476"/>
                          <a:pt x="-718" y="126764"/>
                          <a:pt x="44" y="144576"/>
                        </a:cubicBezTo>
                        <a:cubicBezTo>
                          <a:pt x="901" y="163054"/>
                          <a:pt x="6902" y="182200"/>
                          <a:pt x="20999" y="195058"/>
                        </a:cubicBezTo>
                        <a:cubicBezTo>
                          <a:pt x="34048" y="206869"/>
                          <a:pt x="53288" y="218299"/>
                          <a:pt x="71576" y="215918"/>
                        </a:cubicBezTo>
                        <a:lnTo>
                          <a:pt x="71576" y="215918"/>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236" name="Google Shape;1236;p31"/>
                <p:cNvGrpSpPr/>
                <p:nvPr/>
              </p:nvGrpSpPr>
              <p:grpSpPr>
                <a:xfrm>
                  <a:off x="473892" y="5834147"/>
                  <a:ext cx="696421" cy="465080"/>
                  <a:chOff x="473892" y="5834147"/>
                  <a:chExt cx="696421" cy="465080"/>
                </a:xfrm>
              </p:grpSpPr>
              <p:sp>
                <p:nvSpPr>
                  <p:cNvPr id="1237" name="Google Shape;1237;p31"/>
                  <p:cNvSpPr/>
                  <p:nvPr/>
                </p:nvSpPr>
                <p:spPr>
                  <a:xfrm>
                    <a:off x="545496" y="5905118"/>
                    <a:ext cx="553402" cy="322707"/>
                  </a:xfrm>
                  <a:custGeom>
                    <a:rect b="b" l="l" r="r" t="t"/>
                    <a:pathLst>
                      <a:path extrusionOk="0" h="322707" w="553402">
                        <a:moveTo>
                          <a:pt x="553403" y="0"/>
                        </a:moveTo>
                        <a:cubicBezTo>
                          <a:pt x="366427" y="103155"/>
                          <a:pt x="181832" y="210788"/>
                          <a:pt x="0" y="322707"/>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38" name="Google Shape;1238;p31"/>
                  <p:cNvSpPr/>
                  <p:nvPr/>
                </p:nvSpPr>
                <p:spPr>
                  <a:xfrm>
                    <a:off x="473892" y="5834147"/>
                    <a:ext cx="696421" cy="465080"/>
                  </a:xfrm>
                  <a:custGeom>
                    <a:rect b="b" l="l" r="r" t="t"/>
                    <a:pathLst>
                      <a:path extrusionOk="0" h="465080" w="696421">
                        <a:moveTo>
                          <a:pt x="588907" y="9344"/>
                        </a:moveTo>
                        <a:cubicBezTo>
                          <a:pt x="443270" y="89735"/>
                          <a:pt x="299062" y="172793"/>
                          <a:pt x="156472" y="258423"/>
                        </a:cubicBezTo>
                        <a:cubicBezTo>
                          <a:pt x="115991" y="282711"/>
                          <a:pt x="75700" y="307286"/>
                          <a:pt x="35505" y="331955"/>
                        </a:cubicBezTo>
                        <a:cubicBezTo>
                          <a:pt x="3691" y="351482"/>
                          <a:pt x="-11358" y="396725"/>
                          <a:pt x="9883" y="429682"/>
                        </a:cubicBezTo>
                        <a:cubicBezTo>
                          <a:pt x="30457" y="461591"/>
                          <a:pt x="73605" y="476259"/>
                          <a:pt x="107609" y="455304"/>
                        </a:cubicBezTo>
                        <a:cubicBezTo>
                          <a:pt x="249341" y="368150"/>
                          <a:pt x="392597" y="283569"/>
                          <a:pt x="537377" y="201654"/>
                        </a:cubicBezTo>
                        <a:cubicBezTo>
                          <a:pt x="578430" y="178413"/>
                          <a:pt x="619673" y="155458"/>
                          <a:pt x="661012" y="132597"/>
                        </a:cubicBezTo>
                        <a:cubicBezTo>
                          <a:pt x="693778" y="114500"/>
                          <a:pt x="707208" y="66780"/>
                          <a:pt x="686634" y="34871"/>
                        </a:cubicBezTo>
                        <a:cubicBezTo>
                          <a:pt x="665298" y="1724"/>
                          <a:pt x="623959" y="-9992"/>
                          <a:pt x="588907" y="9344"/>
                        </a:cubicBezTo>
                        <a:lnTo>
                          <a:pt x="588907" y="9344"/>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239" name="Google Shape;1239;p31"/>
                <p:cNvGrpSpPr/>
                <p:nvPr/>
              </p:nvGrpSpPr>
              <p:grpSpPr>
                <a:xfrm>
                  <a:off x="619410" y="5887394"/>
                  <a:ext cx="535893" cy="573318"/>
                  <a:chOff x="619410" y="5887394"/>
                  <a:chExt cx="535893" cy="573318"/>
                </a:xfrm>
              </p:grpSpPr>
              <p:sp>
                <p:nvSpPr>
                  <p:cNvPr id="1240" name="Google Shape;1240;p31"/>
                  <p:cNvSpPr/>
                  <p:nvPr/>
                </p:nvSpPr>
                <p:spPr>
                  <a:xfrm>
                    <a:off x="690657" y="5958077"/>
                    <a:ext cx="394144" cy="431767"/>
                  </a:xfrm>
                  <a:custGeom>
                    <a:rect b="b" l="l" r="r" t="t"/>
                    <a:pathLst>
                      <a:path extrusionOk="0" h="431767" w="394144">
                        <a:moveTo>
                          <a:pt x="394145" y="0"/>
                        </a:moveTo>
                        <a:cubicBezTo>
                          <a:pt x="365379" y="55816"/>
                          <a:pt x="76962" y="322802"/>
                          <a:pt x="0" y="431768"/>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41" name="Google Shape;1241;p31"/>
                  <p:cNvSpPr/>
                  <p:nvPr/>
                </p:nvSpPr>
                <p:spPr>
                  <a:xfrm>
                    <a:off x="619410" y="5887394"/>
                    <a:ext cx="535893" cy="573318"/>
                  </a:xfrm>
                  <a:custGeom>
                    <a:rect b="b" l="l" r="r" t="t"/>
                    <a:pathLst>
                      <a:path extrusionOk="0" h="573318" w="535893">
                        <a:moveTo>
                          <a:pt x="403765" y="34583"/>
                        </a:moveTo>
                        <a:cubicBezTo>
                          <a:pt x="402050" y="37918"/>
                          <a:pt x="399955" y="41060"/>
                          <a:pt x="397859" y="44108"/>
                        </a:cubicBezTo>
                        <a:cubicBezTo>
                          <a:pt x="396526" y="46109"/>
                          <a:pt x="395002" y="48014"/>
                          <a:pt x="393573" y="49919"/>
                        </a:cubicBezTo>
                        <a:cubicBezTo>
                          <a:pt x="388429" y="56968"/>
                          <a:pt x="407098" y="32774"/>
                          <a:pt x="401479" y="39727"/>
                        </a:cubicBezTo>
                        <a:cubicBezTo>
                          <a:pt x="400241" y="41251"/>
                          <a:pt x="399098" y="42775"/>
                          <a:pt x="397859" y="44204"/>
                        </a:cubicBezTo>
                        <a:cubicBezTo>
                          <a:pt x="388810" y="55348"/>
                          <a:pt x="379381" y="66016"/>
                          <a:pt x="369760" y="76589"/>
                        </a:cubicBezTo>
                        <a:cubicBezTo>
                          <a:pt x="343281" y="105831"/>
                          <a:pt x="315754" y="134120"/>
                          <a:pt x="288322" y="162409"/>
                        </a:cubicBezTo>
                        <a:cubicBezTo>
                          <a:pt x="224028" y="228608"/>
                          <a:pt x="158686" y="293950"/>
                          <a:pt x="96298" y="362053"/>
                        </a:cubicBezTo>
                        <a:cubicBezTo>
                          <a:pt x="65818" y="395391"/>
                          <a:pt x="35814" y="429490"/>
                          <a:pt x="9620" y="466352"/>
                        </a:cubicBezTo>
                        <a:cubicBezTo>
                          <a:pt x="-572" y="480735"/>
                          <a:pt x="-2096" y="505119"/>
                          <a:pt x="2381" y="521407"/>
                        </a:cubicBezTo>
                        <a:cubicBezTo>
                          <a:pt x="6953" y="537980"/>
                          <a:pt x="19717" y="555887"/>
                          <a:pt x="35242" y="564078"/>
                        </a:cubicBezTo>
                        <a:cubicBezTo>
                          <a:pt x="72009" y="583509"/>
                          <a:pt x="109823" y="571032"/>
                          <a:pt x="132969" y="538456"/>
                        </a:cubicBezTo>
                        <a:cubicBezTo>
                          <a:pt x="134874" y="535694"/>
                          <a:pt x="136874" y="532932"/>
                          <a:pt x="138875" y="530265"/>
                        </a:cubicBezTo>
                        <a:cubicBezTo>
                          <a:pt x="139922" y="528836"/>
                          <a:pt x="141065" y="527407"/>
                          <a:pt x="142113" y="525978"/>
                        </a:cubicBezTo>
                        <a:cubicBezTo>
                          <a:pt x="148018" y="518073"/>
                          <a:pt x="129254" y="542361"/>
                          <a:pt x="135541" y="534551"/>
                        </a:cubicBezTo>
                        <a:cubicBezTo>
                          <a:pt x="141065" y="527598"/>
                          <a:pt x="146685" y="520644"/>
                          <a:pt x="152400" y="513882"/>
                        </a:cubicBezTo>
                        <a:cubicBezTo>
                          <a:pt x="164687" y="499213"/>
                          <a:pt x="177356" y="484926"/>
                          <a:pt x="190214" y="470829"/>
                        </a:cubicBezTo>
                        <a:cubicBezTo>
                          <a:pt x="220504" y="437491"/>
                          <a:pt x="251651" y="404916"/>
                          <a:pt x="282988" y="372531"/>
                        </a:cubicBezTo>
                        <a:cubicBezTo>
                          <a:pt x="343757" y="309761"/>
                          <a:pt x="405956" y="248229"/>
                          <a:pt x="465010" y="183841"/>
                        </a:cubicBezTo>
                        <a:cubicBezTo>
                          <a:pt x="476250" y="171648"/>
                          <a:pt x="487299" y="159266"/>
                          <a:pt x="497872" y="146407"/>
                        </a:cubicBezTo>
                        <a:cubicBezTo>
                          <a:pt x="508064" y="133929"/>
                          <a:pt x="519494" y="121166"/>
                          <a:pt x="527018" y="106688"/>
                        </a:cubicBezTo>
                        <a:cubicBezTo>
                          <a:pt x="544354" y="73636"/>
                          <a:pt x="536543" y="27535"/>
                          <a:pt x="501396" y="8961"/>
                        </a:cubicBezTo>
                        <a:cubicBezTo>
                          <a:pt x="468535" y="-8469"/>
                          <a:pt x="422339" y="-754"/>
                          <a:pt x="403765" y="34583"/>
                        </a:cubicBezTo>
                        <a:lnTo>
                          <a:pt x="403765" y="34583"/>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grpSp>
        <p:grpSp>
          <p:nvGrpSpPr>
            <p:cNvPr id="1242" name="Google Shape;1242;p31"/>
            <p:cNvGrpSpPr/>
            <p:nvPr/>
          </p:nvGrpSpPr>
          <p:grpSpPr>
            <a:xfrm>
              <a:off x="788091" y="5154071"/>
              <a:ext cx="2038502" cy="1259869"/>
              <a:chOff x="788091" y="5154071"/>
              <a:chExt cx="2038502" cy="1259869"/>
            </a:xfrm>
          </p:grpSpPr>
          <p:sp>
            <p:nvSpPr>
              <p:cNvPr id="1243" name="Google Shape;1243;p31"/>
              <p:cNvSpPr/>
              <p:nvPr/>
            </p:nvSpPr>
            <p:spPr>
              <a:xfrm>
                <a:off x="802881" y="5168833"/>
                <a:ext cx="2009322" cy="1230504"/>
              </a:xfrm>
              <a:custGeom>
                <a:rect b="b" l="l" r="r" t="t"/>
                <a:pathLst>
                  <a:path extrusionOk="0" h="1230504" w="1936696">
                    <a:moveTo>
                      <a:pt x="1931326" y="318516"/>
                    </a:moveTo>
                    <a:cubicBezTo>
                      <a:pt x="1907990" y="204502"/>
                      <a:pt x="1813406" y="120967"/>
                      <a:pt x="1724157" y="46291"/>
                    </a:cubicBezTo>
                    <a:cubicBezTo>
                      <a:pt x="1705679" y="30861"/>
                      <a:pt x="1687295" y="15526"/>
                      <a:pt x="1668912" y="0"/>
                    </a:cubicBezTo>
                    <a:cubicBezTo>
                      <a:pt x="1435454" y="7906"/>
                      <a:pt x="1201901" y="10382"/>
                      <a:pt x="968348" y="7525"/>
                    </a:cubicBezTo>
                    <a:cubicBezTo>
                      <a:pt x="734795" y="10382"/>
                      <a:pt x="501242" y="7811"/>
                      <a:pt x="267784" y="0"/>
                    </a:cubicBezTo>
                    <a:cubicBezTo>
                      <a:pt x="249401" y="15526"/>
                      <a:pt x="231018" y="30861"/>
                      <a:pt x="212540" y="46291"/>
                    </a:cubicBezTo>
                    <a:cubicBezTo>
                      <a:pt x="123290" y="120967"/>
                      <a:pt x="28612" y="204502"/>
                      <a:pt x="5371" y="318516"/>
                    </a:cubicBezTo>
                    <a:cubicBezTo>
                      <a:pt x="-18061" y="432911"/>
                      <a:pt x="38232" y="550164"/>
                      <a:pt x="114908" y="638175"/>
                    </a:cubicBezTo>
                    <a:cubicBezTo>
                      <a:pt x="191584" y="726091"/>
                      <a:pt x="288549" y="793909"/>
                      <a:pt x="370464" y="877157"/>
                    </a:cubicBezTo>
                    <a:cubicBezTo>
                      <a:pt x="382561" y="889444"/>
                      <a:pt x="395038" y="904018"/>
                      <a:pt x="394181" y="921163"/>
                    </a:cubicBezTo>
                    <a:cubicBezTo>
                      <a:pt x="393134" y="944023"/>
                      <a:pt x="369797" y="958024"/>
                      <a:pt x="352652" y="973265"/>
                    </a:cubicBezTo>
                    <a:cubicBezTo>
                      <a:pt x="312838" y="1008412"/>
                      <a:pt x="299122" y="1069943"/>
                      <a:pt x="319982" y="1118806"/>
                    </a:cubicBezTo>
                    <a:cubicBezTo>
                      <a:pt x="365892" y="1068419"/>
                      <a:pt x="411802" y="1017937"/>
                      <a:pt x="457713" y="967645"/>
                    </a:cubicBezTo>
                    <a:cubicBezTo>
                      <a:pt x="474001" y="949738"/>
                      <a:pt x="501528" y="930878"/>
                      <a:pt x="519340" y="947166"/>
                    </a:cubicBezTo>
                    <a:cubicBezTo>
                      <a:pt x="525912" y="953167"/>
                      <a:pt x="528484" y="962215"/>
                      <a:pt x="530198" y="970978"/>
                    </a:cubicBezTo>
                    <a:cubicBezTo>
                      <a:pt x="545534" y="1051941"/>
                      <a:pt x="509338" y="1144810"/>
                      <a:pt x="555249" y="1213390"/>
                    </a:cubicBezTo>
                    <a:cubicBezTo>
                      <a:pt x="560202" y="1220629"/>
                      <a:pt x="566488" y="1227868"/>
                      <a:pt x="575061" y="1229868"/>
                    </a:cubicBezTo>
                    <a:cubicBezTo>
                      <a:pt x="599921" y="1235774"/>
                      <a:pt x="610875" y="1199293"/>
                      <a:pt x="609065" y="1173766"/>
                    </a:cubicBezTo>
                    <a:cubicBezTo>
                      <a:pt x="604970" y="1114806"/>
                      <a:pt x="597159" y="1056132"/>
                      <a:pt x="585729" y="998125"/>
                    </a:cubicBezTo>
                    <a:cubicBezTo>
                      <a:pt x="580871" y="973646"/>
                      <a:pt x="581538" y="939165"/>
                      <a:pt x="606017" y="934307"/>
                    </a:cubicBezTo>
                    <a:cubicBezTo>
                      <a:pt x="614113" y="932688"/>
                      <a:pt x="622305" y="935450"/>
                      <a:pt x="629925" y="938689"/>
                    </a:cubicBezTo>
                    <a:cubicBezTo>
                      <a:pt x="715459" y="975551"/>
                      <a:pt x="768895" y="1083469"/>
                      <a:pt x="861954" y="1084898"/>
                    </a:cubicBezTo>
                    <a:cubicBezTo>
                      <a:pt x="861954" y="1059085"/>
                      <a:pt x="839475" y="1039749"/>
                      <a:pt x="819187" y="1023747"/>
                    </a:cubicBezTo>
                    <a:cubicBezTo>
                      <a:pt x="730033" y="953357"/>
                      <a:pt x="645165" y="874871"/>
                      <a:pt x="585538" y="778097"/>
                    </a:cubicBezTo>
                    <a:cubicBezTo>
                      <a:pt x="525912" y="681419"/>
                      <a:pt x="493241" y="564261"/>
                      <a:pt x="514672" y="452723"/>
                    </a:cubicBezTo>
                    <a:cubicBezTo>
                      <a:pt x="536199" y="341185"/>
                      <a:pt x="618400" y="238601"/>
                      <a:pt x="728604" y="210979"/>
                    </a:cubicBezTo>
                    <a:cubicBezTo>
                      <a:pt x="777563" y="198692"/>
                      <a:pt x="828712" y="201168"/>
                      <a:pt x="879290" y="200596"/>
                    </a:cubicBezTo>
                    <a:cubicBezTo>
                      <a:pt x="909007" y="200215"/>
                      <a:pt x="938630" y="198692"/>
                      <a:pt x="968348" y="197453"/>
                    </a:cubicBezTo>
                    <a:cubicBezTo>
                      <a:pt x="998066" y="198692"/>
                      <a:pt x="1027689" y="200215"/>
                      <a:pt x="1057407" y="200596"/>
                    </a:cubicBezTo>
                    <a:cubicBezTo>
                      <a:pt x="1107890" y="201168"/>
                      <a:pt x="1159134" y="198692"/>
                      <a:pt x="1208093" y="210979"/>
                    </a:cubicBezTo>
                    <a:cubicBezTo>
                      <a:pt x="1318392" y="238601"/>
                      <a:pt x="1400498" y="341185"/>
                      <a:pt x="1422024" y="452723"/>
                    </a:cubicBezTo>
                    <a:cubicBezTo>
                      <a:pt x="1443455" y="564261"/>
                      <a:pt x="1410785" y="681419"/>
                      <a:pt x="1351158" y="778097"/>
                    </a:cubicBezTo>
                    <a:cubicBezTo>
                      <a:pt x="1291627" y="874776"/>
                      <a:pt x="1206664" y="953357"/>
                      <a:pt x="1117510" y="1023747"/>
                    </a:cubicBezTo>
                    <a:cubicBezTo>
                      <a:pt x="1097221" y="1039749"/>
                      <a:pt x="1074743" y="1058990"/>
                      <a:pt x="1074743" y="1084898"/>
                    </a:cubicBezTo>
                    <a:cubicBezTo>
                      <a:pt x="1167802" y="1083469"/>
                      <a:pt x="1221237" y="975551"/>
                      <a:pt x="1306771" y="938689"/>
                    </a:cubicBezTo>
                    <a:cubicBezTo>
                      <a:pt x="1314296" y="935450"/>
                      <a:pt x="1322583" y="932688"/>
                      <a:pt x="1330679" y="934307"/>
                    </a:cubicBezTo>
                    <a:cubicBezTo>
                      <a:pt x="1355158" y="939165"/>
                      <a:pt x="1355730" y="973646"/>
                      <a:pt x="1350968" y="998125"/>
                    </a:cubicBezTo>
                    <a:cubicBezTo>
                      <a:pt x="1339537" y="1056132"/>
                      <a:pt x="1331822" y="1114806"/>
                      <a:pt x="1327631" y="1173766"/>
                    </a:cubicBezTo>
                    <a:cubicBezTo>
                      <a:pt x="1325821" y="1199293"/>
                      <a:pt x="1336775" y="1235774"/>
                      <a:pt x="1361636" y="1229868"/>
                    </a:cubicBezTo>
                    <a:cubicBezTo>
                      <a:pt x="1370303" y="1227773"/>
                      <a:pt x="1376590" y="1220629"/>
                      <a:pt x="1381448" y="1213390"/>
                    </a:cubicBezTo>
                    <a:cubicBezTo>
                      <a:pt x="1427358" y="1144905"/>
                      <a:pt x="1391163" y="1052036"/>
                      <a:pt x="1406498" y="970978"/>
                    </a:cubicBezTo>
                    <a:cubicBezTo>
                      <a:pt x="1408213" y="962215"/>
                      <a:pt x="1410689" y="953167"/>
                      <a:pt x="1417357" y="947166"/>
                    </a:cubicBezTo>
                    <a:cubicBezTo>
                      <a:pt x="1435169" y="930878"/>
                      <a:pt x="1462696" y="949738"/>
                      <a:pt x="1478983" y="967645"/>
                    </a:cubicBezTo>
                    <a:cubicBezTo>
                      <a:pt x="1524894" y="1017937"/>
                      <a:pt x="1570804" y="1068419"/>
                      <a:pt x="1616715" y="1118806"/>
                    </a:cubicBezTo>
                    <a:cubicBezTo>
                      <a:pt x="1637670" y="1069943"/>
                      <a:pt x="1623859" y="1008412"/>
                      <a:pt x="1584044" y="973265"/>
                    </a:cubicBezTo>
                    <a:cubicBezTo>
                      <a:pt x="1566804" y="958024"/>
                      <a:pt x="1543563" y="944118"/>
                      <a:pt x="1542515" y="921163"/>
                    </a:cubicBezTo>
                    <a:cubicBezTo>
                      <a:pt x="1541658" y="903922"/>
                      <a:pt x="1554136" y="889444"/>
                      <a:pt x="1566233" y="877157"/>
                    </a:cubicBezTo>
                    <a:cubicBezTo>
                      <a:pt x="1648148" y="793909"/>
                      <a:pt x="1745112" y="726091"/>
                      <a:pt x="1821788" y="638175"/>
                    </a:cubicBezTo>
                    <a:cubicBezTo>
                      <a:pt x="1898465" y="550164"/>
                      <a:pt x="1954757" y="432911"/>
                      <a:pt x="1931326" y="318516"/>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44" name="Google Shape;1244;p31"/>
              <p:cNvSpPr/>
              <p:nvPr/>
            </p:nvSpPr>
            <p:spPr>
              <a:xfrm>
                <a:off x="788091" y="5154071"/>
                <a:ext cx="2038502" cy="1259869"/>
              </a:xfrm>
              <a:custGeom>
                <a:rect b="b" l="l" r="r" t="t"/>
                <a:pathLst>
                  <a:path extrusionOk="0" h="1259869" w="1964821">
                    <a:moveTo>
                      <a:pt x="1959403" y="329563"/>
                    </a:moveTo>
                    <a:cubicBezTo>
                      <a:pt x="1939496" y="235456"/>
                      <a:pt x="1873583" y="161351"/>
                      <a:pt x="1804146" y="98867"/>
                    </a:cubicBezTo>
                    <a:cubicBezTo>
                      <a:pt x="1785953" y="82484"/>
                      <a:pt x="1767379" y="66768"/>
                      <a:pt x="1748615" y="51052"/>
                    </a:cubicBezTo>
                    <a:cubicBezTo>
                      <a:pt x="1738233" y="42384"/>
                      <a:pt x="1727850" y="33716"/>
                      <a:pt x="1717468" y="25049"/>
                    </a:cubicBezTo>
                    <a:cubicBezTo>
                      <a:pt x="1707848" y="16953"/>
                      <a:pt x="1696037" y="2189"/>
                      <a:pt x="1683274" y="570"/>
                    </a:cubicBezTo>
                    <a:cubicBezTo>
                      <a:pt x="1669843" y="-1145"/>
                      <a:pt x="1654317" y="1522"/>
                      <a:pt x="1640697" y="1903"/>
                    </a:cubicBezTo>
                    <a:cubicBezTo>
                      <a:pt x="1624885" y="2379"/>
                      <a:pt x="1609169" y="2856"/>
                      <a:pt x="1593357" y="3332"/>
                    </a:cubicBezTo>
                    <a:cubicBezTo>
                      <a:pt x="1563354" y="4189"/>
                      <a:pt x="1533445" y="4951"/>
                      <a:pt x="1503441" y="5618"/>
                    </a:cubicBezTo>
                    <a:cubicBezTo>
                      <a:pt x="1383522" y="8285"/>
                      <a:pt x="1263602" y="9523"/>
                      <a:pt x="1143682" y="9332"/>
                    </a:cubicBezTo>
                    <a:cubicBezTo>
                      <a:pt x="1023000" y="9142"/>
                      <a:pt x="902223" y="9428"/>
                      <a:pt x="781542" y="9332"/>
                    </a:cubicBezTo>
                    <a:cubicBezTo>
                      <a:pt x="660860" y="9237"/>
                      <a:pt x="540083" y="7618"/>
                      <a:pt x="419401" y="4665"/>
                    </a:cubicBezTo>
                    <a:cubicBezTo>
                      <a:pt x="389397" y="3903"/>
                      <a:pt x="359489" y="3046"/>
                      <a:pt x="329485" y="2189"/>
                    </a:cubicBezTo>
                    <a:cubicBezTo>
                      <a:pt x="315293" y="1713"/>
                      <a:pt x="301101" y="950"/>
                      <a:pt x="286908" y="855"/>
                    </a:cubicBezTo>
                    <a:cubicBezTo>
                      <a:pt x="272049" y="760"/>
                      <a:pt x="262239" y="13142"/>
                      <a:pt x="251380" y="22287"/>
                    </a:cubicBezTo>
                    <a:cubicBezTo>
                      <a:pt x="212994" y="54481"/>
                      <a:pt x="173942" y="86199"/>
                      <a:pt x="137652" y="120870"/>
                    </a:cubicBezTo>
                    <a:cubicBezTo>
                      <a:pt x="69834" y="185735"/>
                      <a:pt x="10779" y="264317"/>
                      <a:pt x="1349" y="360614"/>
                    </a:cubicBezTo>
                    <a:cubicBezTo>
                      <a:pt x="-8557" y="461294"/>
                      <a:pt x="37353" y="559592"/>
                      <a:pt x="97837" y="637316"/>
                    </a:cubicBezTo>
                    <a:cubicBezTo>
                      <a:pt x="163655" y="721898"/>
                      <a:pt x="250523" y="786573"/>
                      <a:pt x="329104" y="858486"/>
                    </a:cubicBezTo>
                    <a:cubicBezTo>
                      <a:pt x="348059" y="875822"/>
                      <a:pt x="369014" y="893253"/>
                      <a:pt x="384921" y="913446"/>
                    </a:cubicBezTo>
                    <a:cubicBezTo>
                      <a:pt x="391207" y="921446"/>
                      <a:pt x="396827" y="931448"/>
                      <a:pt x="393017" y="941735"/>
                    </a:cubicBezTo>
                    <a:cubicBezTo>
                      <a:pt x="389493" y="951450"/>
                      <a:pt x="380063" y="958785"/>
                      <a:pt x="372443" y="965262"/>
                    </a:cubicBezTo>
                    <a:cubicBezTo>
                      <a:pt x="355679" y="979358"/>
                      <a:pt x="340344" y="993170"/>
                      <a:pt x="329390" y="1012601"/>
                    </a:cubicBezTo>
                    <a:cubicBezTo>
                      <a:pt x="318722" y="1031555"/>
                      <a:pt x="312531" y="1052796"/>
                      <a:pt x="310816" y="1074418"/>
                    </a:cubicBezTo>
                    <a:cubicBezTo>
                      <a:pt x="309006" y="1095849"/>
                      <a:pt x="312435" y="1117852"/>
                      <a:pt x="320627" y="1137759"/>
                    </a:cubicBezTo>
                    <a:cubicBezTo>
                      <a:pt x="324437" y="1146999"/>
                      <a:pt x="336534" y="1152809"/>
                      <a:pt x="344535" y="1144046"/>
                    </a:cubicBezTo>
                    <a:cubicBezTo>
                      <a:pt x="379206" y="1105946"/>
                      <a:pt x="413877" y="1067846"/>
                      <a:pt x="448643" y="1029745"/>
                    </a:cubicBezTo>
                    <a:cubicBezTo>
                      <a:pt x="464073" y="1012791"/>
                      <a:pt x="478837" y="992218"/>
                      <a:pt x="497697" y="978882"/>
                    </a:cubicBezTo>
                    <a:cubicBezTo>
                      <a:pt x="503221" y="974977"/>
                      <a:pt x="511317" y="969548"/>
                      <a:pt x="518461" y="970405"/>
                    </a:cubicBezTo>
                    <a:cubicBezTo>
                      <a:pt x="527605" y="971548"/>
                      <a:pt x="529320" y="982407"/>
                      <a:pt x="530844" y="989931"/>
                    </a:cubicBezTo>
                    <a:cubicBezTo>
                      <a:pt x="546274" y="1068894"/>
                      <a:pt x="510079" y="1155666"/>
                      <a:pt x="553418" y="1229390"/>
                    </a:cubicBezTo>
                    <a:cubicBezTo>
                      <a:pt x="562371" y="1244630"/>
                      <a:pt x="575516" y="1259870"/>
                      <a:pt x="594661" y="1259870"/>
                    </a:cubicBezTo>
                    <a:cubicBezTo>
                      <a:pt x="610663" y="1259870"/>
                      <a:pt x="622950" y="1248344"/>
                      <a:pt x="629427" y="1234628"/>
                    </a:cubicBezTo>
                    <a:cubicBezTo>
                      <a:pt x="636476" y="1219674"/>
                      <a:pt x="638762" y="1202911"/>
                      <a:pt x="637619" y="1186527"/>
                    </a:cubicBezTo>
                    <a:cubicBezTo>
                      <a:pt x="635904" y="1160905"/>
                      <a:pt x="633237" y="1135378"/>
                      <a:pt x="630094" y="1109946"/>
                    </a:cubicBezTo>
                    <a:cubicBezTo>
                      <a:pt x="627046" y="1085562"/>
                      <a:pt x="623427" y="1061178"/>
                      <a:pt x="619140" y="1036985"/>
                    </a:cubicBezTo>
                    <a:cubicBezTo>
                      <a:pt x="615902" y="1018506"/>
                      <a:pt x="609901" y="998980"/>
                      <a:pt x="612759" y="980121"/>
                    </a:cubicBezTo>
                    <a:cubicBezTo>
                      <a:pt x="613521" y="975167"/>
                      <a:pt x="614949" y="968214"/>
                      <a:pt x="619331" y="965071"/>
                    </a:cubicBezTo>
                    <a:cubicBezTo>
                      <a:pt x="626379" y="960023"/>
                      <a:pt x="637524" y="966309"/>
                      <a:pt x="644191" y="969453"/>
                    </a:cubicBezTo>
                    <a:cubicBezTo>
                      <a:pt x="659622" y="976882"/>
                      <a:pt x="673909" y="986502"/>
                      <a:pt x="687339" y="997170"/>
                    </a:cubicBezTo>
                    <a:cubicBezTo>
                      <a:pt x="745156" y="1043081"/>
                      <a:pt x="796115" y="1112137"/>
                      <a:pt x="876411" y="1114423"/>
                    </a:cubicBezTo>
                    <a:cubicBezTo>
                      <a:pt x="883935" y="1114614"/>
                      <a:pt x="890984" y="1107661"/>
                      <a:pt x="890698" y="1100135"/>
                    </a:cubicBezTo>
                    <a:cubicBezTo>
                      <a:pt x="888984" y="1057083"/>
                      <a:pt x="848026" y="1032794"/>
                      <a:pt x="818118" y="1008314"/>
                    </a:cubicBezTo>
                    <a:cubicBezTo>
                      <a:pt x="784113" y="980501"/>
                      <a:pt x="751157" y="951450"/>
                      <a:pt x="720201" y="920399"/>
                    </a:cubicBezTo>
                    <a:cubicBezTo>
                      <a:pt x="656955" y="856772"/>
                      <a:pt x="601424" y="783524"/>
                      <a:pt x="568753" y="699324"/>
                    </a:cubicBezTo>
                    <a:cubicBezTo>
                      <a:pt x="537416" y="618551"/>
                      <a:pt x="525414" y="527683"/>
                      <a:pt x="549798" y="443292"/>
                    </a:cubicBezTo>
                    <a:cubicBezTo>
                      <a:pt x="570563" y="371664"/>
                      <a:pt x="616950" y="305941"/>
                      <a:pt x="681339" y="267365"/>
                    </a:cubicBezTo>
                    <a:cubicBezTo>
                      <a:pt x="761063" y="219454"/>
                      <a:pt x="856408" y="232217"/>
                      <a:pt x="945372" y="228598"/>
                    </a:cubicBezTo>
                    <a:cubicBezTo>
                      <a:pt x="995759" y="226503"/>
                      <a:pt x="1045956" y="230122"/>
                      <a:pt x="1096438" y="230218"/>
                    </a:cubicBezTo>
                    <a:cubicBezTo>
                      <a:pt x="1143015" y="230312"/>
                      <a:pt x="1190450" y="230122"/>
                      <a:pt x="1235217" y="244790"/>
                    </a:cubicBezTo>
                    <a:cubicBezTo>
                      <a:pt x="1306845" y="268222"/>
                      <a:pt x="1363138" y="325372"/>
                      <a:pt x="1395999" y="391952"/>
                    </a:cubicBezTo>
                    <a:cubicBezTo>
                      <a:pt x="1433337" y="467676"/>
                      <a:pt x="1436481" y="555401"/>
                      <a:pt x="1416764" y="636458"/>
                    </a:cubicBezTo>
                    <a:cubicBezTo>
                      <a:pt x="1395333" y="724469"/>
                      <a:pt x="1348755" y="803908"/>
                      <a:pt x="1290081" y="872298"/>
                    </a:cubicBezTo>
                    <a:cubicBezTo>
                      <a:pt x="1261506" y="905540"/>
                      <a:pt x="1230360" y="936401"/>
                      <a:pt x="1197689" y="965642"/>
                    </a:cubicBezTo>
                    <a:cubicBezTo>
                      <a:pt x="1180830" y="980692"/>
                      <a:pt x="1163494" y="995360"/>
                      <a:pt x="1145968" y="1009648"/>
                    </a:cubicBezTo>
                    <a:cubicBezTo>
                      <a:pt x="1129776" y="1022888"/>
                      <a:pt x="1111964" y="1035080"/>
                      <a:pt x="1097676" y="1050415"/>
                    </a:cubicBezTo>
                    <a:cubicBezTo>
                      <a:pt x="1084627" y="1064417"/>
                      <a:pt x="1075769" y="1080705"/>
                      <a:pt x="1075007" y="1100135"/>
                    </a:cubicBezTo>
                    <a:cubicBezTo>
                      <a:pt x="1074721" y="1107661"/>
                      <a:pt x="1081770" y="1114614"/>
                      <a:pt x="1089294" y="1114423"/>
                    </a:cubicBezTo>
                    <a:cubicBezTo>
                      <a:pt x="1160256" y="1112423"/>
                      <a:pt x="1209214" y="1057368"/>
                      <a:pt x="1258744" y="1013649"/>
                    </a:cubicBezTo>
                    <a:cubicBezTo>
                      <a:pt x="1271412" y="1002504"/>
                      <a:pt x="1284366" y="991836"/>
                      <a:pt x="1298463" y="982597"/>
                    </a:cubicBezTo>
                    <a:cubicBezTo>
                      <a:pt x="1308465" y="976120"/>
                      <a:pt x="1333611" y="957356"/>
                      <a:pt x="1345803" y="964786"/>
                    </a:cubicBezTo>
                    <a:cubicBezTo>
                      <a:pt x="1356566" y="971358"/>
                      <a:pt x="1353994" y="993837"/>
                      <a:pt x="1352661" y="1003933"/>
                    </a:cubicBezTo>
                    <a:cubicBezTo>
                      <a:pt x="1349422" y="1027364"/>
                      <a:pt x="1344088" y="1050511"/>
                      <a:pt x="1340564" y="1073846"/>
                    </a:cubicBezTo>
                    <a:cubicBezTo>
                      <a:pt x="1336944" y="1098136"/>
                      <a:pt x="1333896" y="1122614"/>
                      <a:pt x="1331420" y="1147094"/>
                    </a:cubicBezTo>
                    <a:cubicBezTo>
                      <a:pt x="1329324" y="1168335"/>
                      <a:pt x="1325800" y="1190337"/>
                      <a:pt x="1329229" y="1211673"/>
                    </a:cubicBezTo>
                    <a:cubicBezTo>
                      <a:pt x="1331610" y="1226628"/>
                      <a:pt x="1337421" y="1242534"/>
                      <a:pt x="1349613" y="1252250"/>
                    </a:cubicBezTo>
                    <a:cubicBezTo>
                      <a:pt x="1363329" y="1263203"/>
                      <a:pt x="1381712" y="1261775"/>
                      <a:pt x="1395047" y="1251012"/>
                    </a:cubicBezTo>
                    <a:cubicBezTo>
                      <a:pt x="1424860" y="1227104"/>
                      <a:pt x="1432861" y="1179860"/>
                      <a:pt x="1434290" y="1144141"/>
                    </a:cubicBezTo>
                    <a:cubicBezTo>
                      <a:pt x="1436004" y="1102707"/>
                      <a:pt x="1429718" y="1061369"/>
                      <a:pt x="1431623" y="1020030"/>
                    </a:cubicBezTo>
                    <a:cubicBezTo>
                      <a:pt x="1432194" y="1007743"/>
                      <a:pt x="1431242" y="968786"/>
                      <a:pt x="1450387" y="970786"/>
                    </a:cubicBezTo>
                    <a:cubicBezTo>
                      <a:pt x="1471628" y="972977"/>
                      <a:pt x="1489725" y="1000028"/>
                      <a:pt x="1502679" y="1014220"/>
                    </a:cubicBezTo>
                    <a:cubicBezTo>
                      <a:pt x="1542208" y="1057559"/>
                      <a:pt x="1581642" y="1100898"/>
                      <a:pt x="1621170" y="1144332"/>
                    </a:cubicBezTo>
                    <a:cubicBezTo>
                      <a:pt x="1629171" y="1153094"/>
                      <a:pt x="1641268" y="1147284"/>
                      <a:pt x="1645078" y="1138045"/>
                    </a:cubicBezTo>
                    <a:cubicBezTo>
                      <a:pt x="1666795" y="1085372"/>
                      <a:pt x="1652889" y="1020030"/>
                      <a:pt x="1611264" y="980883"/>
                    </a:cubicBezTo>
                    <a:cubicBezTo>
                      <a:pt x="1592691" y="963452"/>
                      <a:pt x="1558020" y="946021"/>
                      <a:pt x="1578403" y="916874"/>
                    </a:cubicBezTo>
                    <a:cubicBezTo>
                      <a:pt x="1587547" y="903825"/>
                      <a:pt x="1600501" y="892871"/>
                      <a:pt x="1611836" y="881918"/>
                    </a:cubicBezTo>
                    <a:cubicBezTo>
                      <a:pt x="1624980" y="869249"/>
                      <a:pt x="1638506" y="856867"/>
                      <a:pt x="1652127" y="844675"/>
                    </a:cubicBezTo>
                    <a:cubicBezTo>
                      <a:pt x="1753949" y="753616"/>
                      <a:pt x="1867678" y="668368"/>
                      <a:pt x="1927685" y="541780"/>
                    </a:cubicBezTo>
                    <a:cubicBezTo>
                      <a:pt x="1958832" y="475010"/>
                      <a:pt x="1973595" y="402048"/>
                      <a:pt x="1959403" y="329563"/>
                    </a:cubicBezTo>
                    <a:cubicBezTo>
                      <a:pt x="1955879" y="311561"/>
                      <a:pt x="1928352" y="319181"/>
                      <a:pt x="1931876" y="337183"/>
                    </a:cubicBezTo>
                    <a:cubicBezTo>
                      <a:pt x="1958165" y="470628"/>
                      <a:pt x="1875869" y="596073"/>
                      <a:pt x="1785572" y="685893"/>
                    </a:cubicBezTo>
                    <a:cubicBezTo>
                      <a:pt x="1736709" y="734566"/>
                      <a:pt x="1683083" y="778000"/>
                      <a:pt x="1631743" y="824006"/>
                    </a:cubicBezTo>
                    <a:cubicBezTo>
                      <a:pt x="1607359" y="845818"/>
                      <a:pt x="1581165" y="867820"/>
                      <a:pt x="1560306" y="893062"/>
                    </a:cubicBezTo>
                    <a:cubicBezTo>
                      <a:pt x="1540017" y="917637"/>
                      <a:pt x="1536493" y="946688"/>
                      <a:pt x="1558115" y="971548"/>
                    </a:cubicBezTo>
                    <a:cubicBezTo>
                      <a:pt x="1567735" y="982597"/>
                      <a:pt x="1580213" y="990598"/>
                      <a:pt x="1590786" y="1000599"/>
                    </a:cubicBezTo>
                    <a:cubicBezTo>
                      <a:pt x="1602120" y="1011268"/>
                      <a:pt x="1611169" y="1024317"/>
                      <a:pt x="1617170" y="1038699"/>
                    </a:cubicBezTo>
                    <a:cubicBezTo>
                      <a:pt x="1629457" y="1068036"/>
                      <a:pt x="1629267" y="1100707"/>
                      <a:pt x="1617265" y="1129949"/>
                    </a:cubicBezTo>
                    <a:cubicBezTo>
                      <a:pt x="1625266" y="1127853"/>
                      <a:pt x="1633172" y="1125758"/>
                      <a:pt x="1641173" y="1123662"/>
                    </a:cubicBezTo>
                    <a:cubicBezTo>
                      <a:pt x="1605930" y="1084991"/>
                      <a:pt x="1570783" y="1046319"/>
                      <a:pt x="1535541" y="1007648"/>
                    </a:cubicBezTo>
                    <a:cubicBezTo>
                      <a:pt x="1512681" y="982597"/>
                      <a:pt x="1476867" y="929924"/>
                      <a:pt x="1435719" y="943640"/>
                    </a:cubicBezTo>
                    <a:cubicBezTo>
                      <a:pt x="1415621" y="950307"/>
                      <a:pt x="1408858" y="970596"/>
                      <a:pt x="1405905" y="989646"/>
                    </a:cubicBezTo>
                    <a:cubicBezTo>
                      <a:pt x="1402762" y="1009743"/>
                      <a:pt x="1402191" y="1030032"/>
                      <a:pt x="1402762" y="1050415"/>
                    </a:cubicBezTo>
                    <a:cubicBezTo>
                      <a:pt x="1403905" y="1091468"/>
                      <a:pt x="1410382" y="1133949"/>
                      <a:pt x="1402191" y="1174621"/>
                    </a:cubicBezTo>
                    <a:cubicBezTo>
                      <a:pt x="1398762" y="1191861"/>
                      <a:pt x="1391999" y="1217198"/>
                      <a:pt x="1377235" y="1228628"/>
                    </a:cubicBezTo>
                    <a:cubicBezTo>
                      <a:pt x="1364376" y="1238534"/>
                      <a:pt x="1358661" y="1215864"/>
                      <a:pt x="1357137" y="1207006"/>
                    </a:cubicBezTo>
                    <a:cubicBezTo>
                      <a:pt x="1353518" y="1186242"/>
                      <a:pt x="1358185" y="1163191"/>
                      <a:pt x="1360281" y="1142426"/>
                    </a:cubicBezTo>
                    <a:cubicBezTo>
                      <a:pt x="1362948" y="1116614"/>
                      <a:pt x="1366281" y="1090896"/>
                      <a:pt x="1370472" y="1065274"/>
                    </a:cubicBezTo>
                    <a:cubicBezTo>
                      <a:pt x="1373997" y="1043271"/>
                      <a:pt x="1379807" y="1021173"/>
                      <a:pt x="1381617" y="998885"/>
                    </a:cubicBezTo>
                    <a:cubicBezTo>
                      <a:pt x="1382855" y="983359"/>
                      <a:pt x="1381521" y="965642"/>
                      <a:pt x="1372663" y="952308"/>
                    </a:cubicBezTo>
                    <a:cubicBezTo>
                      <a:pt x="1349136" y="916874"/>
                      <a:pt x="1303131" y="944402"/>
                      <a:pt x="1277413" y="962309"/>
                    </a:cubicBezTo>
                    <a:cubicBezTo>
                      <a:pt x="1244838" y="985074"/>
                      <a:pt x="1217310" y="1013839"/>
                      <a:pt x="1187116" y="1039557"/>
                    </a:cubicBezTo>
                    <a:cubicBezTo>
                      <a:pt x="1159017" y="1063464"/>
                      <a:pt x="1127109" y="1084800"/>
                      <a:pt x="1089104" y="1085848"/>
                    </a:cubicBezTo>
                    <a:cubicBezTo>
                      <a:pt x="1093866" y="1090610"/>
                      <a:pt x="1098629" y="1095373"/>
                      <a:pt x="1103391" y="1100135"/>
                    </a:cubicBezTo>
                    <a:cubicBezTo>
                      <a:pt x="1104153" y="1079942"/>
                      <a:pt x="1121870" y="1065370"/>
                      <a:pt x="1136443" y="1053558"/>
                    </a:cubicBezTo>
                    <a:cubicBezTo>
                      <a:pt x="1154255" y="1039080"/>
                      <a:pt x="1172257" y="1024888"/>
                      <a:pt x="1189783" y="1010124"/>
                    </a:cubicBezTo>
                    <a:cubicBezTo>
                      <a:pt x="1225311" y="980025"/>
                      <a:pt x="1259506" y="948212"/>
                      <a:pt x="1291129" y="913922"/>
                    </a:cubicBezTo>
                    <a:cubicBezTo>
                      <a:pt x="1353042" y="846580"/>
                      <a:pt x="1404667" y="769046"/>
                      <a:pt x="1433433" y="681702"/>
                    </a:cubicBezTo>
                    <a:cubicBezTo>
                      <a:pt x="1461246" y="597120"/>
                      <a:pt x="1467437" y="502537"/>
                      <a:pt x="1437528" y="417669"/>
                    </a:cubicBezTo>
                    <a:cubicBezTo>
                      <a:pt x="1412001" y="345279"/>
                      <a:pt x="1362567" y="279938"/>
                      <a:pt x="1295701" y="240980"/>
                    </a:cubicBezTo>
                    <a:cubicBezTo>
                      <a:pt x="1211500" y="192022"/>
                      <a:pt x="1113583" y="203833"/>
                      <a:pt x="1020238" y="200023"/>
                    </a:cubicBezTo>
                    <a:cubicBezTo>
                      <a:pt x="968327" y="197928"/>
                      <a:pt x="916606" y="201547"/>
                      <a:pt x="864695" y="201643"/>
                    </a:cubicBezTo>
                    <a:cubicBezTo>
                      <a:pt x="817165" y="201737"/>
                      <a:pt x="768397" y="202309"/>
                      <a:pt x="722772" y="217168"/>
                    </a:cubicBezTo>
                    <a:cubicBezTo>
                      <a:pt x="648192" y="241552"/>
                      <a:pt x="587422" y="298226"/>
                      <a:pt x="550465" y="366710"/>
                    </a:cubicBezTo>
                    <a:cubicBezTo>
                      <a:pt x="509603" y="442434"/>
                      <a:pt x="500364" y="529778"/>
                      <a:pt x="515032" y="613980"/>
                    </a:cubicBezTo>
                    <a:cubicBezTo>
                      <a:pt x="531034" y="706086"/>
                      <a:pt x="574849" y="790764"/>
                      <a:pt x="631999" y="864011"/>
                    </a:cubicBezTo>
                    <a:cubicBezTo>
                      <a:pt x="688673" y="936687"/>
                      <a:pt x="758015" y="995646"/>
                      <a:pt x="829071" y="1053653"/>
                    </a:cubicBezTo>
                    <a:cubicBezTo>
                      <a:pt x="843549" y="1065464"/>
                      <a:pt x="861266" y="1080038"/>
                      <a:pt x="862123" y="1100231"/>
                    </a:cubicBezTo>
                    <a:cubicBezTo>
                      <a:pt x="866886" y="1095468"/>
                      <a:pt x="871648" y="1090706"/>
                      <a:pt x="876411" y="1085943"/>
                    </a:cubicBezTo>
                    <a:cubicBezTo>
                      <a:pt x="807069" y="1083943"/>
                      <a:pt x="759539" y="1019078"/>
                      <a:pt x="710009" y="979073"/>
                    </a:cubicBezTo>
                    <a:cubicBezTo>
                      <a:pt x="696007" y="967738"/>
                      <a:pt x="681434" y="956975"/>
                      <a:pt x="665527" y="948498"/>
                    </a:cubicBezTo>
                    <a:cubicBezTo>
                      <a:pt x="649430" y="939830"/>
                      <a:pt x="629999" y="930495"/>
                      <a:pt x="611616" y="937449"/>
                    </a:cubicBezTo>
                    <a:cubicBezTo>
                      <a:pt x="576183" y="950688"/>
                      <a:pt x="582755" y="997456"/>
                      <a:pt x="588184" y="1026412"/>
                    </a:cubicBezTo>
                    <a:cubicBezTo>
                      <a:pt x="597995" y="1077847"/>
                      <a:pt x="604758" y="1129853"/>
                      <a:pt x="608663" y="1182146"/>
                    </a:cubicBezTo>
                    <a:cubicBezTo>
                      <a:pt x="609711" y="1196338"/>
                      <a:pt x="610663" y="1215960"/>
                      <a:pt x="600662" y="1227675"/>
                    </a:cubicBezTo>
                    <a:cubicBezTo>
                      <a:pt x="589041" y="1241296"/>
                      <a:pt x="575802" y="1212245"/>
                      <a:pt x="572087" y="1203863"/>
                    </a:cubicBezTo>
                    <a:cubicBezTo>
                      <a:pt x="555323" y="1166525"/>
                      <a:pt x="559133" y="1123091"/>
                      <a:pt x="561228" y="1083467"/>
                    </a:cubicBezTo>
                    <a:cubicBezTo>
                      <a:pt x="562371" y="1062321"/>
                      <a:pt x="563514" y="1041176"/>
                      <a:pt x="562562" y="1020030"/>
                    </a:cubicBezTo>
                    <a:cubicBezTo>
                      <a:pt x="561705" y="1001266"/>
                      <a:pt x="560847" y="978406"/>
                      <a:pt x="551132" y="961737"/>
                    </a:cubicBezTo>
                    <a:cubicBezTo>
                      <a:pt x="539988" y="942687"/>
                      <a:pt x="518175" y="938210"/>
                      <a:pt x="498554" y="946116"/>
                    </a:cubicBezTo>
                    <a:cubicBezTo>
                      <a:pt x="475884" y="955261"/>
                      <a:pt x="460359" y="974596"/>
                      <a:pt x="444357" y="992122"/>
                    </a:cubicBezTo>
                    <a:cubicBezTo>
                      <a:pt x="404352" y="1036032"/>
                      <a:pt x="364251" y="1080038"/>
                      <a:pt x="324246" y="1123948"/>
                    </a:cubicBezTo>
                    <a:cubicBezTo>
                      <a:pt x="332247" y="1126044"/>
                      <a:pt x="340153" y="1128139"/>
                      <a:pt x="348154" y="1130235"/>
                    </a:cubicBezTo>
                    <a:cubicBezTo>
                      <a:pt x="333009" y="1093468"/>
                      <a:pt x="337105" y="1051558"/>
                      <a:pt x="359394" y="1018506"/>
                    </a:cubicBezTo>
                    <a:cubicBezTo>
                      <a:pt x="380539" y="987169"/>
                      <a:pt x="431593" y="969357"/>
                      <a:pt x="421592" y="923637"/>
                    </a:cubicBezTo>
                    <a:cubicBezTo>
                      <a:pt x="416829" y="901730"/>
                      <a:pt x="398351" y="885347"/>
                      <a:pt x="383016" y="870297"/>
                    </a:cubicBezTo>
                    <a:cubicBezTo>
                      <a:pt x="365490" y="853057"/>
                      <a:pt x="347297" y="836388"/>
                      <a:pt x="328914" y="820005"/>
                    </a:cubicBezTo>
                    <a:cubicBezTo>
                      <a:pt x="292147" y="787239"/>
                      <a:pt x="254238" y="755712"/>
                      <a:pt x="217947" y="722469"/>
                    </a:cubicBezTo>
                    <a:cubicBezTo>
                      <a:pt x="147558" y="658080"/>
                      <a:pt x="81740" y="585214"/>
                      <a:pt x="48688" y="494060"/>
                    </a:cubicBezTo>
                    <a:cubicBezTo>
                      <a:pt x="33258" y="451388"/>
                      <a:pt x="25542" y="406144"/>
                      <a:pt x="29924" y="360710"/>
                    </a:cubicBezTo>
                    <a:cubicBezTo>
                      <a:pt x="34115" y="317657"/>
                      <a:pt x="50688" y="276699"/>
                      <a:pt x="73644" y="240314"/>
                    </a:cubicBezTo>
                    <a:cubicBezTo>
                      <a:pt x="128317" y="153445"/>
                      <a:pt x="214899" y="90485"/>
                      <a:pt x="292242" y="25239"/>
                    </a:cubicBezTo>
                    <a:cubicBezTo>
                      <a:pt x="288909" y="26668"/>
                      <a:pt x="285480" y="28001"/>
                      <a:pt x="282146" y="29430"/>
                    </a:cubicBezTo>
                    <a:cubicBezTo>
                      <a:pt x="464359" y="35526"/>
                      <a:pt x="646572" y="38479"/>
                      <a:pt x="828881" y="38098"/>
                    </a:cubicBezTo>
                    <a:cubicBezTo>
                      <a:pt x="1011094" y="37717"/>
                      <a:pt x="1193403" y="39241"/>
                      <a:pt x="1375616" y="36669"/>
                    </a:cubicBezTo>
                    <a:cubicBezTo>
                      <a:pt x="1478200" y="35240"/>
                      <a:pt x="1580689" y="32859"/>
                      <a:pt x="1683274" y="29430"/>
                    </a:cubicBezTo>
                    <a:cubicBezTo>
                      <a:pt x="1679940" y="28001"/>
                      <a:pt x="1676511" y="26668"/>
                      <a:pt x="1673177" y="25239"/>
                    </a:cubicBezTo>
                    <a:cubicBezTo>
                      <a:pt x="1774332" y="110679"/>
                      <a:pt x="1902729" y="199547"/>
                      <a:pt x="1931876" y="337469"/>
                    </a:cubicBezTo>
                    <a:cubicBezTo>
                      <a:pt x="1935591" y="355090"/>
                      <a:pt x="1963213" y="347470"/>
                      <a:pt x="1959403" y="329563"/>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245" name="Google Shape;1245;p31"/>
            <p:cNvGrpSpPr/>
            <p:nvPr/>
          </p:nvGrpSpPr>
          <p:grpSpPr>
            <a:xfrm>
              <a:off x="590740" y="3685603"/>
              <a:ext cx="923924" cy="845629"/>
              <a:chOff x="590740" y="3685603"/>
              <a:chExt cx="923924" cy="845629"/>
            </a:xfrm>
          </p:grpSpPr>
          <p:sp>
            <p:nvSpPr>
              <p:cNvPr id="1246" name="Google Shape;1246;p31"/>
              <p:cNvSpPr/>
              <p:nvPr/>
            </p:nvSpPr>
            <p:spPr>
              <a:xfrm>
                <a:off x="595503" y="3690365"/>
                <a:ext cx="914400" cy="836104"/>
              </a:xfrm>
              <a:custGeom>
                <a:rect b="b" l="l" r="r" t="t"/>
                <a:pathLst>
                  <a:path extrusionOk="0" h="836104" w="914400">
                    <a:moveTo>
                      <a:pt x="914400" y="418052"/>
                    </a:moveTo>
                    <a:cubicBezTo>
                      <a:pt x="914400" y="648936"/>
                      <a:pt x="709705" y="836105"/>
                      <a:pt x="457200" y="836105"/>
                    </a:cubicBezTo>
                    <a:cubicBezTo>
                      <a:pt x="204695" y="836105"/>
                      <a:pt x="0" y="648936"/>
                      <a:pt x="0" y="418052"/>
                    </a:cubicBezTo>
                    <a:cubicBezTo>
                      <a:pt x="0" y="187168"/>
                      <a:pt x="204695" y="0"/>
                      <a:pt x="457200" y="0"/>
                    </a:cubicBezTo>
                    <a:cubicBezTo>
                      <a:pt x="709705" y="0"/>
                      <a:pt x="914400" y="187168"/>
                      <a:pt x="914400" y="418052"/>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47" name="Google Shape;1247;p31"/>
              <p:cNvSpPr/>
              <p:nvPr/>
            </p:nvSpPr>
            <p:spPr>
              <a:xfrm>
                <a:off x="590740" y="3685603"/>
                <a:ext cx="923924" cy="845629"/>
              </a:xfrm>
              <a:custGeom>
                <a:rect b="b" l="l" r="r" t="t"/>
                <a:pathLst>
                  <a:path extrusionOk="0" h="845629" w="923924">
                    <a:moveTo>
                      <a:pt x="461962" y="845630"/>
                    </a:moveTo>
                    <a:cubicBezTo>
                      <a:pt x="207264" y="845630"/>
                      <a:pt x="0" y="655987"/>
                      <a:pt x="0" y="422815"/>
                    </a:cubicBezTo>
                    <a:cubicBezTo>
                      <a:pt x="0" y="189643"/>
                      <a:pt x="207264" y="0"/>
                      <a:pt x="461962" y="0"/>
                    </a:cubicBezTo>
                    <a:cubicBezTo>
                      <a:pt x="716661" y="0"/>
                      <a:pt x="923925" y="189643"/>
                      <a:pt x="923925" y="422815"/>
                    </a:cubicBezTo>
                    <a:cubicBezTo>
                      <a:pt x="923925" y="655987"/>
                      <a:pt x="716661" y="845630"/>
                      <a:pt x="461962" y="845630"/>
                    </a:cubicBezTo>
                    <a:close/>
                    <a:moveTo>
                      <a:pt x="461962" y="9430"/>
                    </a:moveTo>
                    <a:cubicBezTo>
                      <a:pt x="212503" y="9430"/>
                      <a:pt x="9525" y="194881"/>
                      <a:pt x="9525" y="422720"/>
                    </a:cubicBezTo>
                    <a:cubicBezTo>
                      <a:pt x="9525" y="650653"/>
                      <a:pt x="212503" y="836009"/>
                      <a:pt x="461962" y="836009"/>
                    </a:cubicBezTo>
                    <a:cubicBezTo>
                      <a:pt x="711422" y="836009"/>
                      <a:pt x="914400" y="650557"/>
                      <a:pt x="914400" y="422720"/>
                    </a:cubicBezTo>
                    <a:cubicBezTo>
                      <a:pt x="914400" y="194881"/>
                      <a:pt x="711422" y="9430"/>
                      <a:pt x="461962" y="943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248" name="Google Shape;1248;p31"/>
            <p:cNvGrpSpPr/>
            <p:nvPr/>
          </p:nvGrpSpPr>
          <p:grpSpPr>
            <a:xfrm>
              <a:off x="1981009" y="3632834"/>
              <a:ext cx="923925" cy="845629"/>
              <a:chOff x="1981009" y="3632834"/>
              <a:chExt cx="923925" cy="845629"/>
            </a:xfrm>
          </p:grpSpPr>
          <p:sp>
            <p:nvSpPr>
              <p:cNvPr id="1249" name="Google Shape;1249;p31"/>
              <p:cNvSpPr/>
              <p:nvPr/>
            </p:nvSpPr>
            <p:spPr>
              <a:xfrm>
                <a:off x="1985772" y="3637597"/>
                <a:ext cx="914400" cy="836104"/>
              </a:xfrm>
              <a:custGeom>
                <a:rect b="b" l="l" r="r" t="t"/>
                <a:pathLst>
                  <a:path extrusionOk="0" h="836104" w="914400">
                    <a:moveTo>
                      <a:pt x="914400" y="418052"/>
                    </a:moveTo>
                    <a:cubicBezTo>
                      <a:pt x="914400" y="648936"/>
                      <a:pt x="709705" y="836105"/>
                      <a:pt x="457200" y="836105"/>
                    </a:cubicBezTo>
                    <a:cubicBezTo>
                      <a:pt x="204695" y="836105"/>
                      <a:pt x="0" y="648937"/>
                      <a:pt x="0" y="418052"/>
                    </a:cubicBezTo>
                    <a:cubicBezTo>
                      <a:pt x="0" y="187168"/>
                      <a:pt x="204695" y="0"/>
                      <a:pt x="457200" y="0"/>
                    </a:cubicBezTo>
                    <a:cubicBezTo>
                      <a:pt x="709705" y="0"/>
                      <a:pt x="914400" y="187168"/>
                      <a:pt x="914400" y="418052"/>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50" name="Google Shape;1250;p31"/>
              <p:cNvSpPr/>
              <p:nvPr/>
            </p:nvSpPr>
            <p:spPr>
              <a:xfrm>
                <a:off x="1981009" y="3632834"/>
                <a:ext cx="923925" cy="845629"/>
              </a:xfrm>
              <a:custGeom>
                <a:rect b="b" l="l" r="r" t="t"/>
                <a:pathLst>
                  <a:path extrusionOk="0" h="845629" w="923925">
                    <a:moveTo>
                      <a:pt x="461963" y="845630"/>
                    </a:moveTo>
                    <a:cubicBezTo>
                      <a:pt x="207264" y="845630"/>
                      <a:pt x="0" y="655987"/>
                      <a:pt x="0" y="422815"/>
                    </a:cubicBezTo>
                    <a:cubicBezTo>
                      <a:pt x="0" y="189643"/>
                      <a:pt x="207264" y="0"/>
                      <a:pt x="461963" y="0"/>
                    </a:cubicBezTo>
                    <a:cubicBezTo>
                      <a:pt x="716661" y="0"/>
                      <a:pt x="923925" y="189643"/>
                      <a:pt x="923925" y="422815"/>
                    </a:cubicBezTo>
                    <a:cubicBezTo>
                      <a:pt x="923925" y="655987"/>
                      <a:pt x="716756" y="845630"/>
                      <a:pt x="461963" y="845630"/>
                    </a:cubicBezTo>
                    <a:close/>
                    <a:moveTo>
                      <a:pt x="461963" y="9430"/>
                    </a:moveTo>
                    <a:cubicBezTo>
                      <a:pt x="212503" y="9430"/>
                      <a:pt x="9525" y="194881"/>
                      <a:pt x="9525" y="422720"/>
                    </a:cubicBezTo>
                    <a:cubicBezTo>
                      <a:pt x="9525" y="650558"/>
                      <a:pt x="212503" y="836009"/>
                      <a:pt x="461963" y="836009"/>
                    </a:cubicBezTo>
                    <a:cubicBezTo>
                      <a:pt x="711422" y="836009"/>
                      <a:pt x="914400" y="650558"/>
                      <a:pt x="914400" y="422720"/>
                    </a:cubicBezTo>
                    <a:cubicBezTo>
                      <a:pt x="914400" y="194881"/>
                      <a:pt x="711518" y="9430"/>
                      <a:pt x="461963" y="943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251" name="Google Shape;1251;p31"/>
            <p:cNvGrpSpPr/>
            <p:nvPr/>
          </p:nvGrpSpPr>
          <p:grpSpPr>
            <a:xfrm>
              <a:off x="639776" y="4204641"/>
              <a:ext cx="2431684" cy="1180411"/>
              <a:chOff x="639776" y="4204641"/>
              <a:chExt cx="2431684" cy="1180411"/>
            </a:xfrm>
          </p:grpSpPr>
          <p:sp>
            <p:nvSpPr>
              <p:cNvPr id="1252" name="Google Shape;1252;p31"/>
              <p:cNvSpPr/>
              <p:nvPr/>
            </p:nvSpPr>
            <p:spPr>
              <a:xfrm>
                <a:off x="644494" y="4209600"/>
                <a:ext cx="2422265" cy="1170255"/>
              </a:xfrm>
              <a:custGeom>
                <a:rect b="b" l="l" r="r" t="t"/>
                <a:pathLst>
                  <a:path extrusionOk="0" h="1170255" w="2422265">
                    <a:moveTo>
                      <a:pt x="1266982" y="259"/>
                    </a:moveTo>
                    <a:cubicBezTo>
                      <a:pt x="931417" y="-4789"/>
                      <a:pt x="677766" y="64838"/>
                      <a:pt x="502030" y="135609"/>
                    </a:cubicBezTo>
                    <a:cubicBezTo>
                      <a:pt x="326579" y="206284"/>
                      <a:pt x="157225" y="277246"/>
                      <a:pt x="64927" y="448505"/>
                    </a:cubicBezTo>
                    <a:cubicBezTo>
                      <a:pt x="45592" y="484415"/>
                      <a:pt x="-45467" y="664056"/>
                      <a:pt x="28542" y="829124"/>
                    </a:cubicBezTo>
                    <a:cubicBezTo>
                      <a:pt x="125506" y="1045437"/>
                      <a:pt x="442308" y="1094586"/>
                      <a:pt x="747965" y="1142020"/>
                    </a:cubicBezTo>
                    <a:cubicBezTo>
                      <a:pt x="910652" y="1167262"/>
                      <a:pt x="1453958" y="1235842"/>
                      <a:pt x="2022791" y="989811"/>
                    </a:cubicBezTo>
                    <a:cubicBezTo>
                      <a:pt x="2349594" y="848460"/>
                      <a:pt x="2400077" y="726445"/>
                      <a:pt x="2414364" y="668438"/>
                    </a:cubicBezTo>
                    <a:cubicBezTo>
                      <a:pt x="2450464" y="521753"/>
                      <a:pt x="2352832" y="387640"/>
                      <a:pt x="2323305" y="347064"/>
                    </a:cubicBezTo>
                    <a:cubicBezTo>
                      <a:pt x="2079846" y="12451"/>
                      <a:pt x="1525872" y="4164"/>
                      <a:pt x="1266982" y="259"/>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53" name="Google Shape;1253;p31"/>
              <p:cNvSpPr/>
              <p:nvPr/>
            </p:nvSpPr>
            <p:spPr>
              <a:xfrm>
                <a:off x="639776" y="4204641"/>
                <a:ext cx="2431684" cy="1180411"/>
              </a:xfrm>
              <a:custGeom>
                <a:rect b="b" l="l" r="r" t="t"/>
                <a:pathLst>
                  <a:path extrusionOk="0" h="1180411" w="2431684">
                    <a:moveTo>
                      <a:pt x="1125492" y="1180412"/>
                    </a:moveTo>
                    <a:cubicBezTo>
                      <a:pt x="974616" y="1180412"/>
                      <a:pt x="846124" y="1166696"/>
                      <a:pt x="752017" y="1152123"/>
                    </a:cubicBezTo>
                    <a:cubicBezTo>
                      <a:pt x="444740" y="1104402"/>
                      <a:pt x="127082" y="1055063"/>
                      <a:pt x="28974" y="836369"/>
                    </a:cubicBezTo>
                    <a:cubicBezTo>
                      <a:pt x="-43130" y="675587"/>
                      <a:pt x="38785" y="500803"/>
                      <a:pt x="65550" y="451082"/>
                    </a:cubicBezTo>
                    <a:cubicBezTo>
                      <a:pt x="160610" y="274679"/>
                      <a:pt x="335679" y="204099"/>
                      <a:pt x="505034" y="135900"/>
                    </a:cubicBezTo>
                    <a:cubicBezTo>
                      <a:pt x="738777" y="41793"/>
                      <a:pt x="996714" y="-3927"/>
                      <a:pt x="1271701" y="264"/>
                    </a:cubicBezTo>
                    <a:lnTo>
                      <a:pt x="1271701" y="264"/>
                    </a:lnTo>
                    <a:cubicBezTo>
                      <a:pt x="1536306" y="4265"/>
                      <a:pt x="2086850" y="12456"/>
                      <a:pt x="2331738" y="348974"/>
                    </a:cubicBezTo>
                    <a:cubicBezTo>
                      <a:pt x="2417082" y="466227"/>
                      <a:pt x="2447943" y="575860"/>
                      <a:pt x="2423654" y="674729"/>
                    </a:cubicBezTo>
                    <a:cubicBezTo>
                      <a:pt x="2395079" y="790839"/>
                      <a:pt x="2266111" y="897138"/>
                      <a:pt x="2029319" y="999532"/>
                    </a:cubicBezTo>
                    <a:cubicBezTo>
                      <a:pt x="1702421" y="1140883"/>
                      <a:pt x="1381715" y="1180412"/>
                      <a:pt x="1125492" y="1180412"/>
                    </a:cubicBezTo>
                    <a:close/>
                    <a:moveTo>
                      <a:pt x="1237697" y="9980"/>
                    </a:moveTo>
                    <a:cubicBezTo>
                      <a:pt x="976616" y="9980"/>
                      <a:pt x="731443" y="55414"/>
                      <a:pt x="508558" y="145235"/>
                    </a:cubicBezTo>
                    <a:cubicBezTo>
                      <a:pt x="340727" y="212862"/>
                      <a:pt x="167277" y="282680"/>
                      <a:pt x="73932" y="455940"/>
                    </a:cubicBezTo>
                    <a:cubicBezTo>
                      <a:pt x="47738" y="504613"/>
                      <a:pt x="-32462" y="675491"/>
                      <a:pt x="37642" y="831892"/>
                    </a:cubicBezTo>
                    <a:cubicBezTo>
                      <a:pt x="133463" y="1045728"/>
                      <a:pt x="448646" y="1094687"/>
                      <a:pt x="753446" y="1142026"/>
                    </a:cubicBezTo>
                    <a:cubicBezTo>
                      <a:pt x="1006620" y="1181364"/>
                      <a:pt x="1508492" y="1213844"/>
                      <a:pt x="2025795" y="990102"/>
                    </a:cubicBezTo>
                    <a:cubicBezTo>
                      <a:pt x="2259634" y="888947"/>
                      <a:pt x="2386793" y="784934"/>
                      <a:pt x="2414511" y="672062"/>
                    </a:cubicBezTo>
                    <a:cubicBezTo>
                      <a:pt x="2438037" y="576336"/>
                      <a:pt x="2407748" y="469656"/>
                      <a:pt x="2324309" y="355070"/>
                    </a:cubicBezTo>
                    <a:cubicBezTo>
                      <a:pt x="2082183" y="22362"/>
                      <a:pt x="1534781" y="14171"/>
                      <a:pt x="1271701" y="10265"/>
                    </a:cubicBezTo>
                    <a:cubicBezTo>
                      <a:pt x="1260271" y="10075"/>
                      <a:pt x="1248936" y="9980"/>
                      <a:pt x="1237697" y="998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254" name="Google Shape;1254;p31"/>
            <p:cNvSpPr/>
            <p:nvPr/>
          </p:nvSpPr>
          <p:spPr>
            <a:xfrm>
              <a:off x="525780" y="3698747"/>
              <a:ext cx="914400" cy="836104"/>
            </a:xfrm>
            <a:custGeom>
              <a:rect b="b" l="l" r="r" t="t"/>
              <a:pathLst>
                <a:path extrusionOk="0" h="836104" w="914400">
                  <a:moveTo>
                    <a:pt x="914400" y="418052"/>
                  </a:moveTo>
                  <a:cubicBezTo>
                    <a:pt x="914400" y="648936"/>
                    <a:pt x="709705" y="836105"/>
                    <a:pt x="457200" y="836105"/>
                  </a:cubicBezTo>
                  <a:cubicBezTo>
                    <a:pt x="204695" y="836105"/>
                    <a:pt x="0" y="648936"/>
                    <a:pt x="0" y="418052"/>
                  </a:cubicBezTo>
                  <a:cubicBezTo>
                    <a:pt x="0" y="187168"/>
                    <a:pt x="204695" y="0"/>
                    <a:pt x="457200" y="0"/>
                  </a:cubicBezTo>
                  <a:cubicBezTo>
                    <a:pt x="709705" y="0"/>
                    <a:pt x="914400" y="187168"/>
                    <a:pt x="914400" y="418052"/>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55" name="Google Shape;1255;p31"/>
            <p:cNvSpPr/>
            <p:nvPr/>
          </p:nvSpPr>
          <p:spPr>
            <a:xfrm>
              <a:off x="1916049" y="3645979"/>
              <a:ext cx="914399" cy="836104"/>
            </a:xfrm>
            <a:custGeom>
              <a:rect b="b" l="l" r="r" t="t"/>
              <a:pathLst>
                <a:path extrusionOk="0" h="836104" w="914399">
                  <a:moveTo>
                    <a:pt x="914400" y="418052"/>
                  </a:moveTo>
                  <a:cubicBezTo>
                    <a:pt x="914400" y="648936"/>
                    <a:pt x="709705" y="836105"/>
                    <a:pt x="457200" y="836105"/>
                  </a:cubicBezTo>
                  <a:cubicBezTo>
                    <a:pt x="204695" y="836105"/>
                    <a:pt x="0" y="648937"/>
                    <a:pt x="0" y="418052"/>
                  </a:cubicBezTo>
                  <a:cubicBezTo>
                    <a:pt x="0" y="187169"/>
                    <a:pt x="204695" y="0"/>
                    <a:pt x="457200" y="0"/>
                  </a:cubicBezTo>
                  <a:cubicBezTo>
                    <a:pt x="709705" y="0"/>
                    <a:pt x="914400" y="187168"/>
                    <a:pt x="914400" y="418052"/>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56" name="Google Shape;1256;p31"/>
            <p:cNvSpPr/>
            <p:nvPr/>
          </p:nvSpPr>
          <p:spPr>
            <a:xfrm>
              <a:off x="668178" y="3828954"/>
              <a:ext cx="629602" cy="575690"/>
            </a:xfrm>
            <a:custGeom>
              <a:rect b="b" l="l" r="r" t="t"/>
              <a:pathLst>
                <a:path extrusionOk="0" h="575690" w="629602">
                  <a:moveTo>
                    <a:pt x="629603" y="287845"/>
                  </a:moveTo>
                  <a:cubicBezTo>
                    <a:pt x="629603" y="446818"/>
                    <a:pt x="488661" y="575691"/>
                    <a:pt x="314801" y="575691"/>
                  </a:cubicBezTo>
                  <a:cubicBezTo>
                    <a:pt x="140941" y="575691"/>
                    <a:pt x="0" y="446818"/>
                    <a:pt x="0" y="287845"/>
                  </a:cubicBezTo>
                  <a:cubicBezTo>
                    <a:pt x="0" y="128873"/>
                    <a:pt x="140941" y="0"/>
                    <a:pt x="314801" y="0"/>
                  </a:cubicBezTo>
                  <a:cubicBezTo>
                    <a:pt x="488661" y="0"/>
                    <a:pt x="629603" y="128873"/>
                    <a:pt x="629603" y="287845"/>
                  </a:cubicBezTo>
                  <a:close/>
                </a:path>
              </a:pathLst>
            </a:custGeom>
            <a:solidFill>
              <a:srgbClr val="FFFF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57" name="Google Shape;1257;p31"/>
            <p:cNvSpPr/>
            <p:nvPr/>
          </p:nvSpPr>
          <p:spPr>
            <a:xfrm>
              <a:off x="2058447" y="3776185"/>
              <a:ext cx="629602" cy="575690"/>
            </a:xfrm>
            <a:custGeom>
              <a:rect b="b" l="l" r="r" t="t"/>
              <a:pathLst>
                <a:path extrusionOk="0" h="575690" w="629602">
                  <a:moveTo>
                    <a:pt x="629603" y="287846"/>
                  </a:moveTo>
                  <a:cubicBezTo>
                    <a:pt x="629603" y="446818"/>
                    <a:pt x="488661" y="575691"/>
                    <a:pt x="314801" y="575691"/>
                  </a:cubicBezTo>
                  <a:cubicBezTo>
                    <a:pt x="140941" y="575691"/>
                    <a:pt x="0" y="446818"/>
                    <a:pt x="0" y="287846"/>
                  </a:cubicBezTo>
                  <a:cubicBezTo>
                    <a:pt x="0" y="128873"/>
                    <a:pt x="140941" y="0"/>
                    <a:pt x="314801" y="0"/>
                  </a:cubicBezTo>
                  <a:cubicBezTo>
                    <a:pt x="488661" y="0"/>
                    <a:pt x="629603" y="128873"/>
                    <a:pt x="629603" y="287846"/>
                  </a:cubicBezTo>
                  <a:close/>
                </a:path>
              </a:pathLst>
            </a:custGeom>
            <a:solidFill>
              <a:srgbClr val="FFFF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58" name="Google Shape;1258;p31"/>
            <p:cNvSpPr/>
            <p:nvPr/>
          </p:nvSpPr>
          <p:spPr>
            <a:xfrm>
              <a:off x="787431" y="3937920"/>
              <a:ext cx="510349" cy="466725"/>
            </a:xfrm>
            <a:custGeom>
              <a:rect b="b" l="l" r="r" t="t"/>
              <a:pathLst>
                <a:path extrusionOk="0" h="466725" w="510349">
                  <a:moveTo>
                    <a:pt x="510350" y="233362"/>
                  </a:moveTo>
                  <a:cubicBezTo>
                    <a:pt x="510350" y="362245"/>
                    <a:pt x="396104" y="466725"/>
                    <a:pt x="255175" y="466725"/>
                  </a:cubicBezTo>
                  <a:cubicBezTo>
                    <a:pt x="114246" y="466725"/>
                    <a:pt x="0" y="362245"/>
                    <a:pt x="0" y="233362"/>
                  </a:cubicBezTo>
                  <a:cubicBezTo>
                    <a:pt x="0" y="104480"/>
                    <a:pt x="114246" y="0"/>
                    <a:pt x="255175" y="0"/>
                  </a:cubicBezTo>
                  <a:cubicBezTo>
                    <a:pt x="396104" y="0"/>
                    <a:pt x="510350" y="104480"/>
                    <a:pt x="510350" y="233362"/>
                  </a:cubicBezTo>
                  <a:close/>
                </a:path>
              </a:pathLst>
            </a:custGeom>
            <a:solidFill>
              <a:srgbClr val="231F2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59" name="Google Shape;1259;p31"/>
            <p:cNvSpPr/>
            <p:nvPr/>
          </p:nvSpPr>
          <p:spPr>
            <a:xfrm>
              <a:off x="2177700" y="3861720"/>
              <a:ext cx="510349" cy="466725"/>
            </a:xfrm>
            <a:custGeom>
              <a:rect b="b" l="l" r="r" t="t"/>
              <a:pathLst>
                <a:path extrusionOk="0" h="466725" w="510349">
                  <a:moveTo>
                    <a:pt x="510350" y="233362"/>
                  </a:moveTo>
                  <a:cubicBezTo>
                    <a:pt x="510350" y="362245"/>
                    <a:pt x="396104" y="466725"/>
                    <a:pt x="255175" y="466725"/>
                  </a:cubicBezTo>
                  <a:cubicBezTo>
                    <a:pt x="114246" y="466725"/>
                    <a:pt x="0" y="362245"/>
                    <a:pt x="0" y="233362"/>
                  </a:cubicBezTo>
                  <a:cubicBezTo>
                    <a:pt x="0" y="104480"/>
                    <a:pt x="114246" y="0"/>
                    <a:pt x="255175" y="0"/>
                  </a:cubicBezTo>
                  <a:cubicBezTo>
                    <a:pt x="396104" y="0"/>
                    <a:pt x="510350" y="104480"/>
                    <a:pt x="510350" y="233362"/>
                  </a:cubicBezTo>
                  <a:close/>
                </a:path>
              </a:pathLst>
            </a:custGeom>
            <a:solidFill>
              <a:srgbClr val="231F2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60" name="Google Shape;1260;p31"/>
            <p:cNvSpPr/>
            <p:nvPr/>
          </p:nvSpPr>
          <p:spPr>
            <a:xfrm>
              <a:off x="829818" y="3981163"/>
              <a:ext cx="181165" cy="165734"/>
            </a:xfrm>
            <a:custGeom>
              <a:rect b="b" l="l" r="r" t="t"/>
              <a:pathLst>
                <a:path extrusionOk="0" h="165734" w="181165">
                  <a:moveTo>
                    <a:pt x="181166" y="82868"/>
                  </a:moveTo>
                  <a:cubicBezTo>
                    <a:pt x="181166" y="128634"/>
                    <a:pt x="140610" y="165735"/>
                    <a:pt x="90583" y="165735"/>
                  </a:cubicBezTo>
                  <a:cubicBezTo>
                    <a:pt x="40555" y="165735"/>
                    <a:pt x="0" y="128634"/>
                    <a:pt x="0" y="82868"/>
                  </a:cubicBezTo>
                  <a:cubicBezTo>
                    <a:pt x="0" y="37101"/>
                    <a:pt x="40555" y="0"/>
                    <a:pt x="90583" y="0"/>
                  </a:cubicBezTo>
                  <a:cubicBezTo>
                    <a:pt x="140610" y="0"/>
                    <a:pt x="181166" y="37101"/>
                    <a:pt x="181166" y="82868"/>
                  </a:cubicBezTo>
                  <a:close/>
                </a:path>
              </a:pathLst>
            </a:custGeom>
            <a:solidFill>
              <a:srgbClr val="FFFF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61" name="Google Shape;1261;p31"/>
            <p:cNvSpPr/>
            <p:nvPr/>
          </p:nvSpPr>
          <p:spPr>
            <a:xfrm>
              <a:off x="2192083" y="3916298"/>
              <a:ext cx="181165" cy="165734"/>
            </a:xfrm>
            <a:custGeom>
              <a:rect b="b" l="l" r="r" t="t"/>
              <a:pathLst>
                <a:path extrusionOk="0" h="165734" w="181165">
                  <a:moveTo>
                    <a:pt x="181166" y="82867"/>
                  </a:moveTo>
                  <a:cubicBezTo>
                    <a:pt x="181166" y="128634"/>
                    <a:pt x="140610" y="165735"/>
                    <a:pt x="90583" y="165735"/>
                  </a:cubicBezTo>
                  <a:cubicBezTo>
                    <a:pt x="40555" y="165735"/>
                    <a:pt x="0" y="128634"/>
                    <a:pt x="0" y="82867"/>
                  </a:cubicBezTo>
                  <a:cubicBezTo>
                    <a:pt x="0" y="37101"/>
                    <a:pt x="40555" y="0"/>
                    <a:pt x="90583" y="0"/>
                  </a:cubicBezTo>
                  <a:cubicBezTo>
                    <a:pt x="140610" y="0"/>
                    <a:pt x="181166" y="37101"/>
                    <a:pt x="181166" y="82867"/>
                  </a:cubicBezTo>
                  <a:close/>
                </a:path>
              </a:pathLst>
            </a:custGeom>
            <a:solidFill>
              <a:srgbClr val="FFFF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62" name="Google Shape;1262;p31"/>
            <p:cNvSpPr/>
            <p:nvPr/>
          </p:nvSpPr>
          <p:spPr>
            <a:xfrm>
              <a:off x="536766" y="4171304"/>
              <a:ext cx="2422265" cy="1189416"/>
            </a:xfrm>
            <a:custGeom>
              <a:rect b="b" l="l" r="r" t="t"/>
              <a:pathLst>
                <a:path extrusionOk="0" h="1189416" w="2422265">
                  <a:moveTo>
                    <a:pt x="1266982" y="264"/>
                  </a:moveTo>
                  <a:cubicBezTo>
                    <a:pt x="931417" y="-4879"/>
                    <a:pt x="677766" y="65892"/>
                    <a:pt x="502030" y="137805"/>
                  </a:cubicBezTo>
                  <a:cubicBezTo>
                    <a:pt x="326579" y="209624"/>
                    <a:pt x="157225" y="281728"/>
                    <a:pt x="64927" y="455845"/>
                  </a:cubicBezTo>
                  <a:cubicBezTo>
                    <a:pt x="45592" y="492326"/>
                    <a:pt x="-45467" y="674920"/>
                    <a:pt x="28542" y="842655"/>
                  </a:cubicBezTo>
                  <a:cubicBezTo>
                    <a:pt x="125506" y="1062397"/>
                    <a:pt x="442308" y="1112403"/>
                    <a:pt x="747965" y="1160695"/>
                  </a:cubicBezTo>
                  <a:cubicBezTo>
                    <a:pt x="910652" y="1186413"/>
                    <a:pt x="1453958" y="1256040"/>
                    <a:pt x="2022791" y="1006009"/>
                  </a:cubicBezTo>
                  <a:cubicBezTo>
                    <a:pt x="2349594" y="862372"/>
                    <a:pt x="2400076" y="738357"/>
                    <a:pt x="2414364" y="679397"/>
                  </a:cubicBezTo>
                  <a:cubicBezTo>
                    <a:pt x="2450464" y="530331"/>
                    <a:pt x="2352832" y="394028"/>
                    <a:pt x="2323305" y="352785"/>
                  </a:cubicBezTo>
                  <a:cubicBezTo>
                    <a:pt x="2079751" y="12647"/>
                    <a:pt x="1525872" y="4170"/>
                    <a:pt x="1266982" y="264"/>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63" name="Google Shape;1263;p31"/>
            <p:cNvSpPr/>
            <p:nvPr/>
          </p:nvSpPr>
          <p:spPr>
            <a:xfrm>
              <a:off x="962380" y="4673643"/>
              <a:ext cx="1527418" cy="523516"/>
            </a:xfrm>
            <a:custGeom>
              <a:rect b="b" l="l" r="r" t="t"/>
              <a:pathLst>
                <a:path extrusionOk="0" h="523516" w="1527418">
                  <a:moveTo>
                    <a:pt x="1503058" y="3906"/>
                  </a:moveTo>
                  <a:cubicBezTo>
                    <a:pt x="1484389" y="20479"/>
                    <a:pt x="1466482" y="37910"/>
                    <a:pt x="1448765" y="55531"/>
                  </a:cubicBezTo>
                  <a:cubicBezTo>
                    <a:pt x="1305319" y="182118"/>
                    <a:pt x="1125772" y="266034"/>
                    <a:pt x="939463" y="306991"/>
                  </a:cubicBezTo>
                  <a:cubicBezTo>
                    <a:pt x="834307" y="330137"/>
                    <a:pt x="726484" y="337662"/>
                    <a:pt x="619042" y="337376"/>
                  </a:cubicBezTo>
                  <a:cubicBezTo>
                    <a:pt x="516172" y="337090"/>
                    <a:pt x="412636" y="327851"/>
                    <a:pt x="313195" y="300419"/>
                  </a:cubicBezTo>
                  <a:cubicBezTo>
                    <a:pt x="204895" y="270606"/>
                    <a:pt x="103930" y="217932"/>
                    <a:pt x="24873" y="137351"/>
                  </a:cubicBezTo>
                  <a:cubicBezTo>
                    <a:pt x="18967" y="131350"/>
                    <a:pt x="11538" y="132398"/>
                    <a:pt x="6394" y="136494"/>
                  </a:cubicBezTo>
                  <a:cubicBezTo>
                    <a:pt x="679" y="140208"/>
                    <a:pt x="-2464" y="147352"/>
                    <a:pt x="2394" y="154686"/>
                  </a:cubicBezTo>
                  <a:cubicBezTo>
                    <a:pt x="2394" y="154686"/>
                    <a:pt x="2394" y="154686"/>
                    <a:pt x="2489" y="154782"/>
                  </a:cubicBezTo>
                  <a:cubicBezTo>
                    <a:pt x="2680" y="155163"/>
                    <a:pt x="2965" y="155448"/>
                    <a:pt x="3251" y="155829"/>
                  </a:cubicBezTo>
                  <a:cubicBezTo>
                    <a:pt x="25349" y="188500"/>
                    <a:pt x="56686" y="214980"/>
                    <a:pt x="87357" y="239268"/>
                  </a:cubicBezTo>
                  <a:cubicBezTo>
                    <a:pt x="132886" y="275368"/>
                    <a:pt x="181369" y="307658"/>
                    <a:pt x="231280" y="337376"/>
                  </a:cubicBezTo>
                  <a:cubicBezTo>
                    <a:pt x="345675" y="405765"/>
                    <a:pt x="469595" y="464249"/>
                    <a:pt x="598849" y="498825"/>
                  </a:cubicBezTo>
                  <a:cubicBezTo>
                    <a:pt x="655809" y="514065"/>
                    <a:pt x="715531" y="525209"/>
                    <a:pt x="774681" y="523304"/>
                  </a:cubicBezTo>
                  <a:cubicBezTo>
                    <a:pt x="835260" y="521399"/>
                    <a:pt x="893934" y="504254"/>
                    <a:pt x="949369" y="480632"/>
                  </a:cubicBezTo>
                  <a:cubicBezTo>
                    <a:pt x="1070623" y="428911"/>
                    <a:pt x="1177588" y="345758"/>
                    <a:pt x="1275886" y="259366"/>
                  </a:cubicBezTo>
                  <a:cubicBezTo>
                    <a:pt x="1341895" y="201359"/>
                    <a:pt x="1403426" y="138875"/>
                    <a:pt x="1466386" y="77820"/>
                  </a:cubicBezTo>
                  <a:cubicBezTo>
                    <a:pt x="1486008" y="60579"/>
                    <a:pt x="1505058" y="42768"/>
                    <a:pt x="1523155" y="24099"/>
                  </a:cubicBezTo>
                  <a:cubicBezTo>
                    <a:pt x="1536109" y="10764"/>
                    <a:pt x="1516678" y="-8286"/>
                    <a:pt x="1503058" y="3906"/>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264" name="Google Shape;1264;p31"/>
          <p:cNvSpPr txBox="1"/>
          <p:nvPr/>
        </p:nvSpPr>
        <p:spPr>
          <a:xfrm rot="5400000">
            <a:off x="-481219" y="43133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dk1"/>
                </a:solidFill>
                <a:latin typeface="Barlow Condensed"/>
                <a:ea typeface="Barlow Condensed"/>
                <a:cs typeface="Barlow Condensed"/>
                <a:sym typeface="Barlow Condensed"/>
              </a:rPr>
              <a:t>SLIDESMANIA.COM</a:t>
            </a:r>
            <a:endParaRPr sz="1100">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8 Custom Layout 1">
  <p:cSld name="CUSTOM_17">
    <p:spTree>
      <p:nvGrpSpPr>
        <p:cNvPr id="1265" name="Shape 1265"/>
        <p:cNvGrpSpPr/>
        <p:nvPr/>
      </p:nvGrpSpPr>
      <p:grpSpPr>
        <a:xfrm>
          <a:off x="0" y="0"/>
          <a:ext cx="0" cy="0"/>
          <a:chOff x="0" y="0"/>
          <a:chExt cx="0" cy="0"/>
        </a:xfrm>
      </p:grpSpPr>
      <p:sp>
        <p:nvSpPr>
          <p:cNvPr id="1266" name="Google Shape;1266;p32"/>
          <p:cNvSpPr/>
          <p:nvPr/>
        </p:nvSpPr>
        <p:spPr>
          <a:xfrm rot="10398079">
            <a:off x="6425" y="232923"/>
            <a:ext cx="1102702" cy="1299259"/>
          </a:xfrm>
          <a:custGeom>
            <a:rect b="b" l="l" r="r" t="t"/>
            <a:pathLst>
              <a:path extrusionOk="0" h="1732731" w="1470032">
                <a:moveTo>
                  <a:pt x="346462" y="1694039"/>
                </a:moveTo>
                <a:cubicBezTo>
                  <a:pt x="328309" y="1689844"/>
                  <a:pt x="311196" y="1682690"/>
                  <a:pt x="296508" y="1672463"/>
                </a:cubicBezTo>
                <a:cubicBezTo>
                  <a:pt x="267132" y="1652010"/>
                  <a:pt x="250337" y="1621095"/>
                  <a:pt x="247039" y="1589149"/>
                </a:cubicBezTo>
                <a:lnTo>
                  <a:pt x="251885" y="1545616"/>
                </a:lnTo>
                <a:lnTo>
                  <a:pt x="255143" y="1547979"/>
                </a:lnTo>
                <a:cubicBezTo>
                  <a:pt x="279949" y="1563316"/>
                  <a:pt x="306208" y="1576999"/>
                  <a:pt x="333755" y="1588773"/>
                </a:cubicBezTo>
                <a:lnTo>
                  <a:pt x="278550" y="1499643"/>
                </a:lnTo>
                <a:cubicBezTo>
                  <a:pt x="266245" y="1511934"/>
                  <a:pt x="257542" y="1526323"/>
                  <a:pt x="252329" y="1541634"/>
                </a:cubicBezTo>
                <a:lnTo>
                  <a:pt x="251885" y="1545616"/>
                </a:lnTo>
                <a:lnTo>
                  <a:pt x="185243" y="1497268"/>
                </a:lnTo>
                <a:cubicBezTo>
                  <a:pt x="54807" y="1386951"/>
                  <a:pt x="-17483" y="1226340"/>
                  <a:pt x="3633" y="1070690"/>
                </a:cubicBezTo>
                <a:cubicBezTo>
                  <a:pt x="6514" y="1049110"/>
                  <a:pt x="13389" y="1024905"/>
                  <a:pt x="35780" y="1014210"/>
                </a:cubicBezTo>
                <a:cubicBezTo>
                  <a:pt x="67262" y="999198"/>
                  <a:pt x="104732" y="1020589"/>
                  <a:pt x="131781" y="1040856"/>
                </a:cubicBezTo>
                <a:cubicBezTo>
                  <a:pt x="180776" y="1077633"/>
                  <a:pt x="229996" y="1114224"/>
                  <a:pt x="278993" y="1151002"/>
                </a:cubicBezTo>
                <a:cubicBezTo>
                  <a:pt x="173681" y="995071"/>
                  <a:pt x="135326" y="807614"/>
                  <a:pt x="172573" y="630854"/>
                </a:cubicBezTo>
                <a:cubicBezTo>
                  <a:pt x="282541" y="679453"/>
                  <a:pt x="374105" y="757513"/>
                  <a:pt x="430641" y="850959"/>
                </a:cubicBezTo>
                <a:cubicBezTo>
                  <a:pt x="401375" y="779093"/>
                  <a:pt x="372109" y="700657"/>
                  <a:pt x="401154" y="628603"/>
                </a:cubicBezTo>
                <a:cubicBezTo>
                  <a:pt x="430197" y="556548"/>
                  <a:pt x="546594" y="507947"/>
                  <a:pt x="613106" y="558986"/>
                </a:cubicBezTo>
                <a:cubicBezTo>
                  <a:pt x="664319" y="598392"/>
                  <a:pt x="662547" y="675701"/>
                  <a:pt x="722187" y="705160"/>
                </a:cubicBezTo>
                <a:cubicBezTo>
                  <a:pt x="705336" y="501568"/>
                  <a:pt x="734602" y="295160"/>
                  <a:pt x="807543" y="100574"/>
                </a:cubicBezTo>
                <a:cubicBezTo>
                  <a:pt x="822841" y="60043"/>
                  <a:pt x="846120" y="14633"/>
                  <a:pt x="894450" y="2812"/>
                </a:cubicBezTo>
                <a:cubicBezTo>
                  <a:pt x="976705" y="-17080"/>
                  <a:pt x="1032577" y="72615"/>
                  <a:pt x="1047208" y="143919"/>
                </a:cubicBezTo>
                <a:cubicBezTo>
                  <a:pt x="1076031" y="284839"/>
                  <a:pt x="1080907" y="429138"/>
                  <a:pt x="1061840" y="571183"/>
                </a:cubicBezTo>
                <a:cubicBezTo>
                  <a:pt x="1076251" y="536281"/>
                  <a:pt x="1091994" y="499692"/>
                  <a:pt x="1124584" y="474923"/>
                </a:cubicBezTo>
                <a:cubicBezTo>
                  <a:pt x="1157174" y="450154"/>
                  <a:pt x="1212379" y="442459"/>
                  <a:pt x="1243641" y="468542"/>
                </a:cubicBezTo>
                <a:cubicBezTo>
                  <a:pt x="1265147" y="486555"/>
                  <a:pt x="1269359" y="514514"/>
                  <a:pt x="1270244" y="540222"/>
                </a:cubicBezTo>
                <a:cubicBezTo>
                  <a:pt x="1272463" y="608149"/>
                  <a:pt x="1260268" y="676452"/>
                  <a:pt x="1234550" y="740626"/>
                </a:cubicBezTo>
                <a:cubicBezTo>
                  <a:pt x="1309709" y="710978"/>
                  <a:pt x="1409255" y="738373"/>
                  <a:pt x="1449385" y="799733"/>
                </a:cubicBezTo>
                <a:cubicBezTo>
                  <a:pt x="1489514" y="861093"/>
                  <a:pt x="1464017" y="947034"/>
                  <a:pt x="1394401" y="985125"/>
                </a:cubicBezTo>
                <a:cubicBezTo>
                  <a:pt x="1410198" y="972600"/>
                  <a:pt x="1429251" y="965176"/>
                  <a:pt x="1449537" y="962115"/>
                </a:cubicBezTo>
                <a:lnTo>
                  <a:pt x="1470032" y="963153"/>
                </a:lnTo>
                <a:lnTo>
                  <a:pt x="1397549" y="1582612"/>
                </a:lnTo>
                <a:lnTo>
                  <a:pt x="1350437" y="1615413"/>
                </a:lnTo>
                <a:cubicBezTo>
                  <a:pt x="1262402" y="1665285"/>
                  <a:pt x="1157063" y="1693573"/>
                  <a:pt x="1050977" y="1694417"/>
                </a:cubicBezTo>
                <a:cubicBezTo>
                  <a:pt x="989787" y="1694792"/>
                  <a:pt x="908864" y="1663080"/>
                  <a:pt x="926376" y="1613543"/>
                </a:cubicBezTo>
                <a:cubicBezTo>
                  <a:pt x="917732" y="1685973"/>
                  <a:pt x="824393" y="1734197"/>
                  <a:pt x="738370" y="1732697"/>
                </a:cubicBezTo>
                <a:cubicBezTo>
                  <a:pt x="652348" y="1731194"/>
                  <a:pt x="573420" y="1693665"/>
                  <a:pt x="500480" y="1655012"/>
                </a:cubicBezTo>
                <a:cubicBezTo>
                  <a:pt x="464729" y="1692588"/>
                  <a:pt x="400918" y="1706626"/>
                  <a:pt x="346462" y="1694039"/>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67" name="Google Shape;1267;p32"/>
          <p:cNvSpPr/>
          <p:nvPr/>
        </p:nvSpPr>
        <p:spPr>
          <a:xfrm rot="8383801">
            <a:off x="262461" y="-348046"/>
            <a:ext cx="1163541" cy="1270370"/>
          </a:xfrm>
          <a:custGeom>
            <a:rect b="b" l="l" r="r" t="t"/>
            <a:pathLst>
              <a:path extrusionOk="0" h="1693103" w="1550725">
                <a:moveTo>
                  <a:pt x="1176669" y="1691788"/>
                </a:moveTo>
                <a:lnTo>
                  <a:pt x="0" y="692311"/>
                </a:lnTo>
                <a:lnTo>
                  <a:pt x="5643" y="667782"/>
                </a:lnTo>
                <a:cubicBezTo>
                  <a:pt x="15305" y="639727"/>
                  <a:pt x="30538" y="616170"/>
                  <a:pt x="51092" y="603204"/>
                </a:cubicBezTo>
                <a:cubicBezTo>
                  <a:pt x="83553" y="582660"/>
                  <a:pt x="117244" y="591927"/>
                  <a:pt x="148939" y="615302"/>
                </a:cubicBezTo>
                <a:lnTo>
                  <a:pt x="188704" y="653356"/>
                </a:lnTo>
                <a:lnTo>
                  <a:pt x="207820" y="685971"/>
                </a:lnTo>
                <a:cubicBezTo>
                  <a:pt x="215744" y="696289"/>
                  <a:pt x="224753" y="705126"/>
                  <a:pt x="234814" y="712043"/>
                </a:cubicBezTo>
                <a:cubicBezTo>
                  <a:pt x="222574" y="694101"/>
                  <a:pt x="209030" y="675759"/>
                  <a:pt x="194583" y="658981"/>
                </a:cubicBezTo>
                <a:lnTo>
                  <a:pt x="188704" y="653356"/>
                </a:lnTo>
                <a:lnTo>
                  <a:pt x="187331" y="651012"/>
                </a:lnTo>
                <a:cubicBezTo>
                  <a:pt x="152989" y="573963"/>
                  <a:pt x="158850" y="459394"/>
                  <a:pt x="211932" y="402145"/>
                </a:cubicBezTo>
                <a:cubicBezTo>
                  <a:pt x="282706" y="325627"/>
                  <a:pt x="405764" y="385162"/>
                  <a:pt x="425985" y="505687"/>
                </a:cubicBezTo>
                <a:cubicBezTo>
                  <a:pt x="414013" y="454920"/>
                  <a:pt x="401907" y="400318"/>
                  <a:pt x="413081" y="349186"/>
                </a:cubicBezTo>
                <a:cubicBezTo>
                  <a:pt x="424256" y="298054"/>
                  <a:pt x="469222" y="257694"/>
                  <a:pt x="502747" y="284540"/>
                </a:cubicBezTo>
                <a:cubicBezTo>
                  <a:pt x="516183" y="295314"/>
                  <a:pt x="524963" y="314123"/>
                  <a:pt x="532813" y="332568"/>
                </a:cubicBezTo>
                <a:cubicBezTo>
                  <a:pt x="556493" y="388447"/>
                  <a:pt x="576183" y="447616"/>
                  <a:pt x="591349" y="508792"/>
                </a:cubicBezTo>
                <a:cubicBezTo>
                  <a:pt x="548246" y="349917"/>
                  <a:pt x="515252" y="143926"/>
                  <a:pt x="608910" y="33260"/>
                </a:cubicBezTo>
                <a:cubicBezTo>
                  <a:pt x="621947" y="17739"/>
                  <a:pt x="637379" y="5138"/>
                  <a:pt x="654406" y="1303"/>
                </a:cubicBezTo>
                <a:cubicBezTo>
                  <a:pt x="712943" y="-12029"/>
                  <a:pt x="756579" y="79463"/>
                  <a:pt x="762034" y="160544"/>
                </a:cubicBezTo>
                <a:cubicBezTo>
                  <a:pt x="767487" y="241626"/>
                  <a:pt x="752720" y="326724"/>
                  <a:pt x="773208" y="403058"/>
                </a:cubicBezTo>
                <a:cubicBezTo>
                  <a:pt x="783318" y="334759"/>
                  <a:pt x="795957" y="263722"/>
                  <a:pt x="829482" y="211310"/>
                </a:cubicBezTo>
                <a:cubicBezTo>
                  <a:pt x="863007" y="158900"/>
                  <a:pt x="923671" y="132603"/>
                  <a:pt x="965843" y="171318"/>
                </a:cubicBezTo>
                <a:cubicBezTo>
                  <a:pt x="1040609" y="240164"/>
                  <a:pt x="987395" y="399770"/>
                  <a:pt x="1000965" y="521941"/>
                </a:cubicBezTo>
                <a:cubicBezTo>
                  <a:pt x="1016131" y="461859"/>
                  <a:pt x="1033159" y="398310"/>
                  <a:pt x="1070010" y="359960"/>
                </a:cubicBezTo>
                <a:cubicBezTo>
                  <a:pt x="1106861" y="321611"/>
                  <a:pt x="1170052" y="324533"/>
                  <a:pt x="1190407" y="381690"/>
                </a:cubicBezTo>
                <a:cubicBezTo>
                  <a:pt x="1201716" y="413466"/>
                  <a:pt x="1196793" y="451086"/>
                  <a:pt x="1191604" y="485783"/>
                </a:cubicBezTo>
                <a:cubicBezTo>
                  <a:pt x="1178966" y="570700"/>
                  <a:pt x="1166327" y="655432"/>
                  <a:pt x="1153689" y="740349"/>
                </a:cubicBezTo>
                <a:cubicBezTo>
                  <a:pt x="1185352" y="610509"/>
                  <a:pt x="1322379" y="558098"/>
                  <a:pt x="1398341" y="646850"/>
                </a:cubicBezTo>
                <a:cubicBezTo>
                  <a:pt x="1455313" y="713413"/>
                  <a:pt x="1460876" y="839144"/>
                  <a:pt x="1422887" y="924813"/>
                </a:cubicBezTo>
                <a:lnTo>
                  <a:pt x="1402131" y="960685"/>
                </a:lnTo>
                <a:lnTo>
                  <a:pt x="1370671" y="993455"/>
                </a:lnTo>
                <a:cubicBezTo>
                  <a:pt x="1381696" y="985465"/>
                  <a:pt x="1391584" y="975444"/>
                  <a:pt x="1400299" y="963851"/>
                </a:cubicBezTo>
                <a:lnTo>
                  <a:pt x="1402131" y="960685"/>
                </a:lnTo>
                <a:lnTo>
                  <a:pt x="1403811" y="958935"/>
                </a:lnTo>
                <a:cubicBezTo>
                  <a:pt x="1442518" y="937140"/>
                  <a:pt x="1493928" y="952685"/>
                  <a:pt x="1522065" y="998020"/>
                </a:cubicBezTo>
                <a:cubicBezTo>
                  <a:pt x="1559580" y="1058466"/>
                  <a:pt x="1558250" y="1152512"/>
                  <a:pt x="1529781" y="1221723"/>
                </a:cubicBezTo>
                <a:cubicBezTo>
                  <a:pt x="1501311" y="1290935"/>
                  <a:pt x="1450758" y="1338234"/>
                  <a:pt x="1397544" y="1369825"/>
                </a:cubicBezTo>
                <a:cubicBezTo>
                  <a:pt x="1313199" y="1419679"/>
                  <a:pt x="1218344" y="1435020"/>
                  <a:pt x="1127880" y="1413287"/>
                </a:cubicBezTo>
                <a:cubicBezTo>
                  <a:pt x="1205440" y="1429542"/>
                  <a:pt x="1277944" y="1487430"/>
                  <a:pt x="1326635" y="1571615"/>
                </a:cubicBezTo>
                <a:cubicBezTo>
                  <a:pt x="1339938" y="1594625"/>
                  <a:pt x="1351912" y="1626035"/>
                  <a:pt x="1342067" y="1652150"/>
                </a:cubicBezTo>
                <a:cubicBezTo>
                  <a:pt x="1333287" y="1675159"/>
                  <a:pt x="1312001" y="1681732"/>
                  <a:pt x="1293243" y="1685020"/>
                </a:cubicBezTo>
                <a:cubicBezTo>
                  <a:pt x="1257889" y="1691138"/>
                  <a:pt x="1222227" y="1693763"/>
                  <a:pt x="1186602" y="1692964"/>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68" name="Google Shape;1268;p32"/>
          <p:cNvSpPr/>
          <p:nvPr/>
        </p:nvSpPr>
        <p:spPr>
          <a:xfrm rot="8383801">
            <a:off x="61835" y="-249921"/>
            <a:ext cx="979015" cy="1411597"/>
          </a:xfrm>
          <a:custGeom>
            <a:rect b="b" l="l" r="r" t="t"/>
            <a:pathLst>
              <a:path extrusionOk="0" h="1881325" w="1304795">
                <a:moveTo>
                  <a:pt x="817698" y="1881325"/>
                </a:moveTo>
                <a:lnTo>
                  <a:pt x="0" y="1186371"/>
                </a:lnTo>
                <a:lnTo>
                  <a:pt x="18" y="1185092"/>
                </a:lnTo>
                <a:cubicBezTo>
                  <a:pt x="2957" y="1163951"/>
                  <a:pt x="8772" y="1144140"/>
                  <a:pt x="18239" y="1126697"/>
                </a:cubicBezTo>
                <a:cubicBezTo>
                  <a:pt x="72136" y="1027280"/>
                  <a:pt x="173972" y="1107973"/>
                  <a:pt x="237939" y="1191341"/>
                </a:cubicBezTo>
                <a:cubicBezTo>
                  <a:pt x="208722" y="1048234"/>
                  <a:pt x="181064" y="904458"/>
                  <a:pt x="154541" y="760237"/>
                </a:cubicBezTo>
                <a:cubicBezTo>
                  <a:pt x="150712" y="739285"/>
                  <a:pt x="147167" y="715656"/>
                  <a:pt x="154115" y="696932"/>
                </a:cubicBezTo>
                <a:cubicBezTo>
                  <a:pt x="168724" y="657477"/>
                  <a:pt x="207445" y="681550"/>
                  <a:pt x="229430" y="711645"/>
                </a:cubicBezTo>
                <a:cubicBezTo>
                  <a:pt x="264463" y="759347"/>
                  <a:pt x="296374" y="812620"/>
                  <a:pt x="324458" y="870355"/>
                </a:cubicBezTo>
                <a:cubicBezTo>
                  <a:pt x="253967" y="707408"/>
                  <a:pt x="259499" y="472464"/>
                  <a:pt x="337649" y="318213"/>
                </a:cubicBezTo>
                <a:cubicBezTo>
                  <a:pt x="419771" y="420305"/>
                  <a:pt x="483029" y="559174"/>
                  <a:pt x="517919" y="714320"/>
                </a:cubicBezTo>
                <a:cubicBezTo>
                  <a:pt x="486857" y="494755"/>
                  <a:pt x="509833" y="257582"/>
                  <a:pt x="581034" y="62315"/>
                </a:cubicBezTo>
                <a:cubicBezTo>
                  <a:pt x="589687" y="38686"/>
                  <a:pt x="599899" y="14391"/>
                  <a:pt x="616068" y="4583"/>
                </a:cubicBezTo>
                <a:cubicBezTo>
                  <a:pt x="654788" y="-19046"/>
                  <a:pt x="688260" y="53399"/>
                  <a:pt x="703154" y="114476"/>
                </a:cubicBezTo>
                <a:cubicBezTo>
                  <a:pt x="739888" y="264046"/>
                  <a:pt x="766978" y="419413"/>
                  <a:pt x="783999" y="577676"/>
                </a:cubicBezTo>
                <a:cubicBezTo>
                  <a:pt x="841441" y="509690"/>
                  <a:pt x="836619" y="319549"/>
                  <a:pt x="908387" y="323562"/>
                </a:cubicBezTo>
                <a:cubicBezTo>
                  <a:pt x="955050" y="326015"/>
                  <a:pt x="974481" y="421419"/>
                  <a:pt x="967958" y="493862"/>
                </a:cubicBezTo>
                <a:cubicBezTo>
                  <a:pt x="961433" y="566308"/>
                  <a:pt x="942002" y="642320"/>
                  <a:pt x="960015" y="709860"/>
                </a:cubicBezTo>
                <a:cubicBezTo>
                  <a:pt x="958596" y="642096"/>
                  <a:pt x="1016890" y="599745"/>
                  <a:pt x="1054760" y="632288"/>
                </a:cubicBezTo>
                <a:cubicBezTo>
                  <a:pt x="1092628" y="664833"/>
                  <a:pt x="1105819" y="744412"/>
                  <a:pt x="1095465" y="810392"/>
                </a:cubicBezTo>
                <a:cubicBezTo>
                  <a:pt x="1085111" y="876372"/>
                  <a:pt x="1056178" y="930761"/>
                  <a:pt x="1026250" y="979578"/>
                </a:cubicBezTo>
                <a:cubicBezTo>
                  <a:pt x="1080573" y="927865"/>
                  <a:pt x="1147944" y="875257"/>
                  <a:pt x="1203968" y="921845"/>
                </a:cubicBezTo>
                <a:cubicBezTo>
                  <a:pt x="1249497" y="959739"/>
                  <a:pt x="1267084" y="1052469"/>
                  <a:pt x="1258432" y="1132270"/>
                </a:cubicBezTo>
                <a:cubicBezTo>
                  <a:pt x="1249781" y="1212071"/>
                  <a:pt x="1220562" y="1282064"/>
                  <a:pt x="1192054" y="1349604"/>
                </a:cubicBezTo>
                <a:cubicBezTo>
                  <a:pt x="1210883" y="1293933"/>
                  <a:pt x="1257953" y="1277383"/>
                  <a:pt x="1295570" y="1298729"/>
                </a:cubicBezTo>
                <a:lnTo>
                  <a:pt x="1304795" y="1308195"/>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grpSp>
        <p:nvGrpSpPr>
          <p:cNvPr id="1269" name="Google Shape;1269;p32"/>
          <p:cNvGrpSpPr/>
          <p:nvPr/>
        </p:nvGrpSpPr>
        <p:grpSpPr>
          <a:xfrm>
            <a:off x="220350" y="1342351"/>
            <a:ext cx="1867464" cy="2945345"/>
            <a:chOff x="351300" y="2342764"/>
            <a:chExt cx="2489952" cy="3927127"/>
          </a:xfrm>
        </p:grpSpPr>
        <p:sp>
          <p:nvSpPr>
            <p:cNvPr id="1270" name="Google Shape;1270;p32"/>
            <p:cNvSpPr/>
            <p:nvPr/>
          </p:nvSpPr>
          <p:spPr>
            <a:xfrm>
              <a:off x="2063271" y="2342764"/>
              <a:ext cx="777981" cy="1229422"/>
            </a:xfrm>
            <a:custGeom>
              <a:rect b="b" l="l" r="r" t="t"/>
              <a:pathLst>
                <a:path extrusionOk="0" h="820983" w="519520">
                  <a:moveTo>
                    <a:pt x="0" y="0"/>
                  </a:moveTo>
                  <a:lnTo>
                    <a:pt x="152688" y="0"/>
                  </a:lnTo>
                  <a:lnTo>
                    <a:pt x="519521" y="355286"/>
                  </a:lnTo>
                  <a:lnTo>
                    <a:pt x="225978" y="820984"/>
                  </a:lnTo>
                  <a:lnTo>
                    <a:pt x="73195" y="820984"/>
                  </a:lnTo>
                  <a:lnTo>
                    <a:pt x="0" y="0"/>
                  </a:ln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1" name="Google Shape;1271;p32"/>
            <p:cNvSpPr/>
            <p:nvPr/>
          </p:nvSpPr>
          <p:spPr>
            <a:xfrm>
              <a:off x="1900129" y="2580189"/>
              <a:ext cx="323253" cy="808993"/>
            </a:xfrm>
            <a:custGeom>
              <a:rect b="b" l="l" r="r" t="t"/>
              <a:pathLst>
                <a:path extrusionOk="0" h="540229" w="215862">
                  <a:moveTo>
                    <a:pt x="212809" y="15460"/>
                  </a:moveTo>
                  <a:cubicBezTo>
                    <a:pt x="210041" y="11452"/>
                    <a:pt x="206033" y="8875"/>
                    <a:pt x="200976" y="7921"/>
                  </a:cubicBezTo>
                  <a:cubicBezTo>
                    <a:pt x="164044" y="2577"/>
                    <a:pt x="129308" y="0"/>
                    <a:pt x="96671" y="0"/>
                  </a:cubicBezTo>
                  <a:cubicBezTo>
                    <a:pt x="62316" y="0"/>
                    <a:pt x="35500" y="859"/>
                    <a:pt x="16414" y="2672"/>
                  </a:cubicBezTo>
                  <a:cubicBezTo>
                    <a:pt x="11356" y="3149"/>
                    <a:pt x="7348" y="5153"/>
                    <a:pt x="4390" y="8780"/>
                  </a:cubicBezTo>
                  <a:cubicBezTo>
                    <a:pt x="1432" y="12311"/>
                    <a:pt x="0" y="16223"/>
                    <a:pt x="0" y="20517"/>
                  </a:cubicBezTo>
                  <a:lnTo>
                    <a:pt x="0" y="22426"/>
                  </a:lnTo>
                  <a:cubicBezTo>
                    <a:pt x="763" y="27198"/>
                    <a:pt x="2863" y="31015"/>
                    <a:pt x="6298" y="33782"/>
                  </a:cubicBezTo>
                  <a:cubicBezTo>
                    <a:pt x="9734" y="36550"/>
                    <a:pt x="13647" y="37981"/>
                    <a:pt x="17941" y="37981"/>
                  </a:cubicBezTo>
                  <a:lnTo>
                    <a:pt x="19086" y="37981"/>
                  </a:lnTo>
                  <a:cubicBezTo>
                    <a:pt x="35882" y="36454"/>
                    <a:pt x="60216" y="35691"/>
                    <a:pt x="92090" y="35691"/>
                  </a:cubicBezTo>
                  <a:cubicBezTo>
                    <a:pt x="90277" y="90563"/>
                    <a:pt x="89036" y="154406"/>
                    <a:pt x="88273" y="227028"/>
                  </a:cubicBezTo>
                  <a:cubicBezTo>
                    <a:pt x="87509" y="299746"/>
                    <a:pt x="87128" y="356717"/>
                    <a:pt x="87128" y="397943"/>
                  </a:cubicBezTo>
                  <a:cubicBezTo>
                    <a:pt x="87128" y="442986"/>
                    <a:pt x="87509" y="484689"/>
                    <a:pt x="88273" y="523147"/>
                  </a:cubicBezTo>
                  <a:cubicBezTo>
                    <a:pt x="88559" y="528205"/>
                    <a:pt x="90277" y="532308"/>
                    <a:pt x="93617" y="535458"/>
                  </a:cubicBezTo>
                  <a:cubicBezTo>
                    <a:pt x="96957" y="538607"/>
                    <a:pt x="101251" y="540229"/>
                    <a:pt x="106595" y="540229"/>
                  </a:cubicBezTo>
                  <a:cubicBezTo>
                    <a:pt x="111462" y="539943"/>
                    <a:pt x="115470" y="538225"/>
                    <a:pt x="118810" y="534885"/>
                  </a:cubicBezTo>
                  <a:cubicBezTo>
                    <a:pt x="122150" y="531641"/>
                    <a:pt x="123773" y="527442"/>
                    <a:pt x="123773" y="522384"/>
                  </a:cubicBezTo>
                  <a:cubicBezTo>
                    <a:pt x="123296" y="482685"/>
                    <a:pt x="123009" y="439264"/>
                    <a:pt x="123009" y="392313"/>
                  </a:cubicBezTo>
                  <a:cubicBezTo>
                    <a:pt x="123009" y="352614"/>
                    <a:pt x="123105" y="310243"/>
                    <a:pt x="123391" y="265200"/>
                  </a:cubicBezTo>
                  <a:cubicBezTo>
                    <a:pt x="124441" y="167098"/>
                    <a:pt x="125777" y="90850"/>
                    <a:pt x="127590" y="36454"/>
                  </a:cubicBezTo>
                  <a:cubicBezTo>
                    <a:pt x="149730" y="37504"/>
                    <a:pt x="172251" y="39603"/>
                    <a:pt x="195250" y="42943"/>
                  </a:cubicBezTo>
                  <a:lnTo>
                    <a:pt x="198303" y="43325"/>
                  </a:lnTo>
                  <a:cubicBezTo>
                    <a:pt x="201834" y="43325"/>
                    <a:pt x="205174" y="42276"/>
                    <a:pt x="208228" y="40271"/>
                  </a:cubicBezTo>
                  <a:cubicBezTo>
                    <a:pt x="213286" y="36741"/>
                    <a:pt x="215863" y="31778"/>
                    <a:pt x="215863" y="25480"/>
                  </a:cubicBezTo>
                  <a:cubicBezTo>
                    <a:pt x="215863" y="21758"/>
                    <a:pt x="214908" y="18513"/>
                    <a:pt x="212809" y="15460"/>
                  </a:cubicBezTo>
                  <a:close/>
                </a:path>
              </a:pathLst>
            </a:custGeom>
            <a:solidFill>
              <a:srgbClr val="BA925F"/>
            </a:solidFill>
            <a:ln cap="flat" cmpd="sng" w="9800">
              <a:solidFill>
                <a:srgbClr val="BA925F"/>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2" name="Google Shape;1272;p32"/>
            <p:cNvSpPr/>
            <p:nvPr/>
          </p:nvSpPr>
          <p:spPr>
            <a:xfrm>
              <a:off x="351300" y="2546164"/>
              <a:ext cx="461586" cy="3723727"/>
            </a:xfrm>
            <a:custGeom>
              <a:rect b="b" l="l" r="r" t="t"/>
              <a:pathLst>
                <a:path extrusionOk="0" h="2206653" w="308238">
                  <a:moveTo>
                    <a:pt x="308239" y="125323"/>
                  </a:moveTo>
                  <a:cubicBezTo>
                    <a:pt x="308239" y="-41774"/>
                    <a:pt x="0" y="-41774"/>
                    <a:pt x="0" y="125323"/>
                  </a:cubicBezTo>
                  <a:lnTo>
                    <a:pt x="0" y="2146816"/>
                  </a:lnTo>
                  <a:cubicBezTo>
                    <a:pt x="0" y="2225546"/>
                    <a:pt x="308239" y="2227646"/>
                    <a:pt x="308239" y="2146816"/>
                  </a:cubicBezTo>
                  <a:lnTo>
                    <a:pt x="308239" y="125323"/>
                  </a:lnTo>
                  <a:lnTo>
                    <a:pt x="308239" y="125323"/>
                  </a:lnTo>
                  <a:lnTo>
                    <a:pt x="308239" y="125323"/>
                  </a:ln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3" name="Google Shape;1273;p32"/>
            <p:cNvSpPr/>
            <p:nvPr/>
          </p:nvSpPr>
          <p:spPr>
            <a:xfrm>
              <a:off x="595436" y="2342764"/>
              <a:ext cx="2017694" cy="1229422"/>
            </a:xfrm>
            <a:custGeom>
              <a:rect b="b" l="l" r="r" t="t"/>
              <a:pathLst>
                <a:path extrusionOk="0" h="820983" w="1347375">
                  <a:moveTo>
                    <a:pt x="0" y="245541"/>
                  </a:moveTo>
                  <a:lnTo>
                    <a:pt x="981116" y="0"/>
                  </a:lnTo>
                  <a:lnTo>
                    <a:pt x="1347376" y="355286"/>
                  </a:lnTo>
                  <a:lnTo>
                    <a:pt x="1054215" y="820984"/>
                  </a:lnTo>
                  <a:lnTo>
                    <a:pt x="2481" y="795504"/>
                  </a:lnTo>
                  <a:lnTo>
                    <a:pt x="0" y="245541"/>
                  </a:ln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274" name="Google Shape;1274;p32"/>
          <p:cNvSpPr/>
          <p:nvPr/>
        </p:nvSpPr>
        <p:spPr>
          <a:xfrm flipH="1">
            <a:off x="112732" y="3882387"/>
            <a:ext cx="411399" cy="448186"/>
          </a:xfrm>
          <a:custGeom>
            <a:rect b="b" l="l" r="r" t="t"/>
            <a:pathLst>
              <a:path extrusionOk="0" h="597582" w="548532">
                <a:moveTo>
                  <a:pt x="270639" y="582504"/>
                </a:moveTo>
                <a:cubicBezTo>
                  <a:pt x="199067" y="457873"/>
                  <a:pt x="107359" y="344884"/>
                  <a:pt x="0" y="249263"/>
                </a:cubicBezTo>
                <a:cubicBezTo>
                  <a:pt x="92090" y="317782"/>
                  <a:pt x="175591" y="397943"/>
                  <a:pt x="247928" y="486979"/>
                </a:cubicBezTo>
                <a:cubicBezTo>
                  <a:pt x="168625" y="340685"/>
                  <a:pt x="117475" y="179217"/>
                  <a:pt x="98102" y="13933"/>
                </a:cubicBezTo>
                <a:cubicBezTo>
                  <a:pt x="145913" y="140282"/>
                  <a:pt x="197541" y="265200"/>
                  <a:pt x="252889" y="388495"/>
                </a:cubicBezTo>
                <a:cubicBezTo>
                  <a:pt x="215386" y="261001"/>
                  <a:pt x="226933" y="119669"/>
                  <a:pt x="284668" y="0"/>
                </a:cubicBezTo>
                <a:cubicBezTo>
                  <a:pt x="292111" y="137228"/>
                  <a:pt x="299746" y="275793"/>
                  <a:pt x="336773" y="408058"/>
                </a:cubicBezTo>
                <a:cubicBezTo>
                  <a:pt x="335723" y="305567"/>
                  <a:pt x="373132" y="203075"/>
                  <a:pt x="440027" y="125490"/>
                </a:cubicBezTo>
                <a:cubicBezTo>
                  <a:pt x="400616" y="239529"/>
                  <a:pt x="384392" y="361584"/>
                  <a:pt x="392790" y="482017"/>
                </a:cubicBezTo>
                <a:cubicBezTo>
                  <a:pt x="406533" y="441459"/>
                  <a:pt x="420941" y="400424"/>
                  <a:pt x="445468" y="365211"/>
                </a:cubicBezTo>
                <a:cubicBezTo>
                  <a:pt x="469993" y="330092"/>
                  <a:pt x="506161" y="300986"/>
                  <a:pt x="548532" y="294306"/>
                </a:cubicBezTo>
                <a:cubicBezTo>
                  <a:pt x="467130" y="378762"/>
                  <a:pt x="407773" y="484212"/>
                  <a:pt x="377713" y="597582"/>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5" name="Google Shape;1275;p32"/>
          <p:cNvSpPr/>
          <p:nvPr/>
        </p:nvSpPr>
        <p:spPr>
          <a:xfrm flipH="1">
            <a:off x="231471" y="3862634"/>
            <a:ext cx="411398" cy="448186"/>
          </a:xfrm>
          <a:custGeom>
            <a:rect b="b" l="l" r="r" t="t"/>
            <a:pathLst>
              <a:path extrusionOk="0" h="597582" w="548531">
                <a:moveTo>
                  <a:pt x="270639" y="582505"/>
                </a:moveTo>
                <a:cubicBezTo>
                  <a:pt x="199067" y="457873"/>
                  <a:pt x="107359" y="344884"/>
                  <a:pt x="0" y="249263"/>
                </a:cubicBezTo>
                <a:cubicBezTo>
                  <a:pt x="92090" y="317782"/>
                  <a:pt x="175591" y="397943"/>
                  <a:pt x="247927" y="486979"/>
                </a:cubicBezTo>
                <a:cubicBezTo>
                  <a:pt x="168625" y="340685"/>
                  <a:pt x="117475" y="179217"/>
                  <a:pt x="98102" y="13933"/>
                </a:cubicBezTo>
                <a:cubicBezTo>
                  <a:pt x="145913" y="140282"/>
                  <a:pt x="197540" y="265200"/>
                  <a:pt x="252889" y="388495"/>
                </a:cubicBezTo>
                <a:cubicBezTo>
                  <a:pt x="215386" y="261001"/>
                  <a:pt x="226933" y="119669"/>
                  <a:pt x="284667" y="0"/>
                </a:cubicBezTo>
                <a:cubicBezTo>
                  <a:pt x="292111" y="137228"/>
                  <a:pt x="299746" y="275793"/>
                  <a:pt x="336773" y="408059"/>
                </a:cubicBezTo>
                <a:cubicBezTo>
                  <a:pt x="335723" y="305567"/>
                  <a:pt x="373131" y="203075"/>
                  <a:pt x="440027" y="125490"/>
                </a:cubicBezTo>
                <a:cubicBezTo>
                  <a:pt x="400615" y="239529"/>
                  <a:pt x="384392" y="361584"/>
                  <a:pt x="392790" y="482017"/>
                </a:cubicBezTo>
                <a:cubicBezTo>
                  <a:pt x="406531" y="441459"/>
                  <a:pt x="420941" y="400424"/>
                  <a:pt x="445468" y="365210"/>
                </a:cubicBezTo>
                <a:cubicBezTo>
                  <a:pt x="469993" y="330092"/>
                  <a:pt x="506161" y="300986"/>
                  <a:pt x="548531" y="294306"/>
                </a:cubicBezTo>
                <a:cubicBezTo>
                  <a:pt x="467129" y="378761"/>
                  <a:pt x="407772" y="484212"/>
                  <a:pt x="377711" y="597582"/>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6" name="Google Shape;1276;p32"/>
          <p:cNvSpPr/>
          <p:nvPr/>
        </p:nvSpPr>
        <p:spPr>
          <a:xfrm rot="-2700000">
            <a:off x="1967318" y="3802602"/>
            <a:ext cx="835643" cy="923008"/>
          </a:xfrm>
          <a:custGeom>
            <a:rect b="b" l="l" r="r" t="t"/>
            <a:pathLst>
              <a:path extrusionOk="0" h="1000253" w="905577">
                <a:moveTo>
                  <a:pt x="78730" y="530571"/>
                </a:moveTo>
                <a:cubicBezTo>
                  <a:pt x="27198" y="421972"/>
                  <a:pt x="96" y="301921"/>
                  <a:pt x="0" y="181775"/>
                </a:cubicBezTo>
                <a:cubicBezTo>
                  <a:pt x="0" y="149329"/>
                  <a:pt x="2195" y="115642"/>
                  <a:pt x="17273" y="86918"/>
                </a:cubicBezTo>
                <a:cubicBezTo>
                  <a:pt x="32351" y="58193"/>
                  <a:pt x="63461" y="35672"/>
                  <a:pt x="95716" y="39871"/>
                </a:cubicBezTo>
                <a:cubicBezTo>
                  <a:pt x="146580" y="46551"/>
                  <a:pt x="167193" y="107817"/>
                  <a:pt x="176927" y="158204"/>
                </a:cubicBezTo>
                <a:cubicBezTo>
                  <a:pt x="143431" y="102950"/>
                  <a:pt x="185039" y="19162"/>
                  <a:pt x="249263" y="12387"/>
                </a:cubicBezTo>
                <a:cubicBezTo>
                  <a:pt x="313487" y="5611"/>
                  <a:pt x="371604" y="78997"/>
                  <a:pt x="350323" y="139977"/>
                </a:cubicBezTo>
                <a:cubicBezTo>
                  <a:pt x="357194" y="112970"/>
                  <a:pt x="365115" y="84246"/>
                  <a:pt x="386014" y="65828"/>
                </a:cubicBezTo>
                <a:cubicBezTo>
                  <a:pt x="407009" y="47505"/>
                  <a:pt x="445563" y="46837"/>
                  <a:pt x="458446" y="71553"/>
                </a:cubicBezTo>
                <a:cubicBezTo>
                  <a:pt x="463599" y="81478"/>
                  <a:pt x="463694" y="93121"/>
                  <a:pt x="463312" y="104286"/>
                </a:cubicBezTo>
                <a:cubicBezTo>
                  <a:pt x="462167" y="138068"/>
                  <a:pt x="457587" y="171660"/>
                  <a:pt x="449761" y="204583"/>
                </a:cubicBezTo>
                <a:cubicBezTo>
                  <a:pt x="467893" y="117837"/>
                  <a:pt x="505206" y="14105"/>
                  <a:pt x="592811" y="1031"/>
                </a:cubicBezTo>
                <a:cubicBezTo>
                  <a:pt x="605026" y="-783"/>
                  <a:pt x="617909" y="-496"/>
                  <a:pt x="629361" y="4275"/>
                </a:cubicBezTo>
                <a:cubicBezTo>
                  <a:pt x="668582" y="20689"/>
                  <a:pt x="669632" y="77947"/>
                  <a:pt x="650355" y="115833"/>
                </a:cubicBezTo>
                <a:cubicBezTo>
                  <a:pt x="631078" y="153719"/>
                  <a:pt x="598441" y="185783"/>
                  <a:pt x="589566" y="227391"/>
                </a:cubicBezTo>
                <a:cubicBezTo>
                  <a:pt x="614760" y="201052"/>
                  <a:pt x="642148" y="174427"/>
                  <a:pt x="677076" y="164025"/>
                </a:cubicBezTo>
                <a:cubicBezTo>
                  <a:pt x="712003" y="153623"/>
                  <a:pt x="756187" y="165170"/>
                  <a:pt x="770979" y="198475"/>
                </a:cubicBezTo>
                <a:cubicBezTo>
                  <a:pt x="797222" y="257451"/>
                  <a:pt x="720496" y="307742"/>
                  <a:pt x="694730" y="366909"/>
                </a:cubicBezTo>
                <a:cubicBezTo>
                  <a:pt x="720687" y="346201"/>
                  <a:pt x="748648" y="324538"/>
                  <a:pt x="781762" y="321675"/>
                </a:cubicBezTo>
                <a:cubicBezTo>
                  <a:pt x="814876" y="318812"/>
                  <a:pt x="852381" y="344292"/>
                  <a:pt x="848850" y="377311"/>
                </a:cubicBezTo>
                <a:cubicBezTo>
                  <a:pt x="846845" y="395729"/>
                  <a:pt x="833390" y="410425"/>
                  <a:pt x="820602" y="423785"/>
                </a:cubicBezTo>
                <a:cubicBezTo>
                  <a:pt x="789301" y="456518"/>
                  <a:pt x="758000" y="489155"/>
                  <a:pt x="726795" y="521887"/>
                </a:cubicBezTo>
                <a:cubicBezTo>
                  <a:pt x="782144" y="476558"/>
                  <a:pt x="879864" y="505760"/>
                  <a:pt x="901336" y="573992"/>
                </a:cubicBezTo>
                <a:cubicBezTo>
                  <a:pt x="922808" y="642225"/>
                  <a:pt x="859347" y="722099"/>
                  <a:pt x="787965" y="716660"/>
                </a:cubicBezTo>
                <a:cubicBezTo>
                  <a:pt x="826805" y="702059"/>
                  <a:pt x="872707" y="735460"/>
                  <a:pt x="878624" y="776590"/>
                </a:cubicBezTo>
                <a:cubicBezTo>
                  <a:pt x="884540" y="817720"/>
                  <a:pt x="857534" y="858660"/>
                  <a:pt x="820984" y="878414"/>
                </a:cubicBezTo>
                <a:cubicBezTo>
                  <a:pt x="784434" y="898168"/>
                  <a:pt x="740537" y="899790"/>
                  <a:pt x="699502" y="893301"/>
                </a:cubicBezTo>
                <a:cubicBezTo>
                  <a:pt x="634419" y="883090"/>
                  <a:pt x="572580" y="853602"/>
                  <a:pt x="523720" y="809513"/>
                </a:cubicBezTo>
                <a:cubicBezTo>
                  <a:pt x="566281" y="846349"/>
                  <a:pt x="594147" y="899599"/>
                  <a:pt x="600254" y="955521"/>
                </a:cubicBezTo>
                <a:cubicBezTo>
                  <a:pt x="601972" y="970790"/>
                  <a:pt x="600445" y="989303"/>
                  <a:pt x="587181" y="997033"/>
                </a:cubicBezTo>
                <a:cubicBezTo>
                  <a:pt x="575443" y="1003809"/>
                  <a:pt x="560651" y="998656"/>
                  <a:pt x="548436" y="992930"/>
                </a:cubicBezTo>
                <a:cubicBezTo>
                  <a:pt x="455774" y="949700"/>
                  <a:pt x="375708" y="879845"/>
                  <a:pt x="320358" y="793863"/>
                </a:cubicBezTo>
                <a:cubicBezTo>
                  <a:pt x="280946" y="834898"/>
                  <a:pt x="207274" y="835470"/>
                  <a:pt x="167193" y="795103"/>
                </a:cubicBezTo>
                <a:cubicBezTo>
                  <a:pt x="127113" y="754737"/>
                  <a:pt x="128258" y="681065"/>
                  <a:pt x="169579" y="641938"/>
                </a:cubicBezTo>
                <a:cubicBezTo>
                  <a:pt x="129976" y="647759"/>
                  <a:pt x="84265" y="637549"/>
                  <a:pt x="62411" y="603957"/>
                </a:cubicBezTo>
                <a:cubicBezTo>
                  <a:pt x="40558" y="570366"/>
                  <a:pt x="60312" y="513871"/>
                  <a:pt x="100392" y="512631"/>
                </a:cubicBezTo>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7" name="Google Shape;1277;p32"/>
          <p:cNvSpPr/>
          <p:nvPr/>
        </p:nvSpPr>
        <p:spPr>
          <a:xfrm rot="-2700000">
            <a:off x="2512341" y="3725563"/>
            <a:ext cx="713214" cy="815568"/>
          </a:xfrm>
          <a:custGeom>
            <a:rect b="b" l="l" r="r" t="t"/>
            <a:pathLst>
              <a:path extrusionOk="0" h="883822" w="772902">
                <a:moveTo>
                  <a:pt x="129861" y="600403"/>
                </a:moveTo>
                <a:cubicBezTo>
                  <a:pt x="41111" y="515757"/>
                  <a:pt x="-7462" y="390648"/>
                  <a:pt x="935" y="268212"/>
                </a:cubicBezTo>
                <a:cubicBezTo>
                  <a:pt x="3608" y="229085"/>
                  <a:pt x="18017" y="183184"/>
                  <a:pt x="55903" y="172782"/>
                </a:cubicBezTo>
                <a:cubicBezTo>
                  <a:pt x="109821" y="157895"/>
                  <a:pt x="147134" y="224886"/>
                  <a:pt x="162689" y="278614"/>
                </a:cubicBezTo>
                <a:cubicBezTo>
                  <a:pt x="180821" y="216870"/>
                  <a:pt x="199907" y="155509"/>
                  <a:pt x="219852" y="94338"/>
                </a:cubicBezTo>
                <a:cubicBezTo>
                  <a:pt x="222715" y="85463"/>
                  <a:pt x="226436" y="75729"/>
                  <a:pt x="234834" y="71722"/>
                </a:cubicBezTo>
                <a:cubicBezTo>
                  <a:pt x="252489" y="63324"/>
                  <a:pt x="268235" y="86418"/>
                  <a:pt x="273292" y="105313"/>
                </a:cubicBezTo>
                <a:cubicBezTo>
                  <a:pt x="281308" y="135373"/>
                  <a:pt x="286271" y="166293"/>
                  <a:pt x="288084" y="197403"/>
                </a:cubicBezTo>
                <a:cubicBezTo>
                  <a:pt x="287989" y="112947"/>
                  <a:pt x="347537" y="31832"/>
                  <a:pt x="428080" y="6734"/>
                </a:cubicBezTo>
                <a:cubicBezTo>
                  <a:pt x="449265" y="73916"/>
                  <a:pt x="451078" y="147016"/>
                  <a:pt x="433329" y="215153"/>
                </a:cubicBezTo>
                <a:cubicBezTo>
                  <a:pt x="468829" y="125639"/>
                  <a:pt x="538588" y="50250"/>
                  <a:pt x="625047" y="7974"/>
                </a:cubicBezTo>
                <a:cubicBezTo>
                  <a:pt x="635449" y="2916"/>
                  <a:pt x="647092" y="-1855"/>
                  <a:pt x="658448" y="722"/>
                </a:cubicBezTo>
                <a:cubicBezTo>
                  <a:pt x="685741" y="7020"/>
                  <a:pt x="686886" y="45287"/>
                  <a:pt x="680587" y="72485"/>
                </a:cubicBezTo>
                <a:cubicBezTo>
                  <a:pt x="665128" y="139381"/>
                  <a:pt x="642893" y="204655"/>
                  <a:pt x="614359" y="267067"/>
                </a:cubicBezTo>
                <a:cubicBezTo>
                  <a:pt x="662647" y="264681"/>
                  <a:pt x="705590" y="195494"/>
                  <a:pt x="744621" y="224028"/>
                </a:cubicBezTo>
                <a:cubicBezTo>
                  <a:pt x="769910" y="242541"/>
                  <a:pt x="757981" y="283671"/>
                  <a:pt x="736891" y="306861"/>
                </a:cubicBezTo>
                <a:cubicBezTo>
                  <a:pt x="715801" y="330050"/>
                  <a:pt x="686695" y="349709"/>
                  <a:pt x="680587" y="380437"/>
                </a:cubicBezTo>
                <a:cubicBezTo>
                  <a:pt x="696047" y="355816"/>
                  <a:pt x="738800" y="362878"/>
                  <a:pt x="751969" y="388740"/>
                </a:cubicBezTo>
                <a:cubicBezTo>
                  <a:pt x="765234" y="414601"/>
                  <a:pt x="753496" y="447811"/>
                  <a:pt x="731834" y="467183"/>
                </a:cubicBezTo>
                <a:cubicBezTo>
                  <a:pt x="710171" y="486556"/>
                  <a:pt x="681065" y="494953"/>
                  <a:pt x="652627" y="501061"/>
                </a:cubicBezTo>
                <a:cubicBezTo>
                  <a:pt x="695284" y="503256"/>
                  <a:pt x="745480" y="510031"/>
                  <a:pt x="765520" y="547726"/>
                </a:cubicBezTo>
                <a:cubicBezTo>
                  <a:pt x="781839" y="578359"/>
                  <a:pt x="769337" y="617867"/>
                  <a:pt x="745289" y="642870"/>
                </a:cubicBezTo>
                <a:cubicBezTo>
                  <a:pt x="721241" y="667872"/>
                  <a:pt x="688222" y="681710"/>
                  <a:pt x="656062" y="694784"/>
                </a:cubicBezTo>
                <a:cubicBezTo>
                  <a:pt x="687840" y="677988"/>
                  <a:pt x="730974" y="704804"/>
                  <a:pt x="736223" y="740304"/>
                </a:cubicBezTo>
                <a:cubicBezTo>
                  <a:pt x="741472" y="775899"/>
                  <a:pt x="715038" y="811113"/>
                  <a:pt x="681255" y="823423"/>
                </a:cubicBezTo>
                <a:cubicBezTo>
                  <a:pt x="647473" y="835734"/>
                  <a:pt x="609015" y="828385"/>
                  <a:pt x="577141" y="811876"/>
                </a:cubicBezTo>
                <a:cubicBezTo>
                  <a:pt x="606438" y="806055"/>
                  <a:pt x="638694" y="824950"/>
                  <a:pt x="647855" y="853484"/>
                </a:cubicBezTo>
                <a:cubicBezTo>
                  <a:pt x="575996" y="897668"/>
                  <a:pt x="477417" y="893182"/>
                  <a:pt x="409948" y="842700"/>
                </a:cubicBezTo>
                <a:cubicBezTo>
                  <a:pt x="413288" y="876387"/>
                  <a:pt x="359370" y="877532"/>
                  <a:pt x="330360" y="860068"/>
                </a:cubicBezTo>
                <a:cubicBezTo>
                  <a:pt x="259455" y="817411"/>
                  <a:pt x="204869" y="748129"/>
                  <a:pt x="180057" y="669208"/>
                </a:cubicBezTo>
                <a:cubicBezTo>
                  <a:pt x="158108" y="691730"/>
                  <a:pt x="127571" y="707762"/>
                  <a:pt x="96270" y="705663"/>
                </a:cubicBezTo>
                <a:cubicBezTo>
                  <a:pt x="64873" y="703563"/>
                  <a:pt x="34336" y="679610"/>
                  <a:pt x="30996" y="648309"/>
                </a:cubicBezTo>
                <a:cubicBezTo>
                  <a:pt x="27656" y="617008"/>
                  <a:pt x="58861" y="585135"/>
                  <a:pt x="89303" y="593055"/>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8" name="Google Shape;1278;p32"/>
          <p:cNvSpPr/>
          <p:nvPr/>
        </p:nvSpPr>
        <p:spPr>
          <a:xfrm rot="-2700000">
            <a:off x="2878743" y="3807154"/>
            <a:ext cx="734644" cy="796266"/>
          </a:xfrm>
          <a:custGeom>
            <a:rect b="b" l="l" r="r" t="t"/>
            <a:pathLst>
              <a:path extrusionOk="0" h="862904" w="796125">
                <a:moveTo>
                  <a:pt x="41635" y="413830"/>
                </a:moveTo>
                <a:cubicBezTo>
                  <a:pt x="7090" y="313342"/>
                  <a:pt x="41349" y="193100"/>
                  <a:pt x="123610" y="125918"/>
                </a:cubicBezTo>
                <a:cubicBezTo>
                  <a:pt x="132198" y="118951"/>
                  <a:pt x="142887" y="112080"/>
                  <a:pt x="153575" y="114943"/>
                </a:cubicBezTo>
                <a:cubicBezTo>
                  <a:pt x="168557" y="118951"/>
                  <a:pt x="172565" y="137942"/>
                  <a:pt x="173710" y="153497"/>
                </a:cubicBezTo>
                <a:cubicBezTo>
                  <a:pt x="175810" y="181649"/>
                  <a:pt x="177909" y="209705"/>
                  <a:pt x="180104" y="237857"/>
                </a:cubicBezTo>
                <a:cubicBezTo>
                  <a:pt x="202912" y="149489"/>
                  <a:pt x="257594" y="69614"/>
                  <a:pt x="331742" y="16364"/>
                </a:cubicBezTo>
                <a:cubicBezTo>
                  <a:pt x="348443" y="67133"/>
                  <a:pt x="349015" y="123055"/>
                  <a:pt x="333269" y="174110"/>
                </a:cubicBezTo>
                <a:cubicBezTo>
                  <a:pt x="349779" y="139182"/>
                  <a:pt x="368578" y="101774"/>
                  <a:pt x="403029" y="84215"/>
                </a:cubicBezTo>
                <a:cubicBezTo>
                  <a:pt x="437479" y="66655"/>
                  <a:pt x="490729" y="83833"/>
                  <a:pt x="493115" y="122482"/>
                </a:cubicBezTo>
                <a:cubicBezTo>
                  <a:pt x="494928" y="152256"/>
                  <a:pt x="466967" y="179836"/>
                  <a:pt x="474887" y="208560"/>
                </a:cubicBezTo>
                <a:cubicBezTo>
                  <a:pt x="541975" y="129353"/>
                  <a:pt x="624140" y="62838"/>
                  <a:pt x="715657" y="13883"/>
                </a:cubicBezTo>
                <a:cubicBezTo>
                  <a:pt x="734743" y="3672"/>
                  <a:pt x="758124" y="-5871"/>
                  <a:pt x="777114" y="4435"/>
                </a:cubicBezTo>
                <a:cubicBezTo>
                  <a:pt x="809560" y="21804"/>
                  <a:pt x="794960" y="71332"/>
                  <a:pt x="774156" y="101774"/>
                </a:cubicBezTo>
                <a:cubicBezTo>
                  <a:pt x="733025" y="161799"/>
                  <a:pt x="683306" y="215813"/>
                  <a:pt x="627003" y="261905"/>
                </a:cubicBezTo>
                <a:cubicBezTo>
                  <a:pt x="643894" y="253508"/>
                  <a:pt x="661644" y="244919"/>
                  <a:pt x="680539" y="245682"/>
                </a:cubicBezTo>
                <a:cubicBezTo>
                  <a:pt x="699434" y="246446"/>
                  <a:pt x="719093" y="260283"/>
                  <a:pt x="719474" y="279083"/>
                </a:cubicBezTo>
                <a:cubicBezTo>
                  <a:pt x="719761" y="292157"/>
                  <a:pt x="711077" y="303608"/>
                  <a:pt x="702202" y="313151"/>
                </a:cubicBezTo>
                <a:cubicBezTo>
                  <a:pt x="678821" y="338536"/>
                  <a:pt x="650860" y="359721"/>
                  <a:pt x="620036" y="375467"/>
                </a:cubicBezTo>
                <a:cubicBezTo>
                  <a:pt x="653723" y="387205"/>
                  <a:pt x="674718" y="427095"/>
                  <a:pt x="665366" y="461545"/>
                </a:cubicBezTo>
                <a:cubicBezTo>
                  <a:pt x="656014" y="495995"/>
                  <a:pt x="617651" y="519662"/>
                  <a:pt x="582628" y="512695"/>
                </a:cubicBezTo>
                <a:cubicBezTo>
                  <a:pt x="619941" y="513459"/>
                  <a:pt x="644276" y="559551"/>
                  <a:pt x="632633" y="594956"/>
                </a:cubicBezTo>
                <a:cubicBezTo>
                  <a:pt x="620991" y="630360"/>
                  <a:pt x="584250" y="652500"/>
                  <a:pt x="547510" y="658799"/>
                </a:cubicBezTo>
                <a:cubicBezTo>
                  <a:pt x="582151" y="668723"/>
                  <a:pt x="606867" y="705845"/>
                  <a:pt x="602477" y="741632"/>
                </a:cubicBezTo>
                <a:cubicBezTo>
                  <a:pt x="598088" y="777418"/>
                  <a:pt x="565164" y="807574"/>
                  <a:pt x="529187" y="808719"/>
                </a:cubicBezTo>
                <a:cubicBezTo>
                  <a:pt x="550277" y="817499"/>
                  <a:pt x="541116" y="853380"/>
                  <a:pt x="519453" y="860633"/>
                </a:cubicBezTo>
                <a:cubicBezTo>
                  <a:pt x="497791" y="867790"/>
                  <a:pt x="474697" y="856720"/>
                  <a:pt x="454752" y="845650"/>
                </a:cubicBezTo>
                <a:cubicBezTo>
                  <a:pt x="412094" y="821984"/>
                  <a:pt x="363616" y="773601"/>
                  <a:pt x="390909" y="733043"/>
                </a:cubicBezTo>
                <a:cubicBezTo>
                  <a:pt x="330120" y="733997"/>
                  <a:pt x="269236" y="710140"/>
                  <a:pt x="225243" y="668151"/>
                </a:cubicBezTo>
                <a:cubicBezTo>
                  <a:pt x="206252" y="649923"/>
                  <a:pt x="192510" y="614137"/>
                  <a:pt x="215509" y="601350"/>
                </a:cubicBezTo>
                <a:cubicBezTo>
                  <a:pt x="187071" y="625112"/>
                  <a:pt x="141264" y="614710"/>
                  <a:pt x="115212" y="588276"/>
                </a:cubicBezTo>
                <a:cubicBezTo>
                  <a:pt x="89159" y="561937"/>
                  <a:pt x="78185" y="524529"/>
                  <a:pt x="69406" y="488552"/>
                </a:cubicBezTo>
                <a:cubicBezTo>
                  <a:pt x="36959" y="492464"/>
                  <a:pt x="3845" y="466221"/>
                  <a:pt x="314" y="433679"/>
                </a:cubicBezTo>
                <a:cubicBezTo>
                  <a:pt x="-3217" y="401138"/>
                  <a:pt x="23504" y="368405"/>
                  <a:pt x="56045" y="365351"/>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9" name="Google Shape;1279;p32"/>
          <p:cNvSpPr/>
          <p:nvPr/>
        </p:nvSpPr>
        <p:spPr>
          <a:xfrm>
            <a:off x="0" y="4333031"/>
            <a:ext cx="3902853" cy="810469"/>
          </a:xfrm>
          <a:custGeom>
            <a:rect b="b" l="l" r="r" t="t"/>
            <a:pathLst>
              <a:path extrusionOk="0" h="1080625" w="5203804">
                <a:moveTo>
                  <a:pt x="4061146" y="6"/>
                </a:moveTo>
                <a:cubicBezTo>
                  <a:pt x="4196635" y="359"/>
                  <a:pt x="4330847" y="17781"/>
                  <a:pt x="4459886" y="58034"/>
                </a:cubicBezTo>
                <a:cubicBezTo>
                  <a:pt x="4799392" y="163939"/>
                  <a:pt x="5073276" y="431237"/>
                  <a:pt x="5167114" y="748091"/>
                </a:cubicBezTo>
                <a:cubicBezTo>
                  <a:pt x="5190573" y="827304"/>
                  <a:pt x="5202609" y="909053"/>
                  <a:pt x="5203804" y="990999"/>
                </a:cubicBezTo>
                <a:lnTo>
                  <a:pt x="5199230" y="1080625"/>
                </a:lnTo>
                <a:lnTo>
                  <a:pt x="0" y="1080625"/>
                </a:lnTo>
                <a:lnTo>
                  <a:pt x="0" y="269579"/>
                </a:lnTo>
                <a:lnTo>
                  <a:pt x="15548" y="260119"/>
                </a:lnTo>
                <a:cubicBezTo>
                  <a:pt x="121291" y="205964"/>
                  <a:pt x="239496" y="175299"/>
                  <a:pt x="361873" y="177811"/>
                </a:cubicBezTo>
                <a:cubicBezTo>
                  <a:pt x="707336" y="184890"/>
                  <a:pt x="985818" y="432002"/>
                  <a:pt x="1311740" y="537142"/>
                </a:cubicBezTo>
                <a:cubicBezTo>
                  <a:pt x="1654591" y="647735"/>
                  <a:pt x="2036313" y="595213"/>
                  <a:pt x="2380523" y="488160"/>
                </a:cubicBezTo>
                <a:cubicBezTo>
                  <a:pt x="2724733" y="381107"/>
                  <a:pt x="3047311" y="221914"/>
                  <a:pt x="3391102" y="113808"/>
                </a:cubicBezTo>
                <a:cubicBezTo>
                  <a:pt x="3605971" y="46242"/>
                  <a:pt x="3835332" y="-584"/>
                  <a:pt x="4061146" y="6"/>
                </a:cubicBezTo>
                <a:close/>
              </a:path>
            </a:pathLst>
          </a:custGeom>
          <a:solidFill>
            <a:srgbClr val="61C1EF"/>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80" name="Google Shape;1280;p32"/>
          <p:cNvSpPr/>
          <p:nvPr/>
        </p:nvSpPr>
        <p:spPr>
          <a:xfrm flipH="1">
            <a:off x="0" y="4219764"/>
            <a:ext cx="558249" cy="348128"/>
          </a:xfrm>
          <a:custGeom>
            <a:rect b="b" l="l" r="r" t="t"/>
            <a:pathLst>
              <a:path extrusionOk="0" h="464170" w="744332">
                <a:moveTo>
                  <a:pt x="346810" y="1591"/>
                </a:moveTo>
                <a:cubicBezTo>
                  <a:pt x="323990" y="-810"/>
                  <a:pt x="301087" y="-576"/>
                  <a:pt x="278327" y="2859"/>
                </a:cubicBezTo>
                <a:cubicBezTo>
                  <a:pt x="195207" y="15353"/>
                  <a:pt x="114664" y="71259"/>
                  <a:pt x="51489" y="160584"/>
                </a:cubicBezTo>
                <a:cubicBezTo>
                  <a:pt x="38893" y="178386"/>
                  <a:pt x="26582" y="199936"/>
                  <a:pt x="17230" y="223361"/>
                </a:cubicBezTo>
                <a:cubicBezTo>
                  <a:pt x="-3192" y="274269"/>
                  <a:pt x="-9967" y="334548"/>
                  <a:pt x="22288" y="387330"/>
                </a:cubicBezTo>
                <a:cubicBezTo>
                  <a:pt x="37270" y="412003"/>
                  <a:pt x="57597" y="426214"/>
                  <a:pt x="78687" y="430743"/>
                </a:cubicBezTo>
                <a:cubicBezTo>
                  <a:pt x="271551" y="472594"/>
                  <a:pt x="596203" y="474311"/>
                  <a:pt x="729996" y="440582"/>
                </a:cubicBezTo>
                <a:lnTo>
                  <a:pt x="744332" y="430636"/>
                </a:lnTo>
                <a:lnTo>
                  <a:pt x="744332" y="260666"/>
                </a:lnTo>
                <a:lnTo>
                  <a:pt x="738634" y="248141"/>
                </a:lnTo>
                <a:cubicBezTo>
                  <a:pt x="662853" y="112568"/>
                  <a:pt x="527351" y="51797"/>
                  <a:pt x="414792" y="16134"/>
                </a:cubicBezTo>
                <a:cubicBezTo>
                  <a:pt x="392365" y="9029"/>
                  <a:pt x="369629" y="3992"/>
                  <a:pt x="346810" y="159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81" name="Google Shape;1281;p32"/>
          <p:cNvSpPr/>
          <p:nvPr/>
        </p:nvSpPr>
        <p:spPr>
          <a:xfrm flipH="1">
            <a:off x="0" y="4202901"/>
            <a:ext cx="568829" cy="382979"/>
          </a:xfrm>
          <a:custGeom>
            <a:rect b="b" l="l" r="r" t="t"/>
            <a:pathLst>
              <a:path extrusionOk="0" h="510638" w="758438">
                <a:moveTo>
                  <a:pt x="18765" y="234786"/>
                </a:moveTo>
                <a:lnTo>
                  <a:pt x="1526" y="303213"/>
                </a:lnTo>
                <a:cubicBezTo>
                  <a:pt x="-1253" y="327516"/>
                  <a:pt x="-442" y="352580"/>
                  <a:pt x="5665" y="376863"/>
                </a:cubicBezTo>
                <a:cubicBezTo>
                  <a:pt x="18263" y="427146"/>
                  <a:pt x="47846" y="461814"/>
                  <a:pt x="79719" y="473214"/>
                </a:cubicBezTo>
                <a:cubicBezTo>
                  <a:pt x="106535" y="482740"/>
                  <a:pt x="134973" y="485239"/>
                  <a:pt x="162170" y="489299"/>
                </a:cubicBezTo>
                <a:cubicBezTo>
                  <a:pt x="191754" y="493828"/>
                  <a:pt x="221338" y="497263"/>
                  <a:pt x="250921" y="500074"/>
                </a:cubicBezTo>
                <a:cubicBezTo>
                  <a:pt x="372594" y="511786"/>
                  <a:pt x="495030" y="514285"/>
                  <a:pt x="616703" y="504915"/>
                </a:cubicBezTo>
                <a:cubicBezTo>
                  <a:pt x="641039" y="503041"/>
                  <a:pt x="665372" y="500542"/>
                  <a:pt x="689612" y="496950"/>
                </a:cubicBezTo>
                <a:cubicBezTo>
                  <a:pt x="710225" y="493984"/>
                  <a:pt x="732269" y="492422"/>
                  <a:pt x="752405" y="484146"/>
                </a:cubicBezTo>
                <a:lnTo>
                  <a:pt x="758438" y="479956"/>
                </a:lnTo>
                <a:lnTo>
                  <a:pt x="758438" y="427659"/>
                </a:lnTo>
                <a:lnTo>
                  <a:pt x="735275" y="442782"/>
                </a:lnTo>
                <a:cubicBezTo>
                  <a:pt x="725708" y="445378"/>
                  <a:pt x="715712" y="445964"/>
                  <a:pt x="707075" y="447448"/>
                </a:cubicBezTo>
                <a:cubicBezTo>
                  <a:pt x="685890" y="451040"/>
                  <a:pt x="664705" y="453694"/>
                  <a:pt x="643520" y="455725"/>
                </a:cubicBezTo>
                <a:cubicBezTo>
                  <a:pt x="534729" y="466343"/>
                  <a:pt x="425366" y="465563"/>
                  <a:pt x="316481" y="458534"/>
                </a:cubicBezTo>
                <a:cubicBezTo>
                  <a:pt x="255597" y="454631"/>
                  <a:pt x="194712" y="448541"/>
                  <a:pt x="134115" y="437922"/>
                </a:cubicBezTo>
                <a:cubicBezTo>
                  <a:pt x="104817" y="432768"/>
                  <a:pt x="72275" y="431519"/>
                  <a:pt x="49277" y="397632"/>
                </a:cubicBezTo>
                <a:cubicBezTo>
                  <a:pt x="21984" y="357343"/>
                  <a:pt x="25324" y="304716"/>
                  <a:pt x="43646" y="257710"/>
                </a:cubicBezTo>
                <a:cubicBezTo>
                  <a:pt x="35988" y="276333"/>
                  <a:pt x="20117" y="267813"/>
                  <a:pt x="16968" y="251848"/>
                </a:cubicBezTo>
                <a:close/>
                <a:moveTo>
                  <a:pt x="347126" y="571"/>
                </a:moveTo>
                <a:cubicBezTo>
                  <a:pt x="310564" y="-1674"/>
                  <a:pt x="273967" y="2543"/>
                  <a:pt x="237465" y="15973"/>
                </a:cubicBezTo>
                <a:cubicBezTo>
                  <a:pt x="169519" y="40959"/>
                  <a:pt x="104341" y="94522"/>
                  <a:pt x="52426" y="170729"/>
                </a:cubicBezTo>
                <a:cubicBezTo>
                  <a:pt x="39639" y="189469"/>
                  <a:pt x="28377" y="210862"/>
                  <a:pt x="18834" y="234131"/>
                </a:cubicBezTo>
                <a:lnTo>
                  <a:pt x="18765" y="234786"/>
                </a:lnTo>
                <a:lnTo>
                  <a:pt x="18930" y="234131"/>
                </a:lnTo>
                <a:cubicBezTo>
                  <a:pt x="28760" y="208676"/>
                  <a:pt x="53571" y="232256"/>
                  <a:pt x="43646" y="257710"/>
                </a:cubicBezTo>
                <a:cubicBezTo>
                  <a:pt x="61493" y="214298"/>
                  <a:pt x="87545" y="180880"/>
                  <a:pt x="113979" y="152302"/>
                </a:cubicBezTo>
                <a:cubicBezTo>
                  <a:pt x="140603" y="123568"/>
                  <a:pt x="169328" y="99988"/>
                  <a:pt x="199388" y="82655"/>
                </a:cubicBezTo>
                <a:cubicBezTo>
                  <a:pt x="264662" y="45019"/>
                  <a:pt x="334231" y="37835"/>
                  <a:pt x="402559" y="54857"/>
                </a:cubicBezTo>
                <a:cubicBezTo>
                  <a:pt x="458003" y="68600"/>
                  <a:pt x="513639" y="90775"/>
                  <a:pt x="566889" y="119821"/>
                </a:cubicBezTo>
                <a:cubicBezTo>
                  <a:pt x="617658" y="147461"/>
                  <a:pt x="668331" y="183691"/>
                  <a:pt x="710511" y="238504"/>
                </a:cubicBezTo>
                <a:cubicBezTo>
                  <a:pt x="717263" y="247288"/>
                  <a:pt x="726412" y="259780"/>
                  <a:pt x="735682" y="274484"/>
                </a:cubicBezTo>
                <a:lnTo>
                  <a:pt x="758438" y="317757"/>
                </a:lnTo>
                <a:lnTo>
                  <a:pt x="758438" y="251645"/>
                </a:lnTo>
                <a:lnTo>
                  <a:pt x="706598" y="176077"/>
                </a:lnTo>
                <a:cubicBezTo>
                  <a:pt x="682383" y="149491"/>
                  <a:pt x="656164" y="127473"/>
                  <a:pt x="629682" y="108890"/>
                </a:cubicBezTo>
                <a:cubicBezTo>
                  <a:pt x="574142" y="70005"/>
                  <a:pt x="515643" y="44082"/>
                  <a:pt x="456572" y="23938"/>
                </a:cubicBezTo>
                <a:cubicBezTo>
                  <a:pt x="420213" y="11522"/>
                  <a:pt x="383687" y="2816"/>
                  <a:pt x="347126" y="57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82" name="Google Shape;1282;p32"/>
          <p:cNvSpPr/>
          <p:nvPr/>
        </p:nvSpPr>
        <p:spPr>
          <a:xfrm flipH="1">
            <a:off x="181223" y="4263225"/>
            <a:ext cx="351694" cy="261477"/>
          </a:xfrm>
          <a:custGeom>
            <a:rect b="b" l="l" r="r" t="t"/>
            <a:pathLst>
              <a:path extrusionOk="0" h="213016" w="468925">
                <a:moveTo>
                  <a:pt x="10079" y="100129"/>
                </a:moveTo>
                <a:cubicBezTo>
                  <a:pt x="15710" y="89440"/>
                  <a:pt x="22963" y="79707"/>
                  <a:pt x="30597" y="71690"/>
                </a:cubicBezTo>
                <a:cubicBezTo>
                  <a:pt x="68483" y="31324"/>
                  <a:pt x="116961" y="6226"/>
                  <a:pt x="167253" y="1072"/>
                </a:cubicBezTo>
                <a:cubicBezTo>
                  <a:pt x="194737" y="-1791"/>
                  <a:pt x="222697" y="1263"/>
                  <a:pt x="249895" y="8039"/>
                </a:cubicBezTo>
                <a:cubicBezTo>
                  <a:pt x="327861" y="27411"/>
                  <a:pt x="424150" y="61957"/>
                  <a:pt x="464231" y="144885"/>
                </a:cubicBezTo>
                <a:cubicBezTo>
                  <a:pt x="475969" y="169125"/>
                  <a:pt x="464612" y="199757"/>
                  <a:pt x="442186" y="203861"/>
                </a:cubicBezTo>
                <a:cubicBezTo>
                  <a:pt x="361357" y="218462"/>
                  <a:pt x="164963" y="215599"/>
                  <a:pt x="48157" y="195272"/>
                </a:cubicBezTo>
                <a:cubicBezTo>
                  <a:pt x="35368" y="193077"/>
                  <a:pt x="23059" y="186493"/>
                  <a:pt x="13897" y="175137"/>
                </a:cubicBezTo>
                <a:cubicBezTo>
                  <a:pt x="-5952" y="150706"/>
                  <a:pt x="-2039" y="123223"/>
                  <a:pt x="10079" y="100129"/>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83" name="Google Shape;1283;p32"/>
          <p:cNvSpPr/>
          <p:nvPr/>
        </p:nvSpPr>
        <p:spPr>
          <a:xfrm>
            <a:off x="0" y="4638038"/>
            <a:ext cx="3644063" cy="505462"/>
          </a:xfrm>
          <a:custGeom>
            <a:rect b="b" l="l" r="r" t="t"/>
            <a:pathLst>
              <a:path extrusionOk="0" h="673949" w="4858750">
                <a:moveTo>
                  <a:pt x="3743689" y="2686"/>
                </a:moveTo>
                <a:cubicBezTo>
                  <a:pt x="3901729" y="-4567"/>
                  <a:pt x="4059804" y="2285"/>
                  <a:pt x="4209859" y="30392"/>
                </a:cubicBezTo>
                <a:cubicBezTo>
                  <a:pt x="4505958" y="85854"/>
                  <a:pt x="4744825" y="225835"/>
                  <a:pt x="4826665" y="391768"/>
                </a:cubicBezTo>
                <a:cubicBezTo>
                  <a:pt x="4867584" y="474735"/>
                  <a:pt x="4868655" y="563013"/>
                  <a:pt x="4833933" y="646806"/>
                </a:cubicBezTo>
                <a:lnTo>
                  <a:pt x="4819587" y="673949"/>
                </a:lnTo>
                <a:lnTo>
                  <a:pt x="0" y="673949"/>
                </a:lnTo>
                <a:lnTo>
                  <a:pt x="0" y="352897"/>
                </a:lnTo>
                <a:lnTo>
                  <a:pt x="39949" y="303245"/>
                </a:lnTo>
                <a:cubicBezTo>
                  <a:pt x="157531" y="181572"/>
                  <a:pt x="386754" y="90049"/>
                  <a:pt x="635794" y="93118"/>
                </a:cubicBezTo>
                <a:cubicBezTo>
                  <a:pt x="937088" y="96825"/>
                  <a:pt x="1179964" y="226235"/>
                  <a:pt x="1464216" y="281296"/>
                </a:cubicBezTo>
                <a:cubicBezTo>
                  <a:pt x="1763233" y="339213"/>
                  <a:pt x="2096150" y="311708"/>
                  <a:pt x="2396352" y="255645"/>
                </a:cubicBezTo>
                <a:cubicBezTo>
                  <a:pt x="2696552" y="199582"/>
                  <a:pt x="2977887" y="116214"/>
                  <a:pt x="3277724" y="59600"/>
                </a:cubicBezTo>
                <a:cubicBezTo>
                  <a:pt x="3427642" y="31293"/>
                  <a:pt x="3585648" y="9938"/>
                  <a:pt x="3743689" y="2686"/>
                </a:cubicBezTo>
                <a:close/>
              </a:path>
            </a:pathLst>
          </a:custGeom>
          <a:solidFill>
            <a:srgbClr val="84D4F6"/>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84" name="Google Shape;1284;p32"/>
          <p:cNvSpPr/>
          <p:nvPr/>
        </p:nvSpPr>
        <p:spPr>
          <a:xfrm>
            <a:off x="524135" y="4718026"/>
            <a:ext cx="2521748" cy="425474"/>
          </a:xfrm>
          <a:custGeom>
            <a:rect b="b" l="l" r="r" t="t"/>
            <a:pathLst>
              <a:path extrusionOk="0" h="567299" w="3362331">
                <a:moveTo>
                  <a:pt x="1209038" y="122"/>
                </a:moveTo>
                <a:cubicBezTo>
                  <a:pt x="1465268" y="-1132"/>
                  <a:pt x="1721631" y="7264"/>
                  <a:pt x="1976211" y="25308"/>
                </a:cubicBezTo>
                <a:cubicBezTo>
                  <a:pt x="2491254" y="50821"/>
                  <a:pt x="2439928" y="87346"/>
                  <a:pt x="2974754" y="156579"/>
                </a:cubicBezTo>
                <a:cubicBezTo>
                  <a:pt x="3134255" y="177295"/>
                  <a:pt x="3318887" y="218943"/>
                  <a:pt x="3356312" y="315978"/>
                </a:cubicBezTo>
                <a:cubicBezTo>
                  <a:pt x="3383223" y="385648"/>
                  <a:pt x="3316570" y="458807"/>
                  <a:pt x="3222649" y="501655"/>
                </a:cubicBezTo>
                <a:cubicBezTo>
                  <a:pt x="3175690" y="523079"/>
                  <a:pt x="3123117" y="538506"/>
                  <a:pt x="3068115" y="550827"/>
                </a:cubicBezTo>
                <a:lnTo>
                  <a:pt x="2976867" y="567299"/>
                </a:lnTo>
                <a:lnTo>
                  <a:pt x="1736387" y="567299"/>
                </a:lnTo>
                <a:lnTo>
                  <a:pt x="1744710" y="558786"/>
                </a:lnTo>
                <a:cubicBezTo>
                  <a:pt x="1763245" y="520953"/>
                  <a:pt x="1721542" y="479958"/>
                  <a:pt x="1665405" y="460333"/>
                </a:cubicBezTo>
                <a:cubicBezTo>
                  <a:pt x="1609445" y="440707"/>
                  <a:pt x="1542436" y="437328"/>
                  <a:pt x="1478100" y="434493"/>
                </a:cubicBezTo>
                <a:cubicBezTo>
                  <a:pt x="1122560" y="418575"/>
                  <a:pt x="766842" y="402766"/>
                  <a:pt x="411123" y="386847"/>
                </a:cubicBezTo>
                <a:cubicBezTo>
                  <a:pt x="248590" y="379652"/>
                  <a:pt x="48454" y="354357"/>
                  <a:pt x="6576" y="258084"/>
                </a:cubicBezTo>
                <a:cubicBezTo>
                  <a:pt x="-21405" y="194085"/>
                  <a:pt x="43464" y="125615"/>
                  <a:pt x="133999" y="89199"/>
                </a:cubicBezTo>
                <a:cubicBezTo>
                  <a:pt x="224532" y="52784"/>
                  <a:pt x="335203" y="41553"/>
                  <a:pt x="442669" y="32831"/>
                </a:cubicBezTo>
                <a:cubicBezTo>
                  <a:pt x="696714" y="12279"/>
                  <a:pt x="952809" y="1376"/>
                  <a:pt x="1209038" y="122"/>
                </a:cubicBezTo>
                <a:close/>
              </a:path>
            </a:pathLst>
          </a:custGeom>
          <a:solidFill>
            <a:srgbClr val="A4E5FA"/>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85" name="Google Shape;1285;p32"/>
          <p:cNvSpPr/>
          <p:nvPr/>
        </p:nvSpPr>
        <p:spPr>
          <a:xfrm>
            <a:off x="459722" y="4464028"/>
            <a:ext cx="1989095" cy="679471"/>
          </a:xfrm>
          <a:custGeom>
            <a:rect b="b" l="l" r="r" t="t"/>
            <a:pathLst>
              <a:path extrusionOk="0" h="905961" w="2652126">
                <a:moveTo>
                  <a:pt x="1069963" y="68"/>
                </a:moveTo>
                <a:cubicBezTo>
                  <a:pt x="1187273" y="-1039"/>
                  <a:pt x="1304878" y="11624"/>
                  <a:pt x="1420112" y="33785"/>
                </a:cubicBezTo>
                <a:cubicBezTo>
                  <a:pt x="1860356" y="119051"/>
                  <a:pt x="2403597" y="272695"/>
                  <a:pt x="2626463" y="650901"/>
                </a:cubicBezTo>
                <a:cubicBezTo>
                  <a:pt x="2675530" y="733846"/>
                  <a:pt x="2650758" y="833886"/>
                  <a:pt x="2581706" y="886912"/>
                </a:cubicBezTo>
                <a:lnTo>
                  <a:pt x="2549176" y="905961"/>
                </a:lnTo>
                <a:lnTo>
                  <a:pt x="308600" y="905961"/>
                </a:lnTo>
                <a:lnTo>
                  <a:pt x="269053" y="901210"/>
                </a:lnTo>
                <a:cubicBezTo>
                  <a:pt x="196877" y="891501"/>
                  <a:pt x="127231" y="861954"/>
                  <a:pt x="75733" y="810459"/>
                </a:cubicBezTo>
                <a:cubicBezTo>
                  <a:pt x="-34009" y="699866"/>
                  <a:pt x="-10797" y="573658"/>
                  <a:pt x="58850" y="467285"/>
                </a:cubicBezTo>
                <a:cubicBezTo>
                  <a:pt x="90930" y="418320"/>
                  <a:pt x="133140" y="373155"/>
                  <a:pt x="176194" y="336013"/>
                </a:cubicBezTo>
                <a:cubicBezTo>
                  <a:pt x="392307" y="149018"/>
                  <a:pt x="667937" y="32095"/>
                  <a:pt x="952851" y="5923"/>
                </a:cubicBezTo>
                <a:cubicBezTo>
                  <a:pt x="991790" y="2336"/>
                  <a:pt x="1030860" y="437"/>
                  <a:pt x="1069963" y="68"/>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86" name="Google Shape;1286;p32"/>
          <p:cNvSpPr/>
          <p:nvPr/>
        </p:nvSpPr>
        <p:spPr>
          <a:xfrm>
            <a:off x="412961" y="4418630"/>
            <a:ext cx="2082893" cy="724869"/>
          </a:xfrm>
          <a:custGeom>
            <a:rect b="b" l="l" r="r" t="t"/>
            <a:pathLst>
              <a:path extrusionOk="0" h="966492" w="2777191">
                <a:moveTo>
                  <a:pt x="64762" y="499942"/>
                </a:moveTo>
                <a:lnTo>
                  <a:pt x="56086" y="520917"/>
                </a:lnTo>
                <a:cubicBezTo>
                  <a:pt x="47174" y="577163"/>
                  <a:pt x="136184" y="618621"/>
                  <a:pt x="176071" y="559893"/>
                </a:cubicBezTo>
                <a:cubicBezTo>
                  <a:pt x="112758" y="659513"/>
                  <a:pt x="104739" y="771371"/>
                  <a:pt x="208576" y="848193"/>
                </a:cubicBezTo>
                <a:cubicBezTo>
                  <a:pt x="288771" y="907712"/>
                  <a:pt x="399782" y="907712"/>
                  <a:pt x="495179" y="917416"/>
                </a:cubicBezTo>
                <a:cubicBezTo>
                  <a:pt x="699474" y="938524"/>
                  <a:pt x="904188" y="950763"/>
                  <a:pt x="1109327" y="958786"/>
                </a:cubicBezTo>
                <a:lnTo>
                  <a:pt x="1523166" y="966492"/>
                </a:lnTo>
                <a:lnTo>
                  <a:pt x="163301" y="966492"/>
                </a:lnTo>
                <a:lnTo>
                  <a:pt x="123732" y="941954"/>
                </a:lnTo>
                <a:cubicBezTo>
                  <a:pt x="77618" y="905390"/>
                  <a:pt x="40368" y="858115"/>
                  <a:pt x="18630" y="802608"/>
                </a:cubicBezTo>
                <a:cubicBezTo>
                  <a:pt x="-12078" y="724095"/>
                  <a:pt x="-2185" y="642497"/>
                  <a:pt x="29077" y="567961"/>
                </a:cubicBezTo>
                <a:close/>
                <a:moveTo>
                  <a:pt x="1161511" y="130"/>
                </a:moveTo>
                <a:cubicBezTo>
                  <a:pt x="1302332" y="1871"/>
                  <a:pt x="1443417" y="21077"/>
                  <a:pt x="1583762" y="50411"/>
                </a:cubicBezTo>
                <a:cubicBezTo>
                  <a:pt x="1968293" y="131033"/>
                  <a:pt x="2413181" y="256400"/>
                  <a:pt x="2670663" y="575936"/>
                </a:cubicBezTo>
                <a:cubicBezTo>
                  <a:pt x="2728911" y="648539"/>
                  <a:pt x="2785474" y="729160"/>
                  <a:pt x="2776185" y="826665"/>
                </a:cubicBezTo>
                <a:cubicBezTo>
                  <a:pt x="2771543" y="875208"/>
                  <a:pt x="2752338" y="920689"/>
                  <a:pt x="2722527" y="957624"/>
                </a:cubicBezTo>
                <a:lnTo>
                  <a:pt x="2712948" y="966492"/>
                </a:lnTo>
                <a:lnTo>
                  <a:pt x="1823642" y="966492"/>
                </a:lnTo>
                <a:lnTo>
                  <a:pt x="1938311" y="964662"/>
                </a:lnTo>
                <a:cubicBezTo>
                  <a:pt x="2030421" y="961951"/>
                  <a:pt x="2122464" y="957940"/>
                  <a:pt x="2214376" y="952452"/>
                </a:cubicBezTo>
                <a:cubicBezTo>
                  <a:pt x="2284867" y="948233"/>
                  <a:pt x="2355354" y="943168"/>
                  <a:pt x="2425845" y="935989"/>
                </a:cubicBezTo>
                <a:cubicBezTo>
                  <a:pt x="2482407" y="930504"/>
                  <a:pt x="2561762" y="932614"/>
                  <a:pt x="2607771" y="895468"/>
                </a:cubicBezTo>
                <a:cubicBezTo>
                  <a:pt x="2747484" y="782765"/>
                  <a:pt x="2517438" y="585645"/>
                  <a:pt x="2431754" y="518952"/>
                </a:cubicBezTo>
                <a:cubicBezTo>
                  <a:pt x="2287822" y="407094"/>
                  <a:pt x="2116029" y="332382"/>
                  <a:pt x="1943811" y="275818"/>
                </a:cubicBezTo>
                <a:cubicBezTo>
                  <a:pt x="1765688" y="217144"/>
                  <a:pt x="1580387" y="172403"/>
                  <a:pt x="1395086" y="143277"/>
                </a:cubicBezTo>
                <a:cubicBezTo>
                  <a:pt x="1164620" y="106975"/>
                  <a:pt x="929095" y="120904"/>
                  <a:pt x="707913" y="197726"/>
                </a:cubicBezTo>
                <a:cubicBezTo>
                  <a:pt x="512907" y="265264"/>
                  <a:pt x="294680" y="385142"/>
                  <a:pt x="176071" y="559893"/>
                </a:cubicBezTo>
                <a:cubicBezTo>
                  <a:pt x="219549" y="490670"/>
                  <a:pt x="110224" y="427352"/>
                  <a:pt x="66749" y="496155"/>
                </a:cubicBezTo>
                <a:lnTo>
                  <a:pt x="64762" y="499942"/>
                </a:lnTo>
                <a:lnTo>
                  <a:pt x="66329" y="496155"/>
                </a:lnTo>
                <a:cubicBezTo>
                  <a:pt x="217015" y="274553"/>
                  <a:pt x="488425" y="127658"/>
                  <a:pt x="740838" y="54636"/>
                </a:cubicBezTo>
                <a:cubicBezTo>
                  <a:pt x="880131" y="14112"/>
                  <a:pt x="1020689" y="-1611"/>
                  <a:pt x="1161511" y="130"/>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87" name="Google Shape;1287;p32"/>
          <p:cNvSpPr/>
          <p:nvPr/>
        </p:nvSpPr>
        <p:spPr>
          <a:xfrm>
            <a:off x="546519" y="4554676"/>
            <a:ext cx="1203738" cy="546671"/>
          </a:xfrm>
          <a:custGeom>
            <a:rect b="b" l="l" r="r" t="t"/>
            <a:pathLst>
              <a:path extrusionOk="0" h="164784" w="362845">
                <a:moveTo>
                  <a:pt x="7849" y="77555"/>
                </a:moveTo>
                <a:cubicBezTo>
                  <a:pt x="12144" y="69348"/>
                  <a:pt x="17869" y="61809"/>
                  <a:pt x="23691" y="55511"/>
                </a:cubicBezTo>
                <a:cubicBezTo>
                  <a:pt x="52988" y="24210"/>
                  <a:pt x="90587" y="4838"/>
                  <a:pt x="129427" y="829"/>
                </a:cubicBezTo>
                <a:cubicBezTo>
                  <a:pt x="150708" y="-1365"/>
                  <a:pt x="172275" y="925"/>
                  <a:pt x="193365" y="6174"/>
                </a:cubicBezTo>
                <a:cubicBezTo>
                  <a:pt x="253677" y="21156"/>
                  <a:pt x="328208" y="47972"/>
                  <a:pt x="359222" y="112101"/>
                </a:cubicBezTo>
                <a:cubicBezTo>
                  <a:pt x="368288" y="130901"/>
                  <a:pt x="359509" y="154567"/>
                  <a:pt x="342140" y="157716"/>
                </a:cubicBezTo>
                <a:cubicBezTo>
                  <a:pt x="279634" y="168977"/>
                  <a:pt x="127518" y="166782"/>
                  <a:pt x="37146" y="151132"/>
                </a:cubicBezTo>
                <a:cubicBezTo>
                  <a:pt x="27222" y="149414"/>
                  <a:pt x="17679" y="144356"/>
                  <a:pt x="10617" y="135481"/>
                </a:cubicBezTo>
                <a:cubicBezTo>
                  <a:pt x="-4557" y="116681"/>
                  <a:pt x="-1598" y="95401"/>
                  <a:pt x="7849" y="77555"/>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88" name="Google Shape;1288;p32"/>
          <p:cNvSpPr/>
          <p:nvPr/>
        </p:nvSpPr>
        <p:spPr>
          <a:xfrm>
            <a:off x="700729" y="4626658"/>
            <a:ext cx="447368" cy="203502"/>
          </a:xfrm>
          <a:custGeom>
            <a:rect b="b" l="l" r="r" t="t"/>
            <a:pathLst>
              <a:path extrusionOk="0" h="61342" w="134851">
                <a:moveTo>
                  <a:pt x="2875" y="28851"/>
                </a:moveTo>
                <a:cubicBezTo>
                  <a:pt x="4497" y="25797"/>
                  <a:pt x="6597" y="22935"/>
                  <a:pt x="8792" y="20644"/>
                </a:cubicBezTo>
                <a:cubicBezTo>
                  <a:pt x="19671" y="9002"/>
                  <a:pt x="33699" y="1749"/>
                  <a:pt x="48109" y="318"/>
                </a:cubicBezTo>
                <a:cubicBezTo>
                  <a:pt x="56029" y="-541"/>
                  <a:pt x="64046" y="413"/>
                  <a:pt x="71871" y="2322"/>
                </a:cubicBezTo>
                <a:cubicBezTo>
                  <a:pt x="94297" y="7952"/>
                  <a:pt x="121972" y="17877"/>
                  <a:pt x="133519" y="41734"/>
                </a:cubicBezTo>
                <a:cubicBezTo>
                  <a:pt x="136859" y="48701"/>
                  <a:pt x="133614" y="57576"/>
                  <a:pt x="127220" y="58721"/>
                </a:cubicBezTo>
                <a:cubicBezTo>
                  <a:pt x="103935" y="62920"/>
                  <a:pt x="47441" y="62061"/>
                  <a:pt x="13754" y="56240"/>
                </a:cubicBezTo>
                <a:cubicBezTo>
                  <a:pt x="10032" y="55572"/>
                  <a:pt x="6501" y="53663"/>
                  <a:pt x="3925" y="50418"/>
                </a:cubicBezTo>
                <a:cubicBezTo>
                  <a:pt x="-1706" y="43357"/>
                  <a:pt x="-561" y="35531"/>
                  <a:pt x="2875" y="28851"/>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89" name="Google Shape;1289;p32"/>
          <p:cNvSpPr/>
          <p:nvPr/>
        </p:nvSpPr>
        <p:spPr>
          <a:xfrm>
            <a:off x="3494593" y="4737776"/>
            <a:ext cx="411399" cy="405724"/>
          </a:xfrm>
          <a:custGeom>
            <a:rect b="b" l="l" r="r" t="t"/>
            <a:pathLst>
              <a:path extrusionOk="0" h="540965" w="548532">
                <a:moveTo>
                  <a:pt x="284667" y="0"/>
                </a:moveTo>
                <a:cubicBezTo>
                  <a:pt x="292111" y="137228"/>
                  <a:pt x="299746" y="275792"/>
                  <a:pt x="336772" y="408059"/>
                </a:cubicBezTo>
                <a:cubicBezTo>
                  <a:pt x="335723" y="305566"/>
                  <a:pt x="373131" y="203075"/>
                  <a:pt x="440028" y="125490"/>
                </a:cubicBezTo>
                <a:cubicBezTo>
                  <a:pt x="400615" y="239529"/>
                  <a:pt x="384392" y="361584"/>
                  <a:pt x="392790" y="482017"/>
                </a:cubicBezTo>
                <a:cubicBezTo>
                  <a:pt x="406532" y="441459"/>
                  <a:pt x="420942" y="400424"/>
                  <a:pt x="445467" y="365210"/>
                </a:cubicBezTo>
                <a:cubicBezTo>
                  <a:pt x="469993" y="330092"/>
                  <a:pt x="506161" y="300986"/>
                  <a:pt x="548532" y="294306"/>
                </a:cubicBezTo>
                <a:cubicBezTo>
                  <a:pt x="487481" y="357648"/>
                  <a:pt x="438829" y="432799"/>
                  <a:pt x="405637" y="514244"/>
                </a:cubicBezTo>
                <a:lnTo>
                  <a:pt x="396684" y="540965"/>
                </a:lnTo>
                <a:lnTo>
                  <a:pt x="244503" y="540965"/>
                </a:lnTo>
                <a:lnTo>
                  <a:pt x="213255" y="491303"/>
                </a:lnTo>
                <a:cubicBezTo>
                  <a:pt x="152235" y="402464"/>
                  <a:pt x="80520" y="320978"/>
                  <a:pt x="0" y="249263"/>
                </a:cubicBezTo>
                <a:cubicBezTo>
                  <a:pt x="92090" y="317782"/>
                  <a:pt x="175591" y="397943"/>
                  <a:pt x="247927" y="486979"/>
                </a:cubicBezTo>
                <a:cubicBezTo>
                  <a:pt x="168625" y="340685"/>
                  <a:pt x="117474" y="179217"/>
                  <a:pt x="98102" y="13932"/>
                </a:cubicBezTo>
                <a:cubicBezTo>
                  <a:pt x="145912" y="140282"/>
                  <a:pt x="197540" y="265200"/>
                  <a:pt x="252889" y="388495"/>
                </a:cubicBezTo>
                <a:cubicBezTo>
                  <a:pt x="215385" y="261001"/>
                  <a:pt x="226932" y="119669"/>
                  <a:pt x="284667" y="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90" name="Google Shape;1290;p32"/>
          <p:cNvSpPr/>
          <p:nvPr/>
        </p:nvSpPr>
        <p:spPr>
          <a:xfrm>
            <a:off x="3375926" y="4718021"/>
            <a:ext cx="411398" cy="425478"/>
          </a:xfrm>
          <a:custGeom>
            <a:rect b="b" l="l" r="r" t="t"/>
            <a:pathLst>
              <a:path extrusionOk="0" h="567304" w="548531">
                <a:moveTo>
                  <a:pt x="284667" y="0"/>
                </a:moveTo>
                <a:cubicBezTo>
                  <a:pt x="292111" y="137228"/>
                  <a:pt x="299745" y="275792"/>
                  <a:pt x="336772" y="408059"/>
                </a:cubicBezTo>
                <a:cubicBezTo>
                  <a:pt x="335723" y="305567"/>
                  <a:pt x="373131" y="203075"/>
                  <a:pt x="440027" y="125490"/>
                </a:cubicBezTo>
                <a:cubicBezTo>
                  <a:pt x="400615" y="239529"/>
                  <a:pt x="384392" y="361584"/>
                  <a:pt x="392789" y="482017"/>
                </a:cubicBezTo>
                <a:cubicBezTo>
                  <a:pt x="406531" y="441459"/>
                  <a:pt x="420941" y="400424"/>
                  <a:pt x="445467" y="365211"/>
                </a:cubicBezTo>
                <a:cubicBezTo>
                  <a:pt x="469993" y="330092"/>
                  <a:pt x="506160" y="300986"/>
                  <a:pt x="548531" y="294306"/>
                </a:cubicBezTo>
                <a:cubicBezTo>
                  <a:pt x="487480" y="357648"/>
                  <a:pt x="438829" y="432799"/>
                  <a:pt x="405637" y="514244"/>
                </a:cubicBezTo>
                <a:lnTo>
                  <a:pt x="387858" y="567304"/>
                </a:lnTo>
                <a:lnTo>
                  <a:pt x="261075" y="567304"/>
                </a:lnTo>
                <a:lnTo>
                  <a:pt x="213255" y="491303"/>
                </a:lnTo>
                <a:cubicBezTo>
                  <a:pt x="152235" y="402464"/>
                  <a:pt x="80519" y="320979"/>
                  <a:pt x="0" y="249263"/>
                </a:cubicBezTo>
                <a:cubicBezTo>
                  <a:pt x="92090" y="317782"/>
                  <a:pt x="175591" y="397943"/>
                  <a:pt x="247927" y="486979"/>
                </a:cubicBezTo>
                <a:cubicBezTo>
                  <a:pt x="168625" y="340685"/>
                  <a:pt x="117474" y="179217"/>
                  <a:pt x="98102" y="13933"/>
                </a:cubicBezTo>
                <a:cubicBezTo>
                  <a:pt x="145912" y="140282"/>
                  <a:pt x="197540" y="265200"/>
                  <a:pt x="252889" y="388496"/>
                </a:cubicBezTo>
                <a:cubicBezTo>
                  <a:pt x="215385" y="261001"/>
                  <a:pt x="226932" y="119669"/>
                  <a:pt x="284667" y="0"/>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91" name="Google Shape;1291;p32"/>
          <p:cNvSpPr/>
          <p:nvPr/>
        </p:nvSpPr>
        <p:spPr>
          <a:xfrm flipH="1">
            <a:off x="3783362" y="3882393"/>
            <a:ext cx="411398" cy="448186"/>
          </a:xfrm>
          <a:custGeom>
            <a:rect b="b" l="l" r="r" t="t"/>
            <a:pathLst>
              <a:path extrusionOk="0" h="597582" w="548531">
                <a:moveTo>
                  <a:pt x="270639" y="582505"/>
                </a:moveTo>
                <a:cubicBezTo>
                  <a:pt x="199067" y="457873"/>
                  <a:pt x="107359" y="344884"/>
                  <a:pt x="0" y="249263"/>
                </a:cubicBezTo>
                <a:cubicBezTo>
                  <a:pt x="92090" y="317782"/>
                  <a:pt x="175591" y="397943"/>
                  <a:pt x="247927" y="486979"/>
                </a:cubicBezTo>
                <a:cubicBezTo>
                  <a:pt x="168625" y="340685"/>
                  <a:pt x="117474" y="179217"/>
                  <a:pt x="98102" y="13933"/>
                </a:cubicBezTo>
                <a:cubicBezTo>
                  <a:pt x="145912" y="140282"/>
                  <a:pt x="197540" y="265200"/>
                  <a:pt x="252889" y="388495"/>
                </a:cubicBezTo>
                <a:cubicBezTo>
                  <a:pt x="215385" y="261001"/>
                  <a:pt x="226932" y="119669"/>
                  <a:pt x="284668" y="0"/>
                </a:cubicBezTo>
                <a:cubicBezTo>
                  <a:pt x="292111" y="137228"/>
                  <a:pt x="299746" y="275793"/>
                  <a:pt x="336772" y="408058"/>
                </a:cubicBezTo>
                <a:cubicBezTo>
                  <a:pt x="335723" y="305567"/>
                  <a:pt x="373131" y="203075"/>
                  <a:pt x="440028" y="125490"/>
                </a:cubicBezTo>
                <a:cubicBezTo>
                  <a:pt x="400615" y="239529"/>
                  <a:pt x="384392" y="361584"/>
                  <a:pt x="392790" y="482017"/>
                </a:cubicBezTo>
                <a:cubicBezTo>
                  <a:pt x="406532" y="441459"/>
                  <a:pt x="420942" y="400424"/>
                  <a:pt x="445467" y="365210"/>
                </a:cubicBezTo>
                <a:cubicBezTo>
                  <a:pt x="469993" y="330092"/>
                  <a:pt x="506161" y="300986"/>
                  <a:pt x="548531" y="294306"/>
                </a:cubicBezTo>
                <a:cubicBezTo>
                  <a:pt x="467130" y="378761"/>
                  <a:pt x="407772" y="484212"/>
                  <a:pt x="377712" y="597582"/>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292" name="Google Shape;1292;p32"/>
          <p:cNvGrpSpPr/>
          <p:nvPr/>
        </p:nvGrpSpPr>
        <p:grpSpPr>
          <a:xfrm flipH="1">
            <a:off x="352141" y="4210925"/>
            <a:ext cx="409207" cy="163373"/>
            <a:chOff x="10757684" y="1440542"/>
            <a:chExt cx="545609" cy="217831"/>
          </a:xfrm>
        </p:grpSpPr>
        <p:grpSp>
          <p:nvGrpSpPr>
            <p:cNvPr id="1293" name="Google Shape;1293;p32"/>
            <p:cNvGrpSpPr/>
            <p:nvPr/>
          </p:nvGrpSpPr>
          <p:grpSpPr>
            <a:xfrm>
              <a:off x="10757684" y="1440542"/>
              <a:ext cx="545609" cy="217831"/>
              <a:chOff x="10757684" y="1440542"/>
              <a:chExt cx="545609" cy="217831"/>
            </a:xfrm>
          </p:grpSpPr>
          <p:sp>
            <p:nvSpPr>
              <p:cNvPr id="1294" name="Google Shape;1294;p32"/>
              <p:cNvSpPr/>
              <p:nvPr/>
            </p:nvSpPr>
            <p:spPr>
              <a:xfrm>
                <a:off x="10771886" y="1454442"/>
                <a:ext cx="517199" cy="189416"/>
              </a:xfrm>
              <a:custGeom>
                <a:rect b="b" l="l" r="r" t="t"/>
                <a:pathLst>
                  <a:path extrusionOk="0" h="189416" w="517199">
                    <a:moveTo>
                      <a:pt x="11503" y="91141"/>
                    </a:moveTo>
                    <a:cubicBezTo>
                      <a:pt x="17802" y="81598"/>
                      <a:pt x="25913" y="72818"/>
                      <a:pt x="34407" y="65470"/>
                    </a:cubicBezTo>
                    <a:cubicBezTo>
                      <a:pt x="76586" y="29016"/>
                      <a:pt x="130313" y="6208"/>
                      <a:pt x="185854" y="1150"/>
                    </a:cubicBezTo>
                    <a:cubicBezTo>
                      <a:pt x="216295" y="-1617"/>
                      <a:pt x="247025" y="769"/>
                      <a:pt x="276989" y="6590"/>
                    </a:cubicBezTo>
                    <a:cubicBezTo>
                      <a:pt x="362876" y="23195"/>
                      <a:pt x="468804" y="53160"/>
                      <a:pt x="512224" y="126927"/>
                    </a:cubicBezTo>
                    <a:cubicBezTo>
                      <a:pt x="524917" y="148494"/>
                      <a:pt x="512128" y="175978"/>
                      <a:pt x="487412" y="179795"/>
                    </a:cubicBezTo>
                    <a:cubicBezTo>
                      <a:pt x="398090" y="193537"/>
                      <a:pt x="181273" y="192869"/>
                      <a:pt x="52538" y="175787"/>
                    </a:cubicBezTo>
                    <a:cubicBezTo>
                      <a:pt x="38414" y="173879"/>
                      <a:pt x="24959" y="168153"/>
                      <a:pt x="14843" y="158037"/>
                    </a:cubicBezTo>
                    <a:cubicBezTo>
                      <a:pt x="-6629" y="136470"/>
                      <a:pt x="-2144" y="111849"/>
                      <a:pt x="11503" y="9114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95" name="Google Shape;1295;p32"/>
              <p:cNvSpPr/>
              <p:nvPr/>
            </p:nvSpPr>
            <p:spPr>
              <a:xfrm>
                <a:off x="10757684" y="1440542"/>
                <a:ext cx="545609" cy="217831"/>
              </a:xfrm>
              <a:custGeom>
                <a:rect b="b" l="l" r="r" t="t"/>
                <a:pathLst>
                  <a:path extrusionOk="0" h="217831" w="545609">
                    <a:moveTo>
                      <a:pt x="38016" y="112199"/>
                    </a:moveTo>
                    <a:cubicBezTo>
                      <a:pt x="60824" y="78798"/>
                      <a:pt x="102431" y="55800"/>
                      <a:pt x="139743" y="42726"/>
                    </a:cubicBezTo>
                    <a:cubicBezTo>
                      <a:pt x="182878" y="27648"/>
                      <a:pt x="228685" y="24880"/>
                      <a:pt x="273727" y="31847"/>
                    </a:cubicBezTo>
                    <a:cubicBezTo>
                      <a:pt x="341769" y="42344"/>
                      <a:pt x="417635" y="61048"/>
                      <a:pt x="473367" y="103419"/>
                    </a:cubicBezTo>
                    <a:cubicBezTo>
                      <a:pt x="489208" y="115443"/>
                      <a:pt x="534919" y="153329"/>
                      <a:pt x="509725" y="174801"/>
                    </a:cubicBezTo>
                    <a:cubicBezTo>
                      <a:pt x="501327" y="181958"/>
                      <a:pt x="485772" y="181481"/>
                      <a:pt x="475275" y="182531"/>
                    </a:cubicBezTo>
                    <a:cubicBezTo>
                      <a:pt x="461534" y="183962"/>
                      <a:pt x="447791" y="184916"/>
                      <a:pt x="434050" y="185775"/>
                    </a:cubicBezTo>
                    <a:cubicBezTo>
                      <a:pt x="363336" y="189974"/>
                      <a:pt x="292336" y="189688"/>
                      <a:pt x="221527" y="187111"/>
                    </a:cubicBezTo>
                    <a:cubicBezTo>
                      <a:pt x="181256" y="185584"/>
                      <a:pt x="140888" y="183199"/>
                      <a:pt x="100808" y="179191"/>
                    </a:cubicBezTo>
                    <a:cubicBezTo>
                      <a:pt x="82581" y="177377"/>
                      <a:pt x="60824" y="177473"/>
                      <a:pt x="45173" y="166785"/>
                    </a:cubicBezTo>
                    <a:cubicBezTo>
                      <a:pt x="24560" y="152661"/>
                      <a:pt x="25991" y="131476"/>
                      <a:pt x="38016" y="112199"/>
                    </a:cubicBezTo>
                    <a:cubicBezTo>
                      <a:pt x="47844" y="96548"/>
                      <a:pt x="23033" y="82138"/>
                      <a:pt x="13298" y="97789"/>
                    </a:cubicBezTo>
                    <a:cubicBezTo>
                      <a:pt x="2325" y="115348"/>
                      <a:pt x="-3974" y="136343"/>
                      <a:pt x="2801" y="156669"/>
                    </a:cubicBezTo>
                    <a:cubicBezTo>
                      <a:pt x="10150" y="178618"/>
                      <a:pt x="29903" y="194555"/>
                      <a:pt x="51566" y="201044"/>
                    </a:cubicBezTo>
                    <a:cubicBezTo>
                      <a:pt x="69602" y="206388"/>
                      <a:pt x="90025" y="206961"/>
                      <a:pt x="108728" y="208679"/>
                    </a:cubicBezTo>
                    <a:cubicBezTo>
                      <a:pt x="128674" y="210587"/>
                      <a:pt x="148619" y="212019"/>
                      <a:pt x="168563" y="213259"/>
                    </a:cubicBezTo>
                    <a:cubicBezTo>
                      <a:pt x="251969" y="218317"/>
                      <a:pt x="335852" y="219462"/>
                      <a:pt x="419353" y="215263"/>
                    </a:cubicBezTo>
                    <a:cubicBezTo>
                      <a:pt x="435958" y="214404"/>
                      <a:pt x="452563" y="213355"/>
                      <a:pt x="469168" y="211828"/>
                    </a:cubicBezTo>
                    <a:cubicBezTo>
                      <a:pt x="483291" y="210492"/>
                      <a:pt x="499228" y="210205"/>
                      <a:pt x="512684" y="205434"/>
                    </a:cubicBezTo>
                    <a:cubicBezTo>
                      <a:pt x="530243" y="199231"/>
                      <a:pt x="542839" y="183485"/>
                      <a:pt x="545225" y="165067"/>
                    </a:cubicBezTo>
                    <a:cubicBezTo>
                      <a:pt x="547802" y="145122"/>
                      <a:pt x="537018" y="128804"/>
                      <a:pt x="525089" y="113917"/>
                    </a:cubicBezTo>
                    <a:cubicBezTo>
                      <a:pt x="474608" y="50551"/>
                      <a:pt x="386907" y="25644"/>
                      <a:pt x="310850" y="9802"/>
                    </a:cubicBezTo>
                    <a:cubicBezTo>
                      <a:pt x="255786" y="-1649"/>
                      <a:pt x="199960" y="-5180"/>
                      <a:pt x="145470" y="10852"/>
                    </a:cubicBezTo>
                    <a:cubicBezTo>
                      <a:pt x="95846" y="25453"/>
                      <a:pt x="43073" y="54177"/>
                      <a:pt x="13298" y="97693"/>
                    </a:cubicBezTo>
                    <a:cubicBezTo>
                      <a:pt x="2897" y="113058"/>
                      <a:pt x="27708" y="127372"/>
                      <a:pt x="38016" y="112199"/>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296" name="Google Shape;1296;p32"/>
            <p:cNvSpPr/>
            <p:nvPr/>
          </p:nvSpPr>
          <p:spPr>
            <a:xfrm>
              <a:off x="10794423" y="1478062"/>
              <a:ext cx="312936" cy="142048"/>
            </a:xfrm>
            <a:custGeom>
              <a:rect b="b" l="l" r="r" t="t"/>
              <a:pathLst>
                <a:path extrusionOk="0" h="142048" w="312936">
                  <a:moveTo>
                    <a:pt x="6716" y="66854"/>
                  </a:moveTo>
                  <a:cubicBezTo>
                    <a:pt x="10438" y="59696"/>
                    <a:pt x="15305" y="53207"/>
                    <a:pt x="20363" y="47863"/>
                  </a:cubicBezTo>
                  <a:cubicBezTo>
                    <a:pt x="45651" y="20856"/>
                    <a:pt x="78002" y="4156"/>
                    <a:pt x="111594" y="721"/>
                  </a:cubicBezTo>
                  <a:cubicBezTo>
                    <a:pt x="130012" y="-1188"/>
                    <a:pt x="148620" y="816"/>
                    <a:pt x="166752" y="5301"/>
                  </a:cubicBezTo>
                  <a:cubicBezTo>
                    <a:pt x="218857" y="18280"/>
                    <a:pt x="283081" y="41278"/>
                    <a:pt x="309802" y="96628"/>
                  </a:cubicBezTo>
                  <a:cubicBezTo>
                    <a:pt x="317627" y="112851"/>
                    <a:pt x="310088" y="133273"/>
                    <a:pt x="295105" y="135945"/>
                  </a:cubicBezTo>
                  <a:cubicBezTo>
                    <a:pt x="241188" y="145679"/>
                    <a:pt x="109972" y="143770"/>
                    <a:pt x="32005" y="130219"/>
                  </a:cubicBezTo>
                  <a:cubicBezTo>
                    <a:pt x="23416" y="128692"/>
                    <a:pt x="15210" y="124302"/>
                    <a:pt x="9102" y="116763"/>
                  </a:cubicBezTo>
                  <a:cubicBezTo>
                    <a:pt x="-3972" y="100636"/>
                    <a:pt x="-1300" y="82313"/>
                    <a:pt x="6716" y="66854"/>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97" name="Google Shape;1297;p32"/>
            <p:cNvSpPr/>
            <p:nvPr/>
          </p:nvSpPr>
          <p:spPr>
            <a:xfrm>
              <a:off x="10834563" y="1496659"/>
              <a:ext cx="116346" cy="52836"/>
            </a:xfrm>
            <a:custGeom>
              <a:rect b="b" l="l" r="r" t="t"/>
              <a:pathLst>
                <a:path extrusionOk="0" h="52836" w="116346">
                  <a:moveTo>
                    <a:pt x="2458" y="24876"/>
                  </a:moveTo>
                  <a:cubicBezTo>
                    <a:pt x="3889" y="22204"/>
                    <a:pt x="5702" y="19818"/>
                    <a:pt x="7516" y="17814"/>
                  </a:cubicBezTo>
                  <a:cubicBezTo>
                    <a:pt x="16963" y="7794"/>
                    <a:pt x="28987" y="1591"/>
                    <a:pt x="41393" y="255"/>
                  </a:cubicBezTo>
                  <a:cubicBezTo>
                    <a:pt x="48265" y="-413"/>
                    <a:pt x="55135" y="255"/>
                    <a:pt x="61910" y="1973"/>
                  </a:cubicBezTo>
                  <a:cubicBezTo>
                    <a:pt x="81283" y="6744"/>
                    <a:pt x="105140" y="15429"/>
                    <a:pt x="115161" y="35946"/>
                  </a:cubicBezTo>
                  <a:cubicBezTo>
                    <a:pt x="118119" y="41958"/>
                    <a:pt x="115255" y="49592"/>
                    <a:pt x="109721" y="50547"/>
                  </a:cubicBezTo>
                  <a:cubicBezTo>
                    <a:pt x="89681" y="54173"/>
                    <a:pt x="40916" y="53505"/>
                    <a:pt x="11905" y="48447"/>
                  </a:cubicBezTo>
                  <a:cubicBezTo>
                    <a:pt x="8756" y="47875"/>
                    <a:pt x="5702" y="46252"/>
                    <a:pt x="3412" y="43390"/>
                  </a:cubicBezTo>
                  <a:cubicBezTo>
                    <a:pt x="-1455" y="37473"/>
                    <a:pt x="-501" y="30697"/>
                    <a:pt x="2458" y="24876"/>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298" name="Google Shape;1298;p32"/>
          <p:cNvSpPr/>
          <p:nvPr/>
        </p:nvSpPr>
        <p:spPr>
          <a:xfrm>
            <a:off x="2495869" y="173100"/>
            <a:ext cx="6509717" cy="4460901"/>
          </a:xfrm>
          <a:custGeom>
            <a:rect b="b" l="l" r="r" t="t"/>
            <a:pathLst>
              <a:path extrusionOk="0" h="5947868" w="8886986">
                <a:moveTo>
                  <a:pt x="8468174" y="1619042"/>
                </a:moveTo>
                <a:cubicBezTo>
                  <a:pt x="8068411" y="942862"/>
                  <a:pt x="7428902" y="437942"/>
                  <a:pt x="6676808" y="211533"/>
                </a:cubicBezTo>
                <a:cubicBezTo>
                  <a:pt x="6233229" y="77992"/>
                  <a:pt x="5768504" y="30748"/>
                  <a:pt x="5307208" y="12936"/>
                </a:cubicBezTo>
                <a:cubicBezTo>
                  <a:pt x="4819052" y="-5923"/>
                  <a:pt x="4327467" y="-5828"/>
                  <a:pt x="3839882" y="24366"/>
                </a:cubicBezTo>
                <a:cubicBezTo>
                  <a:pt x="2930245" y="80659"/>
                  <a:pt x="1999842" y="274493"/>
                  <a:pt x="1233366" y="791796"/>
                </a:cubicBezTo>
                <a:cubicBezTo>
                  <a:pt x="903039" y="1014776"/>
                  <a:pt x="576331" y="1301193"/>
                  <a:pt x="427551" y="1680954"/>
                </a:cubicBezTo>
                <a:cubicBezTo>
                  <a:pt x="360114" y="1853071"/>
                  <a:pt x="339254" y="2041666"/>
                  <a:pt x="368972" y="2224165"/>
                </a:cubicBezTo>
                <a:cubicBezTo>
                  <a:pt x="394118" y="2378375"/>
                  <a:pt x="458697" y="2522202"/>
                  <a:pt x="536231" y="2656696"/>
                </a:cubicBezTo>
                <a:cubicBezTo>
                  <a:pt x="698537" y="2938350"/>
                  <a:pt x="906087" y="3198382"/>
                  <a:pt x="940186" y="3533376"/>
                </a:cubicBezTo>
                <a:cubicBezTo>
                  <a:pt x="958569" y="3714351"/>
                  <a:pt x="913992" y="3877896"/>
                  <a:pt x="820838" y="4033248"/>
                </a:cubicBezTo>
                <a:cubicBezTo>
                  <a:pt x="721587" y="4198888"/>
                  <a:pt x="586428" y="4341192"/>
                  <a:pt x="444696" y="4471018"/>
                </a:cubicBezTo>
                <a:cubicBezTo>
                  <a:pt x="378783" y="4531406"/>
                  <a:pt x="310488" y="4589223"/>
                  <a:pt x="240861" y="4645325"/>
                </a:cubicBezTo>
                <a:cubicBezTo>
                  <a:pt x="159708" y="4699332"/>
                  <a:pt x="82174" y="4758768"/>
                  <a:pt x="9117" y="4824109"/>
                </a:cubicBezTo>
                <a:cubicBezTo>
                  <a:pt x="-4408" y="4836206"/>
                  <a:pt x="-1360" y="4852113"/>
                  <a:pt x="8355" y="4862209"/>
                </a:cubicBezTo>
                <a:cubicBezTo>
                  <a:pt x="15785" y="4873544"/>
                  <a:pt x="29596" y="4879450"/>
                  <a:pt x="43693" y="4868972"/>
                </a:cubicBezTo>
                <a:cubicBezTo>
                  <a:pt x="120274" y="4811822"/>
                  <a:pt x="197522" y="4753624"/>
                  <a:pt x="273531" y="4693141"/>
                </a:cubicBezTo>
                <a:cubicBezTo>
                  <a:pt x="542136" y="4517118"/>
                  <a:pt x="847508" y="4405485"/>
                  <a:pt x="1152975" y="4301758"/>
                </a:cubicBezTo>
                <a:cubicBezTo>
                  <a:pt x="1260131" y="4265373"/>
                  <a:pt x="1366430" y="4227177"/>
                  <a:pt x="1477872" y="4205365"/>
                </a:cubicBezTo>
                <a:cubicBezTo>
                  <a:pt x="1593030" y="4182886"/>
                  <a:pt x="1710473" y="4174314"/>
                  <a:pt x="1827726" y="4173742"/>
                </a:cubicBezTo>
                <a:cubicBezTo>
                  <a:pt x="2061564" y="4172599"/>
                  <a:pt x="2293974" y="4203079"/>
                  <a:pt x="2525622" y="4231178"/>
                </a:cubicBezTo>
                <a:cubicBezTo>
                  <a:pt x="2641256" y="4245180"/>
                  <a:pt x="2757937" y="4254038"/>
                  <a:pt x="2872713" y="4273374"/>
                </a:cubicBezTo>
                <a:cubicBezTo>
                  <a:pt x="2983584" y="4292043"/>
                  <a:pt x="3092836" y="4319475"/>
                  <a:pt x="3199897" y="4353669"/>
                </a:cubicBezTo>
                <a:cubicBezTo>
                  <a:pt x="3415924" y="4422726"/>
                  <a:pt x="3621950" y="4519785"/>
                  <a:pt x="3819689" y="4630180"/>
                </a:cubicBezTo>
                <a:cubicBezTo>
                  <a:pt x="4224978" y="4856494"/>
                  <a:pt x="4593500" y="5140530"/>
                  <a:pt x="4984501" y="5389227"/>
                </a:cubicBezTo>
                <a:cubicBezTo>
                  <a:pt x="5371311" y="5635258"/>
                  <a:pt x="5788221" y="5847856"/>
                  <a:pt x="6245421" y="5921008"/>
                </a:cubicBezTo>
                <a:cubicBezTo>
                  <a:pt x="6462400" y="5955680"/>
                  <a:pt x="6684523" y="5959204"/>
                  <a:pt x="6900741" y="5917293"/>
                </a:cubicBezTo>
                <a:cubicBezTo>
                  <a:pt x="7125531" y="5873764"/>
                  <a:pt x="7334319" y="5777181"/>
                  <a:pt x="7526247" y="5654118"/>
                </a:cubicBezTo>
                <a:cubicBezTo>
                  <a:pt x="8175281" y="5238066"/>
                  <a:pt x="8633528" y="4553885"/>
                  <a:pt x="8809360" y="3806744"/>
                </a:cubicBezTo>
                <a:cubicBezTo>
                  <a:pt x="8985382" y="3060174"/>
                  <a:pt x="8858033" y="2278362"/>
                  <a:pt x="8468174" y="1619042"/>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99" name="Google Shape;1299;p32"/>
          <p:cNvSpPr txBox="1"/>
          <p:nvPr>
            <p:ph type="title"/>
          </p:nvPr>
        </p:nvSpPr>
        <p:spPr>
          <a:xfrm>
            <a:off x="3301575" y="445031"/>
            <a:ext cx="5157600" cy="572700"/>
          </a:xfrm>
          <a:prstGeom prst="rect">
            <a:avLst/>
          </a:prstGeom>
        </p:spPr>
        <p:txBody>
          <a:bodyPr anchorCtr="0" anchor="b" bIns="91425" lIns="91425" spcFirstLastPara="1" rIns="91425" wrap="square" tIns="91425">
            <a:noAutofit/>
          </a:bodyPr>
          <a:lstStyle>
            <a:lvl1pPr indent="0" lvl="0" marL="0" marR="0" algn="ctr">
              <a:lnSpc>
                <a:spcPct val="100000"/>
              </a:lnSpc>
              <a:spcBef>
                <a:spcPts val="0"/>
              </a:spcBef>
              <a:spcAft>
                <a:spcPts val="0"/>
              </a:spcAft>
              <a:buClr>
                <a:schemeClr val="dk1"/>
              </a:buClr>
              <a:buSzPts val="2300"/>
              <a:buFont typeface="Aldrich"/>
              <a:buNone/>
              <a:defRPr sz="2300"/>
            </a:lvl1pPr>
            <a:lvl2pPr lvl="1"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p:txBody>
      </p:sp>
      <p:sp>
        <p:nvSpPr>
          <p:cNvPr id="1300" name="Google Shape;1300;p32"/>
          <p:cNvSpPr txBox="1"/>
          <p:nvPr>
            <p:ph idx="1" type="body"/>
          </p:nvPr>
        </p:nvSpPr>
        <p:spPr>
          <a:xfrm>
            <a:off x="3301613" y="1122300"/>
            <a:ext cx="5157600" cy="2269500"/>
          </a:xfrm>
          <a:prstGeom prst="rect">
            <a:avLst/>
          </a:prstGeom>
        </p:spPr>
        <p:txBody>
          <a:bodyPr anchorCtr="0" anchor="t" bIns="91425" lIns="91425" spcFirstLastPara="1" rIns="91425" wrap="square" tIns="91425">
            <a:noAutofit/>
          </a:bodyPr>
          <a:lstStyle>
            <a:lvl1pPr indent="-323850" lvl="0" marL="457200" algn="ctr">
              <a:lnSpc>
                <a:spcPct val="100000"/>
              </a:lnSpc>
              <a:spcBef>
                <a:spcPts val="0"/>
              </a:spcBef>
              <a:spcAft>
                <a:spcPts val="0"/>
              </a:spcAft>
              <a:buSzPts val="1500"/>
              <a:buChar char="●"/>
              <a:defRPr sz="1500"/>
            </a:lvl1pPr>
            <a:lvl2pPr indent="-323850" lvl="1" marL="914400" algn="ctr">
              <a:lnSpc>
                <a:spcPct val="100000"/>
              </a:lnSpc>
              <a:spcBef>
                <a:spcPts val="0"/>
              </a:spcBef>
              <a:spcAft>
                <a:spcPts val="0"/>
              </a:spcAft>
              <a:buSzPts val="1500"/>
              <a:buChar char="○"/>
              <a:defRPr sz="1500"/>
            </a:lvl2pPr>
            <a:lvl3pPr indent="-323850" lvl="2" marL="1371600" algn="ctr">
              <a:lnSpc>
                <a:spcPct val="100000"/>
              </a:lnSpc>
              <a:spcBef>
                <a:spcPts val="0"/>
              </a:spcBef>
              <a:spcAft>
                <a:spcPts val="0"/>
              </a:spcAft>
              <a:buSzPts val="1500"/>
              <a:buChar char="■"/>
              <a:defRPr sz="1500"/>
            </a:lvl3pPr>
            <a:lvl4pPr indent="-323850" lvl="3" marL="1828800" algn="ctr">
              <a:lnSpc>
                <a:spcPct val="100000"/>
              </a:lnSpc>
              <a:spcBef>
                <a:spcPts val="0"/>
              </a:spcBef>
              <a:spcAft>
                <a:spcPts val="0"/>
              </a:spcAft>
              <a:buSzPts val="1500"/>
              <a:buChar char="●"/>
              <a:defRPr sz="1500"/>
            </a:lvl4pPr>
            <a:lvl5pPr indent="-323850" lvl="4" marL="2286000" algn="ctr">
              <a:lnSpc>
                <a:spcPct val="100000"/>
              </a:lnSpc>
              <a:spcBef>
                <a:spcPts val="0"/>
              </a:spcBef>
              <a:spcAft>
                <a:spcPts val="0"/>
              </a:spcAft>
              <a:buSzPts val="1500"/>
              <a:buChar char="○"/>
              <a:defRPr sz="1500"/>
            </a:lvl5pPr>
            <a:lvl6pPr indent="-323850" lvl="5" marL="2743200" algn="ctr">
              <a:lnSpc>
                <a:spcPct val="100000"/>
              </a:lnSpc>
              <a:spcBef>
                <a:spcPts val="0"/>
              </a:spcBef>
              <a:spcAft>
                <a:spcPts val="0"/>
              </a:spcAft>
              <a:buSzPts val="1500"/>
              <a:buChar char="■"/>
              <a:defRPr sz="1500"/>
            </a:lvl6pPr>
            <a:lvl7pPr indent="-323850" lvl="6" marL="3200400" algn="ctr">
              <a:lnSpc>
                <a:spcPct val="100000"/>
              </a:lnSpc>
              <a:spcBef>
                <a:spcPts val="0"/>
              </a:spcBef>
              <a:spcAft>
                <a:spcPts val="0"/>
              </a:spcAft>
              <a:buSzPts val="1500"/>
              <a:buChar char="●"/>
              <a:defRPr sz="1500"/>
            </a:lvl7pPr>
            <a:lvl8pPr indent="-323850" lvl="7" marL="3657600" algn="ctr">
              <a:lnSpc>
                <a:spcPct val="100000"/>
              </a:lnSpc>
              <a:spcBef>
                <a:spcPts val="0"/>
              </a:spcBef>
              <a:spcAft>
                <a:spcPts val="0"/>
              </a:spcAft>
              <a:buSzPts val="1500"/>
              <a:buChar char="○"/>
              <a:defRPr sz="1500"/>
            </a:lvl8pPr>
            <a:lvl9pPr indent="-323850" lvl="8" marL="4114800" algn="ctr">
              <a:lnSpc>
                <a:spcPct val="100000"/>
              </a:lnSpc>
              <a:spcBef>
                <a:spcPts val="0"/>
              </a:spcBef>
              <a:spcAft>
                <a:spcPts val="0"/>
              </a:spcAft>
              <a:buSzPts val="1500"/>
              <a:buChar char="■"/>
              <a:defRPr sz="1500"/>
            </a:lvl9pPr>
          </a:lstStyle>
          <a:p/>
        </p:txBody>
      </p:sp>
      <p:grpSp>
        <p:nvGrpSpPr>
          <p:cNvPr id="1301" name="Google Shape;1301;p32"/>
          <p:cNvGrpSpPr/>
          <p:nvPr/>
        </p:nvGrpSpPr>
        <p:grpSpPr>
          <a:xfrm>
            <a:off x="328520" y="2729237"/>
            <a:ext cx="2167278" cy="2269392"/>
            <a:chOff x="371336" y="3632834"/>
            <a:chExt cx="2700995" cy="2828255"/>
          </a:xfrm>
        </p:grpSpPr>
        <p:grpSp>
          <p:nvGrpSpPr>
            <p:cNvPr id="1302" name="Google Shape;1302;p32"/>
            <p:cNvGrpSpPr/>
            <p:nvPr/>
          </p:nvGrpSpPr>
          <p:grpSpPr>
            <a:xfrm>
              <a:off x="2101037" y="5370810"/>
              <a:ext cx="971294" cy="1090279"/>
              <a:chOff x="2101037" y="5370810"/>
              <a:chExt cx="971294" cy="1090279"/>
            </a:xfrm>
          </p:grpSpPr>
          <p:grpSp>
            <p:nvGrpSpPr>
              <p:cNvPr id="1303" name="Google Shape;1303;p32"/>
              <p:cNvGrpSpPr/>
              <p:nvPr/>
            </p:nvGrpSpPr>
            <p:grpSpPr>
              <a:xfrm>
                <a:off x="2101037" y="5370810"/>
                <a:ext cx="875921" cy="694150"/>
                <a:chOff x="2101037" y="5370810"/>
                <a:chExt cx="875921" cy="694150"/>
              </a:xfrm>
            </p:grpSpPr>
            <p:sp>
              <p:nvSpPr>
                <p:cNvPr id="1304" name="Google Shape;1304;p32"/>
                <p:cNvSpPr/>
                <p:nvPr/>
              </p:nvSpPr>
              <p:spPr>
                <a:xfrm>
                  <a:off x="2115312" y="5385003"/>
                  <a:ext cx="847978" cy="665657"/>
                </a:xfrm>
                <a:custGeom>
                  <a:rect b="b" l="l" r="r" t="t"/>
                  <a:pathLst>
                    <a:path extrusionOk="0" h="665657" w="847978">
                      <a:moveTo>
                        <a:pt x="240125" y="233699"/>
                      </a:moveTo>
                      <a:cubicBezTo>
                        <a:pt x="331470" y="178549"/>
                        <a:pt x="535496" y="47961"/>
                        <a:pt x="635222" y="11861"/>
                      </a:cubicBezTo>
                      <a:cubicBezTo>
                        <a:pt x="652748" y="5479"/>
                        <a:pt x="670846" y="-617"/>
                        <a:pt x="689420" y="50"/>
                      </a:cubicBezTo>
                      <a:cubicBezTo>
                        <a:pt x="720090" y="1098"/>
                        <a:pt x="747617" y="20529"/>
                        <a:pt x="769525" y="43008"/>
                      </a:cubicBezTo>
                      <a:cubicBezTo>
                        <a:pt x="825436" y="100158"/>
                        <a:pt x="857345" y="184454"/>
                        <a:pt x="845534" y="265131"/>
                      </a:cubicBezTo>
                      <a:cubicBezTo>
                        <a:pt x="833818" y="344951"/>
                        <a:pt x="781717" y="413626"/>
                        <a:pt x="717994" y="459251"/>
                      </a:cubicBezTo>
                      <a:cubicBezTo>
                        <a:pt x="654177" y="504875"/>
                        <a:pt x="579310" y="530212"/>
                        <a:pt x="504634" y="551072"/>
                      </a:cubicBezTo>
                      <a:cubicBezTo>
                        <a:pt x="445960" y="567454"/>
                        <a:pt x="383286" y="583456"/>
                        <a:pt x="341185" y="629082"/>
                      </a:cubicBezTo>
                      <a:cubicBezTo>
                        <a:pt x="325946" y="645560"/>
                        <a:pt x="310134" y="667276"/>
                        <a:pt x="288322" y="665562"/>
                      </a:cubicBezTo>
                      <a:cubicBezTo>
                        <a:pt x="277939" y="664705"/>
                        <a:pt x="268796" y="658513"/>
                        <a:pt x="260128" y="652608"/>
                      </a:cubicBezTo>
                      <a:cubicBezTo>
                        <a:pt x="177546" y="595934"/>
                        <a:pt x="90488" y="546404"/>
                        <a:pt x="0" y="504875"/>
                      </a:cubicBezTo>
                      <a:cubicBezTo>
                        <a:pt x="55245" y="386956"/>
                        <a:pt x="113347" y="279419"/>
                        <a:pt x="240125" y="233699"/>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05" name="Google Shape;1305;p32"/>
                <p:cNvSpPr/>
                <p:nvPr/>
              </p:nvSpPr>
              <p:spPr>
                <a:xfrm>
                  <a:off x="2101037" y="5370810"/>
                  <a:ext cx="875921" cy="694150"/>
                </a:xfrm>
                <a:custGeom>
                  <a:rect b="b" l="l" r="r" t="t"/>
                  <a:pathLst>
                    <a:path extrusionOk="0" h="694150" w="875921">
                      <a:moveTo>
                        <a:pt x="261543" y="260274"/>
                      </a:moveTo>
                      <a:cubicBezTo>
                        <a:pt x="348030" y="207982"/>
                        <a:pt x="433279" y="153784"/>
                        <a:pt x="521576" y="104540"/>
                      </a:cubicBezTo>
                      <a:cubicBezTo>
                        <a:pt x="561581" y="82252"/>
                        <a:pt x="602348" y="59582"/>
                        <a:pt x="645115" y="42913"/>
                      </a:cubicBezTo>
                      <a:cubicBezTo>
                        <a:pt x="673976" y="31674"/>
                        <a:pt x="703408" y="22053"/>
                        <a:pt x="732935" y="36436"/>
                      </a:cubicBezTo>
                      <a:cubicBezTo>
                        <a:pt x="761510" y="50343"/>
                        <a:pt x="784751" y="76441"/>
                        <a:pt x="802277" y="102349"/>
                      </a:cubicBezTo>
                      <a:cubicBezTo>
                        <a:pt x="836948" y="153498"/>
                        <a:pt x="855141" y="217602"/>
                        <a:pt x="845330" y="279228"/>
                      </a:cubicBezTo>
                      <a:cubicBezTo>
                        <a:pt x="835805" y="339046"/>
                        <a:pt x="802373" y="392290"/>
                        <a:pt x="758653" y="433343"/>
                      </a:cubicBezTo>
                      <a:cubicBezTo>
                        <a:pt x="710171" y="478873"/>
                        <a:pt x="648925" y="508019"/>
                        <a:pt x="586631" y="529546"/>
                      </a:cubicBezTo>
                      <a:cubicBezTo>
                        <a:pt x="526529" y="550310"/>
                        <a:pt x="462044" y="561073"/>
                        <a:pt x="404894" y="589648"/>
                      </a:cubicBezTo>
                      <a:cubicBezTo>
                        <a:pt x="389369" y="597364"/>
                        <a:pt x="374891" y="606793"/>
                        <a:pt x="361556" y="617842"/>
                      </a:cubicBezTo>
                      <a:cubicBezTo>
                        <a:pt x="348506" y="628701"/>
                        <a:pt x="338410" y="642131"/>
                        <a:pt x="326313" y="653752"/>
                      </a:cubicBezTo>
                      <a:cubicBezTo>
                        <a:pt x="321265" y="658609"/>
                        <a:pt x="315264" y="664039"/>
                        <a:pt x="308025" y="665372"/>
                      </a:cubicBezTo>
                      <a:cubicBezTo>
                        <a:pt x="299357" y="666991"/>
                        <a:pt x="291547" y="661276"/>
                        <a:pt x="284689" y="656800"/>
                      </a:cubicBezTo>
                      <a:cubicBezTo>
                        <a:pt x="268877" y="646322"/>
                        <a:pt x="253256" y="635464"/>
                        <a:pt x="237254" y="625177"/>
                      </a:cubicBezTo>
                      <a:cubicBezTo>
                        <a:pt x="168103" y="580695"/>
                        <a:pt x="95903" y="541166"/>
                        <a:pt x="21227" y="506781"/>
                      </a:cubicBezTo>
                      <a:cubicBezTo>
                        <a:pt x="22942" y="513258"/>
                        <a:pt x="24656" y="519830"/>
                        <a:pt x="26371" y="526307"/>
                      </a:cubicBezTo>
                      <a:cubicBezTo>
                        <a:pt x="52184" y="471348"/>
                        <a:pt x="79139" y="415817"/>
                        <a:pt x="116477" y="367621"/>
                      </a:cubicBezTo>
                      <a:cubicBezTo>
                        <a:pt x="153434" y="319996"/>
                        <a:pt x="201059" y="282467"/>
                        <a:pt x="257924" y="261607"/>
                      </a:cubicBezTo>
                      <a:cubicBezTo>
                        <a:pt x="275069" y="255321"/>
                        <a:pt x="267639" y="227698"/>
                        <a:pt x="250304" y="234080"/>
                      </a:cubicBezTo>
                      <a:cubicBezTo>
                        <a:pt x="189725" y="256273"/>
                        <a:pt x="138194" y="294469"/>
                        <a:pt x="98189" y="344951"/>
                      </a:cubicBezTo>
                      <a:cubicBezTo>
                        <a:pt x="57994" y="395624"/>
                        <a:pt x="29038" y="453536"/>
                        <a:pt x="1701" y="511829"/>
                      </a:cubicBezTo>
                      <a:cubicBezTo>
                        <a:pt x="-1347" y="518306"/>
                        <a:pt x="-680" y="527926"/>
                        <a:pt x="6845" y="531356"/>
                      </a:cubicBezTo>
                      <a:cubicBezTo>
                        <a:pt x="76758" y="563645"/>
                        <a:pt x="144671" y="600412"/>
                        <a:pt x="209822" y="641465"/>
                      </a:cubicBezTo>
                      <a:cubicBezTo>
                        <a:pt x="226015" y="651656"/>
                        <a:pt x="242017" y="662134"/>
                        <a:pt x="257828" y="672897"/>
                      </a:cubicBezTo>
                      <a:cubicBezTo>
                        <a:pt x="271925" y="682422"/>
                        <a:pt x="286118" y="693661"/>
                        <a:pt x="303929" y="694137"/>
                      </a:cubicBezTo>
                      <a:cubicBezTo>
                        <a:pt x="335933" y="694900"/>
                        <a:pt x="354031" y="663181"/>
                        <a:pt x="374605" y="644131"/>
                      </a:cubicBezTo>
                      <a:cubicBezTo>
                        <a:pt x="424040" y="598411"/>
                        <a:pt x="496239" y="587553"/>
                        <a:pt x="558342" y="568598"/>
                      </a:cubicBezTo>
                      <a:cubicBezTo>
                        <a:pt x="626446" y="547834"/>
                        <a:pt x="693978" y="520878"/>
                        <a:pt x="750747" y="477063"/>
                      </a:cubicBezTo>
                      <a:cubicBezTo>
                        <a:pt x="801515" y="437915"/>
                        <a:pt x="843044" y="385623"/>
                        <a:pt x="863428" y="324377"/>
                      </a:cubicBezTo>
                      <a:cubicBezTo>
                        <a:pt x="884573" y="260655"/>
                        <a:pt x="877906" y="191789"/>
                        <a:pt x="850760" y="131019"/>
                      </a:cubicBezTo>
                      <a:cubicBezTo>
                        <a:pt x="825995" y="75679"/>
                        <a:pt x="775893" y="8242"/>
                        <a:pt x="711028" y="622"/>
                      </a:cubicBezTo>
                      <a:cubicBezTo>
                        <a:pt x="681215" y="-2902"/>
                        <a:pt x="651592" y="9195"/>
                        <a:pt x="624541" y="20530"/>
                      </a:cubicBezTo>
                      <a:cubicBezTo>
                        <a:pt x="602062" y="29959"/>
                        <a:pt x="580059" y="40723"/>
                        <a:pt x="558437" y="51962"/>
                      </a:cubicBezTo>
                      <a:cubicBezTo>
                        <a:pt x="460330" y="102825"/>
                        <a:pt x="366699" y="162166"/>
                        <a:pt x="272497" y="219888"/>
                      </a:cubicBezTo>
                      <a:cubicBezTo>
                        <a:pt x="264020" y="225127"/>
                        <a:pt x="255447" y="230270"/>
                        <a:pt x="246875" y="235509"/>
                      </a:cubicBezTo>
                      <a:cubicBezTo>
                        <a:pt x="231444" y="245034"/>
                        <a:pt x="245827" y="269799"/>
                        <a:pt x="261543" y="260274"/>
                      </a:cubicBezTo>
                      <a:lnTo>
                        <a:pt x="261543" y="260274"/>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306" name="Google Shape;1306;p32"/>
              <p:cNvGrpSpPr/>
              <p:nvPr/>
            </p:nvGrpSpPr>
            <p:grpSpPr>
              <a:xfrm>
                <a:off x="2268694" y="5834290"/>
                <a:ext cx="803637" cy="626799"/>
                <a:chOff x="2268694" y="5834290"/>
                <a:chExt cx="803637" cy="626799"/>
              </a:xfrm>
            </p:grpSpPr>
            <p:grpSp>
              <p:nvGrpSpPr>
                <p:cNvPr id="1307" name="Google Shape;1307;p32"/>
                <p:cNvGrpSpPr/>
                <p:nvPr/>
              </p:nvGrpSpPr>
              <p:grpSpPr>
                <a:xfrm>
                  <a:off x="2268694" y="5893289"/>
                  <a:ext cx="803637" cy="216196"/>
                  <a:chOff x="2268694" y="5893289"/>
                  <a:chExt cx="803637" cy="216196"/>
                </a:xfrm>
              </p:grpSpPr>
              <p:sp>
                <p:nvSpPr>
                  <p:cNvPr id="1308" name="Google Shape;1308;p32"/>
                  <p:cNvSpPr/>
                  <p:nvPr/>
                </p:nvSpPr>
                <p:spPr>
                  <a:xfrm>
                    <a:off x="2340101" y="5964637"/>
                    <a:ext cx="660654" cy="73069"/>
                  </a:xfrm>
                  <a:custGeom>
                    <a:rect b="b" l="l" r="r" t="t"/>
                    <a:pathLst>
                      <a:path extrusionOk="0" h="73069" w="660654">
                        <a:moveTo>
                          <a:pt x="660654" y="73069"/>
                        </a:moveTo>
                        <a:cubicBezTo>
                          <a:pt x="500539" y="52781"/>
                          <a:pt x="340519" y="32493"/>
                          <a:pt x="180404" y="12205"/>
                        </a:cubicBezTo>
                        <a:cubicBezTo>
                          <a:pt x="120587" y="4585"/>
                          <a:pt x="60198" y="-2940"/>
                          <a:pt x="0" y="1156"/>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09" name="Google Shape;1309;p32"/>
                  <p:cNvSpPr/>
                  <p:nvPr/>
                </p:nvSpPr>
                <p:spPr>
                  <a:xfrm>
                    <a:off x="2268694" y="5893289"/>
                    <a:ext cx="803637" cy="216196"/>
                  </a:xfrm>
                  <a:custGeom>
                    <a:rect b="b" l="l" r="r" t="t"/>
                    <a:pathLst>
                      <a:path extrusionOk="0" h="216196" w="803637">
                        <a:moveTo>
                          <a:pt x="732062" y="72979"/>
                        </a:moveTo>
                        <a:cubicBezTo>
                          <a:pt x="559659" y="51167"/>
                          <a:pt x="387447" y="27926"/>
                          <a:pt x="214949" y="7542"/>
                        </a:cubicBezTo>
                        <a:cubicBezTo>
                          <a:pt x="167324" y="1922"/>
                          <a:pt x="119414" y="-1983"/>
                          <a:pt x="71503" y="1066"/>
                        </a:cubicBezTo>
                        <a:cubicBezTo>
                          <a:pt x="34260" y="3447"/>
                          <a:pt x="-1744" y="32212"/>
                          <a:pt x="65" y="72503"/>
                        </a:cubicBezTo>
                        <a:cubicBezTo>
                          <a:pt x="1685" y="109174"/>
                          <a:pt x="31593" y="146417"/>
                          <a:pt x="71503" y="143941"/>
                        </a:cubicBezTo>
                        <a:cubicBezTo>
                          <a:pt x="156942" y="138511"/>
                          <a:pt x="242667" y="153846"/>
                          <a:pt x="327249" y="164610"/>
                        </a:cubicBezTo>
                        <a:cubicBezTo>
                          <a:pt x="413546" y="175564"/>
                          <a:pt x="499842" y="186517"/>
                          <a:pt x="586234" y="197471"/>
                        </a:cubicBezTo>
                        <a:cubicBezTo>
                          <a:pt x="634907" y="203662"/>
                          <a:pt x="683580" y="209758"/>
                          <a:pt x="732157" y="215950"/>
                        </a:cubicBezTo>
                        <a:cubicBezTo>
                          <a:pt x="749016" y="218045"/>
                          <a:pt x="771305" y="206425"/>
                          <a:pt x="782640" y="194994"/>
                        </a:cubicBezTo>
                        <a:cubicBezTo>
                          <a:pt x="795022" y="182612"/>
                          <a:pt x="804357" y="162228"/>
                          <a:pt x="803594" y="144512"/>
                        </a:cubicBezTo>
                        <a:cubicBezTo>
                          <a:pt x="802737" y="126034"/>
                          <a:pt x="796736" y="106888"/>
                          <a:pt x="782640" y="94030"/>
                        </a:cubicBezTo>
                        <a:cubicBezTo>
                          <a:pt x="767685" y="80218"/>
                          <a:pt x="751969" y="75551"/>
                          <a:pt x="732062" y="72979"/>
                        </a:cubicBezTo>
                        <a:lnTo>
                          <a:pt x="732062" y="72979"/>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310" name="Google Shape;1310;p32"/>
                <p:cNvGrpSpPr/>
                <p:nvPr/>
              </p:nvGrpSpPr>
              <p:grpSpPr>
                <a:xfrm>
                  <a:off x="2274141" y="5834290"/>
                  <a:ext cx="694879" cy="464712"/>
                  <a:chOff x="2274141" y="5834290"/>
                  <a:chExt cx="694879" cy="464712"/>
                </a:xfrm>
              </p:grpSpPr>
              <p:sp>
                <p:nvSpPr>
                  <p:cNvPr id="1311" name="Google Shape;1311;p32"/>
                  <p:cNvSpPr/>
                  <p:nvPr/>
                </p:nvSpPr>
                <p:spPr>
                  <a:xfrm>
                    <a:off x="2344864" y="5905118"/>
                    <a:ext cx="553402" cy="322707"/>
                  </a:xfrm>
                  <a:custGeom>
                    <a:rect b="b" l="l" r="r" t="t"/>
                    <a:pathLst>
                      <a:path extrusionOk="0" h="322707" w="553402">
                        <a:moveTo>
                          <a:pt x="0" y="0"/>
                        </a:moveTo>
                        <a:cubicBezTo>
                          <a:pt x="186976" y="103155"/>
                          <a:pt x="371570" y="210788"/>
                          <a:pt x="553403" y="322707"/>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12" name="Google Shape;1312;p32"/>
                  <p:cNvSpPr/>
                  <p:nvPr/>
                </p:nvSpPr>
                <p:spPr>
                  <a:xfrm>
                    <a:off x="2274141" y="5834290"/>
                    <a:ext cx="694879" cy="464712"/>
                  </a:xfrm>
                  <a:custGeom>
                    <a:rect b="b" l="l" r="r" t="t"/>
                    <a:pathLst>
                      <a:path extrusionOk="0" h="464712" w="694879">
                        <a:moveTo>
                          <a:pt x="34624" y="132550"/>
                        </a:moveTo>
                        <a:cubicBezTo>
                          <a:pt x="180261" y="212941"/>
                          <a:pt x="324469" y="295999"/>
                          <a:pt x="467059" y="381629"/>
                        </a:cubicBezTo>
                        <a:cubicBezTo>
                          <a:pt x="507540" y="405918"/>
                          <a:pt x="547831" y="430492"/>
                          <a:pt x="588026" y="455162"/>
                        </a:cubicBezTo>
                        <a:cubicBezTo>
                          <a:pt x="619935" y="474783"/>
                          <a:pt x="668036" y="463163"/>
                          <a:pt x="685753" y="429539"/>
                        </a:cubicBezTo>
                        <a:cubicBezTo>
                          <a:pt x="704231" y="394678"/>
                          <a:pt x="694135" y="352768"/>
                          <a:pt x="660130" y="331813"/>
                        </a:cubicBezTo>
                        <a:cubicBezTo>
                          <a:pt x="518398" y="244659"/>
                          <a:pt x="375142" y="160077"/>
                          <a:pt x="230362" y="78162"/>
                        </a:cubicBezTo>
                        <a:cubicBezTo>
                          <a:pt x="189310" y="54921"/>
                          <a:pt x="148066" y="31966"/>
                          <a:pt x="106728" y="9106"/>
                        </a:cubicBezTo>
                        <a:cubicBezTo>
                          <a:pt x="74057" y="-8991"/>
                          <a:pt x="27289" y="57"/>
                          <a:pt x="9001" y="34728"/>
                        </a:cubicBezTo>
                        <a:cubicBezTo>
                          <a:pt x="-8715" y="68352"/>
                          <a:pt x="-333" y="113214"/>
                          <a:pt x="34624" y="132550"/>
                        </a:cubicBezTo>
                        <a:lnTo>
                          <a:pt x="34624" y="132550"/>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313" name="Google Shape;1313;p32"/>
                <p:cNvGrpSpPr/>
                <p:nvPr/>
              </p:nvGrpSpPr>
              <p:grpSpPr>
                <a:xfrm>
                  <a:off x="2288059" y="5886612"/>
                  <a:ext cx="536973" cy="574477"/>
                  <a:chOff x="2288059" y="5886612"/>
                  <a:chExt cx="536973" cy="574477"/>
                </a:xfrm>
              </p:grpSpPr>
              <p:sp>
                <p:nvSpPr>
                  <p:cNvPr id="1314" name="Google Shape;1314;p32"/>
                  <p:cNvSpPr/>
                  <p:nvPr/>
                </p:nvSpPr>
                <p:spPr>
                  <a:xfrm>
                    <a:off x="2358866" y="5958077"/>
                    <a:ext cx="394144" cy="431767"/>
                  </a:xfrm>
                  <a:custGeom>
                    <a:rect b="b" l="l" r="r" t="t"/>
                    <a:pathLst>
                      <a:path extrusionOk="0" h="431767" w="394144">
                        <a:moveTo>
                          <a:pt x="0" y="0"/>
                        </a:moveTo>
                        <a:cubicBezTo>
                          <a:pt x="28766" y="55816"/>
                          <a:pt x="317183" y="322802"/>
                          <a:pt x="394145" y="431768"/>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15" name="Google Shape;1315;p32"/>
                  <p:cNvSpPr/>
                  <p:nvPr/>
                </p:nvSpPr>
                <p:spPr>
                  <a:xfrm>
                    <a:off x="2288059" y="5886612"/>
                    <a:ext cx="536973" cy="574477"/>
                  </a:xfrm>
                  <a:custGeom>
                    <a:rect b="b" l="l" r="r" t="t"/>
                    <a:pathLst>
                      <a:path extrusionOk="0" h="574477" w="536973">
                        <a:moveTo>
                          <a:pt x="9085" y="107470"/>
                        </a:moveTo>
                        <a:cubicBezTo>
                          <a:pt x="22229" y="132425"/>
                          <a:pt x="43851" y="154523"/>
                          <a:pt x="62711" y="175383"/>
                        </a:cubicBezTo>
                        <a:cubicBezTo>
                          <a:pt x="88809" y="204339"/>
                          <a:pt x="115955" y="232342"/>
                          <a:pt x="143006" y="260251"/>
                        </a:cubicBezTo>
                        <a:cubicBezTo>
                          <a:pt x="207395" y="326545"/>
                          <a:pt x="272737" y="391886"/>
                          <a:pt x="335316" y="459990"/>
                        </a:cubicBezTo>
                        <a:cubicBezTo>
                          <a:pt x="350270" y="476278"/>
                          <a:pt x="365129" y="492756"/>
                          <a:pt x="379417" y="509616"/>
                        </a:cubicBezTo>
                        <a:cubicBezTo>
                          <a:pt x="385799" y="517045"/>
                          <a:pt x="392085" y="524665"/>
                          <a:pt x="398181" y="532285"/>
                        </a:cubicBezTo>
                        <a:cubicBezTo>
                          <a:pt x="408944" y="545810"/>
                          <a:pt x="386180" y="516283"/>
                          <a:pt x="396181" y="529618"/>
                        </a:cubicBezTo>
                        <a:cubicBezTo>
                          <a:pt x="398562" y="532761"/>
                          <a:pt x="400943" y="535999"/>
                          <a:pt x="403229" y="539238"/>
                        </a:cubicBezTo>
                        <a:cubicBezTo>
                          <a:pt x="414183" y="554764"/>
                          <a:pt x="427042" y="566861"/>
                          <a:pt x="445901" y="572100"/>
                        </a:cubicBezTo>
                        <a:cubicBezTo>
                          <a:pt x="463046" y="576767"/>
                          <a:pt x="485811" y="574671"/>
                          <a:pt x="500956" y="564860"/>
                        </a:cubicBezTo>
                        <a:cubicBezTo>
                          <a:pt x="531150" y="545430"/>
                          <a:pt x="549724" y="499709"/>
                          <a:pt x="526578" y="467134"/>
                        </a:cubicBezTo>
                        <a:cubicBezTo>
                          <a:pt x="477620" y="398078"/>
                          <a:pt x="416945" y="337213"/>
                          <a:pt x="358367" y="276539"/>
                        </a:cubicBezTo>
                        <a:cubicBezTo>
                          <a:pt x="297311" y="213292"/>
                          <a:pt x="234732" y="151475"/>
                          <a:pt x="175106" y="86801"/>
                        </a:cubicBezTo>
                        <a:cubicBezTo>
                          <a:pt x="163580" y="74323"/>
                          <a:pt x="152150" y="61655"/>
                          <a:pt x="141292" y="48605"/>
                        </a:cubicBezTo>
                        <a:cubicBezTo>
                          <a:pt x="139101" y="45939"/>
                          <a:pt x="136910" y="43176"/>
                          <a:pt x="134720" y="40509"/>
                        </a:cubicBezTo>
                        <a:cubicBezTo>
                          <a:pt x="129100" y="33556"/>
                          <a:pt x="147769" y="57845"/>
                          <a:pt x="142625" y="50701"/>
                        </a:cubicBezTo>
                        <a:cubicBezTo>
                          <a:pt x="141673" y="49367"/>
                          <a:pt x="140625" y="48129"/>
                          <a:pt x="139673" y="46796"/>
                        </a:cubicBezTo>
                        <a:cubicBezTo>
                          <a:pt x="137006" y="43176"/>
                          <a:pt x="134529" y="39366"/>
                          <a:pt x="132434" y="35365"/>
                        </a:cubicBezTo>
                        <a:cubicBezTo>
                          <a:pt x="115003" y="2219"/>
                          <a:pt x="66140" y="-10545"/>
                          <a:pt x="34707" y="9743"/>
                        </a:cubicBezTo>
                        <a:cubicBezTo>
                          <a:pt x="1084" y="31460"/>
                          <a:pt x="-9489" y="72037"/>
                          <a:pt x="9085" y="107470"/>
                        </a:cubicBezTo>
                        <a:lnTo>
                          <a:pt x="9085" y="107470"/>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grpSp>
        <p:sp>
          <p:nvSpPr>
            <p:cNvPr id="1316" name="Google Shape;1316;p32"/>
            <p:cNvSpPr/>
            <p:nvPr/>
          </p:nvSpPr>
          <p:spPr>
            <a:xfrm>
              <a:off x="816512" y="4953598"/>
              <a:ext cx="1914249" cy="1171549"/>
            </a:xfrm>
            <a:custGeom>
              <a:rect b="b" l="l" r="r" t="t"/>
              <a:pathLst>
                <a:path extrusionOk="0" h="1171549" w="1914249">
                  <a:moveTo>
                    <a:pt x="1001239" y="259"/>
                  </a:moveTo>
                  <a:cubicBezTo>
                    <a:pt x="736063" y="-4790"/>
                    <a:pt x="535562" y="64933"/>
                    <a:pt x="396782" y="135704"/>
                  </a:cubicBezTo>
                  <a:cubicBezTo>
                    <a:pt x="258098" y="206475"/>
                    <a:pt x="124272" y="277531"/>
                    <a:pt x="51311" y="448981"/>
                  </a:cubicBezTo>
                  <a:cubicBezTo>
                    <a:pt x="36071" y="484890"/>
                    <a:pt x="-35938" y="664818"/>
                    <a:pt x="22545" y="829981"/>
                  </a:cubicBezTo>
                  <a:cubicBezTo>
                    <a:pt x="99126" y="1046485"/>
                    <a:pt x="349538" y="1095729"/>
                    <a:pt x="591092" y="1143259"/>
                  </a:cubicBezTo>
                  <a:cubicBezTo>
                    <a:pt x="719680" y="1168595"/>
                    <a:pt x="1148972" y="1237175"/>
                    <a:pt x="1598552" y="990859"/>
                  </a:cubicBezTo>
                  <a:cubicBezTo>
                    <a:pt x="1856870" y="849317"/>
                    <a:pt x="1896684" y="727206"/>
                    <a:pt x="1908019" y="669104"/>
                  </a:cubicBezTo>
                  <a:cubicBezTo>
                    <a:pt x="1936499" y="522229"/>
                    <a:pt x="1859441" y="388021"/>
                    <a:pt x="1836010" y="347350"/>
                  </a:cubicBezTo>
                  <a:cubicBezTo>
                    <a:pt x="1643605" y="12451"/>
                    <a:pt x="1205836" y="4164"/>
                    <a:pt x="1001239" y="259"/>
                  </a:cubicBezTo>
                  <a:close/>
                </a:path>
              </a:pathLst>
            </a:cu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317" name="Google Shape;1317;p32"/>
            <p:cNvGrpSpPr/>
            <p:nvPr/>
          </p:nvGrpSpPr>
          <p:grpSpPr>
            <a:xfrm>
              <a:off x="371336" y="5371578"/>
              <a:ext cx="970942" cy="1089134"/>
              <a:chOff x="371336" y="5371578"/>
              <a:chExt cx="970942" cy="1089134"/>
            </a:xfrm>
          </p:grpSpPr>
          <p:grpSp>
            <p:nvGrpSpPr>
              <p:cNvPr id="1318" name="Google Shape;1318;p32"/>
              <p:cNvGrpSpPr/>
              <p:nvPr/>
            </p:nvGrpSpPr>
            <p:grpSpPr>
              <a:xfrm>
                <a:off x="466253" y="5371578"/>
                <a:ext cx="876025" cy="693382"/>
                <a:chOff x="466253" y="5371578"/>
                <a:chExt cx="876025" cy="693382"/>
              </a:xfrm>
            </p:grpSpPr>
            <p:sp>
              <p:nvSpPr>
                <p:cNvPr id="1319" name="Google Shape;1319;p32"/>
                <p:cNvSpPr/>
                <p:nvPr/>
              </p:nvSpPr>
              <p:spPr>
                <a:xfrm>
                  <a:off x="480473" y="5385003"/>
                  <a:ext cx="847978" cy="665657"/>
                </a:xfrm>
                <a:custGeom>
                  <a:rect b="b" l="l" r="r" t="t"/>
                  <a:pathLst>
                    <a:path extrusionOk="0" h="665657" w="847978">
                      <a:moveTo>
                        <a:pt x="607853" y="233699"/>
                      </a:moveTo>
                      <a:cubicBezTo>
                        <a:pt x="516508" y="178549"/>
                        <a:pt x="312483" y="47961"/>
                        <a:pt x="212756" y="11861"/>
                      </a:cubicBezTo>
                      <a:cubicBezTo>
                        <a:pt x="195230" y="5479"/>
                        <a:pt x="177133" y="-617"/>
                        <a:pt x="158559" y="50"/>
                      </a:cubicBezTo>
                      <a:cubicBezTo>
                        <a:pt x="127888" y="1098"/>
                        <a:pt x="100361" y="20529"/>
                        <a:pt x="78454" y="43008"/>
                      </a:cubicBezTo>
                      <a:cubicBezTo>
                        <a:pt x="22542" y="100158"/>
                        <a:pt x="-9367" y="184454"/>
                        <a:pt x="2444" y="265131"/>
                      </a:cubicBezTo>
                      <a:cubicBezTo>
                        <a:pt x="14160" y="344951"/>
                        <a:pt x="66262" y="413626"/>
                        <a:pt x="129984" y="459251"/>
                      </a:cubicBezTo>
                      <a:cubicBezTo>
                        <a:pt x="193706" y="504875"/>
                        <a:pt x="268668" y="530212"/>
                        <a:pt x="343344" y="551072"/>
                      </a:cubicBezTo>
                      <a:cubicBezTo>
                        <a:pt x="402018" y="567454"/>
                        <a:pt x="464692" y="583456"/>
                        <a:pt x="506793" y="629082"/>
                      </a:cubicBezTo>
                      <a:cubicBezTo>
                        <a:pt x="522033" y="645560"/>
                        <a:pt x="537844" y="667276"/>
                        <a:pt x="559657" y="665562"/>
                      </a:cubicBezTo>
                      <a:cubicBezTo>
                        <a:pt x="570039" y="664705"/>
                        <a:pt x="579183" y="658513"/>
                        <a:pt x="587851" y="652608"/>
                      </a:cubicBezTo>
                      <a:cubicBezTo>
                        <a:pt x="670432" y="595934"/>
                        <a:pt x="757491" y="546404"/>
                        <a:pt x="847978" y="504875"/>
                      </a:cubicBezTo>
                      <a:cubicBezTo>
                        <a:pt x="792638" y="386956"/>
                        <a:pt x="734631" y="279419"/>
                        <a:pt x="607853" y="233699"/>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20" name="Google Shape;1320;p32"/>
                <p:cNvSpPr/>
                <p:nvPr/>
              </p:nvSpPr>
              <p:spPr>
                <a:xfrm>
                  <a:off x="466253" y="5371578"/>
                  <a:ext cx="876025" cy="693382"/>
                </a:xfrm>
                <a:custGeom>
                  <a:rect b="b" l="l" r="r" t="t"/>
                  <a:pathLst>
                    <a:path extrusionOk="0" h="693382" w="876025">
                      <a:moveTo>
                        <a:pt x="629312" y="234835"/>
                      </a:moveTo>
                      <a:cubicBezTo>
                        <a:pt x="537777" y="179495"/>
                        <a:pt x="447480" y="121869"/>
                        <a:pt x="353563" y="70434"/>
                      </a:cubicBezTo>
                      <a:cubicBezTo>
                        <a:pt x="310129" y="46622"/>
                        <a:pt x="265743" y="22809"/>
                        <a:pt x="218594" y="7284"/>
                      </a:cubicBezTo>
                      <a:cubicBezTo>
                        <a:pt x="183923" y="-4147"/>
                        <a:pt x="150395" y="-2908"/>
                        <a:pt x="118963" y="16618"/>
                      </a:cubicBezTo>
                      <a:cubicBezTo>
                        <a:pt x="90864" y="34049"/>
                        <a:pt x="67909" y="59956"/>
                        <a:pt x="49430" y="87198"/>
                      </a:cubicBezTo>
                      <a:cubicBezTo>
                        <a:pt x="12187" y="142062"/>
                        <a:pt x="-6577" y="210737"/>
                        <a:pt x="2091" y="276746"/>
                      </a:cubicBezTo>
                      <a:cubicBezTo>
                        <a:pt x="10568" y="341135"/>
                        <a:pt x="44001" y="399618"/>
                        <a:pt x="89530" y="445148"/>
                      </a:cubicBezTo>
                      <a:cubicBezTo>
                        <a:pt x="138775" y="494392"/>
                        <a:pt x="201449" y="526968"/>
                        <a:pt x="266314" y="550780"/>
                      </a:cubicBezTo>
                      <a:cubicBezTo>
                        <a:pt x="299747" y="563067"/>
                        <a:pt x="333942" y="572878"/>
                        <a:pt x="368137" y="582403"/>
                      </a:cubicBezTo>
                      <a:cubicBezTo>
                        <a:pt x="400045" y="591357"/>
                        <a:pt x="432430" y="600500"/>
                        <a:pt x="461863" y="616026"/>
                      </a:cubicBezTo>
                      <a:cubicBezTo>
                        <a:pt x="476150" y="623551"/>
                        <a:pt x="489676" y="632409"/>
                        <a:pt x="501487" y="643363"/>
                      </a:cubicBezTo>
                      <a:cubicBezTo>
                        <a:pt x="512821" y="653841"/>
                        <a:pt x="521870" y="666508"/>
                        <a:pt x="533491" y="676605"/>
                      </a:cubicBezTo>
                      <a:cubicBezTo>
                        <a:pt x="544349" y="686130"/>
                        <a:pt x="557303" y="693750"/>
                        <a:pt x="572162" y="693369"/>
                      </a:cubicBezTo>
                      <a:cubicBezTo>
                        <a:pt x="589974" y="692893"/>
                        <a:pt x="604166" y="681749"/>
                        <a:pt x="618263" y="672128"/>
                      </a:cubicBezTo>
                      <a:cubicBezTo>
                        <a:pt x="682081" y="628885"/>
                        <a:pt x="748756" y="589832"/>
                        <a:pt x="817717" y="555257"/>
                      </a:cubicBezTo>
                      <a:cubicBezTo>
                        <a:pt x="834766" y="546779"/>
                        <a:pt x="851911" y="538492"/>
                        <a:pt x="869247" y="530587"/>
                      </a:cubicBezTo>
                      <a:cubicBezTo>
                        <a:pt x="876676" y="527158"/>
                        <a:pt x="877343" y="517443"/>
                        <a:pt x="874390" y="511060"/>
                      </a:cubicBezTo>
                      <a:cubicBezTo>
                        <a:pt x="847054" y="452767"/>
                        <a:pt x="818098" y="394856"/>
                        <a:pt x="777902" y="344183"/>
                      </a:cubicBezTo>
                      <a:cubicBezTo>
                        <a:pt x="737802" y="293700"/>
                        <a:pt x="686367" y="255505"/>
                        <a:pt x="625788" y="233312"/>
                      </a:cubicBezTo>
                      <a:cubicBezTo>
                        <a:pt x="608452" y="226930"/>
                        <a:pt x="601023" y="254552"/>
                        <a:pt x="618168" y="260839"/>
                      </a:cubicBezTo>
                      <a:cubicBezTo>
                        <a:pt x="675032" y="281699"/>
                        <a:pt x="722657" y="319132"/>
                        <a:pt x="759614" y="366852"/>
                      </a:cubicBezTo>
                      <a:cubicBezTo>
                        <a:pt x="796952" y="415049"/>
                        <a:pt x="823908" y="470579"/>
                        <a:pt x="849721" y="525539"/>
                      </a:cubicBezTo>
                      <a:cubicBezTo>
                        <a:pt x="851435" y="519062"/>
                        <a:pt x="853150" y="512489"/>
                        <a:pt x="854864" y="506012"/>
                      </a:cubicBezTo>
                      <a:cubicBezTo>
                        <a:pt x="788284" y="536778"/>
                        <a:pt x="723514" y="571544"/>
                        <a:pt x="661221" y="610311"/>
                      </a:cubicBezTo>
                      <a:cubicBezTo>
                        <a:pt x="647505" y="618883"/>
                        <a:pt x="633884" y="627647"/>
                        <a:pt x="620359" y="636505"/>
                      </a:cubicBezTo>
                      <a:cubicBezTo>
                        <a:pt x="613024" y="641363"/>
                        <a:pt x="605690" y="646315"/>
                        <a:pt x="598356" y="651269"/>
                      </a:cubicBezTo>
                      <a:cubicBezTo>
                        <a:pt x="591212" y="656127"/>
                        <a:pt x="582735" y="663651"/>
                        <a:pt x="573781" y="664794"/>
                      </a:cubicBezTo>
                      <a:cubicBezTo>
                        <a:pt x="560923" y="666413"/>
                        <a:pt x="550350" y="653841"/>
                        <a:pt x="542539" y="645459"/>
                      </a:cubicBezTo>
                      <a:cubicBezTo>
                        <a:pt x="531776" y="633742"/>
                        <a:pt x="521394" y="622313"/>
                        <a:pt x="508726" y="612407"/>
                      </a:cubicBezTo>
                      <a:cubicBezTo>
                        <a:pt x="459196" y="573926"/>
                        <a:pt x="396045" y="561257"/>
                        <a:pt x="337180" y="543922"/>
                      </a:cubicBezTo>
                      <a:cubicBezTo>
                        <a:pt x="271744" y="524586"/>
                        <a:pt x="207069" y="500392"/>
                        <a:pt x="151252" y="460388"/>
                      </a:cubicBezTo>
                      <a:cubicBezTo>
                        <a:pt x="103056" y="425907"/>
                        <a:pt x="61908" y="377520"/>
                        <a:pt x="41905" y="321227"/>
                      </a:cubicBezTo>
                      <a:cubicBezTo>
                        <a:pt x="20950" y="262363"/>
                        <a:pt x="25332" y="197688"/>
                        <a:pt x="51526" y="141205"/>
                      </a:cubicBezTo>
                      <a:cubicBezTo>
                        <a:pt x="64861" y="112535"/>
                        <a:pt x="82863" y="86055"/>
                        <a:pt x="105437" y="63767"/>
                      </a:cubicBezTo>
                      <a:cubicBezTo>
                        <a:pt x="128297" y="41193"/>
                        <a:pt x="156777" y="22999"/>
                        <a:pt x="190114" y="29191"/>
                      </a:cubicBezTo>
                      <a:cubicBezTo>
                        <a:pt x="235834" y="37668"/>
                        <a:pt x="280411" y="63576"/>
                        <a:pt x="320893" y="85293"/>
                      </a:cubicBezTo>
                      <a:cubicBezTo>
                        <a:pt x="421381" y="139014"/>
                        <a:pt x="517298" y="200641"/>
                        <a:pt x="614739" y="259505"/>
                      </a:cubicBezTo>
                      <a:cubicBezTo>
                        <a:pt x="630646" y="269030"/>
                        <a:pt x="645028" y="244266"/>
                        <a:pt x="629312" y="234835"/>
                      </a:cubicBezTo>
                      <a:lnTo>
                        <a:pt x="629312" y="234835"/>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321" name="Google Shape;1321;p32"/>
              <p:cNvGrpSpPr/>
              <p:nvPr/>
            </p:nvGrpSpPr>
            <p:grpSpPr>
              <a:xfrm>
                <a:off x="371336" y="5834147"/>
                <a:ext cx="803625" cy="626565"/>
                <a:chOff x="371336" y="5834147"/>
                <a:chExt cx="803625" cy="626565"/>
              </a:xfrm>
            </p:grpSpPr>
            <p:grpSp>
              <p:nvGrpSpPr>
                <p:cNvPr id="1322" name="Google Shape;1322;p32"/>
                <p:cNvGrpSpPr/>
                <p:nvPr/>
              </p:nvGrpSpPr>
              <p:grpSpPr>
                <a:xfrm>
                  <a:off x="371336" y="5893225"/>
                  <a:ext cx="803625" cy="216235"/>
                  <a:chOff x="371336" y="5893225"/>
                  <a:chExt cx="803625" cy="216235"/>
                </a:xfrm>
              </p:grpSpPr>
              <p:sp>
                <p:nvSpPr>
                  <p:cNvPr id="1323" name="Google Shape;1323;p32"/>
                  <p:cNvSpPr/>
                  <p:nvPr/>
                </p:nvSpPr>
                <p:spPr>
                  <a:xfrm>
                    <a:off x="442912" y="5964637"/>
                    <a:ext cx="660654" cy="73069"/>
                  </a:xfrm>
                  <a:custGeom>
                    <a:rect b="b" l="l" r="r" t="t"/>
                    <a:pathLst>
                      <a:path extrusionOk="0" h="73069" w="660654">
                        <a:moveTo>
                          <a:pt x="0" y="73069"/>
                        </a:moveTo>
                        <a:cubicBezTo>
                          <a:pt x="160115" y="52781"/>
                          <a:pt x="320135" y="32493"/>
                          <a:pt x="480250" y="12205"/>
                        </a:cubicBezTo>
                        <a:cubicBezTo>
                          <a:pt x="540068" y="4585"/>
                          <a:pt x="600456" y="-2940"/>
                          <a:pt x="660654" y="1156"/>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24" name="Google Shape;1324;p32"/>
                  <p:cNvSpPr/>
                  <p:nvPr/>
                </p:nvSpPr>
                <p:spPr>
                  <a:xfrm>
                    <a:off x="371336" y="5893225"/>
                    <a:ext cx="803625" cy="216235"/>
                  </a:xfrm>
                  <a:custGeom>
                    <a:rect b="b" l="l" r="r" t="t"/>
                    <a:pathLst>
                      <a:path extrusionOk="0" h="216235" w="803625">
                        <a:moveTo>
                          <a:pt x="71576" y="215918"/>
                        </a:moveTo>
                        <a:cubicBezTo>
                          <a:pt x="243979" y="194106"/>
                          <a:pt x="416191" y="170865"/>
                          <a:pt x="588689" y="150481"/>
                        </a:cubicBezTo>
                        <a:cubicBezTo>
                          <a:pt x="636314" y="144861"/>
                          <a:pt x="684224" y="140956"/>
                          <a:pt x="732135" y="144004"/>
                        </a:cubicBezTo>
                        <a:cubicBezTo>
                          <a:pt x="769473" y="146386"/>
                          <a:pt x="805192" y="109429"/>
                          <a:pt x="803573" y="72567"/>
                        </a:cubicBezTo>
                        <a:cubicBezTo>
                          <a:pt x="801763" y="31800"/>
                          <a:pt x="772140" y="3701"/>
                          <a:pt x="732135" y="1129"/>
                        </a:cubicBezTo>
                        <a:cubicBezTo>
                          <a:pt x="646696" y="-4300"/>
                          <a:pt x="560971" y="11035"/>
                          <a:pt x="476389" y="21799"/>
                        </a:cubicBezTo>
                        <a:cubicBezTo>
                          <a:pt x="390092" y="32753"/>
                          <a:pt x="303796" y="43706"/>
                          <a:pt x="217404" y="54660"/>
                        </a:cubicBezTo>
                        <a:cubicBezTo>
                          <a:pt x="168731" y="60851"/>
                          <a:pt x="120059" y="66947"/>
                          <a:pt x="71481" y="73138"/>
                        </a:cubicBezTo>
                        <a:cubicBezTo>
                          <a:pt x="51764" y="75615"/>
                          <a:pt x="35572" y="79425"/>
                          <a:pt x="20999" y="94094"/>
                        </a:cubicBezTo>
                        <a:cubicBezTo>
                          <a:pt x="8616" y="106476"/>
                          <a:pt x="-718" y="126764"/>
                          <a:pt x="44" y="144576"/>
                        </a:cubicBezTo>
                        <a:cubicBezTo>
                          <a:pt x="901" y="163054"/>
                          <a:pt x="6902" y="182200"/>
                          <a:pt x="20999" y="195058"/>
                        </a:cubicBezTo>
                        <a:cubicBezTo>
                          <a:pt x="34048" y="206869"/>
                          <a:pt x="53288" y="218299"/>
                          <a:pt x="71576" y="215918"/>
                        </a:cubicBezTo>
                        <a:lnTo>
                          <a:pt x="71576" y="215918"/>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325" name="Google Shape;1325;p32"/>
                <p:cNvGrpSpPr/>
                <p:nvPr/>
              </p:nvGrpSpPr>
              <p:grpSpPr>
                <a:xfrm>
                  <a:off x="473892" y="5834147"/>
                  <a:ext cx="696421" cy="465080"/>
                  <a:chOff x="473892" y="5834147"/>
                  <a:chExt cx="696421" cy="465080"/>
                </a:xfrm>
              </p:grpSpPr>
              <p:sp>
                <p:nvSpPr>
                  <p:cNvPr id="1326" name="Google Shape;1326;p32"/>
                  <p:cNvSpPr/>
                  <p:nvPr/>
                </p:nvSpPr>
                <p:spPr>
                  <a:xfrm>
                    <a:off x="545496" y="5905118"/>
                    <a:ext cx="553402" cy="322707"/>
                  </a:xfrm>
                  <a:custGeom>
                    <a:rect b="b" l="l" r="r" t="t"/>
                    <a:pathLst>
                      <a:path extrusionOk="0" h="322707" w="553402">
                        <a:moveTo>
                          <a:pt x="553403" y="0"/>
                        </a:moveTo>
                        <a:cubicBezTo>
                          <a:pt x="366427" y="103155"/>
                          <a:pt x="181832" y="210788"/>
                          <a:pt x="0" y="322707"/>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27" name="Google Shape;1327;p32"/>
                  <p:cNvSpPr/>
                  <p:nvPr/>
                </p:nvSpPr>
                <p:spPr>
                  <a:xfrm>
                    <a:off x="473892" y="5834147"/>
                    <a:ext cx="696421" cy="465080"/>
                  </a:xfrm>
                  <a:custGeom>
                    <a:rect b="b" l="l" r="r" t="t"/>
                    <a:pathLst>
                      <a:path extrusionOk="0" h="465080" w="696421">
                        <a:moveTo>
                          <a:pt x="588907" y="9344"/>
                        </a:moveTo>
                        <a:cubicBezTo>
                          <a:pt x="443270" y="89735"/>
                          <a:pt x="299062" y="172793"/>
                          <a:pt x="156472" y="258423"/>
                        </a:cubicBezTo>
                        <a:cubicBezTo>
                          <a:pt x="115991" y="282711"/>
                          <a:pt x="75700" y="307286"/>
                          <a:pt x="35505" y="331955"/>
                        </a:cubicBezTo>
                        <a:cubicBezTo>
                          <a:pt x="3691" y="351482"/>
                          <a:pt x="-11358" y="396725"/>
                          <a:pt x="9883" y="429682"/>
                        </a:cubicBezTo>
                        <a:cubicBezTo>
                          <a:pt x="30457" y="461591"/>
                          <a:pt x="73605" y="476259"/>
                          <a:pt x="107609" y="455304"/>
                        </a:cubicBezTo>
                        <a:cubicBezTo>
                          <a:pt x="249341" y="368150"/>
                          <a:pt x="392597" y="283569"/>
                          <a:pt x="537377" y="201654"/>
                        </a:cubicBezTo>
                        <a:cubicBezTo>
                          <a:pt x="578430" y="178413"/>
                          <a:pt x="619673" y="155458"/>
                          <a:pt x="661012" y="132597"/>
                        </a:cubicBezTo>
                        <a:cubicBezTo>
                          <a:pt x="693778" y="114500"/>
                          <a:pt x="707208" y="66780"/>
                          <a:pt x="686634" y="34871"/>
                        </a:cubicBezTo>
                        <a:cubicBezTo>
                          <a:pt x="665298" y="1724"/>
                          <a:pt x="623959" y="-9992"/>
                          <a:pt x="588907" y="9344"/>
                        </a:cubicBezTo>
                        <a:lnTo>
                          <a:pt x="588907" y="9344"/>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328" name="Google Shape;1328;p32"/>
                <p:cNvGrpSpPr/>
                <p:nvPr/>
              </p:nvGrpSpPr>
              <p:grpSpPr>
                <a:xfrm>
                  <a:off x="619410" y="5887394"/>
                  <a:ext cx="535893" cy="573318"/>
                  <a:chOff x="619410" y="5887394"/>
                  <a:chExt cx="535893" cy="573318"/>
                </a:xfrm>
              </p:grpSpPr>
              <p:sp>
                <p:nvSpPr>
                  <p:cNvPr id="1329" name="Google Shape;1329;p32"/>
                  <p:cNvSpPr/>
                  <p:nvPr/>
                </p:nvSpPr>
                <p:spPr>
                  <a:xfrm>
                    <a:off x="690657" y="5958077"/>
                    <a:ext cx="394144" cy="431767"/>
                  </a:xfrm>
                  <a:custGeom>
                    <a:rect b="b" l="l" r="r" t="t"/>
                    <a:pathLst>
                      <a:path extrusionOk="0" h="431767" w="394144">
                        <a:moveTo>
                          <a:pt x="394145" y="0"/>
                        </a:moveTo>
                        <a:cubicBezTo>
                          <a:pt x="365379" y="55816"/>
                          <a:pt x="76962" y="322802"/>
                          <a:pt x="0" y="431768"/>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30" name="Google Shape;1330;p32"/>
                  <p:cNvSpPr/>
                  <p:nvPr/>
                </p:nvSpPr>
                <p:spPr>
                  <a:xfrm>
                    <a:off x="619410" y="5887394"/>
                    <a:ext cx="535893" cy="573318"/>
                  </a:xfrm>
                  <a:custGeom>
                    <a:rect b="b" l="l" r="r" t="t"/>
                    <a:pathLst>
                      <a:path extrusionOk="0" h="573318" w="535893">
                        <a:moveTo>
                          <a:pt x="403765" y="34583"/>
                        </a:moveTo>
                        <a:cubicBezTo>
                          <a:pt x="402050" y="37918"/>
                          <a:pt x="399955" y="41060"/>
                          <a:pt x="397859" y="44108"/>
                        </a:cubicBezTo>
                        <a:cubicBezTo>
                          <a:pt x="396526" y="46109"/>
                          <a:pt x="395002" y="48014"/>
                          <a:pt x="393573" y="49919"/>
                        </a:cubicBezTo>
                        <a:cubicBezTo>
                          <a:pt x="388429" y="56968"/>
                          <a:pt x="407098" y="32774"/>
                          <a:pt x="401479" y="39727"/>
                        </a:cubicBezTo>
                        <a:cubicBezTo>
                          <a:pt x="400241" y="41251"/>
                          <a:pt x="399098" y="42775"/>
                          <a:pt x="397859" y="44204"/>
                        </a:cubicBezTo>
                        <a:cubicBezTo>
                          <a:pt x="388810" y="55348"/>
                          <a:pt x="379381" y="66016"/>
                          <a:pt x="369760" y="76589"/>
                        </a:cubicBezTo>
                        <a:cubicBezTo>
                          <a:pt x="343281" y="105831"/>
                          <a:pt x="315754" y="134120"/>
                          <a:pt x="288322" y="162409"/>
                        </a:cubicBezTo>
                        <a:cubicBezTo>
                          <a:pt x="224028" y="228608"/>
                          <a:pt x="158686" y="293950"/>
                          <a:pt x="96298" y="362053"/>
                        </a:cubicBezTo>
                        <a:cubicBezTo>
                          <a:pt x="65818" y="395391"/>
                          <a:pt x="35814" y="429490"/>
                          <a:pt x="9620" y="466352"/>
                        </a:cubicBezTo>
                        <a:cubicBezTo>
                          <a:pt x="-572" y="480735"/>
                          <a:pt x="-2096" y="505119"/>
                          <a:pt x="2381" y="521407"/>
                        </a:cubicBezTo>
                        <a:cubicBezTo>
                          <a:pt x="6953" y="537980"/>
                          <a:pt x="19717" y="555887"/>
                          <a:pt x="35242" y="564078"/>
                        </a:cubicBezTo>
                        <a:cubicBezTo>
                          <a:pt x="72009" y="583509"/>
                          <a:pt x="109823" y="571032"/>
                          <a:pt x="132969" y="538456"/>
                        </a:cubicBezTo>
                        <a:cubicBezTo>
                          <a:pt x="134874" y="535694"/>
                          <a:pt x="136874" y="532932"/>
                          <a:pt x="138875" y="530265"/>
                        </a:cubicBezTo>
                        <a:cubicBezTo>
                          <a:pt x="139922" y="528836"/>
                          <a:pt x="141065" y="527407"/>
                          <a:pt x="142113" y="525978"/>
                        </a:cubicBezTo>
                        <a:cubicBezTo>
                          <a:pt x="148018" y="518073"/>
                          <a:pt x="129254" y="542361"/>
                          <a:pt x="135541" y="534551"/>
                        </a:cubicBezTo>
                        <a:cubicBezTo>
                          <a:pt x="141065" y="527598"/>
                          <a:pt x="146685" y="520644"/>
                          <a:pt x="152400" y="513882"/>
                        </a:cubicBezTo>
                        <a:cubicBezTo>
                          <a:pt x="164687" y="499213"/>
                          <a:pt x="177356" y="484926"/>
                          <a:pt x="190214" y="470829"/>
                        </a:cubicBezTo>
                        <a:cubicBezTo>
                          <a:pt x="220504" y="437491"/>
                          <a:pt x="251651" y="404916"/>
                          <a:pt x="282988" y="372531"/>
                        </a:cubicBezTo>
                        <a:cubicBezTo>
                          <a:pt x="343757" y="309761"/>
                          <a:pt x="405956" y="248229"/>
                          <a:pt x="465010" y="183841"/>
                        </a:cubicBezTo>
                        <a:cubicBezTo>
                          <a:pt x="476250" y="171648"/>
                          <a:pt x="487299" y="159266"/>
                          <a:pt x="497872" y="146407"/>
                        </a:cubicBezTo>
                        <a:cubicBezTo>
                          <a:pt x="508064" y="133929"/>
                          <a:pt x="519494" y="121166"/>
                          <a:pt x="527018" y="106688"/>
                        </a:cubicBezTo>
                        <a:cubicBezTo>
                          <a:pt x="544354" y="73636"/>
                          <a:pt x="536543" y="27535"/>
                          <a:pt x="501396" y="8961"/>
                        </a:cubicBezTo>
                        <a:cubicBezTo>
                          <a:pt x="468535" y="-8469"/>
                          <a:pt x="422339" y="-754"/>
                          <a:pt x="403765" y="34583"/>
                        </a:cubicBezTo>
                        <a:lnTo>
                          <a:pt x="403765" y="34583"/>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grpSp>
        <p:grpSp>
          <p:nvGrpSpPr>
            <p:cNvPr id="1331" name="Google Shape;1331;p32"/>
            <p:cNvGrpSpPr/>
            <p:nvPr/>
          </p:nvGrpSpPr>
          <p:grpSpPr>
            <a:xfrm>
              <a:off x="788091" y="5154071"/>
              <a:ext cx="2038502" cy="1259869"/>
              <a:chOff x="788091" y="5154071"/>
              <a:chExt cx="2038502" cy="1259869"/>
            </a:xfrm>
          </p:grpSpPr>
          <p:sp>
            <p:nvSpPr>
              <p:cNvPr id="1332" name="Google Shape;1332;p32"/>
              <p:cNvSpPr/>
              <p:nvPr/>
            </p:nvSpPr>
            <p:spPr>
              <a:xfrm>
                <a:off x="802881" y="5168833"/>
                <a:ext cx="2009322" cy="1230504"/>
              </a:xfrm>
              <a:custGeom>
                <a:rect b="b" l="l" r="r" t="t"/>
                <a:pathLst>
                  <a:path extrusionOk="0" h="1230504" w="1936696">
                    <a:moveTo>
                      <a:pt x="1931326" y="318516"/>
                    </a:moveTo>
                    <a:cubicBezTo>
                      <a:pt x="1907990" y="204502"/>
                      <a:pt x="1813406" y="120967"/>
                      <a:pt x="1724157" y="46291"/>
                    </a:cubicBezTo>
                    <a:cubicBezTo>
                      <a:pt x="1705679" y="30861"/>
                      <a:pt x="1687295" y="15526"/>
                      <a:pt x="1668912" y="0"/>
                    </a:cubicBezTo>
                    <a:cubicBezTo>
                      <a:pt x="1435454" y="7906"/>
                      <a:pt x="1201901" y="10382"/>
                      <a:pt x="968348" y="7525"/>
                    </a:cubicBezTo>
                    <a:cubicBezTo>
                      <a:pt x="734795" y="10382"/>
                      <a:pt x="501242" y="7811"/>
                      <a:pt x="267784" y="0"/>
                    </a:cubicBezTo>
                    <a:cubicBezTo>
                      <a:pt x="249401" y="15526"/>
                      <a:pt x="231018" y="30861"/>
                      <a:pt x="212540" y="46291"/>
                    </a:cubicBezTo>
                    <a:cubicBezTo>
                      <a:pt x="123290" y="120967"/>
                      <a:pt x="28612" y="204502"/>
                      <a:pt x="5371" y="318516"/>
                    </a:cubicBezTo>
                    <a:cubicBezTo>
                      <a:pt x="-18061" y="432911"/>
                      <a:pt x="38232" y="550164"/>
                      <a:pt x="114908" y="638175"/>
                    </a:cubicBezTo>
                    <a:cubicBezTo>
                      <a:pt x="191584" y="726091"/>
                      <a:pt x="288549" y="793909"/>
                      <a:pt x="370464" y="877157"/>
                    </a:cubicBezTo>
                    <a:cubicBezTo>
                      <a:pt x="382561" y="889444"/>
                      <a:pt x="395038" y="904018"/>
                      <a:pt x="394181" y="921163"/>
                    </a:cubicBezTo>
                    <a:cubicBezTo>
                      <a:pt x="393134" y="944023"/>
                      <a:pt x="369797" y="958024"/>
                      <a:pt x="352652" y="973265"/>
                    </a:cubicBezTo>
                    <a:cubicBezTo>
                      <a:pt x="312838" y="1008412"/>
                      <a:pt x="299122" y="1069943"/>
                      <a:pt x="319982" y="1118806"/>
                    </a:cubicBezTo>
                    <a:cubicBezTo>
                      <a:pt x="365892" y="1068419"/>
                      <a:pt x="411802" y="1017937"/>
                      <a:pt x="457713" y="967645"/>
                    </a:cubicBezTo>
                    <a:cubicBezTo>
                      <a:pt x="474001" y="949738"/>
                      <a:pt x="501528" y="930878"/>
                      <a:pt x="519340" y="947166"/>
                    </a:cubicBezTo>
                    <a:cubicBezTo>
                      <a:pt x="525912" y="953167"/>
                      <a:pt x="528484" y="962215"/>
                      <a:pt x="530198" y="970978"/>
                    </a:cubicBezTo>
                    <a:cubicBezTo>
                      <a:pt x="545534" y="1051941"/>
                      <a:pt x="509338" y="1144810"/>
                      <a:pt x="555249" y="1213390"/>
                    </a:cubicBezTo>
                    <a:cubicBezTo>
                      <a:pt x="560202" y="1220629"/>
                      <a:pt x="566488" y="1227868"/>
                      <a:pt x="575061" y="1229868"/>
                    </a:cubicBezTo>
                    <a:cubicBezTo>
                      <a:pt x="599921" y="1235774"/>
                      <a:pt x="610875" y="1199293"/>
                      <a:pt x="609065" y="1173766"/>
                    </a:cubicBezTo>
                    <a:cubicBezTo>
                      <a:pt x="604970" y="1114806"/>
                      <a:pt x="597159" y="1056132"/>
                      <a:pt x="585729" y="998125"/>
                    </a:cubicBezTo>
                    <a:cubicBezTo>
                      <a:pt x="580871" y="973646"/>
                      <a:pt x="581538" y="939165"/>
                      <a:pt x="606017" y="934307"/>
                    </a:cubicBezTo>
                    <a:cubicBezTo>
                      <a:pt x="614113" y="932688"/>
                      <a:pt x="622305" y="935450"/>
                      <a:pt x="629925" y="938689"/>
                    </a:cubicBezTo>
                    <a:cubicBezTo>
                      <a:pt x="715459" y="975551"/>
                      <a:pt x="768895" y="1083469"/>
                      <a:pt x="861954" y="1084898"/>
                    </a:cubicBezTo>
                    <a:cubicBezTo>
                      <a:pt x="861954" y="1059085"/>
                      <a:pt x="839475" y="1039749"/>
                      <a:pt x="819187" y="1023747"/>
                    </a:cubicBezTo>
                    <a:cubicBezTo>
                      <a:pt x="730033" y="953357"/>
                      <a:pt x="645165" y="874871"/>
                      <a:pt x="585538" y="778097"/>
                    </a:cubicBezTo>
                    <a:cubicBezTo>
                      <a:pt x="525912" y="681419"/>
                      <a:pt x="493241" y="564261"/>
                      <a:pt x="514672" y="452723"/>
                    </a:cubicBezTo>
                    <a:cubicBezTo>
                      <a:pt x="536199" y="341185"/>
                      <a:pt x="618400" y="238601"/>
                      <a:pt x="728604" y="210979"/>
                    </a:cubicBezTo>
                    <a:cubicBezTo>
                      <a:pt x="777563" y="198692"/>
                      <a:pt x="828712" y="201168"/>
                      <a:pt x="879290" y="200596"/>
                    </a:cubicBezTo>
                    <a:cubicBezTo>
                      <a:pt x="909007" y="200215"/>
                      <a:pt x="938630" y="198692"/>
                      <a:pt x="968348" y="197453"/>
                    </a:cubicBezTo>
                    <a:cubicBezTo>
                      <a:pt x="998066" y="198692"/>
                      <a:pt x="1027689" y="200215"/>
                      <a:pt x="1057407" y="200596"/>
                    </a:cubicBezTo>
                    <a:cubicBezTo>
                      <a:pt x="1107890" y="201168"/>
                      <a:pt x="1159134" y="198692"/>
                      <a:pt x="1208093" y="210979"/>
                    </a:cubicBezTo>
                    <a:cubicBezTo>
                      <a:pt x="1318392" y="238601"/>
                      <a:pt x="1400498" y="341185"/>
                      <a:pt x="1422024" y="452723"/>
                    </a:cubicBezTo>
                    <a:cubicBezTo>
                      <a:pt x="1443455" y="564261"/>
                      <a:pt x="1410785" y="681419"/>
                      <a:pt x="1351158" y="778097"/>
                    </a:cubicBezTo>
                    <a:cubicBezTo>
                      <a:pt x="1291627" y="874776"/>
                      <a:pt x="1206664" y="953357"/>
                      <a:pt x="1117510" y="1023747"/>
                    </a:cubicBezTo>
                    <a:cubicBezTo>
                      <a:pt x="1097221" y="1039749"/>
                      <a:pt x="1074743" y="1058990"/>
                      <a:pt x="1074743" y="1084898"/>
                    </a:cubicBezTo>
                    <a:cubicBezTo>
                      <a:pt x="1167802" y="1083469"/>
                      <a:pt x="1221237" y="975551"/>
                      <a:pt x="1306771" y="938689"/>
                    </a:cubicBezTo>
                    <a:cubicBezTo>
                      <a:pt x="1314296" y="935450"/>
                      <a:pt x="1322583" y="932688"/>
                      <a:pt x="1330679" y="934307"/>
                    </a:cubicBezTo>
                    <a:cubicBezTo>
                      <a:pt x="1355158" y="939165"/>
                      <a:pt x="1355730" y="973646"/>
                      <a:pt x="1350968" y="998125"/>
                    </a:cubicBezTo>
                    <a:cubicBezTo>
                      <a:pt x="1339537" y="1056132"/>
                      <a:pt x="1331822" y="1114806"/>
                      <a:pt x="1327631" y="1173766"/>
                    </a:cubicBezTo>
                    <a:cubicBezTo>
                      <a:pt x="1325821" y="1199293"/>
                      <a:pt x="1336775" y="1235774"/>
                      <a:pt x="1361636" y="1229868"/>
                    </a:cubicBezTo>
                    <a:cubicBezTo>
                      <a:pt x="1370303" y="1227773"/>
                      <a:pt x="1376590" y="1220629"/>
                      <a:pt x="1381448" y="1213390"/>
                    </a:cubicBezTo>
                    <a:cubicBezTo>
                      <a:pt x="1427358" y="1144905"/>
                      <a:pt x="1391163" y="1052036"/>
                      <a:pt x="1406498" y="970978"/>
                    </a:cubicBezTo>
                    <a:cubicBezTo>
                      <a:pt x="1408213" y="962215"/>
                      <a:pt x="1410689" y="953167"/>
                      <a:pt x="1417357" y="947166"/>
                    </a:cubicBezTo>
                    <a:cubicBezTo>
                      <a:pt x="1435169" y="930878"/>
                      <a:pt x="1462696" y="949738"/>
                      <a:pt x="1478983" y="967645"/>
                    </a:cubicBezTo>
                    <a:cubicBezTo>
                      <a:pt x="1524894" y="1017937"/>
                      <a:pt x="1570804" y="1068419"/>
                      <a:pt x="1616715" y="1118806"/>
                    </a:cubicBezTo>
                    <a:cubicBezTo>
                      <a:pt x="1637670" y="1069943"/>
                      <a:pt x="1623859" y="1008412"/>
                      <a:pt x="1584044" y="973265"/>
                    </a:cubicBezTo>
                    <a:cubicBezTo>
                      <a:pt x="1566804" y="958024"/>
                      <a:pt x="1543563" y="944118"/>
                      <a:pt x="1542515" y="921163"/>
                    </a:cubicBezTo>
                    <a:cubicBezTo>
                      <a:pt x="1541658" y="903922"/>
                      <a:pt x="1554136" y="889444"/>
                      <a:pt x="1566233" y="877157"/>
                    </a:cubicBezTo>
                    <a:cubicBezTo>
                      <a:pt x="1648148" y="793909"/>
                      <a:pt x="1745112" y="726091"/>
                      <a:pt x="1821788" y="638175"/>
                    </a:cubicBezTo>
                    <a:cubicBezTo>
                      <a:pt x="1898465" y="550164"/>
                      <a:pt x="1954757" y="432911"/>
                      <a:pt x="1931326" y="318516"/>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33" name="Google Shape;1333;p32"/>
              <p:cNvSpPr/>
              <p:nvPr/>
            </p:nvSpPr>
            <p:spPr>
              <a:xfrm>
                <a:off x="788091" y="5154071"/>
                <a:ext cx="2038502" cy="1259869"/>
              </a:xfrm>
              <a:custGeom>
                <a:rect b="b" l="l" r="r" t="t"/>
                <a:pathLst>
                  <a:path extrusionOk="0" h="1259869" w="1964821">
                    <a:moveTo>
                      <a:pt x="1959403" y="329563"/>
                    </a:moveTo>
                    <a:cubicBezTo>
                      <a:pt x="1939496" y="235456"/>
                      <a:pt x="1873583" y="161351"/>
                      <a:pt x="1804146" y="98867"/>
                    </a:cubicBezTo>
                    <a:cubicBezTo>
                      <a:pt x="1785953" y="82484"/>
                      <a:pt x="1767379" y="66768"/>
                      <a:pt x="1748615" y="51052"/>
                    </a:cubicBezTo>
                    <a:cubicBezTo>
                      <a:pt x="1738233" y="42384"/>
                      <a:pt x="1727850" y="33716"/>
                      <a:pt x="1717468" y="25049"/>
                    </a:cubicBezTo>
                    <a:cubicBezTo>
                      <a:pt x="1707848" y="16953"/>
                      <a:pt x="1696037" y="2189"/>
                      <a:pt x="1683274" y="570"/>
                    </a:cubicBezTo>
                    <a:cubicBezTo>
                      <a:pt x="1669843" y="-1145"/>
                      <a:pt x="1654317" y="1522"/>
                      <a:pt x="1640697" y="1903"/>
                    </a:cubicBezTo>
                    <a:cubicBezTo>
                      <a:pt x="1624885" y="2379"/>
                      <a:pt x="1609169" y="2856"/>
                      <a:pt x="1593357" y="3332"/>
                    </a:cubicBezTo>
                    <a:cubicBezTo>
                      <a:pt x="1563354" y="4189"/>
                      <a:pt x="1533445" y="4951"/>
                      <a:pt x="1503441" y="5618"/>
                    </a:cubicBezTo>
                    <a:cubicBezTo>
                      <a:pt x="1383522" y="8285"/>
                      <a:pt x="1263602" y="9523"/>
                      <a:pt x="1143682" y="9332"/>
                    </a:cubicBezTo>
                    <a:cubicBezTo>
                      <a:pt x="1023000" y="9142"/>
                      <a:pt x="902223" y="9428"/>
                      <a:pt x="781542" y="9332"/>
                    </a:cubicBezTo>
                    <a:cubicBezTo>
                      <a:pt x="660860" y="9237"/>
                      <a:pt x="540083" y="7618"/>
                      <a:pt x="419401" y="4665"/>
                    </a:cubicBezTo>
                    <a:cubicBezTo>
                      <a:pt x="389397" y="3903"/>
                      <a:pt x="359489" y="3046"/>
                      <a:pt x="329485" y="2189"/>
                    </a:cubicBezTo>
                    <a:cubicBezTo>
                      <a:pt x="315293" y="1713"/>
                      <a:pt x="301101" y="950"/>
                      <a:pt x="286908" y="855"/>
                    </a:cubicBezTo>
                    <a:cubicBezTo>
                      <a:pt x="272049" y="760"/>
                      <a:pt x="262239" y="13142"/>
                      <a:pt x="251380" y="22287"/>
                    </a:cubicBezTo>
                    <a:cubicBezTo>
                      <a:pt x="212994" y="54481"/>
                      <a:pt x="173942" y="86199"/>
                      <a:pt x="137652" y="120870"/>
                    </a:cubicBezTo>
                    <a:cubicBezTo>
                      <a:pt x="69834" y="185735"/>
                      <a:pt x="10779" y="264317"/>
                      <a:pt x="1349" y="360614"/>
                    </a:cubicBezTo>
                    <a:cubicBezTo>
                      <a:pt x="-8557" y="461294"/>
                      <a:pt x="37353" y="559592"/>
                      <a:pt x="97837" y="637316"/>
                    </a:cubicBezTo>
                    <a:cubicBezTo>
                      <a:pt x="163655" y="721898"/>
                      <a:pt x="250523" y="786573"/>
                      <a:pt x="329104" y="858486"/>
                    </a:cubicBezTo>
                    <a:cubicBezTo>
                      <a:pt x="348059" y="875822"/>
                      <a:pt x="369014" y="893253"/>
                      <a:pt x="384921" y="913446"/>
                    </a:cubicBezTo>
                    <a:cubicBezTo>
                      <a:pt x="391207" y="921446"/>
                      <a:pt x="396827" y="931448"/>
                      <a:pt x="393017" y="941735"/>
                    </a:cubicBezTo>
                    <a:cubicBezTo>
                      <a:pt x="389493" y="951450"/>
                      <a:pt x="380063" y="958785"/>
                      <a:pt x="372443" y="965262"/>
                    </a:cubicBezTo>
                    <a:cubicBezTo>
                      <a:pt x="355679" y="979358"/>
                      <a:pt x="340344" y="993170"/>
                      <a:pt x="329390" y="1012601"/>
                    </a:cubicBezTo>
                    <a:cubicBezTo>
                      <a:pt x="318722" y="1031555"/>
                      <a:pt x="312531" y="1052796"/>
                      <a:pt x="310816" y="1074418"/>
                    </a:cubicBezTo>
                    <a:cubicBezTo>
                      <a:pt x="309006" y="1095849"/>
                      <a:pt x="312435" y="1117852"/>
                      <a:pt x="320627" y="1137759"/>
                    </a:cubicBezTo>
                    <a:cubicBezTo>
                      <a:pt x="324437" y="1146999"/>
                      <a:pt x="336534" y="1152809"/>
                      <a:pt x="344535" y="1144046"/>
                    </a:cubicBezTo>
                    <a:cubicBezTo>
                      <a:pt x="379206" y="1105946"/>
                      <a:pt x="413877" y="1067846"/>
                      <a:pt x="448643" y="1029745"/>
                    </a:cubicBezTo>
                    <a:cubicBezTo>
                      <a:pt x="464073" y="1012791"/>
                      <a:pt x="478837" y="992218"/>
                      <a:pt x="497697" y="978882"/>
                    </a:cubicBezTo>
                    <a:cubicBezTo>
                      <a:pt x="503221" y="974977"/>
                      <a:pt x="511317" y="969548"/>
                      <a:pt x="518461" y="970405"/>
                    </a:cubicBezTo>
                    <a:cubicBezTo>
                      <a:pt x="527605" y="971548"/>
                      <a:pt x="529320" y="982407"/>
                      <a:pt x="530844" y="989931"/>
                    </a:cubicBezTo>
                    <a:cubicBezTo>
                      <a:pt x="546274" y="1068894"/>
                      <a:pt x="510079" y="1155666"/>
                      <a:pt x="553418" y="1229390"/>
                    </a:cubicBezTo>
                    <a:cubicBezTo>
                      <a:pt x="562371" y="1244630"/>
                      <a:pt x="575516" y="1259870"/>
                      <a:pt x="594661" y="1259870"/>
                    </a:cubicBezTo>
                    <a:cubicBezTo>
                      <a:pt x="610663" y="1259870"/>
                      <a:pt x="622950" y="1248344"/>
                      <a:pt x="629427" y="1234628"/>
                    </a:cubicBezTo>
                    <a:cubicBezTo>
                      <a:pt x="636476" y="1219674"/>
                      <a:pt x="638762" y="1202911"/>
                      <a:pt x="637619" y="1186527"/>
                    </a:cubicBezTo>
                    <a:cubicBezTo>
                      <a:pt x="635904" y="1160905"/>
                      <a:pt x="633237" y="1135378"/>
                      <a:pt x="630094" y="1109946"/>
                    </a:cubicBezTo>
                    <a:cubicBezTo>
                      <a:pt x="627046" y="1085562"/>
                      <a:pt x="623427" y="1061178"/>
                      <a:pt x="619140" y="1036985"/>
                    </a:cubicBezTo>
                    <a:cubicBezTo>
                      <a:pt x="615902" y="1018506"/>
                      <a:pt x="609901" y="998980"/>
                      <a:pt x="612759" y="980121"/>
                    </a:cubicBezTo>
                    <a:cubicBezTo>
                      <a:pt x="613521" y="975167"/>
                      <a:pt x="614949" y="968214"/>
                      <a:pt x="619331" y="965071"/>
                    </a:cubicBezTo>
                    <a:cubicBezTo>
                      <a:pt x="626379" y="960023"/>
                      <a:pt x="637524" y="966309"/>
                      <a:pt x="644191" y="969453"/>
                    </a:cubicBezTo>
                    <a:cubicBezTo>
                      <a:pt x="659622" y="976882"/>
                      <a:pt x="673909" y="986502"/>
                      <a:pt x="687339" y="997170"/>
                    </a:cubicBezTo>
                    <a:cubicBezTo>
                      <a:pt x="745156" y="1043081"/>
                      <a:pt x="796115" y="1112137"/>
                      <a:pt x="876411" y="1114423"/>
                    </a:cubicBezTo>
                    <a:cubicBezTo>
                      <a:pt x="883935" y="1114614"/>
                      <a:pt x="890984" y="1107661"/>
                      <a:pt x="890698" y="1100135"/>
                    </a:cubicBezTo>
                    <a:cubicBezTo>
                      <a:pt x="888984" y="1057083"/>
                      <a:pt x="848026" y="1032794"/>
                      <a:pt x="818118" y="1008314"/>
                    </a:cubicBezTo>
                    <a:cubicBezTo>
                      <a:pt x="784113" y="980501"/>
                      <a:pt x="751157" y="951450"/>
                      <a:pt x="720201" y="920399"/>
                    </a:cubicBezTo>
                    <a:cubicBezTo>
                      <a:pt x="656955" y="856772"/>
                      <a:pt x="601424" y="783524"/>
                      <a:pt x="568753" y="699324"/>
                    </a:cubicBezTo>
                    <a:cubicBezTo>
                      <a:pt x="537416" y="618551"/>
                      <a:pt x="525414" y="527683"/>
                      <a:pt x="549798" y="443292"/>
                    </a:cubicBezTo>
                    <a:cubicBezTo>
                      <a:pt x="570563" y="371664"/>
                      <a:pt x="616950" y="305941"/>
                      <a:pt x="681339" y="267365"/>
                    </a:cubicBezTo>
                    <a:cubicBezTo>
                      <a:pt x="761063" y="219454"/>
                      <a:pt x="856408" y="232217"/>
                      <a:pt x="945372" y="228598"/>
                    </a:cubicBezTo>
                    <a:cubicBezTo>
                      <a:pt x="995759" y="226503"/>
                      <a:pt x="1045956" y="230122"/>
                      <a:pt x="1096438" y="230218"/>
                    </a:cubicBezTo>
                    <a:cubicBezTo>
                      <a:pt x="1143015" y="230312"/>
                      <a:pt x="1190450" y="230122"/>
                      <a:pt x="1235217" y="244790"/>
                    </a:cubicBezTo>
                    <a:cubicBezTo>
                      <a:pt x="1306845" y="268222"/>
                      <a:pt x="1363138" y="325372"/>
                      <a:pt x="1395999" y="391952"/>
                    </a:cubicBezTo>
                    <a:cubicBezTo>
                      <a:pt x="1433337" y="467676"/>
                      <a:pt x="1436481" y="555401"/>
                      <a:pt x="1416764" y="636458"/>
                    </a:cubicBezTo>
                    <a:cubicBezTo>
                      <a:pt x="1395333" y="724469"/>
                      <a:pt x="1348755" y="803908"/>
                      <a:pt x="1290081" y="872298"/>
                    </a:cubicBezTo>
                    <a:cubicBezTo>
                      <a:pt x="1261506" y="905540"/>
                      <a:pt x="1230360" y="936401"/>
                      <a:pt x="1197689" y="965642"/>
                    </a:cubicBezTo>
                    <a:cubicBezTo>
                      <a:pt x="1180830" y="980692"/>
                      <a:pt x="1163494" y="995360"/>
                      <a:pt x="1145968" y="1009648"/>
                    </a:cubicBezTo>
                    <a:cubicBezTo>
                      <a:pt x="1129776" y="1022888"/>
                      <a:pt x="1111964" y="1035080"/>
                      <a:pt x="1097676" y="1050415"/>
                    </a:cubicBezTo>
                    <a:cubicBezTo>
                      <a:pt x="1084627" y="1064417"/>
                      <a:pt x="1075769" y="1080705"/>
                      <a:pt x="1075007" y="1100135"/>
                    </a:cubicBezTo>
                    <a:cubicBezTo>
                      <a:pt x="1074721" y="1107661"/>
                      <a:pt x="1081770" y="1114614"/>
                      <a:pt x="1089294" y="1114423"/>
                    </a:cubicBezTo>
                    <a:cubicBezTo>
                      <a:pt x="1160256" y="1112423"/>
                      <a:pt x="1209214" y="1057368"/>
                      <a:pt x="1258744" y="1013649"/>
                    </a:cubicBezTo>
                    <a:cubicBezTo>
                      <a:pt x="1271412" y="1002504"/>
                      <a:pt x="1284366" y="991836"/>
                      <a:pt x="1298463" y="982597"/>
                    </a:cubicBezTo>
                    <a:cubicBezTo>
                      <a:pt x="1308465" y="976120"/>
                      <a:pt x="1333611" y="957356"/>
                      <a:pt x="1345803" y="964786"/>
                    </a:cubicBezTo>
                    <a:cubicBezTo>
                      <a:pt x="1356566" y="971358"/>
                      <a:pt x="1353994" y="993837"/>
                      <a:pt x="1352661" y="1003933"/>
                    </a:cubicBezTo>
                    <a:cubicBezTo>
                      <a:pt x="1349422" y="1027364"/>
                      <a:pt x="1344088" y="1050511"/>
                      <a:pt x="1340564" y="1073846"/>
                    </a:cubicBezTo>
                    <a:cubicBezTo>
                      <a:pt x="1336944" y="1098136"/>
                      <a:pt x="1333896" y="1122614"/>
                      <a:pt x="1331420" y="1147094"/>
                    </a:cubicBezTo>
                    <a:cubicBezTo>
                      <a:pt x="1329324" y="1168335"/>
                      <a:pt x="1325800" y="1190337"/>
                      <a:pt x="1329229" y="1211673"/>
                    </a:cubicBezTo>
                    <a:cubicBezTo>
                      <a:pt x="1331610" y="1226628"/>
                      <a:pt x="1337421" y="1242534"/>
                      <a:pt x="1349613" y="1252250"/>
                    </a:cubicBezTo>
                    <a:cubicBezTo>
                      <a:pt x="1363329" y="1263203"/>
                      <a:pt x="1381712" y="1261775"/>
                      <a:pt x="1395047" y="1251012"/>
                    </a:cubicBezTo>
                    <a:cubicBezTo>
                      <a:pt x="1424860" y="1227104"/>
                      <a:pt x="1432861" y="1179860"/>
                      <a:pt x="1434290" y="1144141"/>
                    </a:cubicBezTo>
                    <a:cubicBezTo>
                      <a:pt x="1436004" y="1102707"/>
                      <a:pt x="1429718" y="1061369"/>
                      <a:pt x="1431623" y="1020030"/>
                    </a:cubicBezTo>
                    <a:cubicBezTo>
                      <a:pt x="1432194" y="1007743"/>
                      <a:pt x="1431242" y="968786"/>
                      <a:pt x="1450387" y="970786"/>
                    </a:cubicBezTo>
                    <a:cubicBezTo>
                      <a:pt x="1471628" y="972977"/>
                      <a:pt x="1489725" y="1000028"/>
                      <a:pt x="1502679" y="1014220"/>
                    </a:cubicBezTo>
                    <a:cubicBezTo>
                      <a:pt x="1542208" y="1057559"/>
                      <a:pt x="1581642" y="1100898"/>
                      <a:pt x="1621170" y="1144332"/>
                    </a:cubicBezTo>
                    <a:cubicBezTo>
                      <a:pt x="1629171" y="1153094"/>
                      <a:pt x="1641268" y="1147284"/>
                      <a:pt x="1645078" y="1138045"/>
                    </a:cubicBezTo>
                    <a:cubicBezTo>
                      <a:pt x="1666795" y="1085372"/>
                      <a:pt x="1652889" y="1020030"/>
                      <a:pt x="1611264" y="980883"/>
                    </a:cubicBezTo>
                    <a:cubicBezTo>
                      <a:pt x="1592691" y="963452"/>
                      <a:pt x="1558020" y="946021"/>
                      <a:pt x="1578403" y="916874"/>
                    </a:cubicBezTo>
                    <a:cubicBezTo>
                      <a:pt x="1587547" y="903825"/>
                      <a:pt x="1600501" y="892871"/>
                      <a:pt x="1611836" y="881918"/>
                    </a:cubicBezTo>
                    <a:cubicBezTo>
                      <a:pt x="1624980" y="869249"/>
                      <a:pt x="1638506" y="856867"/>
                      <a:pt x="1652127" y="844675"/>
                    </a:cubicBezTo>
                    <a:cubicBezTo>
                      <a:pt x="1753949" y="753616"/>
                      <a:pt x="1867678" y="668368"/>
                      <a:pt x="1927685" y="541780"/>
                    </a:cubicBezTo>
                    <a:cubicBezTo>
                      <a:pt x="1958832" y="475010"/>
                      <a:pt x="1973595" y="402048"/>
                      <a:pt x="1959403" y="329563"/>
                    </a:cubicBezTo>
                    <a:cubicBezTo>
                      <a:pt x="1955879" y="311561"/>
                      <a:pt x="1928352" y="319181"/>
                      <a:pt x="1931876" y="337183"/>
                    </a:cubicBezTo>
                    <a:cubicBezTo>
                      <a:pt x="1958165" y="470628"/>
                      <a:pt x="1875869" y="596073"/>
                      <a:pt x="1785572" y="685893"/>
                    </a:cubicBezTo>
                    <a:cubicBezTo>
                      <a:pt x="1736709" y="734566"/>
                      <a:pt x="1683083" y="778000"/>
                      <a:pt x="1631743" y="824006"/>
                    </a:cubicBezTo>
                    <a:cubicBezTo>
                      <a:pt x="1607359" y="845818"/>
                      <a:pt x="1581165" y="867820"/>
                      <a:pt x="1560306" y="893062"/>
                    </a:cubicBezTo>
                    <a:cubicBezTo>
                      <a:pt x="1540017" y="917637"/>
                      <a:pt x="1536493" y="946688"/>
                      <a:pt x="1558115" y="971548"/>
                    </a:cubicBezTo>
                    <a:cubicBezTo>
                      <a:pt x="1567735" y="982597"/>
                      <a:pt x="1580213" y="990598"/>
                      <a:pt x="1590786" y="1000599"/>
                    </a:cubicBezTo>
                    <a:cubicBezTo>
                      <a:pt x="1602120" y="1011268"/>
                      <a:pt x="1611169" y="1024317"/>
                      <a:pt x="1617170" y="1038699"/>
                    </a:cubicBezTo>
                    <a:cubicBezTo>
                      <a:pt x="1629457" y="1068036"/>
                      <a:pt x="1629267" y="1100707"/>
                      <a:pt x="1617265" y="1129949"/>
                    </a:cubicBezTo>
                    <a:cubicBezTo>
                      <a:pt x="1625266" y="1127853"/>
                      <a:pt x="1633172" y="1125758"/>
                      <a:pt x="1641173" y="1123662"/>
                    </a:cubicBezTo>
                    <a:cubicBezTo>
                      <a:pt x="1605930" y="1084991"/>
                      <a:pt x="1570783" y="1046319"/>
                      <a:pt x="1535541" y="1007648"/>
                    </a:cubicBezTo>
                    <a:cubicBezTo>
                      <a:pt x="1512681" y="982597"/>
                      <a:pt x="1476867" y="929924"/>
                      <a:pt x="1435719" y="943640"/>
                    </a:cubicBezTo>
                    <a:cubicBezTo>
                      <a:pt x="1415621" y="950307"/>
                      <a:pt x="1408858" y="970596"/>
                      <a:pt x="1405905" y="989646"/>
                    </a:cubicBezTo>
                    <a:cubicBezTo>
                      <a:pt x="1402762" y="1009743"/>
                      <a:pt x="1402191" y="1030032"/>
                      <a:pt x="1402762" y="1050415"/>
                    </a:cubicBezTo>
                    <a:cubicBezTo>
                      <a:pt x="1403905" y="1091468"/>
                      <a:pt x="1410382" y="1133949"/>
                      <a:pt x="1402191" y="1174621"/>
                    </a:cubicBezTo>
                    <a:cubicBezTo>
                      <a:pt x="1398762" y="1191861"/>
                      <a:pt x="1391999" y="1217198"/>
                      <a:pt x="1377235" y="1228628"/>
                    </a:cubicBezTo>
                    <a:cubicBezTo>
                      <a:pt x="1364376" y="1238534"/>
                      <a:pt x="1358661" y="1215864"/>
                      <a:pt x="1357137" y="1207006"/>
                    </a:cubicBezTo>
                    <a:cubicBezTo>
                      <a:pt x="1353518" y="1186242"/>
                      <a:pt x="1358185" y="1163191"/>
                      <a:pt x="1360281" y="1142426"/>
                    </a:cubicBezTo>
                    <a:cubicBezTo>
                      <a:pt x="1362948" y="1116614"/>
                      <a:pt x="1366281" y="1090896"/>
                      <a:pt x="1370472" y="1065274"/>
                    </a:cubicBezTo>
                    <a:cubicBezTo>
                      <a:pt x="1373997" y="1043271"/>
                      <a:pt x="1379807" y="1021173"/>
                      <a:pt x="1381617" y="998885"/>
                    </a:cubicBezTo>
                    <a:cubicBezTo>
                      <a:pt x="1382855" y="983359"/>
                      <a:pt x="1381521" y="965642"/>
                      <a:pt x="1372663" y="952308"/>
                    </a:cubicBezTo>
                    <a:cubicBezTo>
                      <a:pt x="1349136" y="916874"/>
                      <a:pt x="1303131" y="944402"/>
                      <a:pt x="1277413" y="962309"/>
                    </a:cubicBezTo>
                    <a:cubicBezTo>
                      <a:pt x="1244838" y="985074"/>
                      <a:pt x="1217310" y="1013839"/>
                      <a:pt x="1187116" y="1039557"/>
                    </a:cubicBezTo>
                    <a:cubicBezTo>
                      <a:pt x="1159017" y="1063464"/>
                      <a:pt x="1127109" y="1084800"/>
                      <a:pt x="1089104" y="1085848"/>
                    </a:cubicBezTo>
                    <a:cubicBezTo>
                      <a:pt x="1093866" y="1090610"/>
                      <a:pt x="1098629" y="1095373"/>
                      <a:pt x="1103391" y="1100135"/>
                    </a:cubicBezTo>
                    <a:cubicBezTo>
                      <a:pt x="1104153" y="1079942"/>
                      <a:pt x="1121870" y="1065370"/>
                      <a:pt x="1136443" y="1053558"/>
                    </a:cubicBezTo>
                    <a:cubicBezTo>
                      <a:pt x="1154255" y="1039080"/>
                      <a:pt x="1172257" y="1024888"/>
                      <a:pt x="1189783" y="1010124"/>
                    </a:cubicBezTo>
                    <a:cubicBezTo>
                      <a:pt x="1225311" y="980025"/>
                      <a:pt x="1259506" y="948212"/>
                      <a:pt x="1291129" y="913922"/>
                    </a:cubicBezTo>
                    <a:cubicBezTo>
                      <a:pt x="1353042" y="846580"/>
                      <a:pt x="1404667" y="769046"/>
                      <a:pt x="1433433" y="681702"/>
                    </a:cubicBezTo>
                    <a:cubicBezTo>
                      <a:pt x="1461246" y="597120"/>
                      <a:pt x="1467437" y="502537"/>
                      <a:pt x="1437528" y="417669"/>
                    </a:cubicBezTo>
                    <a:cubicBezTo>
                      <a:pt x="1412001" y="345279"/>
                      <a:pt x="1362567" y="279938"/>
                      <a:pt x="1295701" y="240980"/>
                    </a:cubicBezTo>
                    <a:cubicBezTo>
                      <a:pt x="1211500" y="192022"/>
                      <a:pt x="1113583" y="203833"/>
                      <a:pt x="1020238" y="200023"/>
                    </a:cubicBezTo>
                    <a:cubicBezTo>
                      <a:pt x="968327" y="197928"/>
                      <a:pt x="916606" y="201547"/>
                      <a:pt x="864695" y="201643"/>
                    </a:cubicBezTo>
                    <a:cubicBezTo>
                      <a:pt x="817165" y="201737"/>
                      <a:pt x="768397" y="202309"/>
                      <a:pt x="722772" y="217168"/>
                    </a:cubicBezTo>
                    <a:cubicBezTo>
                      <a:pt x="648192" y="241552"/>
                      <a:pt x="587422" y="298226"/>
                      <a:pt x="550465" y="366710"/>
                    </a:cubicBezTo>
                    <a:cubicBezTo>
                      <a:pt x="509603" y="442434"/>
                      <a:pt x="500364" y="529778"/>
                      <a:pt x="515032" y="613980"/>
                    </a:cubicBezTo>
                    <a:cubicBezTo>
                      <a:pt x="531034" y="706086"/>
                      <a:pt x="574849" y="790764"/>
                      <a:pt x="631999" y="864011"/>
                    </a:cubicBezTo>
                    <a:cubicBezTo>
                      <a:pt x="688673" y="936687"/>
                      <a:pt x="758015" y="995646"/>
                      <a:pt x="829071" y="1053653"/>
                    </a:cubicBezTo>
                    <a:cubicBezTo>
                      <a:pt x="843549" y="1065464"/>
                      <a:pt x="861266" y="1080038"/>
                      <a:pt x="862123" y="1100231"/>
                    </a:cubicBezTo>
                    <a:cubicBezTo>
                      <a:pt x="866886" y="1095468"/>
                      <a:pt x="871648" y="1090706"/>
                      <a:pt x="876411" y="1085943"/>
                    </a:cubicBezTo>
                    <a:cubicBezTo>
                      <a:pt x="807069" y="1083943"/>
                      <a:pt x="759539" y="1019078"/>
                      <a:pt x="710009" y="979073"/>
                    </a:cubicBezTo>
                    <a:cubicBezTo>
                      <a:pt x="696007" y="967738"/>
                      <a:pt x="681434" y="956975"/>
                      <a:pt x="665527" y="948498"/>
                    </a:cubicBezTo>
                    <a:cubicBezTo>
                      <a:pt x="649430" y="939830"/>
                      <a:pt x="629999" y="930495"/>
                      <a:pt x="611616" y="937449"/>
                    </a:cubicBezTo>
                    <a:cubicBezTo>
                      <a:pt x="576183" y="950688"/>
                      <a:pt x="582755" y="997456"/>
                      <a:pt x="588184" y="1026412"/>
                    </a:cubicBezTo>
                    <a:cubicBezTo>
                      <a:pt x="597995" y="1077847"/>
                      <a:pt x="604758" y="1129853"/>
                      <a:pt x="608663" y="1182146"/>
                    </a:cubicBezTo>
                    <a:cubicBezTo>
                      <a:pt x="609711" y="1196338"/>
                      <a:pt x="610663" y="1215960"/>
                      <a:pt x="600662" y="1227675"/>
                    </a:cubicBezTo>
                    <a:cubicBezTo>
                      <a:pt x="589041" y="1241296"/>
                      <a:pt x="575802" y="1212245"/>
                      <a:pt x="572087" y="1203863"/>
                    </a:cubicBezTo>
                    <a:cubicBezTo>
                      <a:pt x="555323" y="1166525"/>
                      <a:pt x="559133" y="1123091"/>
                      <a:pt x="561228" y="1083467"/>
                    </a:cubicBezTo>
                    <a:cubicBezTo>
                      <a:pt x="562371" y="1062321"/>
                      <a:pt x="563514" y="1041176"/>
                      <a:pt x="562562" y="1020030"/>
                    </a:cubicBezTo>
                    <a:cubicBezTo>
                      <a:pt x="561705" y="1001266"/>
                      <a:pt x="560847" y="978406"/>
                      <a:pt x="551132" y="961737"/>
                    </a:cubicBezTo>
                    <a:cubicBezTo>
                      <a:pt x="539988" y="942687"/>
                      <a:pt x="518175" y="938210"/>
                      <a:pt x="498554" y="946116"/>
                    </a:cubicBezTo>
                    <a:cubicBezTo>
                      <a:pt x="475884" y="955261"/>
                      <a:pt x="460359" y="974596"/>
                      <a:pt x="444357" y="992122"/>
                    </a:cubicBezTo>
                    <a:cubicBezTo>
                      <a:pt x="404352" y="1036032"/>
                      <a:pt x="364251" y="1080038"/>
                      <a:pt x="324246" y="1123948"/>
                    </a:cubicBezTo>
                    <a:cubicBezTo>
                      <a:pt x="332247" y="1126044"/>
                      <a:pt x="340153" y="1128139"/>
                      <a:pt x="348154" y="1130235"/>
                    </a:cubicBezTo>
                    <a:cubicBezTo>
                      <a:pt x="333009" y="1093468"/>
                      <a:pt x="337105" y="1051558"/>
                      <a:pt x="359394" y="1018506"/>
                    </a:cubicBezTo>
                    <a:cubicBezTo>
                      <a:pt x="380539" y="987169"/>
                      <a:pt x="431593" y="969357"/>
                      <a:pt x="421592" y="923637"/>
                    </a:cubicBezTo>
                    <a:cubicBezTo>
                      <a:pt x="416829" y="901730"/>
                      <a:pt x="398351" y="885347"/>
                      <a:pt x="383016" y="870297"/>
                    </a:cubicBezTo>
                    <a:cubicBezTo>
                      <a:pt x="365490" y="853057"/>
                      <a:pt x="347297" y="836388"/>
                      <a:pt x="328914" y="820005"/>
                    </a:cubicBezTo>
                    <a:cubicBezTo>
                      <a:pt x="292147" y="787239"/>
                      <a:pt x="254238" y="755712"/>
                      <a:pt x="217947" y="722469"/>
                    </a:cubicBezTo>
                    <a:cubicBezTo>
                      <a:pt x="147558" y="658080"/>
                      <a:pt x="81740" y="585214"/>
                      <a:pt x="48688" y="494060"/>
                    </a:cubicBezTo>
                    <a:cubicBezTo>
                      <a:pt x="33258" y="451388"/>
                      <a:pt x="25542" y="406144"/>
                      <a:pt x="29924" y="360710"/>
                    </a:cubicBezTo>
                    <a:cubicBezTo>
                      <a:pt x="34115" y="317657"/>
                      <a:pt x="50688" y="276699"/>
                      <a:pt x="73644" y="240314"/>
                    </a:cubicBezTo>
                    <a:cubicBezTo>
                      <a:pt x="128317" y="153445"/>
                      <a:pt x="214899" y="90485"/>
                      <a:pt x="292242" y="25239"/>
                    </a:cubicBezTo>
                    <a:cubicBezTo>
                      <a:pt x="288909" y="26668"/>
                      <a:pt x="285480" y="28001"/>
                      <a:pt x="282146" y="29430"/>
                    </a:cubicBezTo>
                    <a:cubicBezTo>
                      <a:pt x="464359" y="35526"/>
                      <a:pt x="646572" y="38479"/>
                      <a:pt x="828881" y="38098"/>
                    </a:cubicBezTo>
                    <a:cubicBezTo>
                      <a:pt x="1011094" y="37717"/>
                      <a:pt x="1193403" y="39241"/>
                      <a:pt x="1375616" y="36669"/>
                    </a:cubicBezTo>
                    <a:cubicBezTo>
                      <a:pt x="1478200" y="35240"/>
                      <a:pt x="1580689" y="32859"/>
                      <a:pt x="1683274" y="29430"/>
                    </a:cubicBezTo>
                    <a:cubicBezTo>
                      <a:pt x="1679940" y="28001"/>
                      <a:pt x="1676511" y="26668"/>
                      <a:pt x="1673177" y="25239"/>
                    </a:cubicBezTo>
                    <a:cubicBezTo>
                      <a:pt x="1774332" y="110679"/>
                      <a:pt x="1902729" y="199547"/>
                      <a:pt x="1931876" y="337469"/>
                    </a:cubicBezTo>
                    <a:cubicBezTo>
                      <a:pt x="1935591" y="355090"/>
                      <a:pt x="1963213" y="347470"/>
                      <a:pt x="1959403" y="329563"/>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334" name="Google Shape;1334;p32"/>
            <p:cNvGrpSpPr/>
            <p:nvPr/>
          </p:nvGrpSpPr>
          <p:grpSpPr>
            <a:xfrm>
              <a:off x="590740" y="3685603"/>
              <a:ext cx="923924" cy="845629"/>
              <a:chOff x="590740" y="3685603"/>
              <a:chExt cx="923924" cy="845629"/>
            </a:xfrm>
          </p:grpSpPr>
          <p:sp>
            <p:nvSpPr>
              <p:cNvPr id="1335" name="Google Shape;1335;p32"/>
              <p:cNvSpPr/>
              <p:nvPr/>
            </p:nvSpPr>
            <p:spPr>
              <a:xfrm>
                <a:off x="595503" y="3690365"/>
                <a:ext cx="914400" cy="836104"/>
              </a:xfrm>
              <a:custGeom>
                <a:rect b="b" l="l" r="r" t="t"/>
                <a:pathLst>
                  <a:path extrusionOk="0" h="836104" w="914400">
                    <a:moveTo>
                      <a:pt x="914400" y="418052"/>
                    </a:moveTo>
                    <a:cubicBezTo>
                      <a:pt x="914400" y="648936"/>
                      <a:pt x="709705" y="836105"/>
                      <a:pt x="457200" y="836105"/>
                    </a:cubicBezTo>
                    <a:cubicBezTo>
                      <a:pt x="204695" y="836105"/>
                      <a:pt x="0" y="648936"/>
                      <a:pt x="0" y="418052"/>
                    </a:cubicBezTo>
                    <a:cubicBezTo>
                      <a:pt x="0" y="187168"/>
                      <a:pt x="204695" y="0"/>
                      <a:pt x="457200" y="0"/>
                    </a:cubicBezTo>
                    <a:cubicBezTo>
                      <a:pt x="709705" y="0"/>
                      <a:pt x="914400" y="187168"/>
                      <a:pt x="914400" y="418052"/>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36" name="Google Shape;1336;p32"/>
              <p:cNvSpPr/>
              <p:nvPr/>
            </p:nvSpPr>
            <p:spPr>
              <a:xfrm>
                <a:off x="590740" y="3685603"/>
                <a:ext cx="923924" cy="845629"/>
              </a:xfrm>
              <a:custGeom>
                <a:rect b="b" l="l" r="r" t="t"/>
                <a:pathLst>
                  <a:path extrusionOk="0" h="845629" w="923924">
                    <a:moveTo>
                      <a:pt x="461962" y="845630"/>
                    </a:moveTo>
                    <a:cubicBezTo>
                      <a:pt x="207264" y="845630"/>
                      <a:pt x="0" y="655987"/>
                      <a:pt x="0" y="422815"/>
                    </a:cubicBezTo>
                    <a:cubicBezTo>
                      <a:pt x="0" y="189643"/>
                      <a:pt x="207264" y="0"/>
                      <a:pt x="461962" y="0"/>
                    </a:cubicBezTo>
                    <a:cubicBezTo>
                      <a:pt x="716661" y="0"/>
                      <a:pt x="923925" y="189643"/>
                      <a:pt x="923925" y="422815"/>
                    </a:cubicBezTo>
                    <a:cubicBezTo>
                      <a:pt x="923925" y="655987"/>
                      <a:pt x="716661" y="845630"/>
                      <a:pt x="461962" y="845630"/>
                    </a:cubicBezTo>
                    <a:close/>
                    <a:moveTo>
                      <a:pt x="461962" y="9430"/>
                    </a:moveTo>
                    <a:cubicBezTo>
                      <a:pt x="212503" y="9430"/>
                      <a:pt x="9525" y="194881"/>
                      <a:pt x="9525" y="422720"/>
                    </a:cubicBezTo>
                    <a:cubicBezTo>
                      <a:pt x="9525" y="650653"/>
                      <a:pt x="212503" y="836009"/>
                      <a:pt x="461962" y="836009"/>
                    </a:cubicBezTo>
                    <a:cubicBezTo>
                      <a:pt x="711422" y="836009"/>
                      <a:pt x="914400" y="650557"/>
                      <a:pt x="914400" y="422720"/>
                    </a:cubicBezTo>
                    <a:cubicBezTo>
                      <a:pt x="914400" y="194881"/>
                      <a:pt x="711422" y="9430"/>
                      <a:pt x="461962" y="943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337" name="Google Shape;1337;p32"/>
            <p:cNvGrpSpPr/>
            <p:nvPr/>
          </p:nvGrpSpPr>
          <p:grpSpPr>
            <a:xfrm>
              <a:off x="1981009" y="3632834"/>
              <a:ext cx="923925" cy="845629"/>
              <a:chOff x="1981009" y="3632834"/>
              <a:chExt cx="923925" cy="845629"/>
            </a:xfrm>
          </p:grpSpPr>
          <p:sp>
            <p:nvSpPr>
              <p:cNvPr id="1338" name="Google Shape;1338;p32"/>
              <p:cNvSpPr/>
              <p:nvPr/>
            </p:nvSpPr>
            <p:spPr>
              <a:xfrm>
                <a:off x="1985772" y="3637597"/>
                <a:ext cx="914400" cy="836104"/>
              </a:xfrm>
              <a:custGeom>
                <a:rect b="b" l="l" r="r" t="t"/>
                <a:pathLst>
                  <a:path extrusionOk="0" h="836104" w="914400">
                    <a:moveTo>
                      <a:pt x="914400" y="418052"/>
                    </a:moveTo>
                    <a:cubicBezTo>
                      <a:pt x="914400" y="648936"/>
                      <a:pt x="709705" y="836105"/>
                      <a:pt x="457200" y="836105"/>
                    </a:cubicBezTo>
                    <a:cubicBezTo>
                      <a:pt x="204695" y="836105"/>
                      <a:pt x="0" y="648937"/>
                      <a:pt x="0" y="418052"/>
                    </a:cubicBezTo>
                    <a:cubicBezTo>
                      <a:pt x="0" y="187168"/>
                      <a:pt x="204695" y="0"/>
                      <a:pt x="457200" y="0"/>
                    </a:cubicBezTo>
                    <a:cubicBezTo>
                      <a:pt x="709705" y="0"/>
                      <a:pt x="914400" y="187168"/>
                      <a:pt x="914400" y="418052"/>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39" name="Google Shape;1339;p32"/>
              <p:cNvSpPr/>
              <p:nvPr/>
            </p:nvSpPr>
            <p:spPr>
              <a:xfrm>
                <a:off x="1981009" y="3632834"/>
                <a:ext cx="923925" cy="845629"/>
              </a:xfrm>
              <a:custGeom>
                <a:rect b="b" l="l" r="r" t="t"/>
                <a:pathLst>
                  <a:path extrusionOk="0" h="845629" w="923925">
                    <a:moveTo>
                      <a:pt x="461963" y="845630"/>
                    </a:moveTo>
                    <a:cubicBezTo>
                      <a:pt x="207264" y="845630"/>
                      <a:pt x="0" y="655987"/>
                      <a:pt x="0" y="422815"/>
                    </a:cubicBezTo>
                    <a:cubicBezTo>
                      <a:pt x="0" y="189643"/>
                      <a:pt x="207264" y="0"/>
                      <a:pt x="461963" y="0"/>
                    </a:cubicBezTo>
                    <a:cubicBezTo>
                      <a:pt x="716661" y="0"/>
                      <a:pt x="923925" y="189643"/>
                      <a:pt x="923925" y="422815"/>
                    </a:cubicBezTo>
                    <a:cubicBezTo>
                      <a:pt x="923925" y="655987"/>
                      <a:pt x="716756" y="845630"/>
                      <a:pt x="461963" y="845630"/>
                    </a:cubicBezTo>
                    <a:close/>
                    <a:moveTo>
                      <a:pt x="461963" y="9430"/>
                    </a:moveTo>
                    <a:cubicBezTo>
                      <a:pt x="212503" y="9430"/>
                      <a:pt x="9525" y="194881"/>
                      <a:pt x="9525" y="422720"/>
                    </a:cubicBezTo>
                    <a:cubicBezTo>
                      <a:pt x="9525" y="650558"/>
                      <a:pt x="212503" y="836009"/>
                      <a:pt x="461963" y="836009"/>
                    </a:cubicBezTo>
                    <a:cubicBezTo>
                      <a:pt x="711422" y="836009"/>
                      <a:pt x="914400" y="650558"/>
                      <a:pt x="914400" y="422720"/>
                    </a:cubicBezTo>
                    <a:cubicBezTo>
                      <a:pt x="914400" y="194881"/>
                      <a:pt x="711518" y="9430"/>
                      <a:pt x="461963" y="943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340" name="Google Shape;1340;p32"/>
            <p:cNvGrpSpPr/>
            <p:nvPr/>
          </p:nvGrpSpPr>
          <p:grpSpPr>
            <a:xfrm>
              <a:off x="639776" y="4204641"/>
              <a:ext cx="2431684" cy="1180411"/>
              <a:chOff x="639776" y="4204641"/>
              <a:chExt cx="2431684" cy="1180411"/>
            </a:xfrm>
          </p:grpSpPr>
          <p:sp>
            <p:nvSpPr>
              <p:cNvPr id="1341" name="Google Shape;1341;p32"/>
              <p:cNvSpPr/>
              <p:nvPr/>
            </p:nvSpPr>
            <p:spPr>
              <a:xfrm>
                <a:off x="644494" y="4209600"/>
                <a:ext cx="2422265" cy="1170255"/>
              </a:xfrm>
              <a:custGeom>
                <a:rect b="b" l="l" r="r" t="t"/>
                <a:pathLst>
                  <a:path extrusionOk="0" h="1170255" w="2422265">
                    <a:moveTo>
                      <a:pt x="1266982" y="259"/>
                    </a:moveTo>
                    <a:cubicBezTo>
                      <a:pt x="931417" y="-4789"/>
                      <a:pt x="677766" y="64838"/>
                      <a:pt x="502030" y="135609"/>
                    </a:cubicBezTo>
                    <a:cubicBezTo>
                      <a:pt x="326579" y="206284"/>
                      <a:pt x="157225" y="277246"/>
                      <a:pt x="64927" y="448505"/>
                    </a:cubicBezTo>
                    <a:cubicBezTo>
                      <a:pt x="45592" y="484415"/>
                      <a:pt x="-45467" y="664056"/>
                      <a:pt x="28542" y="829124"/>
                    </a:cubicBezTo>
                    <a:cubicBezTo>
                      <a:pt x="125506" y="1045437"/>
                      <a:pt x="442308" y="1094586"/>
                      <a:pt x="747965" y="1142020"/>
                    </a:cubicBezTo>
                    <a:cubicBezTo>
                      <a:pt x="910652" y="1167262"/>
                      <a:pt x="1453958" y="1235842"/>
                      <a:pt x="2022791" y="989811"/>
                    </a:cubicBezTo>
                    <a:cubicBezTo>
                      <a:pt x="2349594" y="848460"/>
                      <a:pt x="2400077" y="726445"/>
                      <a:pt x="2414364" y="668438"/>
                    </a:cubicBezTo>
                    <a:cubicBezTo>
                      <a:pt x="2450464" y="521753"/>
                      <a:pt x="2352832" y="387640"/>
                      <a:pt x="2323305" y="347064"/>
                    </a:cubicBezTo>
                    <a:cubicBezTo>
                      <a:pt x="2079846" y="12451"/>
                      <a:pt x="1525872" y="4164"/>
                      <a:pt x="1266982" y="259"/>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2" name="Google Shape;1342;p32"/>
              <p:cNvSpPr/>
              <p:nvPr/>
            </p:nvSpPr>
            <p:spPr>
              <a:xfrm>
                <a:off x="639776" y="4204641"/>
                <a:ext cx="2431684" cy="1180411"/>
              </a:xfrm>
              <a:custGeom>
                <a:rect b="b" l="l" r="r" t="t"/>
                <a:pathLst>
                  <a:path extrusionOk="0" h="1180411" w="2431684">
                    <a:moveTo>
                      <a:pt x="1125492" y="1180412"/>
                    </a:moveTo>
                    <a:cubicBezTo>
                      <a:pt x="974616" y="1180412"/>
                      <a:pt x="846124" y="1166696"/>
                      <a:pt x="752017" y="1152123"/>
                    </a:cubicBezTo>
                    <a:cubicBezTo>
                      <a:pt x="444740" y="1104402"/>
                      <a:pt x="127082" y="1055063"/>
                      <a:pt x="28974" y="836369"/>
                    </a:cubicBezTo>
                    <a:cubicBezTo>
                      <a:pt x="-43130" y="675587"/>
                      <a:pt x="38785" y="500803"/>
                      <a:pt x="65550" y="451082"/>
                    </a:cubicBezTo>
                    <a:cubicBezTo>
                      <a:pt x="160610" y="274679"/>
                      <a:pt x="335679" y="204099"/>
                      <a:pt x="505034" y="135900"/>
                    </a:cubicBezTo>
                    <a:cubicBezTo>
                      <a:pt x="738777" y="41793"/>
                      <a:pt x="996714" y="-3927"/>
                      <a:pt x="1271701" y="264"/>
                    </a:cubicBezTo>
                    <a:lnTo>
                      <a:pt x="1271701" y="264"/>
                    </a:lnTo>
                    <a:cubicBezTo>
                      <a:pt x="1536306" y="4265"/>
                      <a:pt x="2086850" y="12456"/>
                      <a:pt x="2331738" y="348974"/>
                    </a:cubicBezTo>
                    <a:cubicBezTo>
                      <a:pt x="2417082" y="466227"/>
                      <a:pt x="2447943" y="575860"/>
                      <a:pt x="2423654" y="674729"/>
                    </a:cubicBezTo>
                    <a:cubicBezTo>
                      <a:pt x="2395079" y="790839"/>
                      <a:pt x="2266111" y="897138"/>
                      <a:pt x="2029319" y="999532"/>
                    </a:cubicBezTo>
                    <a:cubicBezTo>
                      <a:pt x="1702421" y="1140883"/>
                      <a:pt x="1381715" y="1180412"/>
                      <a:pt x="1125492" y="1180412"/>
                    </a:cubicBezTo>
                    <a:close/>
                    <a:moveTo>
                      <a:pt x="1237697" y="9980"/>
                    </a:moveTo>
                    <a:cubicBezTo>
                      <a:pt x="976616" y="9980"/>
                      <a:pt x="731443" y="55414"/>
                      <a:pt x="508558" y="145235"/>
                    </a:cubicBezTo>
                    <a:cubicBezTo>
                      <a:pt x="340727" y="212862"/>
                      <a:pt x="167277" y="282680"/>
                      <a:pt x="73932" y="455940"/>
                    </a:cubicBezTo>
                    <a:cubicBezTo>
                      <a:pt x="47738" y="504613"/>
                      <a:pt x="-32462" y="675491"/>
                      <a:pt x="37642" y="831892"/>
                    </a:cubicBezTo>
                    <a:cubicBezTo>
                      <a:pt x="133463" y="1045728"/>
                      <a:pt x="448646" y="1094687"/>
                      <a:pt x="753446" y="1142026"/>
                    </a:cubicBezTo>
                    <a:cubicBezTo>
                      <a:pt x="1006620" y="1181364"/>
                      <a:pt x="1508492" y="1213844"/>
                      <a:pt x="2025795" y="990102"/>
                    </a:cubicBezTo>
                    <a:cubicBezTo>
                      <a:pt x="2259634" y="888947"/>
                      <a:pt x="2386793" y="784934"/>
                      <a:pt x="2414511" y="672062"/>
                    </a:cubicBezTo>
                    <a:cubicBezTo>
                      <a:pt x="2438037" y="576336"/>
                      <a:pt x="2407748" y="469656"/>
                      <a:pt x="2324309" y="355070"/>
                    </a:cubicBezTo>
                    <a:cubicBezTo>
                      <a:pt x="2082183" y="22362"/>
                      <a:pt x="1534781" y="14171"/>
                      <a:pt x="1271701" y="10265"/>
                    </a:cubicBezTo>
                    <a:cubicBezTo>
                      <a:pt x="1260271" y="10075"/>
                      <a:pt x="1248936" y="9980"/>
                      <a:pt x="1237697" y="998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343" name="Google Shape;1343;p32"/>
            <p:cNvSpPr/>
            <p:nvPr/>
          </p:nvSpPr>
          <p:spPr>
            <a:xfrm>
              <a:off x="525780" y="3698747"/>
              <a:ext cx="914400" cy="836104"/>
            </a:xfrm>
            <a:custGeom>
              <a:rect b="b" l="l" r="r" t="t"/>
              <a:pathLst>
                <a:path extrusionOk="0" h="836104" w="914400">
                  <a:moveTo>
                    <a:pt x="914400" y="418052"/>
                  </a:moveTo>
                  <a:cubicBezTo>
                    <a:pt x="914400" y="648936"/>
                    <a:pt x="709705" y="836105"/>
                    <a:pt x="457200" y="836105"/>
                  </a:cubicBezTo>
                  <a:cubicBezTo>
                    <a:pt x="204695" y="836105"/>
                    <a:pt x="0" y="648936"/>
                    <a:pt x="0" y="418052"/>
                  </a:cubicBezTo>
                  <a:cubicBezTo>
                    <a:pt x="0" y="187168"/>
                    <a:pt x="204695" y="0"/>
                    <a:pt x="457200" y="0"/>
                  </a:cubicBezTo>
                  <a:cubicBezTo>
                    <a:pt x="709705" y="0"/>
                    <a:pt x="914400" y="187168"/>
                    <a:pt x="914400" y="418052"/>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4" name="Google Shape;1344;p32"/>
            <p:cNvSpPr/>
            <p:nvPr/>
          </p:nvSpPr>
          <p:spPr>
            <a:xfrm>
              <a:off x="1916049" y="3645979"/>
              <a:ext cx="914399" cy="836104"/>
            </a:xfrm>
            <a:custGeom>
              <a:rect b="b" l="l" r="r" t="t"/>
              <a:pathLst>
                <a:path extrusionOk="0" h="836104" w="914399">
                  <a:moveTo>
                    <a:pt x="914400" y="418052"/>
                  </a:moveTo>
                  <a:cubicBezTo>
                    <a:pt x="914400" y="648936"/>
                    <a:pt x="709705" y="836105"/>
                    <a:pt x="457200" y="836105"/>
                  </a:cubicBezTo>
                  <a:cubicBezTo>
                    <a:pt x="204695" y="836105"/>
                    <a:pt x="0" y="648937"/>
                    <a:pt x="0" y="418052"/>
                  </a:cubicBezTo>
                  <a:cubicBezTo>
                    <a:pt x="0" y="187169"/>
                    <a:pt x="204695" y="0"/>
                    <a:pt x="457200" y="0"/>
                  </a:cubicBezTo>
                  <a:cubicBezTo>
                    <a:pt x="709705" y="0"/>
                    <a:pt x="914400" y="187168"/>
                    <a:pt x="914400" y="418052"/>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5" name="Google Shape;1345;p32"/>
            <p:cNvSpPr/>
            <p:nvPr/>
          </p:nvSpPr>
          <p:spPr>
            <a:xfrm>
              <a:off x="668178" y="3828954"/>
              <a:ext cx="629602" cy="575690"/>
            </a:xfrm>
            <a:custGeom>
              <a:rect b="b" l="l" r="r" t="t"/>
              <a:pathLst>
                <a:path extrusionOk="0" h="575690" w="629602">
                  <a:moveTo>
                    <a:pt x="629603" y="287845"/>
                  </a:moveTo>
                  <a:cubicBezTo>
                    <a:pt x="629603" y="446818"/>
                    <a:pt x="488661" y="575691"/>
                    <a:pt x="314801" y="575691"/>
                  </a:cubicBezTo>
                  <a:cubicBezTo>
                    <a:pt x="140941" y="575691"/>
                    <a:pt x="0" y="446818"/>
                    <a:pt x="0" y="287845"/>
                  </a:cubicBezTo>
                  <a:cubicBezTo>
                    <a:pt x="0" y="128873"/>
                    <a:pt x="140941" y="0"/>
                    <a:pt x="314801" y="0"/>
                  </a:cubicBezTo>
                  <a:cubicBezTo>
                    <a:pt x="488661" y="0"/>
                    <a:pt x="629603" y="128873"/>
                    <a:pt x="629603" y="287845"/>
                  </a:cubicBezTo>
                  <a:close/>
                </a:path>
              </a:pathLst>
            </a:custGeom>
            <a:solidFill>
              <a:srgbClr val="FFFF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6" name="Google Shape;1346;p32"/>
            <p:cNvSpPr/>
            <p:nvPr/>
          </p:nvSpPr>
          <p:spPr>
            <a:xfrm>
              <a:off x="2058447" y="3776185"/>
              <a:ext cx="629602" cy="575690"/>
            </a:xfrm>
            <a:custGeom>
              <a:rect b="b" l="l" r="r" t="t"/>
              <a:pathLst>
                <a:path extrusionOk="0" h="575690" w="629602">
                  <a:moveTo>
                    <a:pt x="629603" y="287846"/>
                  </a:moveTo>
                  <a:cubicBezTo>
                    <a:pt x="629603" y="446818"/>
                    <a:pt x="488661" y="575691"/>
                    <a:pt x="314801" y="575691"/>
                  </a:cubicBezTo>
                  <a:cubicBezTo>
                    <a:pt x="140941" y="575691"/>
                    <a:pt x="0" y="446818"/>
                    <a:pt x="0" y="287846"/>
                  </a:cubicBezTo>
                  <a:cubicBezTo>
                    <a:pt x="0" y="128873"/>
                    <a:pt x="140941" y="0"/>
                    <a:pt x="314801" y="0"/>
                  </a:cubicBezTo>
                  <a:cubicBezTo>
                    <a:pt x="488661" y="0"/>
                    <a:pt x="629603" y="128873"/>
                    <a:pt x="629603" y="287846"/>
                  </a:cubicBezTo>
                  <a:close/>
                </a:path>
              </a:pathLst>
            </a:custGeom>
            <a:solidFill>
              <a:srgbClr val="FFFF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7" name="Google Shape;1347;p32"/>
            <p:cNvSpPr/>
            <p:nvPr/>
          </p:nvSpPr>
          <p:spPr>
            <a:xfrm>
              <a:off x="787431" y="3937920"/>
              <a:ext cx="510349" cy="466725"/>
            </a:xfrm>
            <a:custGeom>
              <a:rect b="b" l="l" r="r" t="t"/>
              <a:pathLst>
                <a:path extrusionOk="0" h="466725" w="510349">
                  <a:moveTo>
                    <a:pt x="510350" y="233362"/>
                  </a:moveTo>
                  <a:cubicBezTo>
                    <a:pt x="510350" y="362245"/>
                    <a:pt x="396104" y="466725"/>
                    <a:pt x="255175" y="466725"/>
                  </a:cubicBezTo>
                  <a:cubicBezTo>
                    <a:pt x="114246" y="466725"/>
                    <a:pt x="0" y="362245"/>
                    <a:pt x="0" y="233362"/>
                  </a:cubicBezTo>
                  <a:cubicBezTo>
                    <a:pt x="0" y="104480"/>
                    <a:pt x="114246" y="0"/>
                    <a:pt x="255175" y="0"/>
                  </a:cubicBezTo>
                  <a:cubicBezTo>
                    <a:pt x="396104" y="0"/>
                    <a:pt x="510350" y="104480"/>
                    <a:pt x="510350" y="233362"/>
                  </a:cubicBezTo>
                  <a:close/>
                </a:path>
              </a:pathLst>
            </a:custGeom>
            <a:solidFill>
              <a:srgbClr val="231F2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8" name="Google Shape;1348;p32"/>
            <p:cNvSpPr/>
            <p:nvPr/>
          </p:nvSpPr>
          <p:spPr>
            <a:xfrm>
              <a:off x="2177700" y="3861720"/>
              <a:ext cx="510349" cy="466725"/>
            </a:xfrm>
            <a:custGeom>
              <a:rect b="b" l="l" r="r" t="t"/>
              <a:pathLst>
                <a:path extrusionOk="0" h="466725" w="510349">
                  <a:moveTo>
                    <a:pt x="510350" y="233362"/>
                  </a:moveTo>
                  <a:cubicBezTo>
                    <a:pt x="510350" y="362245"/>
                    <a:pt x="396104" y="466725"/>
                    <a:pt x="255175" y="466725"/>
                  </a:cubicBezTo>
                  <a:cubicBezTo>
                    <a:pt x="114246" y="466725"/>
                    <a:pt x="0" y="362245"/>
                    <a:pt x="0" y="233362"/>
                  </a:cubicBezTo>
                  <a:cubicBezTo>
                    <a:pt x="0" y="104480"/>
                    <a:pt x="114246" y="0"/>
                    <a:pt x="255175" y="0"/>
                  </a:cubicBezTo>
                  <a:cubicBezTo>
                    <a:pt x="396104" y="0"/>
                    <a:pt x="510350" y="104480"/>
                    <a:pt x="510350" y="233362"/>
                  </a:cubicBezTo>
                  <a:close/>
                </a:path>
              </a:pathLst>
            </a:custGeom>
            <a:solidFill>
              <a:srgbClr val="231F2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9" name="Google Shape;1349;p32"/>
            <p:cNvSpPr/>
            <p:nvPr/>
          </p:nvSpPr>
          <p:spPr>
            <a:xfrm>
              <a:off x="829818" y="3981163"/>
              <a:ext cx="181165" cy="165734"/>
            </a:xfrm>
            <a:custGeom>
              <a:rect b="b" l="l" r="r" t="t"/>
              <a:pathLst>
                <a:path extrusionOk="0" h="165734" w="181165">
                  <a:moveTo>
                    <a:pt x="181166" y="82868"/>
                  </a:moveTo>
                  <a:cubicBezTo>
                    <a:pt x="181166" y="128634"/>
                    <a:pt x="140610" y="165735"/>
                    <a:pt x="90583" y="165735"/>
                  </a:cubicBezTo>
                  <a:cubicBezTo>
                    <a:pt x="40555" y="165735"/>
                    <a:pt x="0" y="128634"/>
                    <a:pt x="0" y="82868"/>
                  </a:cubicBezTo>
                  <a:cubicBezTo>
                    <a:pt x="0" y="37101"/>
                    <a:pt x="40555" y="0"/>
                    <a:pt x="90583" y="0"/>
                  </a:cubicBezTo>
                  <a:cubicBezTo>
                    <a:pt x="140610" y="0"/>
                    <a:pt x="181166" y="37101"/>
                    <a:pt x="181166" y="82868"/>
                  </a:cubicBezTo>
                  <a:close/>
                </a:path>
              </a:pathLst>
            </a:custGeom>
            <a:solidFill>
              <a:srgbClr val="FFFF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50" name="Google Shape;1350;p32"/>
            <p:cNvSpPr/>
            <p:nvPr/>
          </p:nvSpPr>
          <p:spPr>
            <a:xfrm>
              <a:off x="2192083" y="3916298"/>
              <a:ext cx="181165" cy="165734"/>
            </a:xfrm>
            <a:custGeom>
              <a:rect b="b" l="l" r="r" t="t"/>
              <a:pathLst>
                <a:path extrusionOk="0" h="165734" w="181165">
                  <a:moveTo>
                    <a:pt x="181166" y="82867"/>
                  </a:moveTo>
                  <a:cubicBezTo>
                    <a:pt x="181166" y="128634"/>
                    <a:pt x="140610" y="165735"/>
                    <a:pt x="90583" y="165735"/>
                  </a:cubicBezTo>
                  <a:cubicBezTo>
                    <a:pt x="40555" y="165735"/>
                    <a:pt x="0" y="128634"/>
                    <a:pt x="0" y="82867"/>
                  </a:cubicBezTo>
                  <a:cubicBezTo>
                    <a:pt x="0" y="37101"/>
                    <a:pt x="40555" y="0"/>
                    <a:pt x="90583" y="0"/>
                  </a:cubicBezTo>
                  <a:cubicBezTo>
                    <a:pt x="140610" y="0"/>
                    <a:pt x="181166" y="37101"/>
                    <a:pt x="181166" y="82867"/>
                  </a:cubicBezTo>
                  <a:close/>
                </a:path>
              </a:pathLst>
            </a:custGeom>
            <a:solidFill>
              <a:srgbClr val="FFFF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51" name="Google Shape;1351;p32"/>
            <p:cNvSpPr/>
            <p:nvPr/>
          </p:nvSpPr>
          <p:spPr>
            <a:xfrm>
              <a:off x="536766" y="4171304"/>
              <a:ext cx="2422265" cy="1189416"/>
            </a:xfrm>
            <a:custGeom>
              <a:rect b="b" l="l" r="r" t="t"/>
              <a:pathLst>
                <a:path extrusionOk="0" h="1189416" w="2422265">
                  <a:moveTo>
                    <a:pt x="1266982" y="264"/>
                  </a:moveTo>
                  <a:cubicBezTo>
                    <a:pt x="931417" y="-4879"/>
                    <a:pt x="677766" y="65892"/>
                    <a:pt x="502030" y="137805"/>
                  </a:cubicBezTo>
                  <a:cubicBezTo>
                    <a:pt x="326579" y="209624"/>
                    <a:pt x="157225" y="281728"/>
                    <a:pt x="64927" y="455845"/>
                  </a:cubicBezTo>
                  <a:cubicBezTo>
                    <a:pt x="45592" y="492326"/>
                    <a:pt x="-45467" y="674920"/>
                    <a:pt x="28542" y="842655"/>
                  </a:cubicBezTo>
                  <a:cubicBezTo>
                    <a:pt x="125506" y="1062397"/>
                    <a:pt x="442308" y="1112403"/>
                    <a:pt x="747965" y="1160695"/>
                  </a:cubicBezTo>
                  <a:cubicBezTo>
                    <a:pt x="910652" y="1186413"/>
                    <a:pt x="1453958" y="1256040"/>
                    <a:pt x="2022791" y="1006009"/>
                  </a:cubicBezTo>
                  <a:cubicBezTo>
                    <a:pt x="2349594" y="862372"/>
                    <a:pt x="2400076" y="738357"/>
                    <a:pt x="2414364" y="679397"/>
                  </a:cubicBezTo>
                  <a:cubicBezTo>
                    <a:pt x="2450464" y="530331"/>
                    <a:pt x="2352832" y="394028"/>
                    <a:pt x="2323305" y="352785"/>
                  </a:cubicBezTo>
                  <a:cubicBezTo>
                    <a:pt x="2079751" y="12647"/>
                    <a:pt x="1525872" y="4170"/>
                    <a:pt x="1266982" y="264"/>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52" name="Google Shape;1352;p32"/>
            <p:cNvSpPr/>
            <p:nvPr/>
          </p:nvSpPr>
          <p:spPr>
            <a:xfrm>
              <a:off x="962380" y="4673643"/>
              <a:ext cx="1527418" cy="523516"/>
            </a:xfrm>
            <a:custGeom>
              <a:rect b="b" l="l" r="r" t="t"/>
              <a:pathLst>
                <a:path extrusionOk="0" h="523516" w="1527418">
                  <a:moveTo>
                    <a:pt x="1503058" y="3906"/>
                  </a:moveTo>
                  <a:cubicBezTo>
                    <a:pt x="1484389" y="20479"/>
                    <a:pt x="1466482" y="37910"/>
                    <a:pt x="1448765" y="55531"/>
                  </a:cubicBezTo>
                  <a:cubicBezTo>
                    <a:pt x="1305319" y="182118"/>
                    <a:pt x="1125772" y="266034"/>
                    <a:pt x="939463" y="306991"/>
                  </a:cubicBezTo>
                  <a:cubicBezTo>
                    <a:pt x="834307" y="330137"/>
                    <a:pt x="726484" y="337662"/>
                    <a:pt x="619042" y="337376"/>
                  </a:cubicBezTo>
                  <a:cubicBezTo>
                    <a:pt x="516172" y="337090"/>
                    <a:pt x="412636" y="327851"/>
                    <a:pt x="313195" y="300419"/>
                  </a:cubicBezTo>
                  <a:cubicBezTo>
                    <a:pt x="204895" y="270606"/>
                    <a:pt x="103930" y="217932"/>
                    <a:pt x="24873" y="137351"/>
                  </a:cubicBezTo>
                  <a:cubicBezTo>
                    <a:pt x="18967" y="131350"/>
                    <a:pt x="11538" y="132398"/>
                    <a:pt x="6394" y="136494"/>
                  </a:cubicBezTo>
                  <a:cubicBezTo>
                    <a:pt x="679" y="140208"/>
                    <a:pt x="-2464" y="147352"/>
                    <a:pt x="2394" y="154686"/>
                  </a:cubicBezTo>
                  <a:cubicBezTo>
                    <a:pt x="2394" y="154686"/>
                    <a:pt x="2394" y="154686"/>
                    <a:pt x="2489" y="154782"/>
                  </a:cubicBezTo>
                  <a:cubicBezTo>
                    <a:pt x="2680" y="155163"/>
                    <a:pt x="2965" y="155448"/>
                    <a:pt x="3251" y="155829"/>
                  </a:cubicBezTo>
                  <a:cubicBezTo>
                    <a:pt x="25349" y="188500"/>
                    <a:pt x="56686" y="214980"/>
                    <a:pt x="87357" y="239268"/>
                  </a:cubicBezTo>
                  <a:cubicBezTo>
                    <a:pt x="132886" y="275368"/>
                    <a:pt x="181369" y="307658"/>
                    <a:pt x="231280" y="337376"/>
                  </a:cubicBezTo>
                  <a:cubicBezTo>
                    <a:pt x="345675" y="405765"/>
                    <a:pt x="469595" y="464249"/>
                    <a:pt x="598849" y="498825"/>
                  </a:cubicBezTo>
                  <a:cubicBezTo>
                    <a:pt x="655809" y="514065"/>
                    <a:pt x="715531" y="525209"/>
                    <a:pt x="774681" y="523304"/>
                  </a:cubicBezTo>
                  <a:cubicBezTo>
                    <a:pt x="835260" y="521399"/>
                    <a:pt x="893934" y="504254"/>
                    <a:pt x="949369" y="480632"/>
                  </a:cubicBezTo>
                  <a:cubicBezTo>
                    <a:pt x="1070623" y="428911"/>
                    <a:pt x="1177588" y="345758"/>
                    <a:pt x="1275886" y="259366"/>
                  </a:cubicBezTo>
                  <a:cubicBezTo>
                    <a:pt x="1341895" y="201359"/>
                    <a:pt x="1403426" y="138875"/>
                    <a:pt x="1466386" y="77820"/>
                  </a:cubicBezTo>
                  <a:cubicBezTo>
                    <a:pt x="1486008" y="60579"/>
                    <a:pt x="1505058" y="42768"/>
                    <a:pt x="1523155" y="24099"/>
                  </a:cubicBezTo>
                  <a:cubicBezTo>
                    <a:pt x="1536109" y="10764"/>
                    <a:pt x="1516678" y="-8286"/>
                    <a:pt x="1503058" y="3906"/>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353" name="Google Shape;1353;p32"/>
          <p:cNvSpPr/>
          <p:nvPr/>
        </p:nvSpPr>
        <p:spPr>
          <a:xfrm flipH="1">
            <a:off x="3664695" y="3902147"/>
            <a:ext cx="411398" cy="448186"/>
          </a:xfrm>
          <a:custGeom>
            <a:rect b="b" l="l" r="r" t="t"/>
            <a:pathLst>
              <a:path extrusionOk="0" h="597582" w="548531">
                <a:moveTo>
                  <a:pt x="270639" y="582504"/>
                </a:moveTo>
                <a:cubicBezTo>
                  <a:pt x="199067" y="457873"/>
                  <a:pt x="107359" y="344884"/>
                  <a:pt x="0" y="249263"/>
                </a:cubicBezTo>
                <a:cubicBezTo>
                  <a:pt x="92090" y="317782"/>
                  <a:pt x="175591" y="397943"/>
                  <a:pt x="247927" y="486979"/>
                </a:cubicBezTo>
                <a:cubicBezTo>
                  <a:pt x="168625" y="340685"/>
                  <a:pt x="117474" y="179217"/>
                  <a:pt x="98102" y="13933"/>
                </a:cubicBezTo>
                <a:cubicBezTo>
                  <a:pt x="145912" y="140282"/>
                  <a:pt x="197540" y="265200"/>
                  <a:pt x="252889" y="388495"/>
                </a:cubicBezTo>
                <a:cubicBezTo>
                  <a:pt x="215385" y="261001"/>
                  <a:pt x="226932" y="119669"/>
                  <a:pt x="284668" y="0"/>
                </a:cubicBezTo>
                <a:cubicBezTo>
                  <a:pt x="292111" y="137228"/>
                  <a:pt x="299746" y="275793"/>
                  <a:pt x="336772" y="408059"/>
                </a:cubicBezTo>
                <a:cubicBezTo>
                  <a:pt x="335723" y="305567"/>
                  <a:pt x="373131" y="203075"/>
                  <a:pt x="440028" y="125490"/>
                </a:cubicBezTo>
                <a:cubicBezTo>
                  <a:pt x="400615" y="239529"/>
                  <a:pt x="384392" y="361584"/>
                  <a:pt x="392790" y="482017"/>
                </a:cubicBezTo>
                <a:cubicBezTo>
                  <a:pt x="406532" y="441459"/>
                  <a:pt x="420942" y="400424"/>
                  <a:pt x="445467" y="365210"/>
                </a:cubicBezTo>
                <a:cubicBezTo>
                  <a:pt x="469993" y="330092"/>
                  <a:pt x="506161" y="300986"/>
                  <a:pt x="548531" y="294306"/>
                </a:cubicBezTo>
                <a:cubicBezTo>
                  <a:pt x="467130" y="378762"/>
                  <a:pt x="407772" y="484212"/>
                  <a:pt x="377712" y="597582"/>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354" name="Google Shape;1354;p32"/>
          <p:cNvGrpSpPr/>
          <p:nvPr/>
        </p:nvGrpSpPr>
        <p:grpSpPr>
          <a:xfrm>
            <a:off x="3650094" y="4208231"/>
            <a:ext cx="470912" cy="185841"/>
            <a:chOff x="499080" y="948150"/>
            <a:chExt cx="627883" cy="247788"/>
          </a:xfrm>
        </p:grpSpPr>
        <p:grpSp>
          <p:nvGrpSpPr>
            <p:cNvPr id="1355" name="Google Shape;1355;p32"/>
            <p:cNvGrpSpPr/>
            <p:nvPr/>
          </p:nvGrpSpPr>
          <p:grpSpPr>
            <a:xfrm>
              <a:off x="499080" y="948150"/>
              <a:ext cx="627883" cy="247788"/>
              <a:chOff x="499080" y="948150"/>
              <a:chExt cx="627883" cy="247788"/>
            </a:xfrm>
          </p:grpSpPr>
          <p:sp>
            <p:nvSpPr>
              <p:cNvPr id="1356" name="Google Shape;1356;p32"/>
              <p:cNvSpPr/>
              <p:nvPr/>
            </p:nvSpPr>
            <p:spPr>
              <a:xfrm>
                <a:off x="513176" y="961835"/>
                <a:ext cx="599608" cy="219581"/>
              </a:xfrm>
              <a:custGeom>
                <a:rect b="b" l="l" r="r" t="t"/>
                <a:pathLst>
                  <a:path extrusionOk="0" h="219581" w="599608">
                    <a:moveTo>
                      <a:pt x="13305" y="105644"/>
                    </a:moveTo>
                    <a:cubicBezTo>
                      <a:pt x="20558" y="94574"/>
                      <a:pt x="30101" y="84363"/>
                      <a:pt x="39835" y="75966"/>
                    </a:cubicBezTo>
                    <a:cubicBezTo>
                      <a:pt x="88695" y="33690"/>
                      <a:pt x="151011" y="7256"/>
                      <a:pt x="215426" y="1339"/>
                    </a:cubicBezTo>
                    <a:cubicBezTo>
                      <a:pt x="250640" y="-1905"/>
                      <a:pt x="286330" y="958"/>
                      <a:pt x="321067" y="7638"/>
                    </a:cubicBezTo>
                    <a:cubicBezTo>
                      <a:pt x="420600" y="26915"/>
                      <a:pt x="543419" y="61651"/>
                      <a:pt x="593806" y="147156"/>
                    </a:cubicBezTo>
                    <a:cubicBezTo>
                      <a:pt x="608597" y="172159"/>
                      <a:pt x="593710" y="204033"/>
                      <a:pt x="564986" y="208422"/>
                    </a:cubicBezTo>
                    <a:cubicBezTo>
                      <a:pt x="461444" y="224359"/>
                      <a:pt x="210082" y="223596"/>
                      <a:pt x="60829" y="203746"/>
                    </a:cubicBezTo>
                    <a:cubicBezTo>
                      <a:pt x="44511" y="201551"/>
                      <a:pt x="28765" y="194871"/>
                      <a:pt x="17122" y="183229"/>
                    </a:cubicBezTo>
                    <a:cubicBezTo>
                      <a:pt x="-7689" y="158226"/>
                      <a:pt x="-2441" y="129693"/>
                      <a:pt x="13305" y="105644"/>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57" name="Google Shape;1357;p32"/>
              <p:cNvSpPr/>
              <p:nvPr/>
            </p:nvSpPr>
            <p:spPr>
              <a:xfrm>
                <a:off x="499080" y="948150"/>
                <a:ext cx="627883" cy="247788"/>
              </a:xfrm>
              <a:custGeom>
                <a:rect b="b" l="l" r="r" t="t"/>
                <a:pathLst>
                  <a:path extrusionOk="0" h="247788" w="627883">
                    <a:moveTo>
                      <a:pt x="39807" y="126581"/>
                    </a:moveTo>
                    <a:cubicBezTo>
                      <a:pt x="66623" y="87073"/>
                      <a:pt x="115961" y="59971"/>
                      <a:pt x="160049" y="44702"/>
                    </a:cubicBezTo>
                    <a:cubicBezTo>
                      <a:pt x="210055" y="27334"/>
                      <a:pt x="263304" y="24185"/>
                      <a:pt x="315409" y="32392"/>
                    </a:cubicBezTo>
                    <a:cubicBezTo>
                      <a:pt x="357303" y="38977"/>
                      <a:pt x="399197" y="49092"/>
                      <a:pt x="439468" y="62357"/>
                    </a:cubicBezTo>
                    <a:cubicBezTo>
                      <a:pt x="478404" y="75145"/>
                      <a:pt x="517244" y="92036"/>
                      <a:pt x="549785" y="117325"/>
                    </a:cubicBezTo>
                    <a:cubicBezTo>
                      <a:pt x="569157" y="132403"/>
                      <a:pt x="621167" y="176968"/>
                      <a:pt x="589580" y="202448"/>
                    </a:cubicBezTo>
                    <a:cubicBezTo>
                      <a:pt x="579178" y="210846"/>
                      <a:pt x="561237" y="210369"/>
                      <a:pt x="548449" y="211609"/>
                    </a:cubicBezTo>
                    <a:cubicBezTo>
                      <a:pt x="532512" y="213232"/>
                      <a:pt x="516576" y="214377"/>
                      <a:pt x="500639" y="215331"/>
                    </a:cubicBezTo>
                    <a:cubicBezTo>
                      <a:pt x="417519" y="220294"/>
                      <a:pt x="333923" y="219912"/>
                      <a:pt x="250803" y="216763"/>
                    </a:cubicBezTo>
                    <a:cubicBezTo>
                      <a:pt x="204424" y="214949"/>
                      <a:pt x="158141" y="212182"/>
                      <a:pt x="111953" y="207410"/>
                    </a:cubicBezTo>
                    <a:cubicBezTo>
                      <a:pt x="90385" y="205216"/>
                      <a:pt x="65287" y="205216"/>
                      <a:pt x="47156" y="191760"/>
                    </a:cubicBezTo>
                    <a:cubicBezTo>
                      <a:pt x="23680" y="174392"/>
                      <a:pt x="25493" y="149103"/>
                      <a:pt x="39807" y="126581"/>
                    </a:cubicBezTo>
                    <a:cubicBezTo>
                      <a:pt x="49637" y="110931"/>
                      <a:pt x="24920" y="96616"/>
                      <a:pt x="15091" y="112171"/>
                    </a:cubicBezTo>
                    <a:cubicBezTo>
                      <a:pt x="2017" y="132880"/>
                      <a:pt x="-5045" y="157787"/>
                      <a:pt x="4212" y="181454"/>
                    </a:cubicBezTo>
                    <a:cubicBezTo>
                      <a:pt x="14041" y="206552"/>
                      <a:pt x="37899" y="224206"/>
                      <a:pt x="63760" y="229932"/>
                    </a:cubicBezTo>
                    <a:cubicBezTo>
                      <a:pt x="83992" y="234417"/>
                      <a:pt x="105559" y="235562"/>
                      <a:pt x="126076" y="237471"/>
                    </a:cubicBezTo>
                    <a:cubicBezTo>
                      <a:pt x="149361" y="239666"/>
                      <a:pt x="172741" y="241384"/>
                      <a:pt x="196122" y="242720"/>
                    </a:cubicBezTo>
                    <a:cubicBezTo>
                      <a:pt x="291552" y="248350"/>
                      <a:pt x="387554" y="249591"/>
                      <a:pt x="482984" y="244914"/>
                    </a:cubicBezTo>
                    <a:cubicBezTo>
                      <a:pt x="501593" y="243960"/>
                      <a:pt x="520106" y="242815"/>
                      <a:pt x="538620" y="241193"/>
                    </a:cubicBezTo>
                    <a:cubicBezTo>
                      <a:pt x="555034" y="239666"/>
                      <a:pt x="573261" y="239284"/>
                      <a:pt x="589007" y="234513"/>
                    </a:cubicBezTo>
                    <a:cubicBezTo>
                      <a:pt x="610288" y="228023"/>
                      <a:pt x="625557" y="208842"/>
                      <a:pt x="627656" y="186893"/>
                    </a:cubicBezTo>
                    <a:cubicBezTo>
                      <a:pt x="629756" y="164849"/>
                      <a:pt x="616968" y="146622"/>
                      <a:pt x="603799" y="130208"/>
                    </a:cubicBezTo>
                    <a:cubicBezTo>
                      <a:pt x="545586" y="57967"/>
                      <a:pt x="445003" y="29624"/>
                      <a:pt x="358066" y="11397"/>
                    </a:cubicBezTo>
                    <a:cubicBezTo>
                      <a:pt x="294606" y="-1867"/>
                      <a:pt x="230477" y="-5971"/>
                      <a:pt x="167493" y="12352"/>
                    </a:cubicBezTo>
                    <a:cubicBezTo>
                      <a:pt x="110426" y="28861"/>
                      <a:pt x="49064" y="62071"/>
                      <a:pt x="14996" y="112171"/>
                    </a:cubicBezTo>
                    <a:cubicBezTo>
                      <a:pt x="4689" y="127345"/>
                      <a:pt x="29501" y="141755"/>
                      <a:pt x="39807" y="12658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358" name="Google Shape;1358;p32"/>
            <p:cNvSpPr/>
            <p:nvPr/>
          </p:nvSpPr>
          <p:spPr>
            <a:xfrm>
              <a:off x="539341" y="989160"/>
              <a:ext cx="362845" cy="164784"/>
            </a:xfrm>
            <a:custGeom>
              <a:rect b="b" l="l" r="r" t="t"/>
              <a:pathLst>
                <a:path extrusionOk="0" h="164784" w="362845">
                  <a:moveTo>
                    <a:pt x="7849" y="77555"/>
                  </a:moveTo>
                  <a:cubicBezTo>
                    <a:pt x="12144" y="69348"/>
                    <a:pt x="17869" y="61809"/>
                    <a:pt x="23691" y="55511"/>
                  </a:cubicBezTo>
                  <a:cubicBezTo>
                    <a:pt x="52988" y="24210"/>
                    <a:pt x="90587" y="4838"/>
                    <a:pt x="129427" y="829"/>
                  </a:cubicBezTo>
                  <a:cubicBezTo>
                    <a:pt x="150708" y="-1365"/>
                    <a:pt x="172275" y="925"/>
                    <a:pt x="193365" y="6174"/>
                  </a:cubicBezTo>
                  <a:cubicBezTo>
                    <a:pt x="253677" y="21156"/>
                    <a:pt x="328208" y="47972"/>
                    <a:pt x="359222" y="112101"/>
                  </a:cubicBezTo>
                  <a:cubicBezTo>
                    <a:pt x="368288" y="130901"/>
                    <a:pt x="359509" y="154567"/>
                    <a:pt x="342140" y="157716"/>
                  </a:cubicBezTo>
                  <a:cubicBezTo>
                    <a:pt x="279634" y="168977"/>
                    <a:pt x="127518" y="166782"/>
                    <a:pt x="37146" y="151132"/>
                  </a:cubicBezTo>
                  <a:cubicBezTo>
                    <a:pt x="27222" y="149414"/>
                    <a:pt x="17679" y="144356"/>
                    <a:pt x="10617" y="135481"/>
                  </a:cubicBezTo>
                  <a:cubicBezTo>
                    <a:pt x="-4557" y="116681"/>
                    <a:pt x="-1598" y="95401"/>
                    <a:pt x="7849" y="77555"/>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59" name="Google Shape;1359;p32"/>
            <p:cNvSpPr/>
            <p:nvPr/>
          </p:nvSpPr>
          <p:spPr>
            <a:xfrm>
              <a:off x="585827" y="1010858"/>
              <a:ext cx="134851" cy="61342"/>
            </a:xfrm>
            <a:custGeom>
              <a:rect b="b" l="l" r="r" t="t"/>
              <a:pathLst>
                <a:path extrusionOk="0" h="61342" w="134851">
                  <a:moveTo>
                    <a:pt x="2875" y="28851"/>
                  </a:moveTo>
                  <a:cubicBezTo>
                    <a:pt x="4497" y="25797"/>
                    <a:pt x="6597" y="22935"/>
                    <a:pt x="8792" y="20644"/>
                  </a:cubicBezTo>
                  <a:cubicBezTo>
                    <a:pt x="19671" y="9002"/>
                    <a:pt x="33699" y="1749"/>
                    <a:pt x="48109" y="318"/>
                  </a:cubicBezTo>
                  <a:cubicBezTo>
                    <a:pt x="56029" y="-541"/>
                    <a:pt x="64046" y="413"/>
                    <a:pt x="71871" y="2322"/>
                  </a:cubicBezTo>
                  <a:cubicBezTo>
                    <a:pt x="94297" y="7952"/>
                    <a:pt x="121972" y="17877"/>
                    <a:pt x="133519" y="41734"/>
                  </a:cubicBezTo>
                  <a:cubicBezTo>
                    <a:pt x="136859" y="48701"/>
                    <a:pt x="133614" y="57576"/>
                    <a:pt x="127220" y="58721"/>
                  </a:cubicBezTo>
                  <a:cubicBezTo>
                    <a:pt x="103935" y="62920"/>
                    <a:pt x="47441" y="62061"/>
                    <a:pt x="13754" y="56240"/>
                  </a:cubicBezTo>
                  <a:cubicBezTo>
                    <a:pt x="10032" y="55572"/>
                    <a:pt x="6501" y="53663"/>
                    <a:pt x="3925" y="50418"/>
                  </a:cubicBezTo>
                  <a:cubicBezTo>
                    <a:pt x="-1706" y="43357"/>
                    <a:pt x="-561" y="35531"/>
                    <a:pt x="2875" y="28851"/>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360" name="Google Shape;1360;p32"/>
          <p:cNvGrpSpPr/>
          <p:nvPr/>
        </p:nvGrpSpPr>
        <p:grpSpPr>
          <a:xfrm>
            <a:off x="3918069" y="4333026"/>
            <a:ext cx="316067" cy="129376"/>
            <a:chOff x="856379" y="1114543"/>
            <a:chExt cx="421422" cy="172502"/>
          </a:xfrm>
        </p:grpSpPr>
        <p:grpSp>
          <p:nvGrpSpPr>
            <p:cNvPr id="1361" name="Google Shape;1361;p32"/>
            <p:cNvGrpSpPr/>
            <p:nvPr/>
          </p:nvGrpSpPr>
          <p:grpSpPr>
            <a:xfrm>
              <a:off x="856379" y="1114543"/>
              <a:ext cx="421422" cy="172502"/>
              <a:chOff x="856379" y="1114543"/>
              <a:chExt cx="421422" cy="172502"/>
            </a:xfrm>
          </p:grpSpPr>
          <p:sp>
            <p:nvSpPr>
              <p:cNvPr id="1362" name="Google Shape;1362;p32"/>
              <p:cNvSpPr/>
              <p:nvPr/>
            </p:nvSpPr>
            <p:spPr>
              <a:xfrm>
                <a:off x="869609" y="1128159"/>
                <a:ext cx="393970" cy="144189"/>
              </a:xfrm>
              <a:custGeom>
                <a:rect b="b" l="l" r="r" t="t"/>
                <a:pathLst>
                  <a:path extrusionOk="0" h="144189" w="393970">
                    <a:moveTo>
                      <a:pt x="8723" y="69487"/>
                    </a:moveTo>
                    <a:cubicBezTo>
                      <a:pt x="13494" y="62234"/>
                      <a:pt x="19697" y="55554"/>
                      <a:pt x="26186" y="49924"/>
                    </a:cubicBezTo>
                    <a:cubicBezTo>
                      <a:pt x="58346" y="22154"/>
                      <a:pt x="99286" y="4785"/>
                      <a:pt x="141561" y="873"/>
                    </a:cubicBezTo>
                    <a:cubicBezTo>
                      <a:pt x="164750" y="-1227"/>
                      <a:pt x="188131" y="586"/>
                      <a:pt x="210939" y="4976"/>
                    </a:cubicBezTo>
                    <a:cubicBezTo>
                      <a:pt x="276308" y="17573"/>
                      <a:pt x="357042" y="40476"/>
                      <a:pt x="390156" y="96589"/>
                    </a:cubicBezTo>
                    <a:cubicBezTo>
                      <a:pt x="399890" y="113003"/>
                      <a:pt x="390061" y="133997"/>
                      <a:pt x="371261" y="136860"/>
                    </a:cubicBezTo>
                    <a:cubicBezTo>
                      <a:pt x="303219" y="147358"/>
                      <a:pt x="138126" y="146785"/>
                      <a:pt x="40119" y="133807"/>
                    </a:cubicBezTo>
                    <a:cubicBezTo>
                      <a:pt x="29335" y="132375"/>
                      <a:pt x="19124" y="127985"/>
                      <a:pt x="11395" y="120351"/>
                    </a:cubicBezTo>
                    <a:cubicBezTo>
                      <a:pt x="-5115" y="104032"/>
                      <a:pt x="-1584" y="85328"/>
                      <a:pt x="8723" y="69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63" name="Google Shape;1363;p32"/>
              <p:cNvSpPr/>
              <p:nvPr/>
            </p:nvSpPr>
            <p:spPr>
              <a:xfrm>
                <a:off x="856379" y="1114543"/>
                <a:ext cx="421422" cy="172502"/>
              </a:xfrm>
              <a:custGeom>
                <a:rect b="b" l="l" r="r" t="t"/>
                <a:pathLst>
                  <a:path extrusionOk="0" h="172502" w="421422">
                    <a:moveTo>
                      <a:pt x="34359" y="90355"/>
                    </a:moveTo>
                    <a:cubicBezTo>
                      <a:pt x="51727" y="65257"/>
                      <a:pt x="83601" y="47889"/>
                      <a:pt x="111944" y="38250"/>
                    </a:cubicBezTo>
                    <a:cubicBezTo>
                      <a:pt x="143913" y="27467"/>
                      <a:pt x="177886" y="25653"/>
                      <a:pt x="211191" y="30902"/>
                    </a:cubicBezTo>
                    <a:cubicBezTo>
                      <a:pt x="262437" y="39014"/>
                      <a:pt x="319886" y="52946"/>
                      <a:pt x="361684" y="85202"/>
                    </a:cubicBezTo>
                    <a:cubicBezTo>
                      <a:pt x="371609" y="92836"/>
                      <a:pt x="408254" y="124042"/>
                      <a:pt x="385828" y="135398"/>
                    </a:cubicBezTo>
                    <a:cubicBezTo>
                      <a:pt x="379338" y="138643"/>
                      <a:pt x="369605" y="138261"/>
                      <a:pt x="362543" y="139024"/>
                    </a:cubicBezTo>
                    <a:cubicBezTo>
                      <a:pt x="351378" y="140169"/>
                      <a:pt x="340212" y="140933"/>
                      <a:pt x="328951" y="141505"/>
                    </a:cubicBezTo>
                    <a:cubicBezTo>
                      <a:pt x="276465" y="144464"/>
                      <a:pt x="223692" y="144273"/>
                      <a:pt x="171110" y="142269"/>
                    </a:cubicBezTo>
                    <a:cubicBezTo>
                      <a:pt x="141718" y="141219"/>
                      <a:pt x="112230" y="139501"/>
                      <a:pt x="82933" y="136639"/>
                    </a:cubicBezTo>
                    <a:cubicBezTo>
                      <a:pt x="70241" y="135398"/>
                      <a:pt x="55067" y="135589"/>
                      <a:pt x="43330" y="130054"/>
                    </a:cubicBezTo>
                    <a:cubicBezTo>
                      <a:pt x="25484" y="121561"/>
                      <a:pt x="25007" y="105337"/>
                      <a:pt x="34359" y="90355"/>
                    </a:cubicBezTo>
                    <a:cubicBezTo>
                      <a:pt x="44093" y="74609"/>
                      <a:pt x="19281" y="60295"/>
                      <a:pt x="9643" y="75945"/>
                    </a:cubicBezTo>
                    <a:cubicBezTo>
                      <a:pt x="-9634" y="107055"/>
                      <a:pt x="481" y="143987"/>
                      <a:pt x="35600" y="157729"/>
                    </a:cubicBezTo>
                    <a:cubicBezTo>
                      <a:pt x="49342" y="163073"/>
                      <a:pt x="65278" y="163550"/>
                      <a:pt x="79879" y="164981"/>
                    </a:cubicBezTo>
                    <a:cubicBezTo>
                      <a:pt x="95148" y="166508"/>
                      <a:pt x="110417" y="167749"/>
                      <a:pt x="125686" y="168703"/>
                    </a:cubicBezTo>
                    <a:cubicBezTo>
                      <a:pt x="190292" y="172806"/>
                      <a:pt x="255375" y="173761"/>
                      <a:pt x="320076" y="170707"/>
                    </a:cubicBezTo>
                    <a:cubicBezTo>
                      <a:pt x="333055" y="170134"/>
                      <a:pt x="345938" y="169276"/>
                      <a:pt x="358821" y="168130"/>
                    </a:cubicBezTo>
                    <a:cubicBezTo>
                      <a:pt x="369891" y="167081"/>
                      <a:pt x="382201" y="166794"/>
                      <a:pt x="392794" y="163454"/>
                    </a:cubicBezTo>
                    <a:cubicBezTo>
                      <a:pt x="406822" y="158969"/>
                      <a:pt x="417510" y="147136"/>
                      <a:pt x="420564" y="132821"/>
                    </a:cubicBezTo>
                    <a:cubicBezTo>
                      <a:pt x="423904" y="117075"/>
                      <a:pt x="417033" y="103811"/>
                      <a:pt x="407872" y="91596"/>
                    </a:cubicBezTo>
                    <a:cubicBezTo>
                      <a:pt x="369605" y="40827"/>
                      <a:pt x="302040" y="20596"/>
                      <a:pt x="242587" y="7999"/>
                    </a:cubicBezTo>
                    <a:cubicBezTo>
                      <a:pt x="199167" y="-1162"/>
                      <a:pt x="155173" y="-4216"/>
                      <a:pt x="112135" y="8381"/>
                    </a:cubicBezTo>
                    <a:cubicBezTo>
                      <a:pt x="73390" y="19737"/>
                      <a:pt x="33119" y="42258"/>
                      <a:pt x="9834" y="76040"/>
                    </a:cubicBezTo>
                    <a:cubicBezTo>
                      <a:pt x="-855" y="91118"/>
                      <a:pt x="23957" y="105433"/>
                      <a:pt x="34359" y="9035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364" name="Google Shape;1364;p32"/>
            <p:cNvSpPr/>
            <p:nvPr/>
          </p:nvSpPr>
          <p:spPr>
            <a:xfrm>
              <a:off x="886777" y="1146246"/>
              <a:ext cx="238357" cy="108274"/>
            </a:xfrm>
            <a:custGeom>
              <a:rect b="b" l="l" r="r" t="t"/>
              <a:pathLst>
                <a:path extrusionOk="0" h="108274" w="238357">
                  <a:moveTo>
                    <a:pt x="5106" y="50922"/>
                  </a:moveTo>
                  <a:cubicBezTo>
                    <a:pt x="7969" y="45483"/>
                    <a:pt x="11690" y="40521"/>
                    <a:pt x="15508" y="36417"/>
                  </a:cubicBezTo>
                  <a:cubicBezTo>
                    <a:pt x="34784" y="15900"/>
                    <a:pt x="59405" y="3112"/>
                    <a:pt x="84981" y="535"/>
                  </a:cubicBezTo>
                  <a:cubicBezTo>
                    <a:pt x="99009" y="-896"/>
                    <a:pt x="113132" y="631"/>
                    <a:pt x="126970" y="4066"/>
                  </a:cubicBezTo>
                  <a:cubicBezTo>
                    <a:pt x="166573" y="13896"/>
                    <a:pt x="215529" y="31455"/>
                    <a:pt x="235951" y="73635"/>
                  </a:cubicBezTo>
                  <a:cubicBezTo>
                    <a:pt x="241963" y="85945"/>
                    <a:pt x="236142" y="101596"/>
                    <a:pt x="224785" y="103600"/>
                  </a:cubicBezTo>
                  <a:cubicBezTo>
                    <a:pt x="183655" y="111043"/>
                    <a:pt x="83835" y="109612"/>
                    <a:pt x="24383" y="99210"/>
                  </a:cubicBezTo>
                  <a:cubicBezTo>
                    <a:pt x="17893" y="98065"/>
                    <a:pt x="11595" y="94725"/>
                    <a:pt x="6919" y="88999"/>
                  </a:cubicBezTo>
                  <a:cubicBezTo>
                    <a:pt x="-3006" y="76593"/>
                    <a:pt x="-1002" y="62660"/>
                    <a:pt x="5106" y="50922"/>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65" name="Google Shape;1365;p32"/>
            <p:cNvSpPr/>
            <p:nvPr/>
          </p:nvSpPr>
          <p:spPr>
            <a:xfrm>
              <a:off x="917303" y="1160493"/>
              <a:ext cx="88735" cy="40310"/>
            </a:xfrm>
            <a:custGeom>
              <a:rect b="b" l="l" r="r" t="t"/>
              <a:pathLst>
                <a:path extrusionOk="0" h="40310" w="88735">
                  <a:moveTo>
                    <a:pt x="1873" y="18925"/>
                  </a:moveTo>
                  <a:cubicBezTo>
                    <a:pt x="2923" y="16921"/>
                    <a:pt x="4354" y="15108"/>
                    <a:pt x="5786" y="13581"/>
                  </a:cubicBezTo>
                  <a:cubicBezTo>
                    <a:pt x="12943" y="5947"/>
                    <a:pt x="22104" y="1175"/>
                    <a:pt x="31647" y="221"/>
                  </a:cubicBezTo>
                  <a:cubicBezTo>
                    <a:pt x="36896" y="-351"/>
                    <a:pt x="42144" y="221"/>
                    <a:pt x="47298" y="1557"/>
                  </a:cubicBezTo>
                  <a:cubicBezTo>
                    <a:pt x="62089" y="5183"/>
                    <a:pt x="80221" y="11768"/>
                    <a:pt x="87855" y="27419"/>
                  </a:cubicBezTo>
                  <a:cubicBezTo>
                    <a:pt x="90050" y="31999"/>
                    <a:pt x="87951" y="37821"/>
                    <a:pt x="83656" y="38584"/>
                  </a:cubicBezTo>
                  <a:cubicBezTo>
                    <a:pt x="68388" y="41351"/>
                    <a:pt x="31265" y="40779"/>
                    <a:pt x="9126" y="36962"/>
                  </a:cubicBezTo>
                  <a:cubicBezTo>
                    <a:pt x="6740" y="36580"/>
                    <a:pt x="4354" y="35339"/>
                    <a:pt x="2636" y="33144"/>
                  </a:cubicBezTo>
                  <a:cubicBezTo>
                    <a:pt x="-1085" y="28468"/>
                    <a:pt x="-417" y="23315"/>
                    <a:pt x="1873" y="18925"/>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366" name="Google Shape;1366;p32"/>
          <p:cNvSpPr/>
          <p:nvPr/>
        </p:nvSpPr>
        <p:spPr>
          <a:xfrm>
            <a:off x="8704548" y="173104"/>
            <a:ext cx="439454" cy="172633"/>
          </a:xfrm>
          <a:custGeom>
            <a:rect b="b" l="l" r="r" t="t"/>
            <a:pathLst>
              <a:path extrusionOk="0" h="230177" w="585939">
                <a:moveTo>
                  <a:pt x="585941" y="115089"/>
                </a:moveTo>
                <a:cubicBezTo>
                  <a:pt x="585941" y="178650"/>
                  <a:pt x="454773" y="230177"/>
                  <a:pt x="292971" y="230177"/>
                </a:cubicBezTo>
                <a:cubicBezTo>
                  <a:pt x="131168" y="230177"/>
                  <a:pt x="1" y="178650"/>
                  <a:pt x="1" y="115089"/>
                </a:cubicBezTo>
                <a:cubicBezTo>
                  <a:pt x="1" y="51527"/>
                  <a:pt x="131169" y="0"/>
                  <a:pt x="292971" y="0"/>
                </a:cubicBezTo>
                <a:cubicBezTo>
                  <a:pt x="454774" y="0"/>
                  <a:pt x="585941" y="51527"/>
                  <a:pt x="585941" y="115089"/>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67" name="Google Shape;1367;p32"/>
          <p:cNvSpPr/>
          <p:nvPr/>
        </p:nvSpPr>
        <p:spPr>
          <a:xfrm>
            <a:off x="8255360" y="282038"/>
            <a:ext cx="439454" cy="172633"/>
          </a:xfrm>
          <a:custGeom>
            <a:rect b="b" l="l" r="r" t="t"/>
            <a:pathLst>
              <a:path extrusionOk="0" h="230177" w="585939">
                <a:moveTo>
                  <a:pt x="585940" y="115089"/>
                </a:moveTo>
                <a:cubicBezTo>
                  <a:pt x="585940" y="178650"/>
                  <a:pt x="454773" y="230177"/>
                  <a:pt x="292971" y="230177"/>
                </a:cubicBezTo>
                <a:cubicBezTo>
                  <a:pt x="131168" y="230177"/>
                  <a:pt x="1" y="178650"/>
                  <a:pt x="1" y="115089"/>
                </a:cubicBezTo>
                <a:cubicBezTo>
                  <a:pt x="1" y="51527"/>
                  <a:pt x="131169" y="0"/>
                  <a:pt x="292971" y="0"/>
                </a:cubicBezTo>
                <a:cubicBezTo>
                  <a:pt x="454774" y="0"/>
                  <a:pt x="585940" y="51527"/>
                  <a:pt x="585940" y="115089"/>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68" name="Google Shape;1368;p32"/>
          <p:cNvSpPr/>
          <p:nvPr/>
        </p:nvSpPr>
        <p:spPr>
          <a:xfrm>
            <a:off x="5588017" y="4885322"/>
            <a:ext cx="439454" cy="172633"/>
          </a:xfrm>
          <a:custGeom>
            <a:rect b="b" l="l" r="r" t="t"/>
            <a:pathLst>
              <a:path extrusionOk="0" h="230177" w="585939">
                <a:moveTo>
                  <a:pt x="585940" y="115089"/>
                </a:moveTo>
                <a:cubicBezTo>
                  <a:pt x="585940" y="178651"/>
                  <a:pt x="454773" y="230177"/>
                  <a:pt x="292970" y="230177"/>
                </a:cubicBezTo>
                <a:cubicBezTo>
                  <a:pt x="131167" y="230177"/>
                  <a:pt x="0" y="178650"/>
                  <a:pt x="0" y="115089"/>
                </a:cubicBezTo>
                <a:cubicBezTo>
                  <a:pt x="0" y="51527"/>
                  <a:pt x="131167" y="0"/>
                  <a:pt x="292970" y="0"/>
                </a:cubicBezTo>
                <a:cubicBezTo>
                  <a:pt x="454773" y="0"/>
                  <a:pt x="585940" y="51527"/>
                  <a:pt x="585940" y="115089"/>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69" name="Google Shape;1369;p32"/>
          <p:cNvSpPr/>
          <p:nvPr/>
        </p:nvSpPr>
        <p:spPr>
          <a:xfrm>
            <a:off x="3882445" y="4585934"/>
            <a:ext cx="439454" cy="172633"/>
          </a:xfrm>
          <a:custGeom>
            <a:rect b="b" l="l" r="r" t="t"/>
            <a:pathLst>
              <a:path extrusionOk="0" h="230177" w="585939">
                <a:moveTo>
                  <a:pt x="585940" y="115088"/>
                </a:moveTo>
                <a:cubicBezTo>
                  <a:pt x="585940" y="178650"/>
                  <a:pt x="454773" y="230177"/>
                  <a:pt x="292970" y="230177"/>
                </a:cubicBezTo>
                <a:cubicBezTo>
                  <a:pt x="131167" y="230177"/>
                  <a:pt x="0" y="178650"/>
                  <a:pt x="0" y="115088"/>
                </a:cubicBezTo>
                <a:cubicBezTo>
                  <a:pt x="0" y="51526"/>
                  <a:pt x="131167" y="0"/>
                  <a:pt x="292970" y="0"/>
                </a:cubicBezTo>
                <a:cubicBezTo>
                  <a:pt x="454773" y="0"/>
                  <a:pt x="585940" y="51527"/>
                  <a:pt x="585940" y="115088"/>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0" name="Google Shape;1370;p32"/>
          <p:cNvSpPr/>
          <p:nvPr/>
        </p:nvSpPr>
        <p:spPr>
          <a:xfrm>
            <a:off x="4342512" y="4533829"/>
            <a:ext cx="265390" cy="104210"/>
          </a:xfrm>
          <a:custGeom>
            <a:rect b="b" l="l" r="r" t="t"/>
            <a:pathLst>
              <a:path extrusionOk="0" h="138946" w="353854">
                <a:moveTo>
                  <a:pt x="353855" y="69473"/>
                </a:moveTo>
                <a:cubicBezTo>
                  <a:pt x="353855" y="107842"/>
                  <a:pt x="274641" y="138946"/>
                  <a:pt x="176928" y="138946"/>
                </a:cubicBezTo>
                <a:cubicBezTo>
                  <a:pt x="79213" y="138946"/>
                  <a:pt x="1" y="107842"/>
                  <a:pt x="1" y="69473"/>
                </a:cubicBezTo>
                <a:cubicBezTo>
                  <a:pt x="1" y="31104"/>
                  <a:pt x="79214" y="0"/>
                  <a:pt x="176928" y="0"/>
                </a:cubicBezTo>
                <a:cubicBezTo>
                  <a:pt x="274642" y="0"/>
                  <a:pt x="353855" y="31103"/>
                  <a:pt x="353855" y="69473"/>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1" name="Google Shape;1371;p32"/>
          <p:cNvSpPr/>
          <p:nvPr/>
        </p:nvSpPr>
        <p:spPr>
          <a:xfrm>
            <a:off x="4529388" y="4695440"/>
            <a:ext cx="265390" cy="104210"/>
          </a:xfrm>
          <a:custGeom>
            <a:rect b="b" l="l" r="r" t="t"/>
            <a:pathLst>
              <a:path extrusionOk="0" h="138946" w="353854">
                <a:moveTo>
                  <a:pt x="353854" y="69473"/>
                </a:moveTo>
                <a:cubicBezTo>
                  <a:pt x="353854" y="107842"/>
                  <a:pt x="274641" y="138946"/>
                  <a:pt x="176927" y="138946"/>
                </a:cubicBezTo>
                <a:cubicBezTo>
                  <a:pt x="79213" y="138946"/>
                  <a:pt x="0" y="107843"/>
                  <a:pt x="0" y="69473"/>
                </a:cubicBezTo>
                <a:cubicBezTo>
                  <a:pt x="0" y="31104"/>
                  <a:pt x="79214" y="0"/>
                  <a:pt x="176927" y="0"/>
                </a:cubicBezTo>
                <a:cubicBezTo>
                  <a:pt x="274642" y="0"/>
                  <a:pt x="353854" y="31104"/>
                  <a:pt x="353854" y="69473"/>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2" name="Google Shape;1372;p32"/>
          <p:cNvSpPr/>
          <p:nvPr/>
        </p:nvSpPr>
        <p:spPr>
          <a:xfrm flipH="1">
            <a:off x="5170928" y="4115248"/>
            <a:ext cx="411398" cy="448186"/>
          </a:xfrm>
          <a:custGeom>
            <a:rect b="b" l="l" r="r" t="t"/>
            <a:pathLst>
              <a:path extrusionOk="0" h="597582" w="548531">
                <a:moveTo>
                  <a:pt x="270640" y="582504"/>
                </a:moveTo>
                <a:cubicBezTo>
                  <a:pt x="199067" y="457873"/>
                  <a:pt x="107359" y="344883"/>
                  <a:pt x="0" y="249263"/>
                </a:cubicBezTo>
                <a:cubicBezTo>
                  <a:pt x="92090" y="317782"/>
                  <a:pt x="175591" y="397943"/>
                  <a:pt x="247927" y="486979"/>
                </a:cubicBezTo>
                <a:cubicBezTo>
                  <a:pt x="168625" y="340685"/>
                  <a:pt x="117474" y="179217"/>
                  <a:pt x="98102" y="13932"/>
                </a:cubicBezTo>
                <a:cubicBezTo>
                  <a:pt x="145912" y="140282"/>
                  <a:pt x="197540" y="265200"/>
                  <a:pt x="252889" y="388495"/>
                </a:cubicBezTo>
                <a:cubicBezTo>
                  <a:pt x="215385" y="261001"/>
                  <a:pt x="226932" y="119669"/>
                  <a:pt x="284667" y="0"/>
                </a:cubicBezTo>
                <a:cubicBezTo>
                  <a:pt x="292111" y="137228"/>
                  <a:pt x="299746" y="275792"/>
                  <a:pt x="336772" y="408059"/>
                </a:cubicBezTo>
                <a:cubicBezTo>
                  <a:pt x="335723" y="305566"/>
                  <a:pt x="373131" y="203075"/>
                  <a:pt x="440028" y="125490"/>
                </a:cubicBezTo>
                <a:cubicBezTo>
                  <a:pt x="400615" y="239529"/>
                  <a:pt x="384392" y="361584"/>
                  <a:pt x="392790" y="482017"/>
                </a:cubicBezTo>
                <a:cubicBezTo>
                  <a:pt x="406532" y="441459"/>
                  <a:pt x="420942" y="400424"/>
                  <a:pt x="445467" y="365210"/>
                </a:cubicBezTo>
                <a:cubicBezTo>
                  <a:pt x="469993" y="330092"/>
                  <a:pt x="506161" y="300986"/>
                  <a:pt x="548532" y="294306"/>
                </a:cubicBezTo>
                <a:cubicBezTo>
                  <a:pt x="467130" y="378762"/>
                  <a:pt x="407772" y="484212"/>
                  <a:pt x="377712" y="597582"/>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3" name="Google Shape;1373;p32"/>
          <p:cNvSpPr/>
          <p:nvPr/>
        </p:nvSpPr>
        <p:spPr>
          <a:xfrm flipH="1">
            <a:off x="5052261" y="4095493"/>
            <a:ext cx="411398" cy="448186"/>
          </a:xfrm>
          <a:custGeom>
            <a:rect b="b" l="l" r="r" t="t"/>
            <a:pathLst>
              <a:path extrusionOk="0" h="597582" w="548531">
                <a:moveTo>
                  <a:pt x="270639" y="582504"/>
                </a:moveTo>
                <a:cubicBezTo>
                  <a:pt x="199067" y="457873"/>
                  <a:pt x="107359" y="344884"/>
                  <a:pt x="0" y="249263"/>
                </a:cubicBezTo>
                <a:cubicBezTo>
                  <a:pt x="92090" y="317782"/>
                  <a:pt x="175591" y="397943"/>
                  <a:pt x="247927" y="486979"/>
                </a:cubicBezTo>
                <a:cubicBezTo>
                  <a:pt x="168625" y="340685"/>
                  <a:pt x="117474" y="179217"/>
                  <a:pt x="98102" y="13933"/>
                </a:cubicBezTo>
                <a:cubicBezTo>
                  <a:pt x="145912" y="140282"/>
                  <a:pt x="197540" y="265200"/>
                  <a:pt x="252889" y="388496"/>
                </a:cubicBezTo>
                <a:cubicBezTo>
                  <a:pt x="215385" y="261001"/>
                  <a:pt x="226932" y="119669"/>
                  <a:pt x="284667" y="0"/>
                </a:cubicBezTo>
                <a:cubicBezTo>
                  <a:pt x="292111" y="137228"/>
                  <a:pt x="299745" y="275792"/>
                  <a:pt x="336772" y="408059"/>
                </a:cubicBezTo>
                <a:cubicBezTo>
                  <a:pt x="335723" y="305567"/>
                  <a:pt x="373131" y="203075"/>
                  <a:pt x="440027" y="125490"/>
                </a:cubicBezTo>
                <a:cubicBezTo>
                  <a:pt x="400615" y="239529"/>
                  <a:pt x="384392" y="361584"/>
                  <a:pt x="392789" y="482017"/>
                </a:cubicBezTo>
                <a:cubicBezTo>
                  <a:pt x="406531" y="441459"/>
                  <a:pt x="420941" y="400424"/>
                  <a:pt x="445467" y="365211"/>
                </a:cubicBezTo>
                <a:cubicBezTo>
                  <a:pt x="469993" y="330092"/>
                  <a:pt x="506160" y="300986"/>
                  <a:pt x="548531" y="294306"/>
                </a:cubicBezTo>
                <a:cubicBezTo>
                  <a:pt x="467129" y="378762"/>
                  <a:pt x="407772" y="484212"/>
                  <a:pt x="377712" y="597582"/>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4" name="Google Shape;1374;p32"/>
          <p:cNvSpPr/>
          <p:nvPr/>
        </p:nvSpPr>
        <p:spPr>
          <a:xfrm>
            <a:off x="6396284" y="4523451"/>
            <a:ext cx="411398" cy="448186"/>
          </a:xfrm>
          <a:custGeom>
            <a:rect b="b" l="l" r="r" t="t"/>
            <a:pathLst>
              <a:path extrusionOk="0" h="597582" w="548531">
                <a:moveTo>
                  <a:pt x="270639" y="582504"/>
                </a:moveTo>
                <a:cubicBezTo>
                  <a:pt x="199067" y="457873"/>
                  <a:pt x="107359" y="344884"/>
                  <a:pt x="0" y="249263"/>
                </a:cubicBezTo>
                <a:cubicBezTo>
                  <a:pt x="92090" y="317782"/>
                  <a:pt x="175591" y="397943"/>
                  <a:pt x="247927" y="486979"/>
                </a:cubicBezTo>
                <a:cubicBezTo>
                  <a:pt x="168625" y="340685"/>
                  <a:pt x="117474" y="179217"/>
                  <a:pt x="98102" y="13932"/>
                </a:cubicBezTo>
                <a:cubicBezTo>
                  <a:pt x="145912" y="140282"/>
                  <a:pt x="197540" y="265200"/>
                  <a:pt x="252889" y="388495"/>
                </a:cubicBezTo>
                <a:cubicBezTo>
                  <a:pt x="215385" y="261001"/>
                  <a:pt x="226932" y="119669"/>
                  <a:pt x="284667" y="0"/>
                </a:cubicBezTo>
                <a:cubicBezTo>
                  <a:pt x="292111" y="137228"/>
                  <a:pt x="299745" y="275792"/>
                  <a:pt x="336772" y="408059"/>
                </a:cubicBezTo>
                <a:cubicBezTo>
                  <a:pt x="335723" y="305567"/>
                  <a:pt x="373131" y="203075"/>
                  <a:pt x="440027" y="125490"/>
                </a:cubicBezTo>
                <a:cubicBezTo>
                  <a:pt x="400615" y="239529"/>
                  <a:pt x="384392" y="361584"/>
                  <a:pt x="392789" y="482017"/>
                </a:cubicBezTo>
                <a:cubicBezTo>
                  <a:pt x="406531" y="441459"/>
                  <a:pt x="420941" y="400424"/>
                  <a:pt x="445467" y="365211"/>
                </a:cubicBezTo>
                <a:cubicBezTo>
                  <a:pt x="469993" y="330092"/>
                  <a:pt x="506160" y="300986"/>
                  <a:pt x="548531" y="294306"/>
                </a:cubicBezTo>
                <a:cubicBezTo>
                  <a:pt x="467130" y="378762"/>
                  <a:pt x="407772" y="484212"/>
                  <a:pt x="377711" y="597582"/>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5" name="Google Shape;1375;p32"/>
          <p:cNvSpPr/>
          <p:nvPr/>
        </p:nvSpPr>
        <p:spPr>
          <a:xfrm>
            <a:off x="6277617" y="4503698"/>
            <a:ext cx="411398" cy="448186"/>
          </a:xfrm>
          <a:custGeom>
            <a:rect b="b" l="l" r="r" t="t"/>
            <a:pathLst>
              <a:path extrusionOk="0" h="597582" w="548531">
                <a:moveTo>
                  <a:pt x="270639" y="582504"/>
                </a:moveTo>
                <a:cubicBezTo>
                  <a:pt x="199067" y="457873"/>
                  <a:pt x="107359" y="344884"/>
                  <a:pt x="0" y="249263"/>
                </a:cubicBezTo>
                <a:cubicBezTo>
                  <a:pt x="92090" y="317782"/>
                  <a:pt x="175591" y="397943"/>
                  <a:pt x="247927" y="486979"/>
                </a:cubicBezTo>
                <a:cubicBezTo>
                  <a:pt x="168625" y="340685"/>
                  <a:pt x="117474" y="179218"/>
                  <a:pt x="98102" y="13933"/>
                </a:cubicBezTo>
                <a:cubicBezTo>
                  <a:pt x="145912" y="140282"/>
                  <a:pt x="197540" y="265200"/>
                  <a:pt x="252889" y="388496"/>
                </a:cubicBezTo>
                <a:cubicBezTo>
                  <a:pt x="215385" y="261001"/>
                  <a:pt x="226933" y="119669"/>
                  <a:pt x="284668" y="0"/>
                </a:cubicBezTo>
                <a:cubicBezTo>
                  <a:pt x="292111" y="137228"/>
                  <a:pt x="299745" y="275793"/>
                  <a:pt x="336772" y="408059"/>
                </a:cubicBezTo>
                <a:cubicBezTo>
                  <a:pt x="335723" y="305567"/>
                  <a:pt x="373131" y="203075"/>
                  <a:pt x="440027" y="125491"/>
                </a:cubicBezTo>
                <a:cubicBezTo>
                  <a:pt x="400615" y="239529"/>
                  <a:pt x="384392" y="361584"/>
                  <a:pt x="392789" y="482017"/>
                </a:cubicBezTo>
                <a:cubicBezTo>
                  <a:pt x="406531" y="441459"/>
                  <a:pt x="420941" y="400424"/>
                  <a:pt x="445467" y="365211"/>
                </a:cubicBezTo>
                <a:cubicBezTo>
                  <a:pt x="469993" y="330093"/>
                  <a:pt x="506160" y="300986"/>
                  <a:pt x="548531" y="294306"/>
                </a:cubicBezTo>
                <a:cubicBezTo>
                  <a:pt x="467130" y="378762"/>
                  <a:pt x="407772" y="484212"/>
                  <a:pt x="377712" y="597582"/>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376" name="Google Shape;1376;p32"/>
          <p:cNvGrpSpPr/>
          <p:nvPr/>
        </p:nvGrpSpPr>
        <p:grpSpPr>
          <a:xfrm>
            <a:off x="5081882" y="4479020"/>
            <a:ext cx="470912" cy="185841"/>
            <a:chOff x="4143455" y="6230676"/>
            <a:chExt cx="627883" cy="247788"/>
          </a:xfrm>
        </p:grpSpPr>
        <p:grpSp>
          <p:nvGrpSpPr>
            <p:cNvPr id="1377" name="Google Shape;1377;p32"/>
            <p:cNvGrpSpPr/>
            <p:nvPr/>
          </p:nvGrpSpPr>
          <p:grpSpPr>
            <a:xfrm>
              <a:off x="4143455" y="6230676"/>
              <a:ext cx="627883" cy="247788"/>
              <a:chOff x="4143455" y="6230676"/>
              <a:chExt cx="627883" cy="247788"/>
            </a:xfrm>
          </p:grpSpPr>
          <p:sp>
            <p:nvSpPr>
              <p:cNvPr id="1378" name="Google Shape;1378;p32"/>
              <p:cNvSpPr/>
              <p:nvPr/>
            </p:nvSpPr>
            <p:spPr>
              <a:xfrm>
                <a:off x="4157551" y="6244360"/>
                <a:ext cx="599608" cy="219581"/>
              </a:xfrm>
              <a:custGeom>
                <a:rect b="b" l="l" r="r" t="t"/>
                <a:pathLst>
                  <a:path extrusionOk="0" h="219581" w="599608">
                    <a:moveTo>
                      <a:pt x="13305" y="105644"/>
                    </a:moveTo>
                    <a:cubicBezTo>
                      <a:pt x="20558" y="94574"/>
                      <a:pt x="30101" y="84363"/>
                      <a:pt x="39835" y="75965"/>
                    </a:cubicBezTo>
                    <a:cubicBezTo>
                      <a:pt x="88695" y="33690"/>
                      <a:pt x="151011" y="7256"/>
                      <a:pt x="215426" y="1339"/>
                    </a:cubicBezTo>
                    <a:cubicBezTo>
                      <a:pt x="250639" y="-1905"/>
                      <a:pt x="286330" y="958"/>
                      <a:pt x="321067" y="7638"/>
                    </a:cubicBezTo>
                    <a:cubicBezTo>
                      <a:pt x="420601" y="26914"/>
                      <a:pt x="543419" y="61651"/>
                      <a:pt x="593806" y="147156"/>
                    </a:cubicBezTo>
                    <a:cubicBezTo>
                      <a:pt x="608597" y="172159"/>
                      <a:pt x="593710" y="204032"/>
                      <a:pt x="564986" y="208422"/>
                    </a:cubicBezTo>
                    <a:cubicBezTo>
                      <a:pt x="461445" y="224359"/>
                      <a:pt x="210082" y="223596"/>
                      <a:pt x="60829" y="203746"/>
                    </a:cubicBezTo>
                    <a:cubicBezTo>
                      <a:pt x="44511" y="201552"/>
                      <a:pt x="28765" y="194871"/>
                      <a:pt x="17122" y="183229"/>
                    </a:cubicBezTo>
                    <a:cubicBezTo>
                      <a:pt x="-7689" y="158226"/>
                      <a:pt x="-2441" y="129788"/>
                      <a:pt x="13305" y="105644"/>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9" name="Google Shape;1379;p32"/>
              <p:cNvSpPr/>
              <p:nvPr/>
            </p:nvSpPr>
            <p:spPr>
              <a:xfrm>
                <a:off x="4143455" y="6230676"/>
                <a:ext cx="627883" cy="247788"/>
              </a:xfrm>
              <a:custGeom>
                <a:rect b="b" l="l" r="r" t="t"/>
                <a:pathLst>
                  <a:path extrusionOk="0" h="247788" w="627883">
                    <a:moveTo>
                      <a:pt x="39808" y="126581"/>
                    </a:moveTo>
                    <a:cubicBezTo>
                      <a:pt x="66623" y="87073"/>
                      <a:pt x="115961" y="59971"/>
                      <a:pt x="160049" y="44702"/>
                    </a:cubicBezTo>
                    <a:cubicBezTo>
                      <a:pt x="210055" y="27334"/>
                      <a:pt x="263304" y="24185"/>
                      <a:pt x="315409" y="32392"/>
                    </a:cubicBezTo>
                    <a:cubicBezTo>
                      <a:pt x="357303" y="38976"/>
                      <a:pt x="399197" y="49092"/>
                      <a:pt x="439468" y="62357"/>
                    </a:cubicBezTo>
                    <a:cubicBezTo>
                      <a:pt x="478404" y="75145"/>
                      <a:pt x="517244" y="92035"/>
                      <a:pt x="549785" y="117325"/>
                    </a:cubicBezTo>
                    <a:cubicBezTo>
                      <a:pt x="569158" y="132403"/>
                      <a:pt x="621167" y="176968"/>
                      <a:pt x="589580" y="202448"/>
                    </a:cubicBezTo>
                    <a:cubicBezTo>
                      <a:pt x="579178" y="210846"/>
                      <a:pt x="561237" y="210369"/>
                      <a:pt x="548449" y="211609"/>
                    </a:cubicBezTo>
                    <a:cubicBezTo>
                      <a:pt x="532513" y="213232"/>
                      <a:pt x="516576" y="214377"/>
                      <a:pt x="500639" y="215331"/>
                    </a:cubicBezTo>
                    <a:cubicBezTo>
                      <a:pt x="417519" y="220293"/>
                      <a:pt x="333923" y="219912"/>
                      <a:pt x="250803" y="216762"/>
                    </a:cubicBezTo>
                    <a:cubicBezTo>
                      <a:pt x="204424" y="214949"/>
                      <a:pt x="158141" y="212182"/>
                      <a:pt x="111953" y="207410"/>
                    </a:cubicBezTo>
                    <a:cubicBezTo>
                      <a:pt x="90385" y="205215"/>
                      <a:pt x="65287" y="205215"/>
                      <a:pt x="47156" y="191760"/>
                    </a:cubicBezTo>
                    <a:cubicBezTo>
                      <a:pt x="23680" y="174391"/>
                      <a:pt x="25493" y="149198"/>
                      <a:pt x="39808" y="126581"/>
                    </a:cubicBezTo>
                    <a:cubicBezTo>
                      <a:pt x="49637" y="110931"/>
                      <a:pt x="24921" y="96616"/>
                      <a:pt x="15091" y="112171"/>
                    </a:cubicBezTo>
                    <a:cubicBezTo>
                      <a:pt x="2017" y="132880"/>
                      <a:pt x="-5045" y="157787"/>
                      <a:pt x="4212" y="181453"/>
                    </a:cubicBezTo>
                    <a:cubicBezTo>
                      <a:pt x="14041" y="206551"/>
                      <a:pt x="37899" y="224206"/>
                      <a:pt x="63760" y="229932"/>
                    </a:cubicBezTo>
                    <a:cubicBezTo>
                      <a:pt x="83992" y="234417"/>
                      <a:pt x="105559" y="235562"/>
                      <a:pt x="126076" y="237471"/>
                    </a:cubicBezTo>
                    <a:cubicBezTo>
                      <a:pt x="149361" y="239666"/>
                      <a:pt x="172741" y="241383"/>
                      <a:pt x="196122" y="242720"/>
                    </a:cubicBezTo>
                    <a:cubicBezTo>
                      <a:pt x="291552" y="248350"/>
                      <a:pt x="387554" y="249590"/>
                      <a:pt x="482984" y="244914"/>
                    </a:cubicBezTo>
                    <a:cubicBezTo>
                      <a:pt x="501593" y="243960"/>
                      <a:pt x="520106" y="242815"/>
                      <a:pt x="538620" y="241192"/>
                    </a:cubicBezTo>
                    <a:cubicBezTo>
                      <a:pt x="555034" y="239666"/>
                      <a:pt x="573261" y="239284"/>
                      <a:pt x="589007" y="234512"/>
                    </a:cubicBezTo>
                    <a:cubicBezTo>
                      <a:pt x="610288" y="228023"/>
                      <a:pt x="625557" y="208842"/>
                      <a:pt x="627656" y="186893"/>
                    </a:cubicBezTo>
                    <a:cubicBezTo>
                      <a:pt x="629755" y="164848"/>
                      <a:pt x="616968" y="146622"/>
                      <a:pt x="603798" y="130207"/>
                    </a:cubicBezTo>
                    <a:cubicBezTo>
                      <a:pt x="545586" y="57967"/>
                      <a:pt x="445003" y="29624"/>
                      <a:pt x="358066" y="11397"/>
                    </a:cubicBezTo>
                    <a:cubicBezTo>
                      <a:pt x="294605" y="-1867"/>
                      <a:pt x="230476" y="-5971"/>
                      <a:pt x="167493" y="12352"/>
                    </a:cubicBezTo>
                    <a:cubicBezTo>
                      <a:pt x="110426" y="28861"/>
                      <a:pt x="49064" y="62070"/>
                      <a:pt x="14996" y="112171"/>
                    </a:cubicBezTo>
                    <a:cubicBezTo>
                      <a:pt x="4689" y="127440"/>
                      <a:pt x="29501" y="141755"/>
                      <a:pt x="39808" y="12658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380" name="Google Shape;1380;p32"/>
            <p:cNvSpPr/>
            <p:nvPr/>
          </p:nvSpPr>
          <p:spPr>
            <a:xfrm>
              <a:off x="4183715" y="6271686"/>
              <a:ext cx="362845" cy="164784"/>
            </a:xfrm>
            <a:custGeom>
              <a:rect b="b" l="l" r="r" t="t"/>
              <a:pathLst>
                <a:path extrusionOk="0" h="164784" w="362845">
                  <a:moveTo>
                    <a:pt x="7849" y="77555"/>
                  </a:moveTo>
                  <a:cubicBezTo>
                    <a:pt x="12143" y="69348"/>
                    <a:pt x="17869" y="61809"/>
                    <a:pt x="23691" y="55511"/>
                  </a:cubicBezTo>
                  <a:cubicBezTo>
                    <a:pt x="52987" y="24210"/>
                    <a:pt x="90587" y="4838"/>
                    <a:pt x="129427" y="829"/>
                  </a:cubicBezTo>
                  <a:cubicBezTo>
                    <a:pt x="150708" y="-1365"/>
                    <a:pt x="172275" y="925"/>
                    <a:pt x="193365" y="6173"/>
                  </a:cubicBezTo>
                  <a:cubicBezTo>
                    <a:pt x="253677" y="21156"/>
                    <a:pt x="328208" y="47972"/>
                    <a:pt x="359222" y="112101"/>
                  </a:cubicBezTo>
                  <a:cubicBezTo>
                    <a:pt x="368288" y="130900"/>
                    <a:pt x="359509" y="154567"/>
                    <a:pt x="342140" y="157716"/>
                  </a:cubicBezTo>
                  <a:cubicBezTo>
                    <a:pt x="279634" y="168977"/>
                    <a:pt x="127519" y="166782"/>
                    <a:pt x="37146" y="151132"/>
                  </a:cubicBezTo>
                  <a:cubicBezTo>
                    <a:pt x="27222" y="149414"/>
                    <a:pt x="17679" y="144356"/>
                    <a:pt x="10617" y="135481"/>
                  </a:cubicBezTo>
                  <a:cubicBezTo>
                    <a:pt x="-4557" y="116777"/>
                    <a:pt x="-1598" y="95496"/>
                    <a:pt x="7849" y="77555"/>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81" name="Google Shape;1381;p32"/>
            <p:cNvSpPr/>
            <p:nvPr/>
          </p:nvSpPr>
          <p:spPr>
            <a:xfrm>
              <a:off x="4230202" y="6293383"/>
              <a:ext cx="134851" cy="61342"/>
            </a:xfrm>
            <a:custGeom>
              <a:rect b="b" l="l" r="r" t="t"/>
              <a:pathLst>
                <a:path extrusionOk="0" h="61342" w="134851">
                  <a:moveTo>
                    <a:pt x="2875" y="28851"/>
                  </a:moveTo>
                  <a:cubicBezTo>
                    <a:pt x="4497" y="25797"/>
                    <a:pt x="6597" y="22935"/>
                    <a:pt x="8792" y="20644"/>
                  </a:cubicBezTo>
                  <a:cubicBezTo>
                    <a:pt x="19671" y="9002"/>
                    <a:pt x="33699" y="1749"/>
                    <a:pt x="48109" y="318"/>
                  </a:cubicBezTo>
                  <a:cubicBezTo>
                    <a:pt x="56029" y="-541"/>
                    <a:pt x="64046" y="413"/>
                    <a:pt x="71871" y="2321"/>
                  </a:cubicBezTo>
                  <a:cubicBezTo>
                    <a:pt x="94297" y="7952"/>
                    <a:pt x="121971" y="17877"/>
                    <a:pt x="133519" y="41734"/>
                  </a:cubicBezTo>
                  <a:cubicBezTo>
                    <a:pt x="136858" y="48701"/>
                    <a:pt x="133614" y="57576"/>
                    <a:pt x="127220" y="58721"/>
                  </a:cubicBezTo>
                  <a:cubicBezTo>
                    <a:pt x="103935" y="62920"/>
                    <a:pt x="47441" y="62061"/>
                    <a:pt x="13754" y="56240"/>
                  </a:cubicBezTo>
                  <a:cubicBezTo>
                    <a:pt x="10032" y="55571"/>
                    <a:pt x="6501" y="53663"/>
                    <a:pt x="3925" y="50418"/>
                  </a:cubicBezTo>
                  <a:cubicBezTo>
                    <a:pt x="-1706" y="43452"/>
                    <a:pt x="-561" y="35531"/>
                    <a:pt x="2875" y="28851"/>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382" name="Google Shape;1382;p32"/>
          <p:cNvGrpSpPr/>
          <p:nvPr/>
        </p:nvGrpSpPr>
        <p:grpSpPr>
          <a:xfrm>
            <a:off x="5349855" y="4603814"/>
            <a:ext cx="316066" cy="129376"/>
            <a:chOff x="4500753" y="6397069"/>
            <a:chExt cx="421421" cy="172502"/>
          </a:xfrm>
        </p:grpSpPr>
        <p:grpSp>
          <p:nvGrpSpPr>
            <p:cNvPr id="1383" name="Google Shape;1383;p32"/>
            <p:cNvGrpSpPr/>
            <p:nvPr/>
          </p:nvGrpSpPr>
          <p:grpSpPr>
            <a:xfrm>
              <a:off x="4500753" y="6397069"/>
              <a:ext cx="421421" cy="172502"/>
              <a:chOff x="4500753" y="6397069"/>
              <a:chExt cx="421421" cy="172502"/>
            </a:xfrm>
          </p:grpSpPr>
          <p:sp>
            <p:nvSpPr>
              <p:cNvPr id="1384" name="Google Shape;1384;p32"/>
              <p:cNvSpPr/>
              <p:nvPr/>
            </p:nvSpPr>
            <p:spPr>
              <a:xfrm>
                <a:off x="4513984" y="6410684"/>
                <a:ext cx="393970" cy="144189"/>
              </a:xfrm>
              <a:custGeom>
                <a:rect b="b" l="l" r="r" t="t"/>
                <a:pathLst>
                  <a:path extrusionOk="0" h="144189" w="393970">
                    <a:moveTo>
                      <a:pt x="8722" y="69487"/>
                    </a:moveTo>
                    <a:cubicBezTo>
                      <a:pt x="13494" y="62234"/>
                      <a:pt x="19697" y="55554"/>
                      <a:pt x="26186" y="49924"/>
                    </a:cubicBezTo>
                    <a:cubicBezTo>
                      <a:pt x="58346" y="22154"/>
                      <a:pt x="99286" y="4785"/>
                      <a:pt x="141561" y="872"/>
                    </a:cubicBezTo>
                    <a:cubicBezTo>
                      <a:pt x="164750" y="-1227"/>
                      <a:pt x="188131" y="587"/>
                      <a:pt x="210938" y="4976"/>
                    </a:cubicBezTo>
                    <a:cubicBezTo>
                      <a:pt x="276308" y="17573"/>
                      <a:pt x="357042" y="40476"/>
                      <a:pt x="390156" y="96589"/>
                    </a:cubicBezTo>
                    <a:cubicBezTo>
                      <a:pt x="399890" y="113003"/>
                      <a:pt x="390060" y="133997"/>
                      <a:pt x="371261" y="136860"/>
                    </a:cubicBezTo>
                    <a:cubicBezTo>
                      <a:pt x="303219" y="147358"/>
                      <a:pt x="138126" y="146785"/>
                      <a:pt x="40119" y="133806"/>
                    </a:cubicBezTo>
                    <a:cubicBezTo>
                      <a:pt x="29335" y="132375"/>
                      <a:pt x="19124" y="127985"/>
                      <a:pt x="11394" y="120351"/>
                    </a:cubicBezTo>
                    <a:cubicBezTo>
                      <a:pt x="-5115" y="104032"/>
                      <a:pt x="-1584" y="85328"/>
                      <a:pt x="8722" y="69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85" name="Google Shape;1385;p32"/>
              <p:cNvSpPr/>
              <p:nvPr/>
            </p:nvSpPr>
            <p:spPr>
              <a:xfrm>
                <a:off x="4500753" y="6397069"/>
                <a:ext cx="421421" cy="172502"/>
              </a:xfrm>
              <a:custGeom>
                <a:rect b="b" l="l" r="r" t="t"/>
                <a:pathLst>
                  <a:path extrusionOk="0" h="172502" w="421421">
                    <a:moveTo>
                      <a:pt x="34359" y="90355"/>
                    </a:moveTo>
                    <a:cubicBezTo>
                      <a:pt x="51728" y="65257"/>
                      <a:pt x="83601" y="47889"/>
                      <a:pt x="111944" y="38250"/>
                    </a:cubicBezTo>
                    <a:cubicBezTo>
                      <a:pt x="143913" y="27466"/>
                      <a:pt x="177886" y="25654"/>
                      <a:pt x="211191" y="30902"/>
                    </a:cubicBezTo>
                    <a:cubicBezTo>
                      <a:pt x="262437" y="39014"/>
                      <a:pt x="319885" y="52947"/>
                      <a:pt x="361684" y="85202"/>
                    </a:cubicBezTo>
                    <a:cubicBezTo>
                      <a:pt x="371608" y="92836"/>
                      <a:pt x="408254" y="124042"/>
                      <a:pt x="385828" y="135398"/>
                    </a:cubicBezTo>
                    <a:cubicBezTo>
                      <a:pt x="379339" y="138643"/>
                      <a:pt x="369605" y="138261"/>
                      <a:pt x="362543" y="139024"/>
                    </a:cubicBezTo>
                    <a:cubicBezTo>
                      <a:pt x="351377" y="140170"/>
                      <a:pt x="340212" y="140933"/>
                      <a:pt x="328951" y="141505"/>
                    </a:cubicBezTo>
                    <a:cubicBezTo>
                      <a:pt x="276465" y="144464"/>
                      <a:pt x="223692" y="144273"/>
                      <a:pt x="171110" y="142269"/>
                    </a:cubicBezTo>
                    <a:cubicBezTo>
                      <a:pt x="141718" y="141219"/>
                      <a:pt x="112230" y="139502"/>
                      <a:pt x="82933" y="136638"/>
                    </a:cubicBezTo>
                    <a:cubicBezTo>
                      <a:pt x="70241" y="135398"/>
                      <a:pt x="55067" y="135589"/>
                      <a:pt x="43330" y="130054"/>
                    </a:cubicBezTo>
                    <a:cubicBezTo>
                      <a:pt x="25484" y="121561"/>
                      <a:pt x="25007" y="105433"/>
                      <a:pt x="34359" y="90355"/>
                    </a:cubicBezTo>
                    <a:cubicBezTo>
                      <a:pt x="44093" y="74609"/>
                      <a:pt x="19281" y="60294"/>
                      <a:pt x="9643" y="75945"/>
                    </a:cubicBezTo>
                    <a:cubicBezTo>
                      <a:pt x="-9634" y="107055"/>
                      <a:pt x="481" y="143987"/>
                      <a:pt x="35600" y="157729"/>
                    </a:cubicBezTo>
                    <a:cubicBezTo>
                      <a:pt x="49342" y="163073"/>
                      <a:pt x="65278" y="163550"/>
                      <a:pt x="79879" y="164981"/>
                    </a:cubicBezTo>
                    <a:cubicBezTo>
                      <a:pt x="95148" y="166508"/>
                      <a:pt x="110417" y="167749"/>
                      <a:pt x="125686" y="168703"/>
                    </a:cubicBezTo>
                    <a:cubicBezTo>
                      <a:pt x="190292" y="172807"/>
                      <a:pt x="255375" y="173761"/>
                      <a:pt x="320077" y="170707"/>
                    </a:cubicBezTo>
                    <a:cubicBezTo>
                      <a:pt x="333055" y="170134"/>
                      <a:pt x="345938" y="169276"/>
                      <a:pt x="358821" y="168131"/>
                    </a:cubicBezTo>
                    <a:cubicBezTo>
                      <a:pt x="369891" y="167080"/>
                      <a:pt x="382202" y="166794"/>
                      <a:pt x="392794" y="163454"/>
                    </a:cubicBezTo>
                    <a:cubicBezTo>
                      <a:pt x="406822" y="158969"/>
                      <a:pt x="417511" y="147136"/>
                      <a:pt x="420564" y="132821"/>
                    </a:cubicBezTo>
                    <a:cubicBezTo>
                      <a:pt x="423904" y="117075"/>
                      <a:pt x="417033" y="103810"/>
                      <a:pt x="407872" y="91596"/>
                    </a:cubicBezTo>
                    <a:cubicBezTo>
                      <a:pt x="369605" y="40827"/>
                      <a:pt x="302040" y="20596"/>
                      <a:pt x="242587" y="7999"/>
                    </a:cubicBezTo>
                    <a:cubicBezTo>
                      <a:pt x="199167" y="-1163"/>
                      <a:pt x="155174" y="-4216"/>
                      <a:pt x="112135" y="8380"/>
                    </a:cubicBezTo>
                    <a:cubicBezTo>
                      <a:pt x="73390" y="19737"/>
                      <a:pt x="33119" y="42258"/>
                      <a:pt x="9834" y="76040"/>
                    </a:cubicBezTo>
                    <a:cubicBezTo>
                      <a:pt x="-854" y="91119"/>
                      <a:pt x="23957" y="105433"/>
                      <a:pt x="34359" y="9035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386" name="Google Shape;1386;p32"/>
            <p:cNvSpPr/>
            <p:nvPr/>
          </p:nvSpPr>
          <p:spPr>
            <a:xfrm>
              <a:off x="4531152" y="6428771"/>
              <a:ext cx="238357" cy="108275"/>
            </a:xfrm>
            <a:custGeom>
              <a:rect b="b" l="l" r="r" t="t"/>
              <a:pathLst>
                <a:path extrusionOk="0" h="108275" w="238357">
                  <a:moveTo>
                    <a:pt x="5106" y="50923"/>
                  </a:moveTo>
                  <a:cubicBezTo>
                    <a:pt x="7969" y="45483"/>
                    <a:pt x="11690" y="40520"/>
                    <a:pt x="15508" y="36417"/>
                  </a:cubicBezTo>
                  <a:cubicBezTo>
                    <a:pt x="34784" y="15900"/>
                    <a:pt x="59405" y="3112"/>
                    <a:pt x="84981" y="535"/>
                  </a:cubicBezTo>
                  <a:cubicBezTo>
                    <a:pt x="99009" y="-896"/>
                    <a:pt x="113133" y="631"/>
                    <a:pt x="126970" y="4067"/>
                  </a:cubicBezTo>
                  <a:cubicBezTo>
                    <a:pt x="166573" y="13896"/>
                    <a:pt x="215529" y="31455"/>
                    <a:pt x="235951" y="73635"/>
                  </a:cubicBezTo>
                  <a:cubicBezTo>
                    <a:pt x="241963" y="85945"/>
                    <a:pt x="236142" y="101596"/>
                    <a:pt x="224785" y="103600"/>
                  </a:cubicBezTo>
                  <a:cubicBezTo>
                    <a:pt x="183655" y="111043"/>
                    <a:pt x="83836" y="109612"/>
                    <a:pt x="24383" y="99210"/>
                  </a:cubicBezTo>
                  <a:cubicBezTo>
                    <a:pt x="17893" y="98065"/>
                    <a:pt x="11595" y="94725"/>
                    <a:pt x="6919" y="88999"/>
                  </a:cubicBezTo>
                  <a:cubicBezTo>
                    <a:pt x="-3006" y="76689"/>
                    <a:pt x="-1002" y="62660"/>
                    <a:pt x="5106" y="50923"/>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87" name="Google Shape;1387;p32"/>
            <p:cNvSpPr/>
            <p:nvPr/>
          </p:nvSpPr>
          <p:spPr>
            <a:xfrm>
              <a:off x="4561737" y="6443018"/>
              <a:ext cx="88771" cy="40310"/>
            </a:xfrm>
            <a:custGeom>
              <a:rect b="b" l="l" r="r" t="t"/>
              <a:pathLst>
                <a:path extrusionOk="0" h="40310" w="88771">
                  <a:moveTo>
                    <a:pt x="1909" y="18926"/>
                  </a:moveTo>
                  <a:cubicBezTo>
                    <a:pt x="2958" y="16921"/>
                    <a:pt x="4390" y="15108"/>
                    <a:pt x="5821" y="13582"/>
                  </a:cubicBezTo>
                  <a:cubicBezTo>
                    <a:pt x="12978" y="5947"/>
                    <a:pt x="22140" y="1176"/>
                    <a:pt x="31683" y="221"/>
                  </a:cubicBezTo>
                  <a:cubicBezTo>
                    <a:pt x="36931" y="-351"/>
                    <a:pt x="42180" y="221"/>
                    <a:pt x="47333" y="1557"/>
                  </a:cubicBezTo>
                  <a:cubicBezTo>
                    <a:pt x="62125" y="5184"/>
                    <a:pt x="80256" y="11768"/>
                    <a:pt x="87891" y="27419"/>
                  </a:cubicBezTo>
                  <a:cubicBezTo>
                    <a:pt x="90086" y="31999"/>
                    <a:pt x="87987" y="37821"/>
                    <a:pt x="83692" y="38584"/>
                  </a:cubicBezTo>
                  <a:cubicBezTo>
                    <a:pt x="68423" y="41351"/>
                    <a:pt x="31301" y="40779"/>
                    <a:pt x="9161" y="36962"/>
                  </a:cubicBezTo>
                  <a:cubicBezTo>
                    <a:pt x="6776" y="36580"/>
                    <a:pt x="4390" y="35339"/>
                    <a:pt x="2672" y="33145"/>
                  </a:cubicBezTo>
                  <a:cubicBezTo>
                    <a:pt x="-1145" y="28469"/>
                    <a:pt x="-382" y="23315"/>
                    <a:pt x="1909" y="18926"/>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388" name="Google Shape;1388;p32"/>
          <p:cNvGrpSpPr/>
          <p:nvPr/>
        </p:nvGrpSpPr>
        <p:grpSpPr>
          <a:xfrm>
            <a:off x="6307167" y="4789527"/>
            <a:ext cx="470912" cy="185841"/>
            <a:chOff x="8409556" y="6386036"/>
            <a:chExt cx="627883" cy="247788"/>
          </a:xfrm>
        </p:grpSpPr>
        <p:grpSp>
          <p:nvGrpSpPr>
            <p:cNvPr id="1389" name="Google Shape;1389;p32"/>
            <p:cNvGrpSpPr/>
            <p:nvPr/>
          </p:nvGrpSpPr>
          <p:grpSpPr>
            <a:xfrm>
              <a:off x="8409556" y="6386036"/>
              <a:ext cx="627883" cy="247788"/>
              <a:chOff x="8409556" y="6386036"/>
              <a:chExt cx="627883" cy="247788"/>
            </a:xfrm>
          </p:grpSpPr>
          <p:sp>
            <p:nvSpPr>
              <p:cNvPr id="1390" name="Google Shape;1390;p32"/>
              <p:cNvSpPr/>
              <p:nvPr/>
            </p:nvSpPr>
            <p:spPr>
              <a:xfrm>
                <a:off x="8423747" y="6399720"/>
                <a:ext cx="599608" cy="219581"/>
              </a:xfrm>
              <a:custGeom>
                <a:rect b="b" l="l" r="r" t="t"/>
                <a:pathLst>
                  <a:path extrusionOk="0" h="219581" w="599608">
                    <a:moveTo>
                      <a:pt x="13305" y="105644"/>
                    </a:moveTo>
                    <a:cubicBezTo>
                      <a:pt x="20558" y="94575"/>
                      <a:pt x="30101" y="84364"/>
                      <a:pt x="39835" y="75966"/>
                    </a:cubicBezTo>
                    <a:cubicBezTo>
                      <a:pt x="88695" y="33690"/>
                      <a:pt x="151011" y="7256"/>
                      <a:pt x="215426" y="1339"/>
                    </a:cubicBezTo>
                    <a:cubicBezTo>
                      <a:pt x="250640" y="-1905"/>
                      <a:pt x="286330" y="957"/>
                      <a:pt x="321067" y="7638"/>
                    </a:cubicBezTo>
                    <a:cubicBezTo>
                      <a:pt x="420600" y="26915"/>
                      <a:pt x="543419" y="61651"/>
                      <a:pt x="593806" y="147156"/>
                    </a:cubicBezTo>
                    <a:cubicBezTo>
                      <a:pt x="608598" y="172159"/>
                      <a:pt x="593711" y="204033"/>
                      <a:pt x="564986" y="208423"/>
                    </a:cubicBezTo>
                    <a:cubicBezTo>
                      <a:pt x="461444" y="224359"/>
                      <a:pt x="210082" y="223596"/>
                      <a:pt x="60829" y="203746"/>
                    </a:cubicBezTo>
                    <a:cubicBezTo>
                      <a:pt x="44511" y="201551"/>
                      <a:pt x="28765" y="194871"/>
                      <a:pt x="17122" y="183229"/>
                    </a:cubicBezTo>
                    <a:cubicBezTo>
                      <a:pt x="-7689" y="158226"/>
                      <a:pt x="-2441" y="129693"/>
                      <a:pt x="13305" y="105644"/>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91" name="Google Shape;1391;p32"/>
              <p:cNvSpPr/>
              <p:nvPr/>
            </p:nvSpPr>
            <p:spPr>
              <a:xfrm>
                <a:off x="8409556" y="6386036"/>
                <a:ext cx="627883" cy="247788"/>
              </a:xfrm>
              <a:custGeom>
                <a:rect b="b" l="l" r="r" t="t"/>
                <a:pathLst>
                  <a:path extrusionOk="0" h="247788" w="627883">
                    <a:moveTo>
                      <a:pt x="39807" y="126581"/>
                    </a:moveTo>
                    <a:cubicBezTo>
                      <a:pt x="66623" y="87073"/>
                      <a:pt x="115961" y="59971"/>
                      <a:pt x="160049" y="44702"/>
                    </a:cubicBezTo>
                    <a:cubicBezTo>
                      <a:pt x="210055" y="27334"/>
                      <a:pt x="263304" y="24185"/>
                      <a:pt x="315409" y="32392"/>
                    </a:cubicBezTo>
                    <a:cubicBezTo>
                      <a:pt x="357303" y="38977"/>
                      <a:pt x="399197" y="49092"/>
                      <a:pt x="439468" y="62357"/>
                    </a:cubicBezTo>
                    <a:cubicBezTo>
                      <a:pt x="478404" y="75145"/>
                      <a:pt x="517244" y="92036"/>
                      <a:pt x="549785" y="117324"/>
                    </a:cubicBezTo>
                    <a:cubicBezTo>
                      <a:pt x="569158" y="132403"/>
                      <a:pt x="621167" y="176968"/>
                      <a:pt x="589579" y="202448"/>
                    </a:cubicBezTo>
                    <a:cubicBezTo>
                      <a:pt x="579178" y="210846"/>
                      <a:pt x="561237" y="210369"/>
                      <a:pt x="548449" y="211609"/>
                    </a:cubicBezTo>
                    <a:cubicBezTo>
                      <a:pt x="532512" y="213232"/>
                      <a:pt x="516576" y="214377"/>
                      <a:pt x="500639" y="215331"/>
                    </a:cubicBezTo>
                    <a:cubicBezTo>
                      <a:pt x="417519" y="220294"/>
                      <a:pt x="333923" y="219912"/>
                      <a:pt x="250803" y="216763"/>
                    </a:cubicBezTo>
                    <a:cubicBezTo>
                      <a:pt x="204424" y="214950"/>
                      <a:pt x="158141" y="212182"/>
                      <a:pt x="111952" y="207410"/>
                    </a:cubicBezTo>
                    <a:cubicBezTo>
                      <a:pt x="90385" y="205216"/>
                      <a:pt x="65287" y="205216"/>
                      <a:pt x="47156" y="191760"/>
                    </a:cubicBezTo>
                    <a:cubicBezTo>
                      <a:pt x="23775" y="174392"/>
                      <a:pt x="25588" y="149103"/>
                      <a:pt x="39807" y="126581"/>
                    </a:cubicBezTo>
                    <a:cubicBezTo>
                      <a:pt x="49637" y="110931"/>
                      <a:pt x="24920" y="96616"/>
                      <a:pt x="15091" y="112171"/>
                    </a:cubicBezTo>
                    <a:cubicBezTo>
                      <a:pt x="2017" y="132880"/>
                      <a:pt x="-5045" y="157787"/>
                      <a:pt x="4212" y="181454"/>
                    </a:cubicBezTo>
                    <a:cubicBezTo>
                      <a:pt x="14041" y="206552"/>
                      <a:pt x="37899" y="224206"/>
                      <a:pt x="63760" y="229932"/>
                    </a:cubicBezTo>
                    <a:cubicBezTo>
                      <a:pt x="83992" y="234417"/>
                      <a:pt x="105559" y="235562"/>
                      <a:pt x="126076" y="237471"/>
                    </a:cubicBezTo>
                    <a:cubicBezTo>
                      <a:pt x="149361" y="239666"/>
                      <a:pt x="172741" y="241383"/>
                      <a:pt x="196122" y="242720"/>
                    </a:cubicBezTo>
                    <a:cubicBezTo>
                      <a:pt x="291552" y="248350"/>
                      <a:pt x="387554" y="249591"/>
                      <a:pt x="482984" y="244914"/>
                    </a:cubicBezTo>
                    <a:cubicBezTo>
                      <a:pt x="501593" y="243960"/>
                      <a:pt x="520107" y="242815"/>
                      <a:pt x="538620" y="241193"/>
                    </a:cubicBezTo>
                    <a:cubicBezTo>
                      <a:pt x="555034" y="239666"/>
                      <a:pt x="573261" y="239284"/>
                      <a:pt x="589007" y="234513"/>
                    </a:cubicBezTo>
                    <a:cubicBezTo>
                      <a:pt x="610288" y="228024"/>
                      <a:pt x="625557" y="208842"/>
                      <a:pt x="627656" y="186893"/>
                    </a:cubicBezTo>
                    <a:cubicBezTo>
                      <a:pt x="629756" y="164849"/>
                      <a:pt x="616968" y="146622"/>
                      <a:pt x="603799" y="130208"/>
                    </a:cubicBezTo>
                    <a:cubicBezTo>
                      <a:pt x="545586" y="57967"/>
                      <a:pt x="445003" y="29624"/>
                      <a:pt x="358067" y="11397"/>
                    </a:cubicBezTo>
                    <a:cubicBezTo>
                      <a:pt x="294606" y="-1867"/>
                      <a:pt x="230477" y="-5971"/>
                      <a:pt x="167493" y="12352"/>
                    </a:cubicBezTo>
                    <a:cubicBezTo>
                      <a:pt x="110426" y="28861"/>
                      <a:pt x="49064" y="62071"/>
                      <a:pt x="14996" y="112171"/>
                    </a:cubicBezTo>
                    <a:cubicBezTo>
                      <a:pt x="4785" y="127345"/>
                      <a:pt x="29501" y="141755"/>
                      <a:pt x="39807" y="12658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392" name="Google Shape;1392;p32"/>
            <p:cNvSpPr/>
            <p:nvPr/>
          </p:nvSpPr>
          <p:spPr>
            <a:xfrm>
              <a:off x="8449852" y="6427046"/>
              <a:ext cx="362810" cy="164784"/>
            </a:xfrm>
            <a:custGeom>
              <a:rect b="b" l="l" r="r" t="t"/>
              <a:pathLst>
                <a:path extrusionOk="0" h="164784" w="362810">
                  <a:moveTo>
                    <a:pt x="7813" y="77555"/>
                  </a:moveTo>
                  <a:cubicBezTo>
                    <a:pt x="12108" y="69348"/>
                    <a:pt x="17834" y="61809"/>
                    <a:pt x="23655" y="55511"/>
                  </a:cubicBezTo>
                  <a:cubicBezTo>
                    <a:pt x="52952" y="24210"/>
                    <a:pt x="90552" y="4837"/>
                    <a:pt x="129391" y="829"/>
                  </a:cubicBezTo>
                  <a:cubicBezTo>
                    <a:pt x="150672" y="-1365"/>
                    <a:pt x="172240" y="925"/>
                    <a:pt x="193329" y="6173"/>
                  </a:cubicBezTo>
                  <a:cubicBezTo>
                    <a:pt x="253641" y="21156"/>
                    <a:pt x="328172" y="47972"/>
                    <a:pt x="359187" y="112100"/>
                  </a:cubicBezTo>
                  <a:cubicBezTo>
                    <a:pt x="368253" y="130900"/>
                    <a:pt x="359473" y="154567"/>
                    <a:pt x="342105" y="157716"/>
                  </a:cubicBezTo>
                  <a:cubicBezTo>
                    <a:pt x="279598" y="168977"/>
                    <a:pt x="127483" y="166782"/>
                    <a:pt x="37111" y="151132"/>
                  </a:cubicBezTo>
                  <a:cubicBezTo>
                    <a:pt x="27186" y="149414"/>
                    <a:pt x="17643" y="144356"/>
                    <a:pt x="10581" y="135481"/>
                  </a:cubicBezTo>
                  <a:cubicBezTo>
                    <a:pt x="-4592" y="116681"/>
                    <a:pt x="-1538" y="95400"/>
                    <a:pt x="7813" y="77555"/>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93" name="Google Shape;1393;p32"/>
            <p:cNvSpPr/>
            <p:nvPr/>
          </p:nvSpPr>
          <p:spPr>
            <a:xfrm>
              <a:off x="8496362" y="6448743"/>
              <a:ext cx="134887" cy="61341"/>
            </a:xfrm>
            <a:custGeom>
              <a:rect b="b" l="l" r="r" t="t"/>
              <a:pathLst>
                <a:path extrusionOk="0" h="61341" w="134887">
                  <a:moveTo>
                    <a:pt x="2911" y="28852"/>
                  </a:moveTo>
                  <a:cubicBezTo>
                    <a:pt x="4533" y="25798"/>
                    <a:pt x="6632" y="22934"/>
                    <a:pt x="8828" y="20644"/>
                  </a:cubicBezTo>
                  <a:cubicBezTo>
                    <a:pt x="19706" y="9002"/>
                    <a:pt x="33735" y="1749"/>
                    <a:pt x="48145" y="317"/>
                  </a:cubicBezTo>
                  <a:cubicBezTo>
                    <a:pt x="56065" y="-541"/>
                    <a:pt x="64081" y="413"/>
                    <a:pt x="71907" y="2322"/>
                  </a:cubicBezTo>
                  <a:cubicBezTo>
                    <a:pt x="94332" y="7952"/>
                    <a:pt x="122007" y="17877"/>
                    <a:pt x="133554" y="41734"/>
                  </a:cubicBezTo>
                  <a:cubicBezTo>
                    <a:pt x="136894" y="48701"/>
                    <a:pt x="133650" y="57575"/>
                    <a:pt x="127256" y="58721"/>
                  </a:cubicBezTo>
                  <a:cubicBezTo>
                    <a:pt x="103971" y="62919"/>
                    <a:pt x="47477" y="62061"/>
                    <a:pt x="13790" y="56240"/>
                  </a:cubicBezTo>
                  <a:cubicBezTo>
                    <a:pt x="10068" y="55572"/>
                    <a:pt x="6537" y="53663"/>
                    <a:pt x="3961" y="50418"/>
                  </a:cubicBezTo>
                  <a:cubicBezTo>
                    <a:pt x="-1670" y="43356"/>
                    <a:pt x="-620" y="35531"/>
                    <a:pt x="2911" y="28852"/>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394" name="Google Shape;1394;p32"/>
          <p:cNvGrpSpPr/>
          <p:nvPr/>
        </p:nvGrpSpPr>
        <p:grpSpPr>
          <a:xfrm>
            <a:off x="6575140" y="4914322"/>
            <a:ext cx="316066" cy="129376"/>
            <a:chOff x="8766854" y="6552429"/>
            <a:chExt cx="421422" cy="172502"/>
          </a:xfrm>
        </p:grpSpPr>
        <p:grpSp>
          <p:nvGrpSpPr>
            <p:cNvPr id="1395" name="Google Shape;1395;p32"/>
            <p:cNvGrpSpPr/>
            <p:nvPr/>
          </p:nvGrpSpPr>
          <p:grpSpPr>
            <a:xfrm>
              <a:off x="8766854" y="6552429"/>
              <a:ext cx="421422" cy="172502"/>
              <a:chOff x="8766854" y="6552429"/>
              <a:chExt cx="421422" cy="172502"/>
            </a:xfrm>
          </p:grpSpPr>
          <p:sp>
            <p:nvSpPr>
              <p:cNvPr id="1396" name="Google Shape;1396;p32"/>
              <p:cNvSpPr/>
              <p:nvPr/>
            </p:nvSpPr>
            <p:spPr>
              <a:xfrm>
                <a:off x="8780145" y="6566044"/>
                <a:ext cx="394005" cy="144189"/>
              </a:xfrm>
              <a:custGeom>
                <a:rect b="b" l="l" r="r" t="t"/>
                <a:pathLst>
                  <a:path extrusionOk="0" h="144189" w="394005">
                    <a:moveTo>
                      <a:pt x="8758" y="69487"/>
                    </a:moveTo>
                    <a:cubicBezTo>
                      <a:pt x="13529" y="62234"/>
                      <a:pt x="19733" y="55554"/>
                      <a:pt x="26222" y="49924"/>
                    </a:cubicBezTo>
                    <a:cubicBezTo>
                      <a:pt x="58382" y="22154"/>
                      <a:pt x="99321" y="4785"/>
                      <a:pt x="141596" y="873"/>
                    </a:cubicBezTo>
                    <a:cubicBezTo>
                      <a:pt x="164786" y="-1227"/>
                      <a:pt x="188166" y="586"/>
                      <a:pt x="210974" y="4976"/>
                    </a:cubicBezTo>
                    <a:cubicBezTo>
                      <a:pt x="276343" y="17573"/>
                      <a:pt x="357077" y="40476"/>
                      <a:pt x="390191" y="96589"/>
                    </a:cubicBezTo>
                    <a:cubicBezTo>
                      <a:pt x="399925" y="113003"/>
                      <a:pt x="390096" y="133998"/>
                      <a:pt x="371296" y="136861"/>
                    </a:cubicBezTo>
                    <a:cubicBezTo>
                      <a:pt x="303255" y="147358"/>
                      <a:pt x="138161" y="146785"/>
                      <a:pt x="40154" y="133807"/>
                    </a:cubicBezTo>
                    <a:cubicBezTo>
                      <a:pt x="29371" y="132375"/>
                      <a:pt x="19159" y="127986"/>
                      <a:pt x="11430" y="120351"/>
                    </a:cubicBezTo>
                    <a:cubicBezTo>
                      <a:pt x="-5080" y="104033"/>
                      <a:pt x="-1644" y="85328"/>
                      <a:pt x="8758" y="69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97" name="Google Shape;1397;p32"/>
              <p:cNvSpPr/>
              <p:nvPr/>
            </p:nvSpPr>
            <p:spPr>
              <a:xfrm>
                <a:off x="8766854" y="6552429"/>
                <a:ext cx="421422" cy="172502"/>
              </a:xfrm>
              <a:custGeom>
                <a:rect b="b" l="l" r="r" t="t"/>
                <a:pathLst>
                  <a:path extrusionOk="0" h="172502" w="421422">
                    <a:moveTo>
                      <a:pt x="34359" y="90355"/>
                    </a:moveTo>
                    <a:cubicBezTo>
                      <a:pt x="51727" y="65257"/>
                      <a:pt x="83601" y="47889"/>
                      <a:pt x="111944" y="38250"/>
                    </a:cubicBezTo>
                    <a:cubicBezTo>
                      <a:pt x="143913" y="27467"/>
                      <a:pt x="177886" y="25653"/>
                      <a:pt x="211191" y="30902"/>
                    </a:cubicBezTo>
                    <a:cubicBezTo>
                      <a:pt x="262437" y="39014"/>
                      <a:pt x="319886" y="52946"/>
                      <a:pt x="361684" y="85202"/>
                    </a:cubicBezTo>
                    <a:cubicBezTo>
                      <a:pt x="371609" y="92836"/>
                      <a:pt x="408253" y="124042"/>
                      <a:pt x="385828" y="135398"/>
                    </a:cubicBezTo>
                    <a:cubicBezTo>
                      <a:pt x="379338" y="138643"/>
                      <a:pt x="369604" y="138261"/>
                      <a:pt x="362543" y="139024"/>
                    </a:cubicBezTo>
                    <a:cubicBezTo>
                      <a:pt x="351378" y="140169"/>
                      <a:pt x="340212" y="140933"/>
                      <a:pt x="328951" y="141506"/>
                    </a:cubicBezTo>
                    <a:cubicBezTo>
                      <a:pt x="276465" y="144464"/>
                      <a:pt x="223692" y="144273"/>
                      <a:pt x="171110" y="142269"/>
                    </a:cubicBezTo>
                    <a:cubicBezTo>
                      <a:pt x="141718" y="141219"/>
                      <a:pt x="112230" y="139501"/>
                      <a:pt x="82933" y="136639"/>
                    </a:cubicBezTo>
                    <a:cubicBezTo>
                      <a:pt x="70241" y="135398"/>
                      <a:pt x="55068" y="135589"/>
                      <a:pt x="43329" y="130054"/>
                    </a:cubicBezTo>
                    <a:cubicBezTo>
                      <a:pt x="25484" y="121560"/>
                      <a:pt x="25102" y="105337"/>
                      <a:pt x="34359" y="90355"/>
                    </a:cubicBezTo>
                    <a:cubicBezTo>
                      <a:pt x="44093" y="74609"/>
                      <a:pt x="19281" y="60295"/>
                      <a:pt x="9643" y="75945"/>
                    </a:cubicBezTo>
                    <a:cubicBezTo>
                      <a:pt x="-9634" y="107055"/>
                      <a:pt x="481" y="143987"/>
                      <a:pt x="35600" y="157729"/>
                    </a:cubicBezTo>
                    <a:cubicBezTo>
                      <a:pt x="49341" y="163073"/>
                      <a:pt x="65278" y="163550"/>
                      <a:pt x="79879" y="164981"/>
                    </a:cubicBezTo>
                    <a:cubicBezTo>
                      <a:pt x="95148" y="166508"/>
                      <a:pt x="110417" y="167749"/>
                      <a:pt x="125685" y="168703"/>
                    </a:cubicBezTo>
                    <a:cubicBezTo>
                      <a:pt x="190292" y="172806"/>
                      <a:pt x="255375" y="173761"/>
                      <a:pt x="320076" y="170707"/>
                    </a:cubicBezTo>
                    <a:cubicBezTo>
                      <a:pt x="333055" y="170135"/>
                      <a:pt x="345938" y="169275"/>
                      <a:pt x="358821" y="168130"/>
                    </a:cubicBezTo>
                    <a:cubicBezTo>
                      <a:pt x="369891" y="167081"/>
                      <a:pt x="382201" y="166794"/>
                      <a:pt x="392794" y="163454"/>
                    </a:cubicBezTo>
                    <a:cubicBezTo>
                      <a:pt x="406822" y="158969"/>
                      <a:pt x="417510" y="147136"/>
                      <a:pt x="420564" y="132821"/>
                    </a:cubicBezTo>
                    <a:cubicBezTo>
                      <a:pt x="423904" y="117075"/>
                      <a:pt x="417033" y="103811"/>
                      <a:pt x="407872" y="91595"/>
                    </a:cubicBezTo>
                    <a:cubicBezTo>
                      <a:pt x="369604" y="40827"/>
                      <a:pt x="302040" y="20596"/>
                      <a:pt x="242587" y="7999"/>
                    </a:cubicBezTo>
                    <a:cubicBezTo>
                      <a:pt x="199167" y="-1162"/>
                      <a:pt x="155174" y="-4216"/>
                      <a:pt x="112135" y="8381"/>
                    </a:cubicBezTo>
                    <a:cubicBezTo>
                      <a:pt x="73390" y="19737"/>
                      <a:pt x="33118" y="42258"/>
                      <a:pt x="9833" y="76041"/>
                    </a:cubicBezTo>
                    <a:cubicBezTo>
                      <a:pt x="-855" y="91118"/>
                      <a:pt x="23957" y="105433"/>
                      <a:pt x="34359" y="9035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398" name="Google Shape;1398;p32"/>
            <p:cNvSpPr/>
            <p:nvPr/>
          </p:nvSpPr>
          <p:spPr>
            <a:xfrm>
              <a:off x="8797313" y="6584131"/>
              <a:ext cx="238392" cy="108275"/>
            </a:xfrm>
            <a:custGeom>
              <a:rect b="b" l="l" r="r" t="t"/>
              <a:pathLst>
                <a:path extrusionOk="0" h="108275" w="238392">
                  <a:moveTo>
                    <a:pt x="5141" y="50923"/>
                  </a:moveTo>
                  <a:cubicBezTo>
                    <a:pt x="8004" y="45483"/>
                    <a:pt x="11726" y="40521"/>
                    <a:pt x="15543" y="36417"/>
                  </a:cubicBezTo>
                  <a:cubicBezTo>
                    <a:pt x="34820" y="15900"/>
                    <a:pt x="59441" y="3112"/>
                    <a:pt x="85016" y="535"/>
                  </a:cubicBezTo>
                  <a:cubicBezTo>
                    <a:pt x="99044" y="-896"/>
                    <a:pt x="113168" y="631"/>
                    <a:pt x="127005" y="4066"/>
                  </a:cubicBezTo>
                  <a:cubicBezTo>
                    <a:pt x="166608" y="13896"/>
                    <a:pt x="215564" y="31455"/>
                    <a:pt x="235986" y="73635"/>
                  </a:cubicBezTo>
                  <a:cubicBezTo>
                    <a:pt x="241998" y="85945"/>
                    <a:pt x="236177" y="101596"/>
                    <a:pt x="224821" y="103600"/>
                  </a:cubicBezTo>
                  <a:cubicBezTo>
                    <a:pt x="183786" y="111044"/>
                    <a:pt x="83871" y="109612"/>
                    <a:pt x="24418" y="99210"/>
                  </a:cubicBezTo>
                  <a:cubicBezTo>
                    <a:pt x="17929" y="98065"/>
                    <a:pt x="11630" y="94725"/>
                    <a:pt x="6954" y="88999"/>
                  </a:cubicBezTo>
                  <a:cubicBezTo>
                    <a:pt x="-2970" y="76593"/>
                    <a:pt x="-1061" y="62660"/>
                    <a:pt x="5141" y="50923"/>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99" name="Google Shape;1399;p32"/>
            <p:cNvSpPr/>
            <p:nvPr/>
          </p:nvSpPr>
          <p:spPr>
            <a:xfrm>
              <a:off x="8827838" y="6598379"/>
              <a:ext cx="88771" cy="40310"/>
            </a:xfrm>
            <a:custGeom>
              <a:rect b="b" l="l" r="r" t="t"/>
              <a:pathLst>
                <a:path extrusionOk="0" h="40310" w="88771">
                  <a:moveTo>
                    <a:pt x="1908" y="18925"/>
                  </a:moveTo>
                  <a:cubicBezTo>
                    <a:pt x="2959" y="16921"/>
                    <a:pt x="4390" y="15108"/>
                    <a:pt x="5821" y="13581"/>
                  </a:cubicBezTo>
                  <a:cubicBezTo>
                    <a:pt x="12979" y="5947"/>
                    <a:pt x="22140" y="1175"/>
                    <a:pt x="31683" y="221"/>
                  </a:cubicBezTo>
                  <a:cubicBezTo>
                    <a:pt x="36932" y="-351"/>
                    <a:pt x="42180" y="221"/>
                    <a:pt x="47333" y="1557"/>
                  </a:cubicBezTo>
                  <a:cubicBezTo>
                    <a:pt x="62125" y="5183"/>
                    <a:pt x="80257" y="11768"/>
                    <a:pt x="87891" y="27418"/>
                  </a:cubicBezTo>
                  <a:cubicBezTo>
                    <a:pt x="90086" y="31999"/>
                    <a:pt x="87986" y="37821"/>
                    <a:pt x="83692" y="38584"/>
                  </a:cubicBezTo>
                  <a:cubicBezTo>
                    <a:pt x="68423" y="41351"/>
                    <a:pt x="31301" y="40779"/>
                    <a:pt x="9161" y="36961"/>
                  </a:cubicBezTo>
                  <a:cubicBezTo>
                    <a:pt x="6775" y="36580"/>
                    <a:pt x="4390" y="35339"/>
                    <a:pt x="2672" y="33144"/>
                  </a:cubicBezTo>
                  <a:cubicBezTo>
                    <a:pt x="-1145" y="28468"/>
                    <a:pt x="-382" y="23315"/>
                    <a:pt x="1908" y="18925"/>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400" name="Google Shape;1400;p32"/>
          <p:cNvSpPr/>
          <p:nvPr/>
        </p:nvSpPr>
        <p:spPr>
          <a:xfrm flipH="1">
            <a:off x="7589202" y="4402177"/>
            <a:ext cx="930067" cy="757208"/>
          </a:xfrm>
          <a:custGeom>
            <a:rect b="b" l="l" r="r" t="t"/>
            <a:pathLst>
              <a:path extrusionOk="0" h="1009611" w="1240089">
                <a:moveTo>
                  <a:pt x="1217781" y="909983"/>
                </a:moveTo>
                <a:cubicBezTo>
                  <a:pt x="1204420" y="928401"/>
                  <a:pt x="1186670" y="942811"/>
                  <a:pt x="1166630" y="953594"/>
                </a:cubicBezTo>
                <a:cubicBezTo>
                  <a:pt x="1179799" y="955789"/>
                  <a:pt x="1192396" y="960942"/>
                  <a:pt x="1202989" y="969245"/>
                </a:cubicBezTo>
                <a:cubicBezTo>
                  <a:pt x="1196595" y="983368"/>
                  <a:pt x="1189056" y="996824"/>
                  <a:pt x="1180276" y="1009611"/>
                </a:cubicBezTo>
                <a:lnTo>
                  <a:pt x="236283" y="1009611"/>
                </a:lnTo>
                <a:cubicBezTo>
                  <a:pt x="151541" y="960179"/>
                  <a:pt x="79206" y="889274"/>
                  <a:pt x="29773" y="804437"/>
                </a:cubicBezTo>
                <a:cubicBezTo>
                  <a:pt x="2957" y="758344"/>
                  <a:pt x="-15747" y="695838"/>
                  <a:pt x="18798" y="655280"/>
                </a:cubicBezTo>
                <a:cubicBezTo>
                  <a:pt x="68136" y="597449"/>
                  <a:pt x="161084" y="644305"/>
                  <a:pt x="219488" y="692879"/>
                </a:cubicBezTo>
                <a:cubicBezTo>
                  <a:pt x="192863" y="609665"/>
                  <a:pt x="167478" y="526068"/>
                  <a:pt x="143334" y="442185"/>
                </a:cubicBezTo>
                <a:cubicBezTo>
                  <a:pt x="139899" y="429970"/>
                  <a:pt x="136559" y="416228"/>
                  <a:pt x="142953" y="405349"/>
                </a:cubicBezTo>
                <a:cubicBezTo>
                  <a:pt x="156313" y="382446"/>
                  <a:pt x="191717" y="396474"/>
                  <a:pt x="211758" y="413842"/>
                </a:cubicBezTo>
                <a:cubicBezTo>
                  <a:pt x="243727" y="441517"/>
                  <a:pt x="272833" y="472531"/>
                  <a:pt x="298599" y="506123"/>
                </a:cubicBezTo>
                <a:cubicBezTo>
                  <a:pt x="270733" y="465184"/>
                  <a:pt x="255942" y="416610"/>
                  <a:pt x="253747" y="367368"/>
                </a:cubicBezTo>
                <a:cubicBezTo>
                  <a:pt x="250789" y="302285"/>
                  <a:pt x="269970" y="236056"/>
                  <a:pt x="310623" y="185001"/>
                </a:cubicBezTo>
                <a:cubicBezTo>
                  <a:pt x="327037" y="197980"/>
                  <a:pt x="342592" y="212008"/>
                  <a:pt x="357193" y="226895"/>
                </a:cubicBezTo>
                <a:cubicBezTo>
                  <a:pt x="364446" y="234148"/>
                  <a:pt x="371412" y="241687"/>
                  <a:pt x="378092" y="249417"/>
                </a:cubicBezTo>
                <a:cubicBezTo>
                  <a:pt x="402045" y="276710"/>
                  <a:pt x="423040" y="306579"/>
                  <a:pt x="440599" y="338357"/>
                </a:cubicBezTo>
                <a:cubicBezTo>
                  <a:pt x="454341" y="362978"/>
                  <a:pt x="465983" y="388744"/>
                  <a:pt x="475335" y="415273"/>
                </a:cubicBezTo>
                <a:cubicBezTo>
                  <a:pt x="447088" y="287589"/>
                  <a:pt x="468083" y="149692"/>
                  <a:pt x="533071" y="36226"/>
                </a:cubicBezTo>
                <a:cubicBezTo>
                  <a:pt x="540896" y="22579"/>
                  <a:pt x="550343" y="8360"/>
                  <a:pt x="565039" y="2634"/>
                </a:cubicBezTo>
                <a:cubicBezTo>
                  <a:pt x="600539" y="-11012"/>
                  <a:pt x="630982" y="31073"/>
                  <a:pt x="644628" y="66477"/>
                </a:cubicBezTo>
                <a:cubicBezTo>
                  <a:pt x="678219" y="153509"/>
                  <a:pt x="703031" y="243882"/>
                  <a:pt x="718491" y="335781"/>
                </a:cubicBezTo>
                <a:cubicBezTo>
                  <a:pt x="770977" y="296273"/>
                  <a:pt x="766492" y="185764"/>
                  <a:pt x="832148" y="188055"/>
                </a:cubicBezTo>
                <a:cubicBezTo>
                  <a:pt x="874710" y="189582"/>
                  <a:pt x="892555" y="244931"/>
                  <a:pt x="886543" y="287016"/>
                </a:cubicBezTo>
                <a:cubicBezTo>
                  <a:pt x="880531" y="329196"/>
                  <a:pt x="862781" y="373380"/>
                  <a:pt x="879386" y="412697"/>
                </a:cubicBezTo>
                <a:cubicBezTo>
                  <a:pt x="878050" y="373189"/>
                  <a:pt x="931395" y="348663"/>
                  <a:pt x="965941" y="367558"/>
                </a:cubicBezTo>
                <a:cubicBezTo>
                  <a:pt x="1000582" y="386549"/>
                  <a:pt x="1012701" y="432833"/>
                  <a:pt x="1003158" y="471100"/>
                </a:cubicBezTo>
                <a:cubicBezTo>
                  <a:pt x="993615" y="509368"/>
                  <a:pt x="967277" y="541051"/>
                  <a:pt x="939888" y="569489"/>
                </a:cubicBezTo>
                <a:cubicBezTo>
                  <a:pt x="980446" y="544963"/>
                  <a:pt x="1029020" y="519960"/>
                  <a:pt x="1073395" y="526545"/>
                </a:cubicBezTo>
                <a:cubicBezTo>
                  <a:pt x="1083320" y="527977"/>
                  <a:pt x="1092958" y="530935"/>
                  <a:pt x="1102310" y="535897"/>
                </a:cubicBezTo>
                <a:cubicBezTo>
                  <a:pt x="1143918" y="557846"/>
                  <a:pt x="1160045" y="611859"/>
                  <a:pt x="1152125" y="658238"/>
                </a:cubicBezTo>
                <a:cubicBezTo>
                  <a:pt x="1144872" y="701086"/>
                  <a:pt x="1121587" y="738972"/>
                  <a:pt x="1097634" y="775331"/>
                </a:cubicBezTo>
                <a:cubicBezTo>
                  <a:pt x="1124736" y="741262"/>
                  <a:pt x="1185716" y="741548"/>
                  <a:pt x="1216158" y="774759"/>
                </a:cubicBezTo>
                <a:cubicBezTo>
                  <a:pt x="1249177" y="810640"/>
                  <a:pt x="1246410" y="870379"/>
                  <a:pt x="1217781" y="909983"/>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01" name="Google Shape;1401;p32"/>
          <p:cNvSpPr/>
          <p:nvPr/>
        </p:nvSpPr>
        <p:spPr>
          <a:xfrm flipH="1">
            <a:off x="8076398" y="3777515"/>
            <a:ext cx="1074999" cy="1381871"/>
          </a:xfrm>
          <a:custGeom>
            <a:rect b="b" l="l" r="r" t="t"/>
            <a:pathLst>
              <a:path extrusionOk="0" h="1842494" w="1433332">
                <a:moveTo>
                  <a:pt x="1423242" y="1842494"/>
                </a:moveTo>
                <a:lnTo>
                  <a:pt x="0" y="1842494"/>
                </a:lnTo>
                <a:lnTo>
                  <a:pt x="0" y="960626"/>
                </a:lnTo>
                <a:cubicBezTo>
                  <a:pt x="27961" y="996412"/>
                  <a:pt x="52296" y="1035538"/>
                  <a:pt x="72527" y="1077241"/>
                </a:cubicBezTo>
                <a:cubicBezTo>
                  <a:pt x="42943" y="987346"/>
                  <a:pt x="13074" y="889244"/>
                  <a:pt x="39508" y="798300"/>
                </a:cubicBezTo>
                <a:cubicBezTo>
                  <a:pt x="65942" y="707355"/>
                  <a:pt x="177023" y="644180"/>
                  <a:pt x="242106" y="707355"/>
                </a:cubicBezTo>
                <a:cubicBezTo>
                  <a:pt x="292207" y="756024"/>
                  <a:pt x="292111" y="853267"/>
                  <a:pt x="350228" y="889435"/>
                </a:cubicBezTo>
                <a:cubicBezTo>
                  <a:pt x="329806" y="633683"/>
                  <a:pt x="353568" y="373922"/>
                  <a:pt x="419796" y="128095"/>
                </a:cubicBezTo>
                <a:cubicBezTo>
                  <a:pt x="433538" y="76849"/>
                  <a:pt x="455201" y="19400"/>
                  <a:pt x="501484" y="3941"/>
                </a:cubicBezTo>
                <a:cubicBezTo>
                  <a:pt x="580310" y="-22493"/>
                  <a:pt x="636041" y="89446"/>
                  <a:pt x="651596" y="178864"/>
                </a:cubicBezTo>
                <a:cubicBezTo>
                  <a:pt x="682229" y="355504"/>
                  <a:pt x="689959" y="537012"/>
                  <a:pt x="674499" y="715848"/>
                </a:cubicBezTo>
                <a:cubicBezTo>
                  <a:pt x="687764" y="671664"/>
                  <a:pt x="702078" y="625476"/>
                  <a:pt x="732998" y="593888"/>
                </a:cubicBezTo>
                <a:cubicBezTo>
                  <a:pt x="763917" y="562301"/>
                  <a:pt x="816880" y="551804"/>
                  <a:pt x="847418" y="584059"/>
                </a:cubicBezTo>
                <a:cubicBezTo>
                  <a:pt x="868604" y="606390"/>
                  <a:pt x="873089" y="641508"/>
                  <a:pt x="874425" y="673764"/>
                </a:cubicBezTo>
                <a:cubicBezTo>
                  <a:pt x="877956" y="759078"/>
                  <a:pt x="867649" y="845060"/>
                  <a:pt x="844173" y="926367"/>
                </a:cubicBezTo>
                <a:cubicBezTo>
                  <a:pt x="900286" y="896211"/>
                  <a:pt x="971668" y="909857"/>
                  <a:pt x="1019097" y="953946"/>
                </a:cubicBezTo>
                <a:cubicBezTo>
                  <a:pt x="1032266" y="966065"/>
                  <a:pt x="1043527" y="980571"/>
                  <a:pt x="1052211" y="997175"/>
                </a:cubicBezTo>
                <a:cubicBezTo>
                  <a:pt x="1088665" y="1067030"/>
                  <a:pt x="1073015" y="1163510"/>
                  <a:pt x="1019574" y="1217141"/>
                </a:cubicBezTo>
                <a:cubicBezTo>
                  <a:pt x="1042191" y="1201396"/>
                  <a:pt x="1069484" y="1196433"/>
                  <a:pt x="1096586" y="1200251"/>
                </a:cubicBezTo>
                <a:cubicBezTo>
                  <a:pt x="1143728" y="1206740"/>
                  <a:pt x="1190584" y="1239568"/>
                  <a:pt x="1212629" y="1287283"/>
                </a:cubicBezTo>
                <a:cubicBezTo>
                  <a:pt x="1213106" y="1288237"/>
                  <a:pt x="1213487" y="1289191"/>
                  <a:pt x="1213869" y="1290146"/>
                </a:cubicBezTo>
                <a:cubicBezTo>
                  <a:pt x="1215110" y="1292818"/>
                  <a:pt x="1216255" y="1295585"/>
                  <a:pt x="1217400" y="1298352"/>
                </a:cubicBezTo>
                <a:cubicBezTo>
                  <a:pt x="1248510" y="1378609"/>
                  <a:pt x="1225893" y="1475852"/>
                  <a:pt x="1180087" y="1547711"/>
                </a:cubicBezTo>
                <a:cubicBezTo>
                  <a:pt x="1215491" y="1525858"/>
                  <a:pt x="1257767" y="1520514"/>
                  <a:pt x="1297466" y="1529484"/>
                </a:cubicBezTo>
                <a:lnTo>
                  <a:pt x="1297561" y="1529580"/>
                </a:lnTo>
                <a:cubicBezTo>
                  <a:pt x="1336783" y="1538359"/>
                  <a:pt x="1373428" y="1561357"/>
                  <a:pt x="1398240" y="1596190"/>
                </a:cubicBezTo>
                <a:cubicBezTo>
                  <a:pt x="1448245" y="1666330"/>
                  <a:pt x="1444333" y="1776457"/>
                  <a:pt x="1389556" y="1841731"/>
                </a:cubicBezTo>
                <a:cubicBezTo>
                  <a:pt x="1401389" y="1836291"/>
                  <a:pt x="1412936" y="1837246"/>
                  <a:pt x="1423242" y="1842494"/>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402" name="Google Shape;1402;p32"/>
          <p:cNvGrpSpPr/>
          <p:nvPr/>
        </p:nvGrpSpPr>
        <p:grpSpPr>
          <a:xfrm flipH="1">
            <a:off x="7109776" y="4733189"/>
            <a:ext cx="812221" cy="437616"/>
            <a:chOff x="1637000" y="6302694"/>
            <a:chExt cx="1082962" cy="583488"/>
          </a:xfrm>
        </p:grpSpPr>
        <p:sp>
          <p:nvSpPr>
            <p:cNvPr id="1403" name="Google Shape;1403;p32"/>
            <p:cNvSpPr/>
            <p:nvPr/>
          </p:nvSpPr>
          <p:spPr>
            <a:xfrm>
              <a:off x="1651265" y="6316892"/>
              <a:ext cx="1054601" cy="554064"/>
            </a:xfrm>
            <a:custGeom>
              <a:rect b="b" l="l" r="r" t="t"/>
              <a:pathLst>
                <a:path extrusionOk="0" h="554064" w="1054601">
                  <a:moveTo>
                    <a:pt x="1042621" y="554065"/>
                  </a:moveTo>
                  <a:lnTo>
                    <a:pt x="90994" y="554065"/>
                  </a:lnTo>
                  <a:cubicBezTo>
                    <a:pt x="96242" y="546526"/>
                    <a:pt x="104163" y="541277"/>
                    <a:pt x="112943" y="538224"/>
                  </a:cubicBezTo>
                  <a:cubicBezTo>
                    <a:pt x="65991" y="511885"/>
                    <a:pt x="27533" y="469991"/>
                    <a:pt x="6347" y="420367"/>
                  </a:cubicBezTo>
                  <a:cubicBezTo>
                    <a:pt x="-333" y="404622"/>
                    <a:pt x="-4436" y="384009"/>
                    <a:pt x="8161" y="372461"/>
                  </a:cubicBezTo>
                  <a:cubicBezTo>
                    <a:pt x="24765" y="357097"/>
                    <a:pt x="50818" y="372652"/>
                    <a:pt x="67423" y="387922"/>
                  </a:cubicBezTo>
                  <a:cubicBezTo>
                    <a:pt x="96242" y="414165"/>
                    <a:pt x="125062" y="440503"/>
                    <a:pt x="153882" y="466842"/>
                  </a:cubicBezTo>
                  <a:cubicBezTo>
                    <a:pt x="96624" y="399945"/>
                    <a:pt x="60265" y="315490"/>
                    <a:pt x="51009" y="227981"/>
                  </a:cubicBezTo>
                  <a:cubicBezTo>
                    <a:pt x="49864" y="216625"/>
                    <a:pt x="49291" y="204409"/>
                    <a:pt x="55208" y="194676"/>
                  </a:cubicBezTo>
                  <a:cubicBezTo>
                    <a:pt x="70858" y="169196"/>
                    <a:pt x="110366" y="183510"/>
                    <a:pt x="133937" y="202024"/>
                  </a:cubicBezTo>
                  <a:cubicBezTo>
                    <a:pt x="174209" y="233897"/>
                    <a:pt x="210281" y="271020"/>
                    <a:pt x="241010" y="312055"/>
                  </a:cubicBezTo>
                  <a:cubicBezTo>
                    <a:pt x="222115" y="272546"/>
                    <a:pt x="209136" y="230271"/>
                    <a:pt x="202551" y="186946"/>
                  </a:cubicBezTo>
                  <a:cubicBezTo>
                    <a:pt x="196921" y="149633"/>
                    <a:pt x="198925" y="105163"/>
                    <a:pt x="229272" y="82641"/>
                  </a:cubicBezTo>
                  <a:cubicBezTo>
                    <a:pt x="239101" y="75293"/>
                    <a:pt x="250744" y="71667"/>
                    <a:pt x="262768" y="70998"/>
                  </a:cubicBezTo>
                  <a:cubicBezTo>
                    <a:pt x="285385" y="69567"/>
                    <a:pt x="309624" y="78728"/>
                    <a:pt x="327183" y="93902"/>
                  </a:cubicBezTo>
                  <a:cubicBezTo>
                    <a:pt x="354094" y="116996"/>
                    <a:pt x="369077" y="150682"/>
                    <a:pt x="383296" y="183224"/>
                  </a:cubicBezTo>
                  <a:cubicBezTo>
                    <a:pt x="385968" y="134937"/>
                    <a:pt x="389690" y="83786"/>
                    <a:pt x="417364" y="44183"/>
                  </a:cubicBezTo>
                  <a:cubicBezTo>
                    <a:pt x="445134" y="4483"/>
                    <a:pt x="506019" y="-16034"/>
                    <a:pt x="543046" y="15172"/>
                  </a:cubicBezTo>
                  <a:cubicBezTo>
                    <a:pt x="575015" y="42178"/>
                    <a:pt x="573965" y="90848"/>
                    <a:pt x="570338" y="132551"/>
                  </a:cubicBezTo>
                  <a:cubicBezTo>
                    <a:pt x="579118" y="76915"/>
                    <a:pt x="631604" y="26910"/>
                    <a:pt x="687240" y="35403"/>
                  </a:cubicBezTo>
                  <a:cubicBezTo>
                    <a:pt x="742780" y="43801"/>
                    <a:pt x="775513" y="124917"/>
                    <a:pt x="733142" y="161943"/>
                  </a:cubicBezTo>
                  <a:cubicBezTo>
                    <a:pt x="759099" y="137990"/>
                    <a:pt x="789636" y="112415"/>
                    <a:pt x="824850" y="115564"/>
                  </a:cubicBezTo>
                  <a:cubicBezTo>
                    <a:pt x="865980" y="119286"/>
                    <a:pt x="893846" y="163184"/>
                    <a:pt x="894705" y="204409"/>
                  </a:cubicBezTo>
                  <a:cubicBezTo>
                    <a:pt x="895468" y="243058"/>
                    <a:pt x="878959" y="279417"/>
                    <a:pt x="861686" y="314058"/>
                  </a:cubicBezTo>
                  <a:cubicBezTo>
                    <a:pt x="886212" y="274837"/>
                    <a:pt x="960170" y="289533"/>
                    <a:pt x="979447" y="334671"/>
                  </a:cubicBezTo>
                  <a:cubicBezTo>
                    <a:pt x="995383" y="371889"/>
                    <a:pt x="984505" y="413974"/>
                    <a:pt x="963605" y="449951"/>
                  </a:cubicBezTo>
                  <a:cubicBezTo>
                    <a:pt x="988417" y="435827"/>
                    <a:pt x="1029643" y="442316"/>
                    <a:pt x="1045198" y="469705"/>
                  </a:cubicBezTo>
                  <a:cubicBezTo>
                    <a:pt x="1059894" y="495662"/>
                    <a:pt x="1056077" y="526772"/>
                    <a:pt x="1042621" y="554065"/>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04" name="Google Shape;1404;p32"/>
            <p:cNvSpPr/>
            <p:nvPr/>
          </p:nvSpPr>
          <p:spPr>
            <a:xfrm>
              <a:off x="1637000" y="6302694"/>
              <a:ext cx="1082962" cy="583488"/>
            </a:xfrm>
            <a:custGeom>
              <a:rect b="b" l="l" r="r" t="t"/>
              <a:pathLst>
                <a:path extrusionOk="0" h="583488" w="1082962">
                  <a:moveTo>
                    <a:pt x="1056887" y="553948"/>
                  </a:moveTo>
                  <a:cubicBezTo>
                    <a:pt x="1025300" y="553948"/>
                    <a:pt x="993713" y="553948"/>
                    <a:pt x="962125" y="553948"/>
                  </a:cubicBezTo>
                  <a:cubicBezTo>
                    <a:pt x="886258" y="553948"/>
                    <a:pt x="810487" y="553948"/>
                    <a:pt x="734620" y="553948"/>
                  </a:cubicBezTo>
                  <a:cubicBezTo>
                    <a:pt x="642912" y="553948"/>
                    <a:pt x="551204" y="553948"/>
                    <a:pt x="459496" y="553948"/>
                  </a:cubicBezTo>
                  <a:cubicBezTo>
                    <a:pt x="380575" y="553948"/>
                    <a:pt x="301559" y="553948"/>
                    <a:pt x="222638" y="553948"/>
                  </a:cubicBezTo>
                  <a:cubicBezTo>
                    <a:pt x="196491" y="553948"/>
                    <a:pt x="170343" y="553948"/>
                    <a:pt x="144099" y="553948"/>
                  </a:cubicBezTo>
                  <a:cubicBezTo>
                    <a:pt x="132075" y="553948"/>
                    <a:pt x="118715" y="552326"/>
                    <a:pt x="106786" y="553948"/>
                  </a:cubicBezTo>
                  <a:cubicBezTo>
                    <a:pt x="106214" y="554043"/>
                    <a:pt x="105641" y="553948"/>
                    <a:pt x="105164" y="553948"/>
                  </a:cubicBezTo>
                  <a:cubicBezTo>
                    <a:pt x="109268" y="561105"/>
                    <a:pt x="113371" y="568262"/>
                    <a:pt x="117570" y="575515"/>
                  </a:cubicBezTo>
                  <a:cubicBezTo>
                    <a:pt x="120910" y="571221"/>
                    <a:pt x="125968" y="568167"/>
                    <a:pt x="130930" y="566258"/>
                  </a:cubicBezTo>
                  <a:cubicBezTo>
                    <a:pt x="141905" y="562059"/>
                    <a:pt x="145817" y="546695"/>
                    <a:pt x="134366" y="540110"/>
                  </a:cubicBezTo>
                  <a:cubicBezTo>
                    <a:pt x="109172" y="525700"/>
                    <a:pt x="86842" y="507283"/>
                    <a:pt x="68137" y="485048"/>
                  </a:cubicBezTo>
                  <a:cubicBezTo>
                    <a:pt x="51914" y="465866"/>
                    <a:pt x="32828" y="439145"/>
                    <a:pt x="29011" y="413666"/>
                  </a:cubicBezTo>
                  <a:cubicBezTo>
                    <a:pt x="27389" y="402882"/>
                    <a:pt x="30729" y="392671"/>
                    <a:pt x="43421" y="395343"/>
                  </a:cubicBezTo>
                  <a:cubicBezTo>
                    <a:pt x="57258" y="398206"/>
                    <a:pt x="68424" y="409467"/>
                    <a:pt x="78444" y="418628"/>
                  </a:cubicBezTo>
                  <a:cubicBezTo>
                    <a:pt x="104973" y="442772"/>
                    <a:pt x="131503" y="467011"/>
                    <a:pt x="158032" y="491250"/>
                  </a:cubicBezTo>
                  <a:cubicBezTo>
                    <a:pt x="171774" y="503847"/>
                    <a:pt x="190097" y="484952"/>
                    <a:pt x="178263" y="471019"/>
                  </a:cubicBezTo>
                  <a:cubicBezTo>
                    <a:pt x="134938" y="419869"/>
                    <a:pt x="104114" y="358794"/>
                    <a:pt x="88559" y="293615"/>
                  </a:cubicBezTo>
                  <a:cubicBezTo>
                    <a:pt x="84647" y="277392"/>
                    <a:pt x="81593" y="260882"/>
                    <a:pt x="79780" y="244278"/>
                  </a:cubicBezTo>
                  <a:cubicBezTo>
                    <a:pt x="78539" y="232349"/>
                    <a:pt x="75963" y="213167"/>
                    <a:pt x="91422" y="209923"/>
                  </a:cubicBezTo>
                  <a:cubicBezTo>
                    <a:pt x="117379" y="204388"/>
                    <a:pt x="144768" y="231299"/>
                    <a:pt x="162040" y="246473"/>
                  </a:cubicBezTo>
                  <a:cubicBezTo>
                    <a:pt x="191814" y="272716"/>
                    <a:pt x="219012" y="301918"/>
                    <a:pt x="242870" y="333600"/>
                  </a:cubicBezTo>
                  <a:cubicBezTo>
                    <a:pt x="253844" y="348201"/>
                    <a:pt x="275602" y="336081"/>
                    <a:pt x="267586" y="319190"/>
                  </a:cubicBezTo>
                  <a:cubicBezTo>
                    <a:pt x="250695" y="283309"/>
                    <a:pt x="238671" y="245232"/>
                    <a:pt x="231991" y="206106"/>
                  </a:cubicBezTo>
                  <a:cubicBezTo>
                    <a:pt x="227219" y="178336"/>
                    <a:pt x="224261" y="143695"/>
                    <a:pt x="241438" y="119265"/>
                  </a:cubicBezTo>
                  <a:cubicBezTo>
                    <a:pt x="262719" y="88918"/>
                    <a:pt x="306426" y="97506"/>
                    <a:pt x="331333" y="118310"/>
                  </a:cubicBezTo>
                  <a:cubicBezTo>
                    <a:pt x="357767" y="140354"/>
                    <a:pt x="371795" y="173946"/>
                    <a:pt x="385251" y="204769"/>
                  </a:cubicBezTo>
                  <a:cubicBezTo>
                    <a:pt x="391359" y="218798"/>
                    <a:pt x="411208" y="210305"/>
                    <a:pt x="411971" y="197517"/>
                  </a:cubicBezTo>
                  <a:cubicBezTo>
                    <a:pt x="415407" y="136537"/>
                    <a:pt x="421992" y="52941"/>
                    <a:pt x="491846" y="32041"/>
                  </a:cubicBezTo>
                  <a:cubicBezTo>
                    <a:pt x="518949" y="23930"/>
                    <a:pt x="547196" y="30992"/>
                    <a:pt x="561415" y="56948"/>
                  </a:cubicBezTo>
                  <a:cubicBezTo>
                    <a:pt x="576016" y="83574"/>
                    <a:pt x="572771" y="117737"/>
                    <a:pt x="570385" y="146844"/>
                  </a:cubicBezTo>
                  <a:cubicBezTo>
                    <a:pt x="569049" y="162781"/>
                    <a:pt x="595770" y="166597"/>
                    <a:pt x="598537" y="150661"/>
                  </a:cubicBezTo>
                  <a:cubicBezTo>
                    <a:pt x="606839" y="102946"/>
                    <a:pt x="657036" y="45402"/>
                    <a:pt x="710763" y="66874"/>
                  </a:cubicBezTo>
                  <a:cubicBezTo>
                    <a:pt x="746740" y="81283"/>
                    <a:pt x="768975" y="137205"/>
                    <a:pt x="737388" y="166120"/>
                  </a:cubicBezTo>
                  <a:cubicBezTo>
                    <a:pt x="744163" y="172896"/>
                    <a:pt x="750843" y="179576"/>
                    <a:pt x="757619" y="186351"/>
                  </a:cubicBezTo>
                  <a:cubicBezTo>
                    <a:pt x="776228" y="169270"/>
                    <a:pt x="797127" y="149993"/>
                    <a:pt x="822798" y="144935"/>
                  </a:cubicBezTo>
                  <a:cubicBezTo>
                    <a:pt x="845414" y="140450"/>
                    <a:pt x="865932" y="151806"/>
                    <a:pt x="878719" y="170129"/>
                  </a:cubicBezTo>
                  <a:cubicBezTo>
                    <a:pt x="911738" y="217462"/>
                    <a:pt x="886354" y="275388"/>
                    <a:pt x="863642" y="321194"/>
                  </a:cubicBezTo>
                  <a:cubicBezTo>
                    <a:pt x="855434" y="337704"/>
                    <a:pt x="878147" y="351064"/>
                    <a:pt x="888358" y="335604"/>
                  </a:cubicBezTo>
                  <a:cubicBezTo>
                    <a:pt x="905058" y="310506"/>
                    <a:pt x="945425" y="318904"/>
                    <a:pt x="965274" y="335032"/>
                  </a:cubicBezTo>
                  <a:cubicBezTo>
                    <a:pt x="1002588" y="365092"/>
                    <a:pt x="985315" y="422255"/>
                    <a:pt x="965561" y="457086"/>
                  </a:cubicBezTo>
                  <a:cubicBezTo>
                    <a:pt x="958308" y="469779"/>
                    <a:pt x="972622" y="483329"/>
                    <a:pt x="985124" y="476650"/>
                  </a:cubicBezTo>
                  <a:cubicBezTo>
                    <a:pt x="1002015" y="467679"/>
                    <a:pt x="1025968" y="469970"/>
                    <a:pt x="1040378" y="482852"/>
                  </a:cubicBezTo>
                  <a:cubicBezTo>
                    <a:pt x="1062041" y="502321"/>
                    <a:pt x="1055551" y="538107"/>
                    <a:pt x="1044577" y="561201"/>
                  </a:cubicBezTo>
                  <a:cubicBezTo>
                    <a:pt x="1036751" y="577805"/>
                    <a:pt x="1061372" y="592311"/>
                    <a:pt x="1069293" y="575611"/>
                  </a:cubicBezTo>
                  <a:cubicBezTo>
                    <a:pt x="1085802" y="540683"/>
                    <a:pt x="1092101" y="491823"/>
                    <a:pt x="1060609" y="462621"/>
                  </a:cubicBezTo>
                  <a:cubicBezTo>
                    <a:pt x="1036751" y="440482"/>
                    <a:pt x="999057" y="436855"/>
                    <a:pt x="970714" y="451933"/>
                  </a:cubicBezTo>
                  <a:cubicBezTo>
                    <a:pt x="977203" y="458422"/>
                    <a:pt x="983788" y="465007"/>
                    <a:pt x="990277" y="471496"/>
                  </a:cubicBezTo>
                  <a:cubicBezTo>
                    <a:pt x="1017856" y="422923"/>
                    <a:pt x="1032362" y="350014"/>
                    <a:pt x="980925" y="311174"/>
                  </a:cubicBezTo>
                  <a:cubicBezTo>
                    <a:pt x="946379" y="285122"/>
                    <a:pt x="889694" y="281781"/>
                    <a:pt x="863546" y="321194"/>
                  </a:cubicBezTo>
                  <a:cubicBezTo>
                    <a:pt x="871753" y="325966"/>
                    <a:pt x="880055" y="330833"/>
                    <a:pt x="888262" y="335604"/>
                  </a:cubicBezTo>
                  <a:cubicBezTo>
                    <a:pt x="917369" y="277010"/>
                    <a:pt x="943707" y="204960"/>
                    <a:pt x="897233" y="147511"/>
                  </a:cubicBezTo>
                  <a:cubicBezTo>
                    <a:pt x="878433" y="124322"/>
                    <a:pt x="850186" y="111821"/>
                    <a:pt x="820412" y="116402"/>
                  </a:cubicBezTo>
                  <a:cubicBezTo>
                    <a:pt x="787488" y="121364"/>
                    <a:pt x="760863" y="144363"/>
                    <a:pt x="737197" y="166120"/>
                  </a:cubicBezTo>
                  <a:cubicBezTo>
                    <a:pt x="723550" y="178622"/>
                    <a:pt x="743877" y="198758"/>
                    <a:pt x="757428" y="186351"/>
                  </a:cubicBezTo>
                  <a:cubicBezTo>
                    <a:pt x="803234" y="144363"/>
                    <a:pt x="776228" y="64869"/>
                    <a:pt x="724027" y="41680"/>
                  </a:cubicBezTo>
                  <a:cubicBezTo>
                    <a:pt x="654650" y="10951"/>
                    <a:pt x="582123" y="76894"/>
                    <a:pt x="570672" y="143027"/>
                  </a:cubicBezTo>
                  <a:cubicBezTo>
                    <a:pt x="580024" y="144267"/>
                    <a:pt x="589376" y="145603"/>
                    <a:pt x="598823" y="146844"/>
                  </a:cubicBezTo>
                  <a:cubicBezTo>
                    <a:pt x="603404" y="93021"/>
                    <a:pt x="599778" y="18968"/>
                    <a:pt x="535553" y="2649"/>
                  </a:cubicBezTo>
                  <a:cubicBezTo>
                    <a:pt x="509119" y="-4031"/>
                    <a:pt x="480490" y="2458"/>
                    <a:pt x="457301" y="16105"/>
                  </a:cubicBezTo>
                  <a:cubicBezTo>
                    <a:pt x="430962" y="31564"/>
                    <a:pt x="413498" y="55708"/>
                    <a:pt x="402238" y="83574"/>
                  </a:cubicBezTo>
                  <a:cubicBezTo>
                    <a:pt x="387828" y="119551"/>
                    <a:pt x="385347" y="159154"/>
                    <a:pt x="383247" y="197422"/>
                  </a:cubicBezTo>
                  <a:cubicBezTo>
                    <a:pt x="392122" y="195036"/>
                    <a:pt x="400997" y="192650"/>
                    <a:pt x="409967" y="190169"/>
                  </a:cubicBezTo>
                  <a:cubicBezTo>
                    <a:pt x="385156" y="133388"/>
                    <a:pt x="346220" y="63724"/>
                    <a:pt x="273121" y="71167"/>
                  </a:cubicBezTo>
                  <a:cubicBezTo>
                    <a:pt x="241247" y="74412"/>
                    <a:pt x="217390" y="95598"/>
                    <a:pt x="206797" y="125277"/>
                  </a:cubicBezTo>
                  <a:cubicBezTo>
                    <a:pt x="196777" y="153429"/>
                    <a:pt x="199544" y="184729"/>
                    <a:pt x="204507" y="213549"/>
                  </a:cubicBezTo>
                  <a:cubicBezTo>
                    <a:pt x="211664" y="255157"/>
                    <a:pt x="225024" y="295333"/>
                    <a:pt x="242965" y="333409"/>
                  </a:cubicBezTo>
                  <a:cubicBezTo>
                    <a:pt x="251172" y="328638"/>
                    <a:pt x="259474" y="323771"/>
                    <a:pt x="267681" y="318999"/>
                  </a:cubicBezTo>
                  <a:cubicBezTo>
                    <a:pt x="242679" y="285885"/>
                    <a:pt x="214909" y="255061"/>
                    <a:pt x="183894" y="227482"/>
                  </a:cubicBezTo>
                  <a:cubicBezTo>
                    <a:pt x="159177" y="205533"/>
                    <a:pt x="128735" y="178622"/>
                    <a:pt x="93045" y="180912"/>
                  </a:cubicBezTo>
                  <a:cubicBezTo>
                    <a:pt x="77680" y="181867"/>
                    <a:pt x="63747" y="189501"/>
                    <a:pt x="56304" y="203338"/>
                  </a:cubicBezTo>
                  <a:cubicBezTo>
                    <a:pt x="46952" y="220611"/>
                    <a:pt x="50674" y="241319"/>
                    <a:pt x="53250" y="259928"/>
                  </a:cubicBezTo>
                  <a:cubicBezTo>
                    <a:pt x="58881" y="300199"/>
                    <a:pt x="70332" y="339326"/>
                    <a:pt x="86460" y="376639"/>
                  </a:cubicBezTo>
                  <a:cubicBezTo>
                    <a:pt x="104496" y="418342"/>
                    <a:pt x="128831" y="456609"/>
                    <a:pt x="158128" y="491250"/>
                  </a:cubicBezTo>
                  <a:cubicBezTo>
                    <a:pt x="164903" y="484475"/>
                    <a:pt x="171583" y="477795"/>
                    <a:pt x="178359" y="471019"/>
                  </a:cubicBezTo>
                  <a:cubicBezTo>
                    <a:pt x="161086" y="455178"/>
                    <a:pt x="143813" y="439432"/>
                    <a:pt x="126445" y="423591"/>
                  </a:cubicBezTo>
                  <a:cubicBezTo>
                    <a:pt x="111558" y="409944"/>
                    <a:pt x="97053" y="395152"/>
                    <a:pt x="80925" y="383033"/>
                  </a:cubicBezTo>
                  <a:cubicBezTo>
                    <a:pt x="67278" y="372822"/>
                    <a:pt x="50196" y="363947"/>
                    <a:pt x="32637" y="366714"/>
                  </a:cubicBezTo>
                  <a:cubicBezTo>
                    <a:pt x="16605" y="369291"/>
                    <a:pt x="4390" y="381697"/>
                    <a:pt x="1145" y="397538"/>
                  </a:cubicBezTo>
                  <a:cubicBezTo>
                    <a:pt x="-5630" y="430176"/>
                    <a:pt x="19086" y="467488"/>
                    <a:pt x="37600" y="492205"/>
                  </a:cubicBezTo>
                  <a:cubicBezTo>
                    <a:pt x="59930" y="521884"/>
                    <a:pt x="87796" y="546504"/>
                    <a:pt x="120051" y="564923"/>
                  </a:cubicBezTo>
                  <a:cubicBezTo>
                    <a:pt x="121196" y="556238"/>
                    <a:pt x="122341" y="547459"/>
                    <a:pt x="123487" y="538774"/>
                  </a:cubicBezTo>
                  <a:cubicBezTo>
                    <a:pt x="110699" y="543641"/>
                    <a:pt x="101347" y="550322"/>
                    <a:pt x="92949" y="561201"/>
                  </a:cubicBezTo>
                  <a:cubicBezTo>
                    <a:pt x="86078" y="570171"/>
                    <a:pt x="95526" y="582768"/>
                    <a:pt x="105355" y="582768"/>
                  </a:cubicBezTo>
                  <a:cubicBezTo>
                    <a:pt x="136942" y="582768"/>
                    <a:pt x="168530" y="582768"/>
                    <a:pt x="200117" y="582768"/>
                  </a:cubicBezTo>
                  <a:cubicBezTo>
                    <a:pt x="275984" y="582768"/>
                    <a:pt x="351755" y="582768"/>
                    <a:pt x="427622" y="582768"/>
                  </a:cubicBezTo>
                  <a:cubicBezTo>
                    <a:pt x="519330" y="582768"/>
                    <a:pt x="611038" y="582768"/>
                    <a:pt x="702747" y="582768"/>
                  </a:cubicBezTo>
                  <a:cubicBezTo>
                    <a:pt x="781667" y="582768"/>
                    <a:pt x="860683" y="582768"/>
                    <a:pt x="939604" y="582768"/>
                  </a:cubicBezTo>
                  <a:cubicBezTo>
                    <a:pt x="978062" y="582768"/>
                    <a:pt x="1016998" y="584390"/>
                    <a:pt x="1055456" y="582768"/>
                  </a:cubicBezTo>
                  <a:cubicBezTo>
                    <a:pt x="1056028" y="582768"/>
                    <a:pt x="1056601" y="582768"/>
                    <a:pt x="1057078" y="582768"/>
                  </a:cubicBezTo>
                  <a:cubicBezTo>
                    <a:pt x="1075305" y="582577"/>
                    <a:pt x="1075305" y="553948"/>
                    <a:pt x="1056887" y="553948"/>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405" name="Google Shape;1405;p32"/>
          <p:cNvSpPr/>
          <p:nvPr/>
        </p:nvSpPr>
        <p:spPr>
          <a:xfrm flipH="1">
            <a:off x="8131132" y="4289646"/>
            <a:ext cx="742725" cy="869740"/>
          </a:xfrm>
          <a:custGeom>
            <a:rect b="b" l="l" r="r" t="t"/>
            <a:pathLst>
              <a:path extrusionOk="0" h="1159653" w="990300">
                <a:moveTo>
                  <a:pt x="990300" y="1159654"/>
                </a:moveTo>
                <a:lnTo>
                  <a:pt x="185730" y="1159654"/>
                </a:lnTo>
                <a:cubicBezTo>
                  <a:pt x="173611" y="1144194"/>
                  <a:pt x="162445" y="1127590"/>
                  <a:pt x="151853" y="1111175"/>
                </a:cubicBezTo>
                <a:cubicBezTo>
                  <a:pt x="110150" y="1136560"/>
                  <a:pt x="53178" y="1120050"/>
                  <a:pt x="32947" y="1076630"/>
                </a:cubicBezTo>
                <a:cubicBezTo>
                  <a:pt x="18155" y="1044851"/>
                  <a:pt x="25026" y="1003054"/>
                  <a:pt x="46402" y="973374"/>
                </a:cubicBezTo>
                <a:cubicBezTo>
                  <a:pt x="-16486" y="855328"/>
                  <a:pt x="-16200" y="696055"/>
                  <a:pt x="51842" y="570660"/>
                </a:cubicBezTo>
                <a:cubicBezTo>
                  <a:pt x="60049" y="555582"/>
                  <a:pt x="71119" y="539550"/>
                  <a:pt x="86865" y="536973"/>
                </a:cubicBezTo>
                <a:cubicBezTo>
                  <a:pt x="108814" y="533347"/>
                  <a:pt x="123319" y="557586"/>
                  <a:pt x="132194" y="578581"/>
                </a:cubicBezTo>
                <a:cubicBezTo>
                  <a:pt x="148512" y="616657"/>
                  <a:pt x="164736" y="654639"/>
                  <a:pt x="180959" y="692715"/>
                </a:cubicBezTo>
                <a:cubicBezTo>
                  <a:pt x="169412" y="555010"/>
                  <a:pt x="204625" y="409765"/>
                  <a:pt x="278774" y="289810"/>
                </a:cubicBezTo>
                <a:cubicBezTo>
                  <a:pt x="325440" y="350598"/>
                  <a:pt x="352828" y="428565"/>
                  <a:pt x="356073" y="509585"/>
                </a:cubicBezTo>
                <a:cubicBezTo>
                  <a:pt x="361608" y="450609"/>
                  <a:pt x="368956" y="386767"/>
                  <a:pt x="406841" y="341151"/>
                </a:cubicBezTo>
                <a:cubicBezTo>
                  <a:pt x="444727" y="295440"/>
                  <a:pt x="524316" y="286947"/>
                  <a:pt x="545883" y="339529"/>
                </a:cubicBezTo>
                <a:cubicBezTo>
                  <a:pt x="562583" y="379991"/>
                  <a:pt x="538153" y="435818"/>
                  <a:pt x="562583" y="471127"/>
                </a:cubicBezTo>
                <a:cubicBezTo>
                  <a:pt x="586154" y="402417"/>
                  <a:pt x="615070" y="335425"/>
                  <a:pt x="649043" y="271106"/>
                </a:cubicBezTo>
                <a:cubicBezTo>
                  <a:pt x="690078" y="193235"/>
                  <a:pt x="738270" y="119372"/>
                  <a:pt x="792760" y="51140"/>
                </a:cubicBezTo>
                <a:cubicBezTo>
                  <a:pt x="813469" y="25087"/>
                  <a:pt x="840284" y="-2492"/>
                  <a:pt x="870726" y="180"/>
                </a:cubicBezTo>
                <a:cubicBezTo>
                  <a:pt x="922545" y="4665"/>
                  <a:pt x="926648" y="82918"/>
                  <a:pt x="913193" y="138172"/>
                </a:cubicBezTo>
                <a:cubicBezTo>
                  <a:pt x="893248" y="220050"/>
                  <a:pt x="865382" y="300307"/>
                  <a:pt x="829978" y="376937"/>
                </a:cubicBezTo>
                <a:cubicBezTo>
                  <a:pt x="818240" y="402512"/>
                  <a:pt x="805643" y="427706"/>
                  <a:pt x="792188" y="452423"/>
                </a:cubicBezTo>
                <a:cubicBezTo>
                  <a:pt x="809556" y="432000"/>
                  <a:pt x="827783" y="410624"/>
                  <a:pt x="850877" y="399459"/>
                </a:cubicBezTo>
                <a:cubicBezTo>
                  <a:pt x="852690" y="398504"/>
                  <a:pt x="854503" y="397741"/>
                  <a:pt x="856316" y="396978"/>
                </a:cubicBezTo>
                <a:cubicBezTo>
                  <a:pt x="881987" y="386576"/>
                  <a:pt x="915006" y="393733"/>
                  <a:pt x="924454" y="419881"/>
                </a:cubicBezTo>
                <a:cubicBezTo>
                  <a:pt x="931038" y="438013"/>
                  <a:pt x="924931" y="459293"/>
                  <a:pt x="917583" y="478189"/>
                </a:cubicBezTo>
                <a:cubicBezTo>
                  <a:pt x="916247" y="481624"/>
                  <a:pt x="914911" y="485060"/>
                  <a:pt x="913384" y="488399"/>
                </a:cubicBezTo>
                <a:cubicBezTo>
                  <a:pt x="895920" y="531152"/>
                  <a:pt x="872349" y="571424"/>
                  <a:pt x="843815" y="607305"/>
                </a:cubicBezTo>
                <a:cubicBezTo>
                  <a:pt x="841716" y="610168"/>
                  <a:pt x="839425" y="612936"/>
                  <a:pt x="837135" y="615703"/>
                </a:cubicBezTo>
                <a:cubicBezTo>
                  <a:pt x="840571" y="615417"/>
                  <a:pt x="844006" y="615322"/>
                  <a:pt x="847346" y="615512"/>
                </a:cubicBezTo>
                <a:cubicBezTo>
                  <a:pt x="894107" y="617325"/>
                  <a:pt x="935428" y="658265"/>
                  <a:pt x="938959" y="708461"/>
                </a:cubicBezTo>
                <a:cubicBezTo>
                  <a:pt x="942490" y="757799"/>
                  <a:pt x="909089" y="809521"/>
                  <a:pt x="864810" y="826699"/>
                </a:cubicBezTo>
                <a:cubicBezTo>
                  <a:pt x="887522" y="822023"/>
                  <a:pt x="910139" y="830612"/>
                  <a:pt x="927412" y="846644"/>
                </a:cubicBezTo>
                <a:lnTo>
                  <a:pt x="927507" y="846739"/>
                </a:lnTo>
                <a:cubicBezTo>
                  <a:pt x="945639" y="863534"/>
                  <a:pt x="958045" y="888538"/>
                  <a:pt x="958617" y="915162"/>
                </a:cubicBezTo>
                <a:cubicBezTo>
                  <a:pt x="959763" y="971848"/>
                  <a:pt x="921113" y="1025384"/>
                  <a:pt x="874830" y="1056590"/>
                </a:cubicBezTo>
                <a:cubicBezTo>
                  <a:pt x="926076" y="1049241"/>
                  <a:pt x="976845" y="1086173"/>
                  <a:pt x="988010" y="1139041"/>
                </a:cubicBezTo>
                <a:cubicBezTo>
                  <a:pt x="989441" y="1145816"/>
                  <a:pt x="990205" y="1152688"/>
                  <a:pt x="990300" y="1159654"/>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06" name="Google Shape;1406;p32"/>
          <p:cNvSpPr txBox="1"/>
          <p:nvPr/>
        </p:nvSpPr>
        <p:spPr>
          <a:xfrm>
            <a:off x="1422563" y="-16912"/>
            <a:ext cx="3058200" cy="3078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lang="en" sz="1100">
                <a:latin typeface="Patrick Hand"/>
                <a:ea typeface="Patrick Hand"/>
                <a:cs typeface="Patrick Hand"/>
                <a:sym typeface="Patrick Hand"/>
              </a:rPr>
              <a:t>Click the frog to go back to the board.</a:t>
            </a:r>
            <a:endParaRPr sz="1100">
              <a:latin typeface="Patrick Hand"/>
              <a:ea typeface="Patrick Hand"/>
              <a:cs typeface="Patrick Hand"/>
              <a:sym typeface="Patrick Hand"/>
            </a:endParaRPr>
          </a:p>
        </p:txBody>
      </p:sp>
      <p:sp>
        <p:nvSpPr>
          <p:cNvPr id="1407" name="Google Shape;1407;p32"/>
          <p:cNvSpPr txBox="1"/>
          <p:nvPr/>
        </p:nvSpPr>
        <p:spPr>
          <a:xfrm rot="5400000">
            <a:off x="-481219" y="43133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dk1"/>
                </a:solidFill>
                <a:latin typeface="Barlow Condensed"/>
                <a:ea typeface="Barlow Condensed"/>
                <a:cs typeface="Barlow Condensed"/>
                <a:sym typeface="Barlow Condensed"/>
              </a:rPr>
              <a:t>SLIDESMANIA.COM</a:t>
            </a:r>
            <a:endParaRPr sz="1100">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8 Custom Layout 1 1">
  <p:cSld name="CUSTOM_17_1">
    <p:spTree>
      <p:nvGrpSpPr>
        <p:cNvPr id="1408" name="Shape 1408"/>
        <p:cNvGrpSpPr/>
        <p:nvPr/>
      </p:nvGrpSpPr>
      <p:grpSpPr>
        <a:xfrm>
          <a:off x="0" y="0"/>
          <a:ext cx="0" cy="0"/>
          <a:chOff x="0" y="0"/>
          <a:chExt cx="0" cy="0"/>
        </a:xfrm>
      </p:grpSpPr>
      <p:sp>
        <p:nvSpPr>
          <p:cNvPr id="1409" name="Google Shape;1409;p33"/>
          <p:cNvSpPr/>
          <p:nvPr/>
        </p:nvSpPr>
        <p:spPr>
          <a:xfrm flipH="1" rot="-10398079">
            <a:off x="8044435" y="222248"/>
            <a:ext cx="1102702" cy="1299758"/>
          </a:xfrm>
          <a:custGeom>
            <a:rect b="b" l="l" r="r" t="t"/>
            <a:pathLst>
              <a:path extrusionOk="0" h="1732731" w="1470032">
                <a:moveTo>
                  <a:pt x="346462" y="1694039"/>
                </a:moveTo>
                <a:cubicBezTo>
                  <a:pt x="328309" y="1689844"/>
                  <a:pt x="311196" y="1682690"/>
                  <a:pt x="296508" y="1672463"/>
                </a:cubicBezTo>
                <a:cubicBezTo>
                  <a:pt x="267132" y="1652010"/>
                  <a:pt x="250337" y="1621095"/>
                  <a:pt x="247039" y="1589149"/>
                </a:cubicBezTo>
                <a:lnTo>
                  <a:pt x="251885" y="1545616"/>
                </a:lnTo>
                <a:lnTo>
                  <a:pt x="255143" y="1547979"/>
                </a:lnTo>
                <a:cubicBezTo>
                  <a:pt x="279949" y="1563316"/>
                  <a:pt x="306208" y="1576999"/>
                  <a:pt x="333755" y="1588773"/>
                </a:cubicBezTo>
                <a:lnTo>
                  <a:pt x="278550" y="1499643"/>
                </a:lnTo>
                <a:cubicBezTo>
                  <a:pt x="266245" y="1511934"/>
                  <a:pt x="257542" y="1526323"/>
                  <a:pt x="252329" y="1541634"/>
                </a:cubicBezTo>
                <a:lnTo>
                  <a:pt x="251885" y="1545616"/>
                </a:lnTo>
                <a:lnTo>
                  <a:pt x="185243" y="1497268"/>
                </a:lnTo>
                <a:cubicBezTo>
                  <a:pt x="54807" y="1386951"/>
                  <a:pt x="-17483" y="1226340"/>
                  <a:pt x="3633" y="1070690"/>
                </a:cubicBezTo>
                <a:cubicBezTo>
                  <a:pt x="6514" y="1049110"/>
                  <a:pt x="13389" y="1024905"/>
                  <a:pt x="35780" y="1014210"/>
                </a:cubicBezTo>
                <a:cubicBezTo>
                  <a:pt x="67262" y="999198"/>
                  <a:pt x="104732" y="1020589"/>
                  <a:pt x="131781" y="1040856"/>
                </a:cubicBezTo>
                <a:cubicBezTo>
                  <a:pt x="180776" y="1077633"/>
                  <a:pt x="229996" y="1114224"/>
                  <a:pt x="278993" y="1151002"/>
                </a:cubicBezTo>
                <a:cubicBezTo>
                  <a:pt x="173681" y="995071"/>
                  <a:pt x="135326" y="807614"/>
                  <a:pt x="172573" y="630854"/>
                </a:cubicBezTo>
                <a:cubicBezTo>
                  <a:pt x="282541" y="679453"/>
                  <a:pt x="374105" y="757513"/>
                  <a:pt x="430641" y="850959"/>
                </a:cubicBezTo>
                <a:cubicBezTo>
                  <a:pt x="401375" y="779093"/>
                  <a:pt x="372109" y="700657"/>
                  <a:pt x="401154" y="628603"/>
                </a:cubicBezTo>
                <a:cubicBezTo>
                  <a:pt x="430197" y="556548"/>
                  <a:pt x="546594" y="507947"/>
                  <a:pt x="613106" y="558986"/>
                </a:cubicBezTo>
                <a:cubicBezTo>
                  <a:pt x="664319" y="598392"/>
                  <a:pt x="662547" y="675701"/>
                  <a:pt x="722187" y="705160"/>
                </a:cubicBezTo>
                <a:cubicBezTo>
                  <a:pt x="705336" y="501568"/>
                  <a:pt x="734602" y="295160"/>
                  <a:pt x="807543" y="100574"/>
                </a:cubicBezTo>
                <a:cubicBezTo>
                  <a:pt x="822841" y="60043"/>
                  <a:pt x="846120" y="14633"/>
                  <a:pt x="894450" y="2812"/>
                </a:cubicBezTo>
                <a:cubicBezTo>
                  <a:pt x="976705" y="-17080"/>
                  <a:pt x="1032577" y="72615"/>
                  <a:pt x="1047208" y="143919"/>
                </a:cubicBezTo>
                <a:cubicBezTo>
                  <a:pt x="1076031" y="284839"/>
                  <a:pt x="1080907" y="429138"/>
                  <a:pt x="1061840" y="571183"/>
                </a:cubicBezTo>
                <a:cubicBezTo>
                  <a:pt x="1076251" y="536281"/>
                  <a:pt x="1091994" y="499692"/>
                  <a:pt x="1124584" y="474923"/>
                </a:cubicBezTo>
                <a:cubicBezTo>
                  <a:pt x="1157174" y="450154"/>
                  <a:pt x="1212379" y="442459"/>
                  <a:pt x="1243641" y="468542"/>
                </a:cubicBezTo>
                <a:cubicBezTo>
                  <a:pt x="1265147" y="486555"/>
                  <a:pt x="1269359" y="514514"/>
                  <a:pt x="1270244" y="540222"/>
                </a:cubicBezTo>
                <a:cubicBezTo>
                  <a:pt x="1272463" y="608149"/>
                  <a:pt x="1260268" y="676452"/>
                  <a:pt x="1234550" y="740626"/>
                </a:cubicBezTo>
                <a:cubicBezTo>
                  <a:pt x="1309709" y="710978"/>
                  <a:pt x="1409255" y="738373"/>
                  <a:pt x="1449385" y="799733"/>
                </a:cubicBezTo>
                <a:cubicBezTo>
                  <a:pt x="1489514" y="861093"/>
                  <a:pt x="1464017" y="947034"/>
                  <a:pt x="1394401" y="985125"/>
                </a:cubicBezTo>
                <a:cubicBezTo>
                  <a:pt x="1410198" y="972600"/>
                  <a:pt x="1429251" y="965176"/>
                  <a:pt x="1449537" y="962115"/>
                </a:cubicBezTo>
                <a:lnTo>
                  <a:pt x="1470032" y="963153"/>
                </a:lnTo>
                <a:lnTo>
                  <a:pt x="1397549" y="1582612"/>
                </a:lnTo>
                <a:lnTo>
                  <a:pt x="1350437" y="1615413"/>
                </a:lnTo>
                <a:cubicBezTo>
                  <a:pt x="1262402" y="1665285"/>
                  <a:pt x="1157063" y="1693573"/>
                  <a:pt x="1050977" y="1694417"/>
                </a:cubicBezTo>
                <a:cubicBezTo>
                  <a:pt x="989787" y="1694792"/>
                  <a:pt x="908864" y="1663080"/>
                  <a:pt x="926376" y="1613543"/>
                </a:cubicBezTo>
                <a:cubicBezTo>
                  <a:pt x="917732" y="1685973"/>
                  <a:pt x="824393" y="1734197"/>
                  <a:pt x="738370" y="1732697"/>
                </a:cubicBezTo>
                <a:cubicBezTo>
                  <a:pt x="652348" y="1731194"/>
                  <a:pt x="573420" y="1693665"/>
                  <a:pt x="500480" y="1655012"/>
                </a:cubicBezTo>
                <a:cubicBezTo>
                  <a:pt x="464729" y="1692588"/>
                  <a:pt x="400918" y="1706626"/>
                  <a:pt x="346462" y="1694039"/>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10" name="Google Shape;1410;p33"/>
          <p:cNvSpPr/>
          <p:nvPr/>
        </p:nvSpPr>
        <p:spPr>
          <a:xfrm flipH="1" rot="-8383801">
            <a:off x="7725395" y="-358472"/>
            <a:ext cx="1163541" cy="1270370"/>
          </a:xfrm>
          <a:custGeom>
            <a:rect b="b" l="l" r="r" t="t"/>
            <a:pathLst>
              <a:path extrusionOk="0" h="1693103" w="1550725">
                <a:moveTo>
                  <a:pt x="1176669" y="1691788"/>
                </a:moveTo>
                <a:lnTo>
                  <a:pt x="0" y="692311"/>
                </a:lnTo>
                <a:lnTo>
                  <a:pt x="5643" y="667782"/>
                </a:lnTo>
                <a:cubicBezTo>
                  <a:pt x="15305" y="639727"/>
                  <a:pt x="30538" y="616170"/>
                  <a:pt x="51092" y="603204"/>
                </a:cubicBezTo>
                <a:cubicBezTo>
                  <a:pt x="83553" y="582660"/>
                  <a:pt x="117244" y="591927"/>
                  <a:pt x="148939" y="615302"/>
                </a:cubicBezTo>
                <a:lnTo>
                  <a:pt x="188704" y="653356"/>
                </a:lnTo>
                <a:lnTo>
                  <a:pt x="207820" y="685971"/>
                </a:lnTo>
                <a:cubicBezTo>
                  <a:pt x="215744" y="696289"/>
                  <a:pt x="224753" y="705126"/>
                  <a:pt x="234814" y="712043"/>
                </a:cubicBezTo>
                <a:cubicBezTo>
                  <a:pt x="222574" y="694101"/>
                  <a:pt x="209030" y="675759"/>
                  <a:pt x="194583" y="658981"/>
                </a:cubicBezTo>
                <a:lnTo>
                  <a:pt x="188704" y="653356"/>
                </a:lnTo>
                <a:lnTo>
                  <a:pt x="187331" y="651012"/>
                </a:lnTo>
                <a:cubicBezTo>
                  <a:pt x="152989" y="573963"/>
                  <a:pt x="158850" y="459394"/>
                  <a:pt x="211932" y="402145"/>
                </a:cubicBezTo>
                <a:cubicBezTo>
                  <a:pt x="282706" y="325627"/>
                  <a:pt x="405764" y="385162"/>
                  <a:pt x="425985" y="505687"/>
                </a:cubicBezTo>
                <a:cubicBezTo>
                  <a:pt x="414013" y="454920"/>
                  <a:pt x="401907" y="400318"/>
                  <a:pt x="413081" y="349186"/>
                </a:cubicBezTo>
                <a:cubicBezTo>
                  <a:pt x="424256" y="298054"/>
                  <a:pt x="469222" y="257694"/>
                  <a:pt x="502747" y="284540"/>
                </a:cubicBezTo>
                <a:cubicBezTo>
                  <a:pt x="516183" y="295314"/>
                  <a:pt x="524963" y="314123"/>
                  <a:pt x="532813" y="332568"/>
                </a:cubicBezTo>
                <a:cubicBezTo>
                  <a:pt x="556493" y="388447"/>
                  <a:pt x="576183" y="447616"/>
                  <a:pt x="591349" y="508792"/>
                </a:cubicBezTo>
                <a:cubicBezTo>
                  <a:pt x="548246" y="349917"/>
                  <a:pt x="515252" y="143926"/>
                  <a:pt x="608910" y="33260"/>
                </a:cubicBezTo>
                <a:cubicBezTo>
                  <a:pt x="621947" y="17739"/>
                  <a:pt x="637379" y="5138"/>
                  <a:pt x="654406" y="1303"/>
                </a:cubicBezTo>
                <a:cubicBezTo>
                  <a:pt x="712943" y="-12029"/>
                  <a:pt x="756579" y="79463"/>
                  <a:pt x="762034" y="160544"/>
                </a:cubicBezTo>
                <a:cubicBezTo>
                  <a:pt x="767487" y="241626"/>
                  <a:pt x="752720" y="326724"/>
                  <a:pt x="773208" y="403058"/>
                </a:cubicBezTo>
                <a:cubicBezTo>
                  <a:pt x="783318" y="334759"/>
                  <a:pt x="795957" y="263722"/>
                  <a:pt x="829482" y="211310"/>
                </a:cubicBezTo>
                <a:cubicBezTo>
                  <a:pt x="863007" y="158900"/>
                  <a:pt x="923671" y="132603"/>
                  <a:pt x="965843" y="171318"/>
                </a:cubicBezTo>
                <a:cubicBezTo>
                  <a:pt x="1040609" y="240164"/>
                  <a:pt x="987395" y="399770"/>
                  <a:pt x="1000965" y="521941"/>
                </a:cubicBezTo>
                <a:cubicBezTo>
                  <a:pt x="1016131" y="461859"/>
                  <a:pt x="1033159" y="398310"/>
                  <a:pt x="1070010" y="359960"/>
                </a:cubicBezTo>
                <a:cubicBezTo>
                  <a:pt x="1106861" y="321611"/>
                  <a:pt x="1170052" y="324533"/>
                  <a:pt x="1190407" y="381690"/>
                </a:cubicBezTo>
                <a:cubicBezTo>
                  <a:pt x="1201716" y="413466"/>
                  <a:pt x="1196793" y="451086"/>
                  <a:pt x="1191604" y="485783"/>
                </a:cubicBezTo>
                <a:cubicBezTo>
                  <a:pt x="1178966" y="570700"/>
                  <a:pt x="1166327" y="655432"/>
                  <a:pt x="1153689" y="740349"/>
                </a:cubicBezTo>
                <a:cubicBezTo>
                  <a:pt x="1185352" y="610509"/>
                  <a:pt x="1322379" y="558098"/>
                  <a:pt x="1398341" y="646850"/>
                </a:cubicBezTo>
                <a:cubicBezTo>
                  <a:pt x="1455313" y="713413"/>
                  <a:pt x="1460876" y="839144"/>
                  <a:pt x="1422887" y="924813"/>
                </a:cubicBezTo>
                <a:lnTo>
                  <a:pt x="1402131" y="960685"/>
                </a:lnTo>
                <a:lnTo>
                  <a:pt x="1370671" y="993455"/>
                </a:lnTo>
                <a:cubicBezTo>
                  <a:pt x="1381696" y="985465"/>
                  <a:pt x="1391584" y="975444"/>
                  <a:pt x="1400299" y="963851"/>
                </a:cubicBezTo>
                <a:lnTo>
                  <a:pt x="1402131" y="960685"/>
                </a:lnTo>
                <a:lnTo>
                  <a:pt x="1403811" y="958935"/>
                </a:lnTo>
                <a:cubicBezTo>
                  <a:pt x="1442518" y="937140"/>
                  <a:pt x="1493928" y="952685"/>
                  <a:pt x="1522065" y="998020"/>
                </a:cubicBezTo>
                <a:cubicBezTo>
                  <a:pt x="1559580" y="1058466"/>
                  <a:pt x="1558250" y="1152512"/>
                  <a:pt x="1529781" y="1221723"/>
                </a:cubicBezTo>
                <a:cubicBezTo>
                  <a:pt x="1501311" y="1290935"/>
                  <a:pt x="1450758" y="1338234"/>
                  <a:pt x="1397544" y="1369825"/>
                </a:cubicBezTo>
                <a:cubicBezTo>
                  <a:pt x="1313199" y="1419679"/>
                  <a:pt x="1218344" y="1435020"/>
                  <a:pt x="1127880" y="1413287"/>
                </a:cubicBezTo>
                <a:cubicBezTo>
                  <a:pt x="1205440" y="1429542"/>
                  <a:pt x="1277944" y="1487430"/>
                  <a:pt x="1326635" y="1571615"/>
                </a:cubicBezTo>
                <a:cubicBezTo>
                  <a:pt x="1339938" y="1594625"/>
                  <a:pt x="1351912" y="1626035"/>
                  <a:pt x="1342067" y="1652150"/>
                </a:cubicBezTo>
                <a:cubicBezTo>
                  <a:pt x="1333287" y="1675159"/>
                  <a:pt x="1312001" y="1681732"/>
                  <a:pt x="1293243" y="1685020"/>
                </a:cubicBezTo>
                <a:cubicBezTo>
                  <a:pt x="1257889" y="1691138"/>
                  <a:pt x="1222227" y="1693763"/>
                  <a:pt x="1186602" y="1692964"/>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11" name="Google Shape;1411;p33"/>
          <p:cNvSpPr/>
          <p:nvPr/>
        </p:nvSpPr>
        <p:spPr>
          <a:xfrm flipH="1" rot="-8383801">
            <a:off x="8110546" y="-260347"/>
            <a:ext cx="979015" cy="1411597"/>
          </a:xfrm>
          <a:custGeom>
            <a:rect b="b" l="l" r="r" t="t"/>
            <a:pathLst>
              <a:path extrusionOk="0" h="1881325" w="1304795">
                <a:moveTo>
                  <a:pt x="817698" y="1881325"/>
                </a:moveTo>
                <a:lnTo>
                  <a:pt x="0" y="1186371"/>
                </a:lnTo>
                <a:lnTo>
                  <a:pt x="18" y="1185092"/>
                </a:lnTo>
                <a:cubicBezTo>
                  <a:pt x="2957" y="1163951"/>
                  <a:pt x="8772" y="1144140"/>
                  <a:pt x="18239" y="1126697"/>
                </a:cubicBezTo>
                <a:cubicBezTo>
                  <a:pt x="72136" y="1027280"/>
                  <a:pt x="173972" y="1107973"/>
                  <a:pt x="237939" y="1191341"/>
                </a:cubicBezTo>
                <a:cubicBezTo>
                  <a:pt x="208722" y="1048234"/>
                  <a:pt x="181064" y="904458"/>
                  <a:pt x="154541" y="760237"/>
                </a:cubicBezTo>
                <a:cubicBezTo>
                  <a:pt x="150712" y="739285"/>
                  <a:pt x="147167" y="715656"/>
                  <a:pt x="154115" y="696932"/>
                </a:cubicBezTo>
                <a:cubicBezTo>
                  <a:pt x="168724" y="657477"/>
                  <a:pt x="207445" y="681550"/>
                  <a:pt x="229430" y="711645"/>
                </a:cubicBezTo>
                <a:cubicBezTo>
                  <a:pt x="264463" y="759347"/>
                  <a:pt x="296374" y="812620"/>
                  <a:pt x="324458" y="870355"/>
                </a:cubicBezTo>
                <a:cubicBezTo>
                  <a:pt x="253967" y="707408"/>
                  <a:pt x="259499" y="472464"/>
                  <a:pt x="337649" y="318213"/>
                </a:cubicBezTo>
                <a:cubicBezTo>
                  <a:pt x="419771" y="420305"/>
                  <a:pt x="483029" y="559174"/>
                  <a:pt x="517919" y="714320"/>
                </a:cubicBezTo>
                <a:cubicBezTo>
                  <a:pt x="486857" y="494755"/>
                  <a:pt x="509833" y="257582"/>
                  <a:pt x="581034" y="62315"/>
                </a:cubicBezTo>
                <a:cubicBezTo>
                  <a:pt x="589687" y="38686"/>
                  <a:pt x="599899" y="14391"/>
                  <a:pt x="616068" y="4583"/>
                </a:cubicBezTo>
                <a:cubicBezTo>
                  <a:pt x="654788" y="-19046"/>
                  <a:pt x="688260" y="53399"/>
                  <a:pt x="703154" y="114476"/>
                </a:cubicBezTo>
                <a:cubicBezTo>
                  <a:pt x="739888" y="264046"/>
                  <a:pt x="766978" y="419413"/>
                  <a:pt x="783999" y="577676"/>
                </a:cubicBezTo>
                <a:cubicBezTo>
                  <a:pt x="841441" y="509690"/>
                  <a:pt x="836619" y="319549"/>
                  <a:pt x="908387" y="323562"/>
                </a:cubicBezTo>
                <a:cubicBezTo>
                  <a:pt x="955050" y="326015"/>
                  <a:pt x="974481" y="421419"/>
                  <a:pt x="967958" y="493862"/>
                </a:cubicBezTo>
                <a:cubicBezTo>
                  <a:pt x="961433" y="566308"/>
                  <a:pt x="942002" y="642320"/>
                  <a:pt x="960015" y="709860"/>
                </a:cubicBezTo>
                <a:cubicBezTo>
                  <a:pt x="958596" y="642096"/>
                  <a:pt x="1016890" y="599745"/>
                  <a:pt x="1054760" y="632288"/>
                </a:cubicBezTo>
                <a:cubicBezTo>
                  <a:pt x="1092628" y="664833"/>
                  <a:pt x="1105819" y="744412"/>
                  <a:pt x="1095465" y="810392"/>
                </a:cubicBezTo>
                <a:cubicBezTo>
                  <a:pt x="1085111" y="876372"/>
                  <a:pt x="1056178" y="930761"/>
                  <a:pt x="1026250" y="979578"/>
                </a:cubicBezTo>
                <a:cubicBezTo>
                  <a:pt x="1080573" y="927865"/>
                  <a:pt x="1147944" y="875257"/>
                  <a:pt x="1203968" y="921845"/>
                </a:cubicBezTo>
                <a:cubicBezTo>
                  <a:pt x="1249497" y="959739"/>
                  <a:pt x="1267084" y="1052469"/>
                  <a:pt x="1258432" y="1132270"/>
                </a:cubicBezTo>
                <a:cubicBezTo>
                  <a:pt x="1249781" y="1212071"/>
                  <a:pt x="1220562" y="1282064"/>
                  <a:pt x="1192054" y="1349604"/>
                </a:cubicBezTo>
                <a:cubicBezTo>
                  <a:pt x="1210883" y="1293933"/>
                  <a:pt x="1257953" y="1277383"/>
                  <a:pt x="1295570" y="1298729"/>
                </a:cubicBezTo>
                <a:lnTo>
                  <a:pt x="1304795" y="1308195"/>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grpSp>
        <p:nvGrpSpPr>
          <p:cNvPr id="1412" name="Google Shape;1412;p33"/>
          <p:cNvGrpSpPr/>
          <p:nvPr/>
        </p:nvGrpSpPr>
        <p:grpSpPr>
          <a:xfrm flipH="1">
            <a:off x="7063582" y="1331925"/>
            <a:ext cx="1867464" cy="2945345"/>
            <a:chOff x="351300" y="2342764"/>
            <a:chExt cx="2489952" cy="3927127"/>
          </a:xfrm>
        </p:grpSpPr>
        <p:sp>
          <p:nvSpPr>
            <p:cNvPr id="1413" name="Google Shape;1413;p33"/>
            <p:cNvSpPr/>
            <p:nvPr/>
          </p:nvSpPr>
          <p:spPr>
            <a:xfrm>
              <a:off x="2063271" y="2342764"/>
              <a:ext cx="777981" cy="1229422"/>
            </a:xfrm>
            <a:custGeom>
              <a:rect b="b" l="l" r="r" t="t"/>
              <a:pathLst>
                <a:path extrusionOk="0" h="820983" w="519520">
                  <a:moveTo>
                    <a:pt x="0" y="0"/>
                  </a:moveTo>
                  <a:lnTo>
                    <a:pt x="152688" y="0"/>
                  </a:lnTo>
                  <a:lnTo>
                    <a:pt x="519521" y="355286"/>
                  </a:lnTo>
                  <a:lnTo>
                    <a:pt x="225978" y="820984"/>
                  </a:lnTo>
                  <a:lnTo>
                    <a:pt x="73195" y="820984"/>
                  </a:lnTo>
                  <a:lnTo>
                    <a:pt x="0" y="0"/>
                  </a:ln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14" name="Google Shape;1414;p33"/>
            <p:cNvSpPr/>
            <p:nvPr/>
          </p:nvSpPr>
          <p:spPr>
            <a:xfrm>
              <a:off x="1900129" y="2580189"/>
              <a:ext cx="323253" cy="808993"/>
            </a:xfrm>
            <a:custGeom>
              <a:rect b="b" l="l" r="r" t="t"/>
              <a:pathLst>
                <a:path extrusionOk="0" h="540229" w="215862">
                  <a:moveTo>
                    <a:pt x="212809" y="15460"/>
                  </a:moveTo>
                  <a:cubicBezTo>
                    <a:pt x="210041" y="11452"/>
                    <a:pt x="206033" y="8875"/>
                    <a:pt x="200976" y="7921"/>
                  </a:cubicBezTo>
                  <a:cubicBezTo>
                    <a:pt x="164044" y="2577"/>
                    <a:pt x="129308" y="0"/>
                    <a:pt x="96671" y="0"/>
                  </a:cubicBezTo>
                  <a:cubicBezTo>
                    <a:pt x="62316" y="0"/>
                    <a:pt x="35500" y="859"/>
                    <a:pt x="16414" y="2672"/>
                  </a:cubicBezTo>
                  <a:cubicBezTo>
                    <a:pt x="11356" y="3149"/>
                    <a:pt x="7348" y="5153"/>
                    <a:pt x="4390" y="8780"/>
                  </a:cubicBezTo>
                  <a:cubicBezTo>
                    <a:pt x="1432" y="12311"/>
                    <a:pt x="0" y="16223"/>
                    <a:pt x="0" y="20517"/>
                  </a:cubicBezTo>
                  <a:lnTo>
                    <a:pt x="0" y="22426"/>
                  </a:lnTo>
                  <a:cubicBezTo>
                    <a:pt x="763" y="27198"/>
                    <a:pt x="2863" y="31015"/>
                    <a:pt x="6298" y="33782"/>
                  </a:cubicBezTo>
                  <a:cubicBezTo>
                    <a:pt x="9734" y="36550"/>
                    <a:pt x="13647" y="37981"/>
                    <a:pt x="17941" y="37981"/>
                  </a:cubicBezTo>
                  <a:lnTo>
                    <a:pt x="19086" y="37981"/>
                  </a:lnTo>
                  <a:cubicBezTo>
                    <a:pt x="35882" y="36454"/>
                    <a:pt x="60216" y="35691"/>
                    <a:pt x="92090" y="35691"/>
                  </a:cubicBezTo>
                  <a:cubicBezTo>
                    <a:pt x="90277" y="90563"/>
                    <a:pt x="89036" y="154406"/>
                    <a:pt x="88273" y="227028"/>
                  </a:cubicBezTo>
                  <a:cubicBezTo>
                    <a:pt x="87509" y="299746"/>
                    <a:pt x="87128" y="356717"/>
                    <a:pt x="87128" y="397943"/>
                  </a:cubicBezTo>
                  <a:cubicBezTo>
                    <a:pt x="87128" y="442986"/>
                    <a:pt x="87509" y="484689"/>
                    <a:pt x="88273" y="523147"/>
                  </a:cubicBezTo>
                  <a:cubicBezTo>
                    <a:pt x="88559" y="528205"/>
                    <a:pt x="90277" y="532308"/>
                    <a:pt x="93617" y="535458"/>
                  </a:cubicBezTo>
                  <a:cubicBezTo>
                    <a:pt x="96957" y="538607"/>
                    <a:pt x="101251" y="540229"/>
                    <a:pt x="106595" y="540229"/>
                  </a:cubicBezTo>
                  <a:cubicBezTo>
                    <a:pt x="111462" y="539943"/>
                    <a:pt x="115470" y="538225"/>
                    <a:pt x="118810" y="534885"/>
                  </a:cubicBezTo>
                  <a:cubicBezTo>
                    <a:pt x="122150" y="531641"/>
                    <a:pt x="123773" y="527442"/>
                    <a:pt x="123773" y="522384"/>
                  </a:cubicBezTo>
                  <a:cubicBezTo>
                    <a:pt x="123296" y="482685"/>
                    <a:pt x="123009" y="439264"/>
                    <a:pt x="123009" y="392313"/>
                  </a:cubicBezTo>
                  <a:cubicBezTo>
                    <a:pt x="123009" y="352614"/>
                    <a:pt x="123105" y="310243"/>
                    <a:pt x="123391" y="265200"/>
                  </a:cubicBezTo>
                  <a:cubicBezTo>
                    <a:pt x="124441" y="167098"/>
                    <a:pt x="125777" y="90850"/>
                    <a:pt x="127590" y="36454"/>
                  </a:cubicBezTo>
                  <a:cubicBezTo>
                    <a:pt x="149730" y="37504"/>
                    <a:pt x="172251" y="39603"/>
                    <a:pt x="195250" y="42943"/>
                  </a:cubicBezTo>
                  <a:lnTo>
                    <a:pt x="198303" y="43325"/>
                  </a:lnTo>
                  <a:cubicBezTo>
                    <a:pt x="201834" y="43325"/>
                    <a:pt x="205174" y="42276"/>
                    <a:pt x="208228" y="40271"/>
                  </a:cubicBezTo>
                  <a:cubicBezTo>
                    <a:pt x="213286" y="36741"/>
                    <a:pt x="215863" y="31778"/>
                    <a:pt x="215863" y="25480"/>
                  </a:cubicBezTo>
                  <a:cubicBezTo>
                    <a:pt x="215863" y="21758"/>
                    <a:pt x="214908" y="18513"/>
                    <a:pt x="212809" y="15460"/>
                  </a:cubicBezTo>
                  <a:close/>
                </a:path>
              </a:pathLst>
            </a:custGeom>
            <a:solidFill>
              <a:srgbClr val="BA925F"/>
            </a:solidFill>
            <a:ln cap="flat" cmpd="sng" w="9800">
              <a:solidFill>
                <a:srgbClr val="BA925F"/>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15" name="Google Shape;1415;p33"/>
            <p:cNvSpPr/>
            <p:nvPr/>
          </p:nvSpPr>
          <p:spPr>
            <a:xfrm>
              <a:off x="351300" y="2546164"/>
              <a:ext cx="461586" cy="3723727"/>
            </a:xfrm>
            <a:custGeom>
              <a:rect b="b" l="l" r="r" t="t"/>
              <a:pathLst>
                <a:path extrusionOk="0" h="2206653" w="308238">
                  <a:moveTo>
                    <a:pt x="308239" y="125323"/>
                  </a:moveTo>
                  <a:cubicBezTo>
                    <a:pt x="308239" y="-41774"/>
                    <a:pt x="0" y="-41774"/>
                    <a:pt x="0" y="125323"/>
                  </a:cubicBezTo>
                  <a:lnTo>
                    <a:pt x="0" y="2146816"/>
                  </a:lnTo>
                  <a:cubicBezTo>
                    <a:pt x="0" y="2225546"/>
                    <a:pt x="308239" y="2227646"/>
                    <a:pt x="308239" y="2146816"/>
                  </a:cubicBezTo>
                  <a:lnTo>
                    <a:pt x="308239" y="125323"/>
                  </a:lnTo>
                  <a:lnTo>
                    <a:pt x="308239" y="125323"/>
                  </a:lnTo>
                  <a:lnTo>
                    <a:pt x="308239" y="125323"/>
                  </a:ln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16" name="Google Shape;1416;p33"/>
            <p:cNvSpPr/>
            <p:nvPr/>
          </p:nvSpPr>
          <p:spPr>
            <a:xfrm>
              <a:off x="595436" y="2342764"/>
              <a:ext cx="2017694" cy="1229422"/>
            </a:xfrm>
            <a:custGeom>
              <a:rect b="b" l="l" r="r" t="t"/>
              <a:pathLst>
                <a:path extrusionOk="0" h="820983" w="1347375">
                  <a:moveTo>
                    <a:pt x="0" y="245541"/>
                  </a:moveTo>
                  <a:lnTo>
                    <a:pt x="981116" y="0"/>
                  </a:lnTo>
                  <a:lnTo>
                    <a:pt x="1347376" y="355286"/>
                  </a:lnTo>
                  <a:lnTo>
                    <a:pt x="1054215" y="820984"/>
                  </a:lnTo>
                  <a:lnTo>
                    <a:pt x="2481" y="795504"/>
                  </a:lnTo>
                  <a:lnTo>
                    <a:pt x="0" y="245541"/>
                  </a:ln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417" name="Google Shape;1417;p33"/>
          <p:cNvSpPr/>
          <p:nvPr/>
        </p:nvSpPr>
        <p:spPr>
          <a:xfrm>
            <a:off x="8627265" y="3871961"/>
            <a:ext cx="411399" cy="448186"/>
          </a:xfrm>
          <a:custGeom>
            <a:rect b="b" l="l" r="r" t="t"/>
            <a:pathLst>
              <a:path extrusionOk="0" h="597582" w="548532">
                <a:moveTo>
                  <a:pt x="270639" y="582504"/>
                </a:moveTo>
                <a:cubicBezTo>
                  <a:pt x="199067" y="457873"/>
                  <a:pt x="107359" y="344884"/>
                  <a:pt x="0" y="249263"/>
                </a:cubicBezTo>
                <a:cubicBezTo>
                  <a:pt x="92090" y="317782"/>
                  <a:pt x="175591" y="397943"/>
                  <a:pt x="247928" y="486979"/>
                </a:cubicBezTo>
                <a:cubicBezTo>
                  <a:pt x="168625" y="340685"/>
                  <a:pt x="117475" y="179217"/>
                  <a:pt x="98102" y="13933"/>
                </a:cubicBezTo>
                <a:cubicBezTo>
                  <a:pt x="145913" y="140282"/>
                  <a:pt x="197541" y="265200"/>
                  <a:pt x="252889" y="388495"/>
                </a:cubicBezTo>
                <a:cubicBezTo>
                  <a:pt x="215386" y="261001"/>
                  <a:pt x="226933" y="119669"/>
                  <a:pt x="284668" y="0"/>
                </a:cubicBezTo>
                <a:cubicBezTo>
                  <a:pt x="292111" y="137228"/>
                  <a:pt x="299746" y="275793"/>
                  <a:pt x="336773" y="408058"/>
                </a:cubicBezTo>
                <a:cubicBezTo>
                  <a:pt x="335723" y="305567"/>
                  <a:pt x="373132" y="203075"/>
                  <a:pt x="440027" y="125490"/>
                </a:cubicBezTo>
                <a:cubicBezTo>
                  <a:pt x="400616" y="239529"/>
                  <a:pt x="384392" y="361584"/>
                  <a:pt x="392790" y="482017"/>
                </a:cubicBezTo>
                <a:cubicBezTo>
                  <a:pt x="406533" y="441459"/>
                  <a:pt x="420941" y="400424"/>
                  <a:pt x="445468" y="365211"/>
                </a:cubicBezTo>
                <a:cubicBezTo>
                  <a:pt x="469993" y="330092"/>
                  <a:pt x="506161" y="300986"/>
                  <a:pt x="548532" y="294306"/>
                </a:cubicBezTo>
                <a:cubicBezTo>
                  <a:pt x="467130" y="378762"/>
                  <a:pt x="407773" y="484212"/>
                  <a:pt x="377713" y="597582"/>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18" name="Google Shape;1418;p33"/>
          <p:cNvSpPr/>
          <p:nvPr/>
        </p:nvSpPr>
        <p:spPr>
          <a:xfrm>
            <a:off x="8508527" y="3852208"/>
            <a:ext cx="411398" cy="448186"/>
          </a:xfrm>
          <a:custGeom>
            <a:rect b="b" l="l" r="r" t="t"/>
            <a:pathLst>
              <a:path extrusionOk="0" h="597582" w="548531">
                <a:moveTo>
                  <a:pt x="270639" y="582505"/>
                </a:moveTo>
                <a:cubicBezTo>
                  <a:pt x="199067" y="457873"/>
                  <a:pt x="107359" y="344884"/>
                  <a:pt x="0" y="249263"/>
                </a:cubicBezTo>
                <a:cubicBezTo>
                  <a:pt x="92090" y="317782"/>
                  <a:pt x="175591" y="397943"/>
                  <a:pt x="247927" y="486979"/>
                </a:cubicBezTo>
                <a:cubicBezTo>
                  <a:pt x="168625" y="340685"/>
                  <a:pt x="117475" y="179217"/>
                  <a:pt x="98102" y="13933"/>
                </a:cubicBezTo>
                <a:cubicBezTo>
                  <a:pt x="145913" y="140282"/>
                  <a:pt x="197540" y="265200"/>
                  <a:pt x="252889" y="388495"/>
                </a:cubicBezTo>
                <a:cubicBezTo>
                  <a:pt x="215386" y="261001"/>
                  <a:pt x="226933" y="119669"/>
                  <a:pt x="284667" y="0"/>
                </a:cubicBezTo>
                <a:cubicBezTo>
                  <a:pt x="292111" y="137228"/>
                  <a:pt x="299746" y="275793"/>
                  <a:pt x="336773" y="408059"/>
                </a:cubicBezTo>
                <a:cubicBezTo>
                  <a:pt x="335723" y="305567"/>
                  <a:pt x="373131" y="203075"/>
                  <a:pt x="440027" y="125490"/>
                </a:cubicBezTo>
                <a:cubicBezTo>
                  <a:pt x="400615" y="239529"/>
                  <a:pt x="384392" y="361584"/>
                  <a:pt x="392790" y="482017"/>
                </a:cubicBezTo>
                <a:cubicBezTo>
                  <a:pt x="406531" y="441459"/>
                  <a:pt x="420941" y="400424"/>
                  <a:pt x="445468" y="365210"/>
                </a:cubicBezTo>
                <a:cubicBezTo>
                  <a:pt x="469993" y="330092"/>
                  <a:pt x="506161" y="300986"/>
                  <a:pt x="548531" y="294306"/>
                </a:cubicBezTo>
                <a:cubicBezTo>
                  <a:pt x="467129" y="378761"/>
                  <a:pt x="407772" y="484212"/>
                  <a:pt x="377711" y="597582"/>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19" name="Google Shape;1419;p33"/>
          <p:cNvSpPr/>
          <p:nvPr/>
        </p:nvSpPr>
        <p:spPr>
          <a:xfrm flipH="1" rot="2700000">
            <a:off x="6348435" y="3792176"/>
            <a:ext cx="835643" cy="923008"/>
          </a:xfrm>
          <a:custGeom>
            <a:rect b="b" l="l" r="r" t="t"/>
            <a:pathLst>
              <a:path extrusionOk="0" h="1000253" w="905577">
                <a:moveTo>
                  <a:pt x="78730" y="530571"/>
                </a:moveTo>
                <a:cubicBezTo>
                  <a:pt x="27198" y="421972"/>
                  <a:pt x="96" y="301921"/>
                  <a:pt x="0" y="181775"/>
                </a:cubicBezTo>
                <a:cubicBezTo>
                  <a:pt x="0" y="149329"/>
                  <a:pt x="2195" y="115642"/>
                  <a:pt x="17273" y="86918"/>
                </a:cubicBezTo>
                <a:cubicBezTo>
                  <a:pt x="32351" y="58193"/>
                  <a:pt x="63461" y="35672"/>
                  <a:pt x="95716" y="39871"/>
                </a:cubicBezTo>
                <a:cubicBezTo>
                  <a:pt x="146580" y="46551"/>
                  <a:pt x="167193" y="107817"/>
                  <a:pt x="176927" y="158204"/>
                </a:cubicBezTo>
                <a:cubicBezTo>
                  <a:pt x="143431" y="102950"/>
                  <a:pt x="185039" y="19162"/>
                  <a:pt x="249263" y="12387"/>
                </a:cubicBezTo>
                <a:cubicBezTo>
                  <a:pt x="313487" y="5611"/>
                  <a:pt x="371604" y="78997"/>
                  <a:pt x="350323" y="139977"/>
                </a:cubicBezTo>
                <a:cubicBezTo>
                  <a:pt x="357194" y="112970"/>
                  <a:pt x="365115" y="84246"/>
                  <a:pt x="386014" y="65828"/>
                </a:cubicBezTo>
                <a:cubicBezTo>
                  <a:pt x="407009" y="47505"/>
                  <a:pt x="445563" y="46837"/>
                  <a:pt x="458446" y="71553"/>
                </a:cubicBezTo>
                <a:cubicBezTo>
                  <a:pt x="463599" y="81478"/>
                  <a:pt x="463694" y="93121"/>
                  <a:pt x="463312" y="104286"/>
                </a:cubicBezTo>
                <a:cubicBezTo>
                  <a:pt x="462167" y="138068"/>
                  <a:pt x="457587" y="171660"/>
                  <a:pt x="449761" y="204583"/>
                </a:cubicBezTo>
                <a:cubicBezTo>
                  <a:pt x="467893" y="117837"/>
                  <a:pt x="505206" y="14105"/>
                  <a:pt x="592811" y="1031"/>
                </a:cubicBezTo>
                <a:cubicBezTo>
                  <a:pt x="605026" y="-783"/>
                  <a:pt x="617909" y="-496"/>
                  <a:pt x="629361" y="4275"/>
                </a:cubicBezTo>
                <a:cubicBezTo>
                  <a:pt x="668582" y="20689"/>
                  <a:pt x="669632" y="77947"/>
                  <a:pt x="650355" y="115833"/>
                </a:cubicBezTo>
                <a:cubicBezTo>
                  <a:pt x="631078" y="153719"/>
                  <a:pt x="598441" y="185783"/>
                  <a:pt x="589566" y="227391"/>
                </a:cubicBezTo>
                <a:cubicBezTo>
                  <a:pt x="614760" y="201052"/>
                  <a:pt x="642148" y="174427"/>
                  <a:pt x="677076" y="164025"/>
                </a:cubicBezTo>
                <a:cubicBezTo>
                  <a:pt x="712003" y="153623"/>
                  <a:pt x="756187" y="165170"/>
                  <a:pt x="770979" y="198475"/>
                </a:cubicBezTo>
                <a:cubicBezTo>
                  <a:pt x="797222" y="257451"/>
                  <a:pt x="720496" y="307742"/>
                  <a:pt x="694730" y="366909"/>
                </a:cubicBezTo>
                <a:cubicBezTo>
                  <a:pt x="720687" y="346201"/>
                  <a:pt x="748648" y="324538"/>
                  <a:pt x="781762" y="321675"/>
                </a:cubicBezTo>
                <a:cubicBezTo>
                  <a:pt x="814876" y="318812"/>
                  <a:pt x="852381" y="344292"/>
                  <a:pt x="848850" y="377311"/>
                </a:cubicBezTo>
                <a:cubicBezTo>
                  <a:pt x="846845" y="395729"/>
                  <a:pt x="833390" y="410425"/>
                  <a:pt x="820602" y="423785"/>
                </a:cubicBezTo>
                <a:cubicBezTo>
                  <a:pt x="789301" y="456518"/>
                  <a:pt x="758000" y="489155"/>
                  <a:pt x="726795" y="521887"/>
                </a:cubicBezTo>
                <a:cubicBezTo>
                  <a:pt x="782144" y="476558"/>
                  <a:pt x="879864" y="505760"/>
                  <a:pt x="901336" y="573992"/>
                </a:cubicBezTo>
                <a:cubicBezTo>
                  <a:pt x="922808" y="642225"/>
                  <a:pt x="859347" y="722099"/>
                  <a:pt x="787965" y="716660"/>
                </a:cubicBezTo>
                <a:cubicBezTo>
                  <a:pt x="826805" y="702059"/>
                  <a:pt x="872707" y="735460"/>
                  <a:pt x="878624" y="776590"/>
                </a:cubicBezTo>
                <a:cubicBezTo>
                  <a:pt x="884540" y="817720"/>
                  <a:pt x="857534" y="858660"/>
                  <a:pt x="820984" y="878414"/>
                </a:cubicBezTo>
                <a:cubicBezTo>
                  <a:pt x="784434" y="898168"/>
                  <a:pt x="740537" y="899790"/>
                  <a:pt x="699502" y="893301"/>
                </a:cubicBezTo>
                <a:cubicBezTo>
                  <a:pt x="634419" y="883090"/>
                  <a:pt x="572580" y="853602"/>
                  <a:pt x="523720" y="809513"/>
                </a:cubicBezTo>
                <a:cubicBezTo>
                  <a:pt x="566281" y="846349"/>
                  <a:pt x="594147" y="899599"/>
                  <a:pt x="600254" y="955521"/>
                </a:cubicBezTo>
                <a:cubicBezTo>
                  <a:pt x="601972" y="970790"/>
                  <a:pt x="600445" y="989303"/>
                  <a:pt x="587181" y="997033"/>
                </a:cubicBezTo>
                <a:cubicBezTo>
                  <a:pt x="575443" y="1003809"/>
                  <a:pt x="560651" y="998656"/>
                  <a:pt x="548436" y="992930"/>
                </a:cubicBezTo>
                <a:cubicBezTo>
                  <a:pt x="455774" y="949700"/>
                  <a:pt x="375708" y="879845"/>
                  <a:pt x="320358" y="793863"/>
                </a:cubicBezTo>
                <a:cubicBezTo>
                  <a:pt x="280946" y="834898"/>
                  <a:pt x="207274" y="835470"/>
                  <a:pt x="167193" y="795103"/>
                </a:cubicBezTo>
                <a:cubicBezTo>
                  <a:pt x="127113" y="754737"/>
                  <a:pt x="128258" y="681065"/>
                  <a:pt x="169579" y="641938"/>
                </a:cubicBezTo>
                <a:cubicBezTo>
                  <a:pt x="129976" y="647759"/>
                  <a:pt x="84265" y="637549"/>
                  <a:pt x="62411" y="603957"/>
                </a:cubicBezTo>
                <a:cubicBezTo>
                  <a:pt x="40558" y="570366"/>
                  <a:pt x="60312" y="513871"/>
                  <a:pt x="100392" y="512631"/>
                </a:cubicBezTo>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20" name="Google Shape;1420;p33"/>
          <p:cNvSpPr/>
          <p:nvPr/>
        </p:nvSpPr>
        <p:spPr>
          <a:xfrm flipH="1" rot="2700000">
            <a:off x="5925842" y="3715138"/>
            <a:ext cx="713214" cy="815568"/>
          </a:xfrm>
          <a:custGeom>
            <a:rect b="b" l="l" r="r" t="t"/>
            <a:pathLst>
              <a:path extrusionOk="0" h="883822" w="772902">
                <a:moveTo>
                  <a:pt x="129861" y="600403"/>
                </a:moveTo>
                <a:cubicBezTo>
                  <a:pt x="41111" y="515757"/>
                  <a:pt x="-7462" y="390648"/>
                  <a:pt x="935" y="268212"/>
                </a:cubicBezTo>
                <a:cubicBezTo>
                  <a:pt x="3608" y="229085"/>
                  <a:pt x="18017" y="183184"/>
                  <a:pt x="55903" y="172782"/>
                </a:cubicBezTo>
                <a:cubicBezTo>
                  <a:pt x="109821" y="157895"/>
                  <a:pt x="147134" y="224886"/>
                  <a:pt x="162689" y="278614"/>
                </a:cubicBezTo>
                <a:cubicBezTo>
                  <a:pt x="180821" y="216870"/>
                  <a:pt x="199907" y="155509"/>
                  <a:pt x="219852" y="94338"/>
                </a:cubicBezTo>
                <a:cubicBezTo>
                  <a:pt x="222715" y="85463"/>
                  <a:pt x="226436" y="75729"/>
                  <a:pt x="234834" y="71722"/>
                </a:cubicBezTo>
                <a:cubicBezTo>
                  <a:pt x="252489" y="63324"/>
                  <a:pt x="268235" y="86418"/>
                  <a:pt x="273292" y="105313"/>
                </a:cubicBezTo>
                <a:cubicBezTo>
                  <a:pt x="281308" y="135373"/>
                  <a:pt x="286271" y="166293"/>
                  <a:pt x="288084" y="197403"/>
                </a:cubicBezTo>
                <a:cubicBezTo>
                  <a:pt x="287989" y="112947"/>
                  <a:pt x="347537" y="31832"/>
                  <a:pt x="428080" y="6734"/>
                </a:cubicBezTo>
                <a:cubicBezTo>
                  <a:pt x="449265" y="73916"/>
                  <a:pt x="451078" y="147016"/>
                  <a:pt x="433329" y="215153"/>
                </a:cubicBezTo>
                <a:cubicBezTo>
                  <a:pt x="468829" y="125639"/>
                  <a:pt x="538588" y="50250"/>
                  <a:pt x="625047" y="7974"/>
                </a:cubicBezTo>
                <a:cubicBezTo>
                  <a:pt x="635449" y="2916"/>
                  <a:pt x="647092" y="-1855"/>
                  <a:pt x="658448" y="722"/>
                </a:cubicBezTo>
                <a:cubicBezTo>
                  <a:pt x="685741" y="7020"/>
                  <a:pt x="686886" y="45287"/>
                  <a:pt x="680587" y="72485"/>
                </a:cubicBezTo>
                <a:cubicBezTo>
                  <a:pt x="665128" y="139381"/>
                  <a:pt x="642893" y="204655"/>
                  <a:pt x="614359" y="267067"/>
                </a:cubicBezTo>
                <a:cubicBezTo>
                  <a:pt x="662647" y="264681"/>
                  <a:pt x="705590" y="195494"/>
                  <a:pt x="744621" y="224028"/>
                </a:cubicBezTo>
                <a:cubicBezTo>
                  <a:pt x="769910" y="242541"/>
                  <a:pt x="757981" y="283671"/>
                  <a:pt x="736891" y="306861"/>
                </a:cubicBezTo>
                <a:cubicBezTo>
                  <a:pt x="715801" y="330050"/>
                  <a:pt x="686695" y="349709"/>
                  <a:pt x="680587" y="380437"/>
                </a:cubicBezTo>
                <a:cubicBezTo>
                  <a:pt x="696047" y="355816"/>
                  <a:pt x="738800" y="362878"/>
                  <a:pt x="751969" y="388740"/>
                </a:cubicBezTo>
                <a:cubicBezTo>
                  <a:pt x="765234" y="414601"/>
                  <a:pt x="753496" y="447811"/>
                  <a:pt x="731834" y="467183"/>
                </a:cubicBezTo>
                <a:cubicBezTo>
                  <a:pt x="710171" y="486556"/>
                  <a:pt x="681065" y="494953"/>
                  <a:pt x="652627" y="501061"/>
                </a:cubicBezTo>
                <a:cubicBezTo>
                  <a:pt x="695284" y="503256"/>
                  <a:pt x="745480" y="510031"/>
                  <a:pt x="765520" y="547726"/>
                </a:cubicBezTo>
                <a:cubicBezTo>
                  <a:pt x="781839" y="578359"/>
                  <a:pt x="769337" y="617867"/>
                  <a:pt x="745289" y="642870"/>
                </a:cubicBezTo>
                <a:cubicBezTo>
                  <a:pt x="721241" y="667872"/>
                  <a:pt x="688222" y="681710"/>
                  <a:pt x="656062" y="694784"/>
                </a:cubicBezTo>
                <a:cubicBezTo>
                  <a:pt x="687840" y="677988"/>
                  <a:pt x="730974" y="704804"/>
                  <a:pt x="736223" y="740304"/>
                </a:cubicBezTo>
                <a:cubicBezTo>
                  <a:pt x="741472" y="775899"/>
                  <a:pt x="715038" y="811113"/>
                  <a:pt x="681255" y="823423"/>
                </a:cubicBezTo>
                <a:cubicBezTo>
                  <a:pt x="647473" y="835734"/>
                  <a:pt x="609015" y="828385"/>
                  <a:pt x="577141" y="811876"/>
                </a:cubicBezTo>
                <a:cubicBezTo>
                  <a:pt x="606438" y="806055"/>
                  <a:pt x="638694" y="824950"/>
                  <a:pt x="647855" y="853484"/>
                </a:cubicBezTo>
                <a:cubicBezTo>
                  <a:pt x="575996" y="897668"/>
                  <a:pt x="477417" y="893182"/>
                  <a:pt x="409948" y="842700"/>
                </a:cubicBezTo>
                <a:cubicBezTo>
                  <a:pt x="413288" y="876387"/>
                  <a:pt x="359370" y="877532"/>
                  <a:pt x="330360" y="860068"/>
                </a:cubicBezTo>
                <a:cubicBezTo>
                  <a:pt x="259455" y="817411"/>
                  <a:pt x="204869" y="748129"/>
                  <a:pt x="180057" y="669208"/>
                </a:cubicBezTo>
                <a:cubicBezTo>
                  <a:pt x="158108" y="691730"/>
                  <a:pt x="127571" y="707762"/>
                  <a:pt x="96270" y="705663"/>
                </a:cubicBezTo>
                <a:cubicBezTo>
                  <a:pt x="64873" y="703563"/>
                  <a:pt x="34336" y="679610"/>
                  <a:pt x="30996" y="648309"/>
                </a:cubicBezTo>
                <a:cubicBezTo>
                  <a:pt x="27656" y="617008"/>
                  <a:pt x="58861" y="585135"/>
                  <a:pt x="89303" y="593055"/>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21" name="Google Shape;1421;p33"/>
          <p:cNvSpPr/>
          <p:nvPr/>
        </p:nvSpPr>
        <p:spPr>
          <a:xfrm flipH="1" rot="2700000">
            <a:off x="5538010" y="3796728"/>
            <a:ext cx="734644" cy="796266"/>
          </a:xfrm>
          <a:custGeom>
            <a:rect b="b" l="l" r="r" t="t"/>
            <a:pathLst>
              <a:path extrusionOk="0" h="862904" w="796125">
                <a:moveTo>
                  <a:pt x="41635" y="413830"/>
                </a:moveTo>
                <a:cubicBezTo>
                  <a:pt x="7090" y="313342"/>
                  <a:pt x="41349" y="193100"/>
                  <a:pt x="123610" y="125918"/>
                </a:cubicBezTo>
                <a:cubicBezTo>
                  <a:pt x="132198" y="118951"/>
                  <a:pt x="142887" y="112080"/>
                  <a:pt x="153575" y="114943"/>
                </a:cubicBezTo>
                <a:cubicBezTo>
                  <a:pt x="168557" y="118951"/>
                  <a:pt x="172565" y="137942"/>
                  <a:pt x="173710" y="153497"/>
                </a:cubicBezTo>
                <a:cubicBezTo>
                  <a:pt x="175810" y="181649"/>
                  <a:pt x="177909" y="209705"/>
                  <a:pt x="180104" y="237857"/>
                </a:cubicBezTo>
                <a:cubicBezTo>
                  <a:pt x="202912" y="149489"/>
                  <a:pt x="257594" y="69614"/>
                  <a:pt x="331742" y="16364"/>
                </a:cubicBezTo>
                <a:cubicBezTo>
                  <a:pt x="348443" y="67133"/>
                  <a:pt x="349015" y="123055"/>
                  <a:pt x="333269" y="174110"/>
                </a:cubicBezTo>
                <a:cubicBezTo>
                  <a:pt x="349779" y="139182"/>
                  <a:pt x="368578" y="101774"/>
                  <a:pt x="403029" y="84215"/>
                </a:cubicBezTo>
                <a:cubicBezTo>
                  <a:pt x="437479" y="66655"/>
                  <a:pt x="490729" y="83833"/>
                  <a:pt x="493115" y="122482"/>
                </a:cubicBezTo>
                <a:cubicBezTo>
                  <a:pt x="494928" y="152256"/>
                  <a:pt x="466967" y="179836"/>
                  <a:pt x="474887" y="208560"/>
                </a:cubicBezTo>
                <a:cubicBezTo>
                  <a:pt x="541975" y="129353"/>
                  <a:pt x="624140" y="62838"/>
                  <a:pt x="715657" y="13883"/>
                </a:cubicBezTo>
                <a:cubicBezTo>
                  <a:pt x="734743" y="3672"/>
                  <a:pt x="758124" y="-5871"/>
                  <a:pt x="777114" y="4435"/>
                </a:cubicBezTo>
                <a:cubicBezTo>
                  <a:pt x="809560" y="21804"/>
                  <a:pt x="794960" y="71332"/>
                  <a:pt x="774156" y="101774"/>
                </a:cubicBezTo>
                <a:cubicBezTo>
                  <a:pt x="733025" y="161799"/>
                  <a:pt x="683306" y="215813"/>
                  <a:pt x="627003" y="261905"/>
                </a:cubicBezTo>
                <a:cubicBezTo>
                  <a:pt x="643894" y="253508"/>
                  <a:pt x="661644" y="244919"/>
                  <a:pt x="680539" y="245682"/>
                </a:cubicBezTo>
                <a:cubicBezTo>
                  <a:pt x="699434" y="246446"/>
                  <a:pt x="719093" y="260283"/>
                  <a:pt x="719474" y="279083"/>
                </a:cubicBezTo>
                <a:cubicBezTo>
                  <a:pt x="719761" y="292157"/>
                  <a:pt x="711077" y="303608"/>
                  <a:pt x="702202" y="313151"/>
                </a:cubicBezTo>
                <a:cubicBezTo>
                  <a:pt x="678821" y="338536"/>
                  <a:pt x="650860" y="359721"/>
                  <a:pt x="620036" y="375467"/>
                </a:cubicBezTo>
                <a:cubicBezTo>
                  <a:pt x="653723" y="387205"/>
                  <a:pt x="674718" y="427095"/>
                  <a:pt x="665366" y="461545"/>
                </a:cubicBezTo>
                <a:cubicBezTo>
                  <a:pt x="656014" y="495995"/>
                  <a:pt x="617651" y="519662"/>
                  <a:pt x="582628" y="512695"/>
                </a:cubicBezTo>
                <a:cubicBezTo>
                  <a:pt x="619941" y="513459"/>
                  <a:pt x="644276" y="559551"/>
                  <a:pt x="632633" y="594956"/>
                </a:cubicBezTo>
                <a:cubicBezTo>
                  <a:pt x="620991" y="630360"/>
                  <a:pt x="584250" y="652500"/>
                  <a:pt x="547510" y="658799"/>
                </a:cubicBezTo>
                <a:cubicBezTo>
                  <a:pt x="582151" y="668723"/>
                  <a:pt x="606867" y="705845"/>
                  <a:pt x="602477" y="741632"/>
                </a:cubicBezTo>
                <a:cubicBezTo>
                  <a:pt x="598088" y="777418"/>
                  <a:pt x="565164" y="807574"/>
                  <a:pt x="529187" y="808719"/>
                </a:cubicBezTo>
                <a:cubicBezTo>
                  <a:pt x="550277" y="817499"/>
                  <a:pt x="541116" y="853380"/>
                  <a:pt x="519453" y="860633"/>
                </a:cubicBezTo>
                <a:cubicBezTo>
                  <a:pt x="497791" y="867790"/>
                  <a:pt x="474697" y="856720"/>
                  <a:pt x="454752" y="845650"/>
                </a:cubicBezTo>
                <a:cubicBezTo>
                  <a:pt x="412094" y="821984"/>
                  <a:pt x="363616" y="773601"/>
                  <a:pt x="390909" y="733043"/>
                </a:cubicBezTo>
                <a:cubicBezTo>
                  <a:pt x="330120" y="733997"/>
                  <a:pt x="269236" y="710140"/>
                  <a:pt x="225243" y="668151"/>
                </a:cubicBezTo>
                <a:cubicBezTo>
                  <a:pt x="206252" y="649923"/>
                  <a:pt x="192510" y="614137"/>
                  <a:pt x="215509" y="601350"/>
                </a:cubicBezTo>
                <a:cubicBezTo>
                  <a:pt x="187071" y="625112"/>
                  <a:pt x="141264" y="614710"/>
                  <a:pt x="115212" y="588276"/>
                </a:cubicBezTo>
                <a:cubicBezTo>
                  <a:pt x="89159" y="561937"/>
                  <a:pt x="78185" y="524529"/>
                  <a:pt x="69406" y="488552"/>
                </a:cubicBezTo>
                <a:cubicBezTo>
                  <a:pt x="36959" y="492464"/>
                  <a:pt x="3845" y="466221"/>
                  <a:pt x="314" y="433679"/>
                </a:cubicBezTo>
                <a:cubicBezTo>
                  <a:pt x="-3217" y="401138"/>
                  <a:pt x="23504" y="368405"/>
                  <a:pt x="56045" y="365351"/>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22" name="Google Shape;1422;p33"/>
          <p:cNvSpPr/>
          <p:nvPr/>
        </p:nvSpPr>
        <p:spPr>
          <a:xfrm flipH="1">
            <a:off x="5248544" y="4322605"/>
            <a:ext cx="3902853" cy="810469"/>
          </a:xfrm>
          <a:custGeom>
            <a:rect b="b" l="l" r="r" t="t"/>
            <a:pathLst>
              <a:path extrusionOk="0" h="1080625" w="5203804">
                <a:moveTo>
                  <a:pt x="4061146" y="6"/>
                </a:moveTo>
                <a:cubicBezTo>
                  <a:pt x="4196635" y="359"/>
                  <a:pt x="4330847" y="17781"/>
                  <a:pt x="4459886" y="58034"/>
                </a:cubicBezTo>
                <a:cubicBezTo>
                  <a:pt x="4799392" y="163939"/>
                  <a:pt x="5073276" y="431237"/>
                  <a:pt x="5167114" y="748091"/>
                </a:cubicBezTo>
                <a:cubicBezTo>
                  <a:pt x="5190573" y="827304"/>
                  <a:pt x="5202609" y="909053"/>
                  <a:pt x="5203804" y="990999"/>
                </a:cubicBezTo>
                <a:lnTo>
                  <a:pt x="5199230" y="1080625"/>
                </a:lnTo>
                <a:lnTo>
                  <a:pt x="0" y="1080625"/>
                </a:lnTo>
                <a:lnTo>
                  <a:pt x="0" y="269579"/>
                </a:lnTo>
                <a:lnTo>
                  <a:pt x="15548" y="260119"/>
                </a:lnTo>
                <a:cubicBezTo>
                  <a:pt x="121291" y="205964"/>
                  <a:pt x="239496" y="175299"/>
                  <a:pt x="361873" y="177811"/>
                </a:cubicBezTo>
                <a:cubicBezTo>
                  <a:pt x="707336" y="184890"/>
                  <a:pt x="985818" y="432002"/>
                  <a:pt x="1311740" y="537142"/>
                </a:cubicBezTo>
                <a:cubicBezTo>
                  <a:pt x="1654591" y="647735"/>
                  <a:pt x="2036313" y="595213"/>
                  <a:pt x="2380523" y="488160"/>
                </a:cubicBezTo>
                <a:cubicBezTo>
                  <a:pt x="2724733" y="381107"/>
                  <a:pt x="3047311" y="221914"/>
                  <a:pt x="3391102" y="113808"/>
                </a:cubicBezTo>
                <a:cubicBezTo>
                  <a:pt x="3605971" y="46242"/>
                  <a:pt x="3835332" y="-584"/>
                  <a:pt x="4061146" y="6"/>
                </a:cubicBezTo>
                <a:close/>
              </a:path>
            </a:pathLst>
          </a:custGeom>
          <a:solidFill>
            <a:srgbClr val="61C1EF"/>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23" name="Google Shape;1423;p33"/>
          <p:cNvSpPr/>
          <p:nvPr/>
        </p:nvSpPr>
        <p:spPr>
          <a:xfrm>
            <a:off x="8593148" y="4209338"/>
            <a:ext cx="558249" cy="348128"/>
          </a:xfrm>
          <a:custGeom>
            <a:rect b="b" l="l" r="r" t="t"/>
            <a:pathLst>
              <a:path extrusionOk="0" h="464170" w="744332">
                <a:moveTo>
                  <a:pt x="346810" y="1591"/>
                </a:moveTo>
                <a:cubicBezTo>
                  <a:pt x="323990" y="-810"/>
                  <a:pt x="301087" y="-576"/>
                  <a:pt x="278327" y="2859"/>
                </a:cubicBezTo>
                <a:cubicBezTo>
                  <a:pt x="195207" y="15353"/>
                  <a:pt x="114664" y="71259"/>
                  <a:pt x="51489" y="160584"/>
                </a:cubicBezTo>
                <a:cubicBezTo>
                  <a:pt x="38893" y="178386"/>
                  <a:pt x="26582" y="199936"/>
                  <a:pt x="17230" y="223361"/>
                </a:cubicBezTo>
                <a:cubicBezTo>
                  <a:pt x="-3192" y="274269"/>
                  <a:pt x="-9967" y="334548"/>
                  <a:pt x="22288" y="387330"/>
                </a:cubicBezTo>
                <a:cubicBezTo>
                  <a:pt x="37270" y="412003"/>
                  <a:pt x="57597" y="426214"/>
                  <a:pt x="78687" y="430743"/>
                </a:cubicBezTo>
                <a:cubicBezTo>
                  <a:pt x="271551" y="472594"/>
                  <a:pt x="596203" y="474311"/>
                  <a:pt x="729996" y="440582"/>
                </a:cubicBezTo>
                <a:lnTo>
                  <a:pt x="744332" y="430636"/>
                </a:lnTo>
                <a:lnTo>
                  <a:pt x="744332" y="260666"/>
                </a:lnTo>
                <a:lnTo>
                  <a:pt x="738634" y="248141"/>
                </a:lnTo>
                <a:cubicBezTo>
                  <a:pt x="662853" y="112568"/>
                  <a:pt x="527351" y="51797"/>
                  <a:pt x="414792" y="16134"/>
                </a:cubicBezTo>
                <a:cubicBezTo>
                  <a:pt x="392365" y="9029"/>
                  <a:pt x="369629" y="3992"/>
                  <a:pt x="346810" y="159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24" name="Google Shape;1424;p33"/>
          <p:cNvSpPr/>
          <p:nvPr/>
        </p:nvSpPr>
        <p:spPr>
          <a:xfrm>
            <a:off x="8582568" y="4192475"/>
            <a:ext cx="568829" cy="382979"/>
          </a:xfrm>
          <a:custGeom>
            <a:rect b="b" l="l" r="r" t="t"/>
            <a:pathLst>
              <a:path extrusionOk="0" h="510638" w="758438">
                <a:moveTo>
                  <a:pt x="18765" y="234786"/>
                </a:moveTo>
                <a:lnTo>
                  <a:pt x="1526" y="303213"/>
                </a:lnTo>
                <a:cubicBezTo>
                  <a:pt x="-1253" y="327516"/>
                  <a:pt x="-442" y="352580"/>
                  <a:pt x="5665" y="376863"/>
                </a:cubicBezTo>
                <a:cubicBezTo>
                  <a:pt x="18263" y="427146"/>
                  <a:pt x="47846" y="461814"/>
                  <a:pt x="79719" y="473214"/>
                </a:cubicBezTo>
                <a:cubicBezTo>
                  <a:pt x="106535" y="482740"/>
                  <a:pt x="134973" y="485239"/>
                  <a:pt x="162170" y="489299"/>
                </a:cubicBezTo>
                <a:cubicBezTo>
                  <a:pt x="191754" y="493828"/>
                  <a:pt x="221338" y="497263"/>
                  <a:pt x="250921" y="500074"/>
                </a:cubicBezTo>
                <a:cubicBezTo>
                  <a:pt x="372594" y="511786"/>
                  <a:pt x="495030" y="514285"/>
                  <a:pt x="616703" y="504915"/>
                </a:cubicBezTo>
                <a:cubicBezTo>
                  <a:pt x="641039" y="503041"/>
                  <a:pt x="665372" y="500542"/>
                  <a:pt x="689612" y="496950"/>
                </a:cubicBezTo>
                <a:cubicBezTo>
                  <a:pt x="710225" y="493984"/>
                  <a:pt x="732269" y="492422"/>
                  <a:pt x="752405" y="484146"/>
                </a:cubicBezTo>
                <a:lnTo>
                  <a:pt x="758438" y="479956"/>
                </a:lnTo>
                <a:lnTo>
                  <a:pt x="758438" y="427659"/>
                </a:lnTo>
                <a:lnTo>
                  <a:pt x="735275" y="442782"/>
                </a:lnTo>
                <a:cubicBezTo>
                  <a:pt x="725708" y="445378"/>
                  <a:pt x="715712" y="445964"/>
                  <a:pt x="707075" y="447448"/>
                </a:cubicBezTo>
                <a:cubicBezTo>
                  <a:pt x="685890" y="451040"/>
                  <a:pt x="664705" y="453694"/>
                  <a:pt x="643520" y="455725"/>
                </a:cubicBezTo>
                <a:cubicBezTo>
                  <a:pt x="534729" y="466343"/>
                  <a:pt x="425366" y="465563"/>
                  <a:pt x="316481" y="458534"/>
                </a:cubicBezTo>
                <a:cubicBezTo>
                  <a:pt x="255597" y="454631"/>
                  <a:pt x="194712" y="448541"/>
                  <a:pt x="134115" y="437922"/>
                </a:cubicBezTo>
                <a:cubicBezTo>
                  <a:pt x="104817" y="432768"/>
                  <a:pt x="72275" y="431519"/>
                  <a:pt x="49277" y="397632"/>
                </a:cubicBezTo>
                <a:cubicBezTo>
                  <a:pt x="21984" y="357343"/>
                  <a:pt x="25324" y="304716"/>
                  <a:pt x="43646" y="257710"/>
                </a:cubicBezTo>
                <a:cubicBezTo>
                  <a:pt x="35988" y="276333"/>
                  <a:pt x="20117" y="267813"/>
                  <a:pt x="16968" y="251848"/>
                </a:cubicBezTo>
                <a:close/>
                <a:moveTo>
                  <a:pt x="347126" y="571"/>
                </a:moveTo>
                <a:cubicBezTo>
                  <a:pt x="310564" y="-1674"/>
                  <a:pt x="273967" y="2543"/>
                  <a:pt x="237465" y="15973"/>
                </a:cubicBezTo>
                <a:cubicBezTo>
                  <a:pt x="169519" y="40959"/>
                  <a:pt x="104341" y="94522"/>
                  <a:pt x="52426" y="170729"/>
                </a:cubicBezTo>
                <a:cubicBezTo>
                  <a:pt x="39639" y="189469"/>
                  <a:pt x="28377" y="210862"/>
                  <a:pt x="18834" y="234131"/>
                </a:cubicBezTo>
                <a:lnTo>
                  <a:pt x="18765" y="234786"/>
                </a:lnTo>
                <a:lnTo>
                  <a:pt x="18930" y="234131"/>
                </a:lnTo>
                <a:cubicBezTo>
                  <a:pt x="28760" y="208676"/>
                  <a:pt x="53571" y="232256"/>
                  <a:pt x="43646" y="257710"/>
                </a:cubicBezTo>
                <a:cubicBezTo>
                  <a:pt x="61493" y="214298"/>
                  <a:pt x="87545" y="180880"/>
                  <a:pt x="113979" y="152302"/>
                </a:cubicBezTo>
                <a:cubicBezTo>
                  <a:pt x="140603" y="123568"/>
                  <a:pt x="169328" y="99988"/>
                  <a:pt x="199388" y="82655"/>
                </a:cubicBezTo>
                <a:cubicBezTo>
                  <a:pt x="264662" y="45019"/>
                  <a:pt x="334231" y="37835"/>
                  <a:pt x="402559" y="54857"/>
                </a:cubicBezTo>
                <a:cubicBezTo>
                  <a:pt x="458003" y="68600"/>
                  <a:pt x="513639" y="90775"/>
                  <a:pt x="566889" y="119821"/>
                </a:cubicBezTo>
                <a:cubicBezTo>
                  <a:pt x="617658" y="147461"/>
                  <a:pt x="668331" y="183691"/>
                  <a:pt x="710511" y="238504"/>
                </a:cubicBezTo>
                <a:cubicBezTo>
                  <a:pt x="717263" y="247288"/>
                  <a:pt x="726412" y="259780"/>
                  <a:pt x="735682" y="274484"/>
                </a:cubicBezTo>
                <a:lnTo>
                  <a:pt x="758438" y="317757"/>
                </a:lnTo>
                <a:lnTo>
                  <a:pt x="758438" y="251645"/>
                </a:lnTo>
                <a:lnTo>
                  <a:pt x="706598" y="176077"/>
                </a:lnTo>
                <a:cubicBezTo>
                  <a:pt x="682383" y="149491"/>
                  <a:pt x="656164" y="127473"/>
                  <a:pt x="629682" y="108890"/>
                </a:cubicBezTo>
                <a:cubicBezTo>
                  <a:pt x="574142" y="70005"/>
                  <a:pt x="515643" y="44082"/>
                  <a:pt x="456572" y="23938"/>
                </a:cubicBezTo>
                <a:cubicBezTo>
                  <a:pt x="420213" y="11522"/>
                  <a:pt x="383687" y="2816"/>
                  <a:pt x="347126" y="57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25" name="Google Shape;1425;p33"/>
          <p:cNvSpPr/>
          <p:nvPr/>
        </p:nvSpPr>
        <p:spPr>
          <a:xfrm>
            <a:off x="8618479" y="4252799"/>
            <a:ext cx="351694" cy="261477"/>
          </a:xfrm>
          <a:custGeom>
            <a:rect b="b" l="l" r="r" t="t"/>
            <a:pathLst>
              <a:path extrusionOk="0" h="213016" w="468925">
                <a:moveTo>
                  <a:pt x="10079" y="100129"/>
                </a:moveTo>
                <a:cubicBezTo>
                  <a:pt x="15710" y="89440"/>
                  <a:pt x="22963" y="79707"/>
                  <a:pt x="30597" y="71690"/>
                </a:cubicBezTo>
                <a:cubicBezTo>
                  <a:pt x="68483" y="31324"/>
                  <a:pt x="116961" y="6226"/>
                  <a:pt x="167253" y="1072"/>
                </a:cubicBezTo>
                <a:cubicBezTo>
                  <a:pt x="194737" y="-1791"/>
                  <a:pt x="222697" y="1263"/>
                  <a:pt x="249895" y="8039"/>
                </a:cubicBezTo>
                <a:cubicBezTo>
                  <a:pt x="327861" y="27411"/>
                  <a:pt x="424150" y="61957"/>
                  <a:pt x="464231" y="144885"/>
                </a:cubicBezTo>
                <a:cubicBezTo>
                  <a:pt x="475969" y="169125"/>
                  <a:pt x="464612" y="199757"/>
                  <a:pt x="442186" y="203861"/>
                </a:cubicBezTo>
                <a:cubicBezTo>
                  <a:pt x="361357" y="218462"/>
                  <a:pt x="164963" y="215599"/>
                  <a:pt x="48157" y="195272"/>
                </a:cubicBezTo>
                <a:cubicBezTo>
                  <a:pt x="35368" y="193077"/>
                  <a:pt x="23059" y="186493"/>
                  <a:pt x="13897" y="175137"/>
                </a:cubicBezTo>
                <a:cubicBezTo>
                  <a:pt x="-5952" y="150706"/>
                  <a:pt x="-2039" y="123223"/>
                  <a:pt x="10079" y="100129"/>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26" name="Google Shape;1426;p33"/>
          <p:cNvSpPr/>
          <p:nvPr/>
        </p:nvSpPr>
        <p:spPr>
          <a:xfrm flipH="1">
            <a:off x="5507334" y="4627613"/>
            <a:ext cx="3644063" cy="505462"/>
          </a:xfrm>
          <a:custGeom>
            <a:rect b="b" l="l" r="r" t="t"/>
            <a:pathLst>
              <a:path extrusionOk="0" h="673949" w="4858750">
                <a:moveTo>
                  <a:pt x="3743689" y="2686"/>
                </a:moveTo>
                <a:cubicBezTo>
                  <a:pt x="3901729" y="-4567"/>
                  <a:pt x="4059804" y="2285"/>
                  <a:pt x="4209859" y="30392"/>
                </a:cubicBezTo>
                <a:cubicBezTo>
                  <a:pt x="4505958" y="85854"/>
                  <a:pt x="4744825" y="225835"/>
                  <a:pt x="4826665" y="391768"/>
                </a:cubicBezTo>
                <a:cubicBezTo>
                  <a:pt x="4867584" y="474735"/>
                  <a:pt x="4868655" y="563013"/>
                  <a:pt x="4833933" y="646806"/>
                </a:cubicBezTo>
                <a:lnTo>
                  <a:pt x="4819587" y="673949"/>
                </a:lnTo>
                <a:lnTo>
                  <a:pt x="0" y="673949"/>
                </a:lnTo>
                <a:lnTo>
                  <a:pt x="0" y="352897"/>
                </a:lnTo>
                <a:lnTo>
                  <a:pt x="39949" y="303245"/>
                </a:lnTo>
                <a:cubicBezTo>
                  <a:pt x="157531" y="181572"/>
                  <a:pt x="386754" y="90049"/>
                  <a:pt x="635794" y="93118"/>
                </a:cubicBezTo>
                <a:cubicBezTo>
                  <a:pt x="937088" y="96825"/>
                  <a:pt x="1179964" y="226235"/>
                  <a:pt x="1464216" y="281296"/>
                </a:cubicBezTo>
                <a:cubicBezTo>
                  <a:pt x="1763233" y="339213"/>
                  <a:pt x="2096150" y="311708"/>
                  <a:pt x="2396352" y="255645"/>
                </a:cubicBezTo>
                <a:cubicBezTo>
                  <a:pt x="2696552" y="199582"/>
                  <a:pt x="2977887" y="116214"/>
                  <a:pt x="3277724" y="59600"/>
                </a:cubicBezTo>
                <a:cubicBezTo>
                  <a:pt x="3427642" y="31293"/>
                  <a:pt x="3585648" y="9938"/>
                  <a:pt x="3743689" y="2686"/>
                </a:cubicBezTo>
                <a:close/>
              </a:path>
            </a:pathLst>
          </a:custGeom>
          <a:solidFill>
            <a:srgbClr val="84D4F6"/>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27" name="Google Shape;1427;p33"/>
          <p:cNvSpPr/>
          <p:nvPr/>
        </p:nvSpPr>
        <p:spPr>
          <a:xfrm flipH="1">
            <a:off x="6105513" y="4707600"/>
            <a:ext cx="2521748" cy="425474"/>
          </a:xfrm>
          <a:custGeom>
            <a:rect b="b" l="l" r="r" t="t"/>
            <a:pathLst>
              <a:path extrusionOk="0" h="567299" w="3362331">
                <a:moveTo>
                  <a:pt x="1209038" y="122"/>
                </a:moveTo>
                <a:cubicBezTo>
                  <a:pt x="1465268" y="-1132"/>
                  <a:pt x="1721631" y="7264"/>
                  <a:pt x="1976211" y="25308"/>
                </a:cubicBezTo>
                <a:cubicBezTo>
                  <a:pt x="2491254" y="50821"/>
                  <a:pt x="2439928" y="87346"/>
                  <a:pt x="2974754" y="156579"/>
                </a:cubicBezTo>
                <a:cubicBezTo>
                  <a:pt x="3134255" y="177295"/>
                  <a:pt x="3318887" y="218943"/>
                  <a:pt x="3356312" y="315978"/>
                </a:cubicBezTo>
                <a:cubicBezTo>
                  <a:pt x="3383223" y="385648"/>
                  <a:pt x="3316570" y="458807"/>
                  <a:pt x="3222649" y="501655"/>
                </a:cubicBezTo>
                <a:cubicBezTo>
                  <a:pt x="3175690" y="523079"/>
                  <a:pt x="3123117" y="538506"/>
                  <a:pt x="3068115" y="550827"/>
                </a:cubicBezTo>
                <a:lnTo>
                  <a:pt x="2976867" y="567299"/>
                </a:lnTo>
                <a:lnTo>
                  <a:pt x="1736387" y="567299"/>
                </a:lnTo>
                <a:lnTo>
                  <a:pt x="1744710" y="558786"/>
                </a:lnTo>
                <a:cubicBezTo>
                  <a:pt x="1763245" y="520953"/>
                  <a:pt x="1721542" y="479958"/>
                  <a:pt x="1665405" y="460333"/>
                </a:cubicBezTo>
                <a:cubicBezTo>
                  <a:pt x="1609445" y="440707"/>
                  <a:pt x="1542436" y="437328"/>
                  <a:pt x="1478100" y="434493"/>
                </a:cubicBezTo>
                <a:cubicBezTo>
                  <a:pt x="1122560" y="418575"/>
                  <a:pt x="766842" y="402766"/>
                  <a:pt x="411123" y="386847"/>
                </a:cubicBezTo>
                <a:cubicBezTo>
                  <a:pt x="248590" y="379652"/>
                  <a:pt x="48454" y="354357"/>
                  <a:pt x="6576" y="258084"/>
                </a:cubicBezTo>
                <a:cubicBezTo>
                  <a:pt x="-21405" y="194085"/>
                  <a:pt x="43464" y="125615"/>
                  <a:pt x="133999" y="89199"/>
                </a:cubicBezTo>
                <a:cubicBezTo>
                  <a:pt x="224532" y="52784"/>
                  <a:pt x="335203" y="41553"/>
                  <a:pt x="442669" y="32831"/>
                </a:cubicBezTo>
                <a:cubicBezTo>
                  <a:pt x="696714" y="12279"/>
                  <a:pt x="952809" y="1376"/>
                  <a:pt x="1209038" y="122"/>
                </a:cubicBezTo>
                <a:close/>
              </a:path>
            </a:pathLst>
          </a:custGeom>
          <a:solidFill>
            <a:srgbClr val="A4E5FA"/>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28" name="Google Shape;1428;p33"/>
          <p:cNvSpPr/>
          <p:nvPr/>
        </p:nvSpPr>
        <p:spPr>
          <a:xfrm flipH="1">
            <a:off x="6702580" y="4453603"/>
            <a:ext cx="1989095" cy="679471"/>
          </a:xfrm>
          <a:custGeom>
            <a:rect b="b" l="l" r="r" t="t"/>
            <a:pathLst>
              <a:path extrusionOk="0" h="905961" w="2652126">
                <a:moveTo>
                  <a:pt x="1069963" y="68"/>
                </a:moveTo>
                <a:cubicBezTo>
                  <a:pt x="1187273" y="-1039"/>
                  <a:pt x="1304878" y="11624"/>
                  <a:pt x="1420112" y="33785"/>
                </a:cubicBezTo>
                <a:cubicBezTo>
                  <a:pt x="1860356" y="119051"/>
                  <a:pt x="2403597" y="272695"/>
                  <a:pt x="2626463" y="650901"/>
                </a:cubicBezTo>
                <a:cubicBezTo>
                  <a:pt x="2675530" y="733846"/>
                  <a:pt x="2650758" y="833886"/>
                  <a:pt x="2581706" y="886912"/>
                </a:cubicBezTo>
                <a:lnTo>
                  <a:pt x="2549176" y="905961"/>
                </a:lnTo>
                <a:lnTo>
                  <a:pt x="308600" y="905961"/>
                </a:lnTo>
                <a:lnTo>
                  <a:pt x="269053" y="901210"/>
                </a:lnTo>
                <a:cubicBezTo>
                  <a:pt x="196877" y="891501"/>
                  <a:pt x="127231" y="861954"/>
                  <a:pt x="75733" y="810459"/>
                </a:cubicBezTo>
                <a:cubicBezTo>
                  <a:pt x="-34009" y="699866"/>
                  <a:pt x="-10797" y="573658"/>
                  <a:pt x="58850" y="467285"/>
                </a:cubicBezTo>
                <a:cubicBezTo>
                  <a:pt x="90930" y="418320"/>
                  <a:pt x="133140" y="373155"/>
                  <a:pt x="176194" y="336013"/>
                </a:cubicBezTo>
                <a:cubicBezTo>
                  <a:pt x="392307" y="149018"/>
                  <a:pt x="667937" y="32095"/>
                  <a:pt x="952851" y="5923"/>
                </a:cubicBezTo>
                <a:cubicBezTo>
                  <a:pt x="991790" y="2336"/>
                  <a:pt x="1030860" y="437"/>
                  <a:pt x="1069963" y="68"/>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29" name="Google Shape;1429;p33"/>
          <p:cNvSpPr/>
          <p:nvPr/>
        </p:nvSpPr>
        <p:spPr>
          <a:xfrm flipH="1">
            <a:off x="6655543" y="4408204"/>
            <a:ext cx="2082893" cy="724869"/>
          </a:xfrm>
          <a:custGeom>
            <a:rect b="b" l="l" r="r" t="t"/>
            <a:pathLst>
              <a:path extrusionOk="0" h="966492" w="2777191">
                <a:moveTo>
                  <a:pt x="64762" y="499942"/>
                </a:moveTo>
                <a:lnTo>
                  <a:pt x="56086" y="520917"/>
                </a:lnTo>
                <a:cubicBezTo>
                  <a:pt x="47174" y="577163"/>
                  <a:pt x="136184" y="618621"/>
                  <a:pt x="176071" y="559893"/>
                </a:cubicBezTo>
                <a:cubicBezTo>
                  <a:pt x="112758" y="659513"/>
                  <a:pt x="104739" y="771371"/>
                  <a:pt x="208576" y="848193"/>
                </a:cubicBezTo>
                <a:cubicBezTo>
                  <a:pt x="288771" y="907712"/>
                  <a:pt x="399782" y="907712"/>
                  <a:pt x="495179" y="917416"/>
                </a:cubicBezTo>
                <a:cubicBezTo>
                  <a:pt x="699474" y="938524"/>
                  <a:pt x="904188" y="950763"/>
                  <a:pt x="1109327" y="958786"/>
                </a:cubicBezTo>
                <a:lnTo>
                  <a:pt x="1523166" y="966492"/>
                </a:lnTo>
                <a:lnTo>
                  <a:pt x="163301" y="966492"/>
                </a:lnTo>
                <a:lnTo>
                  <a:pt x="123732" y="941954"/>
                </a:lnTo>
                <a:cubicBezTo>
                  <a:pt x="77618" y="905390"/>
                  <a:pt x="40368" y="858115"/>
                  <a:pt x="18630" y="802608"/>
                </a:cubicBezTo>
                <a:cubicBezTo>
                  <a:pt x="-12078" y="724095"/>
                  <a:pt x="-2185" y="642497"/>
                  <a:pt x="29077" y="567961"/>
                </a:cubicBezTo>
                <a:close/>
                <a:moveTo>
                  <a:pt x="1161511" y="130"/>
                </a:moveTo>
                <a:cubicBezTo>
                  <a:pt x="1302332" y="1871"/>
                  <a:pt x="1443417" y="21077"/>
                  <a:pt x="1583762" y="50411"/>
                </a:cubicBezTo>
                <a:cubicBezTo>
                  <a:pt x="1968293" y="131033"/>
                  <a:pt x="2413181" y="256400"/>
                  <a:pt x="2670663" y="575936"/>
                </a:cubicBezTo>
                <a:cubicBezTo>
                  <a:pt x="2728911" y="648539"/>
                  <a:pt x="2785474" y="729160"/>
                  <a:pt x="2776185" y="826665"/>
                </a:cubicBezTo>
                <a:cubicBezTo>
                  <a:pt x="2771543" y="875208"/>
                  <a:pt x="2752338" y="920689"/>
                  <a:pt x="2722527" y="957624"/>
                </a:cubicBezTo>
                <a:lnTo>
                  <a:pt x="2712948" y="966492"/>
                </a:lnTo>
                <a:lnTo>
                  <a:pt x="1823642" y="966492"/>
                </a:lnTo>
                <a:lnTo>
                  <a:pt x="1938311" y="964662"/>
                </a:lnTo>
                <a:cubicBezTo>
                  <a:pt x="2030421" y="961951"/>
                  <a:pt x="2122464" y="957940"/>
                  <a:pt x="2214376" y="952452"/>
                </a:cubicBezTo>
                <a:cubicBezTo>
                  <a:pt x="2284867" y="948233"/>
                  <a:pt x="2355354" y="943168"/>
                  <a:pt x="2425845" y="935989"/>
                </a:cubicBezTo>
                <a:cubicBezTo>
                  <a:pt x="2482407" y="930504"/>
                  <a:pt x="2561762" y="932614"/>
                  <a:pt x="2607771" y="895468"/>
                </a:cubicBezTo>
                <a:cubicBezTo>
                  <a:pt x="2747484" y="782765"/>
                  <a:pt x="2517438" y="585645"/>
                  <a:pt x="2431754" y="518952"/>
                </a:cubicBezTo>
                <a:cubicBezTo>
                  <a:pt x="2287822" y="407094"/>
                  <a:pt x="2116029" y="332382"/>
                  <a:pt x="1943811" y="275818"/>
                </a:cubicBezTo>
                <a:cubicBezTo>
                  <a:pt x="1765688" y="217144"/>
                  <a:pt x="1580387" y="172403"/>
                  <a:pt x="1395086" y="143277"/>
                </a:cubicBezTo>
                <a:cubicBezTo>
                  <a:pt x="1164620" y="106975"/>
                  <a:pt x="929095" y="120904"/>
                  <a:pt x="707913" y="197726"/>
                </a:cubicBezTo>
                <a:cubicBezTo>
                  <a:pt x="512907" y="265264"/>
                  <a:pt x="294680" y="385142"/>
                  <a:pt x="176071" y="559893"/>
                </a:cubicBezTo>
                <a:cubicBezTo>
                  <a:pt x="219549" y="490670"/>
                  <a:pt x="110224" y="427352"/>
                  <a:pt x="66749" y="496155"/>
                </a:cubicBezTo>
                <a:lnTo>
                  <a:pt x="64762" y="499942"/>
                </a:lnTo>
                <a:lnTo>
                  <a:pt x="66329" y="496155"/>
                </a:lnTo>
                <a:cubicBezTo>
                  <a:pt x="217015" y="274553"/>
                  <a:pt x="488425" y="127658"/>
                  <a:pt x="740838" y="54636"/>
                </a:cubicBezTo>
                <a:cubicBezTo>
                  <a:pt x="880131" y="14112"/>
                  <a:pt x="1020689" y="-1611"/>
                  <a:pt x="1161511" y="130"/>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30" name="Google Shape;1430;p33"/>
          <p:cNvSpPr/>
          <p:nvPr/>
        </p:nvSpPr>
        <p:spPr>
          <a:xfrm flipH="1">
            <a:off x="7401139" y="4544251"/>
            <a:ext cx="1203738" cy="546671"/>
          </a:xfrm>
          <a:custGeom>
            <a:rect b="b" l="l" r="r" t="t"/>
            <a:pathLst>
              <a:path extrusionOk="0" h="164784" w="362845">
                <a:moveTo>
                  <a:pt x="7849" y="77555"/>
                </a:moveTo>
                <a:cubicBezTo>
                  <a:pt x="12144" y="69348"/>
                  <a:pt x="17869" y="61809"/>
                  <a:pt x="23691" y="55511"/>
                </a:cubicBezTo>
                <a:cubicBezTo>
                  <a:pt x="52988" y="24210"/>
                  <a:pt x="90587" y="4838"/>
                  <a:pt x="129427" y="829"/>
                </a:cubicBezTo>
                <a:cubicBezTo>
                  <a:pt x="150708" y="-1365"/>
                  <a:pt x="172275" y="925"/>
                  <a:pt x="193365" y="6174"/>
                </a:cubicBezTo>
                <a:cubicBezTo>
                  <a:pt x="253677" y="21156"/>
                  <a:pt x="328208" y="47972"/>
                  <a:pt x="359222" y="112101"/>
                </a:cubicBezTo>
                <a:cubicBezTo>
                  <a:pt x="368288" y="130901"/>
                  <a:pt x="359509" y="154567"/>
                  <a:pt x="342140" y="157716"/>
                </a:cubicBezTo>
                <a:cubicBezTo>
                  <a:pt x="279634" y="168977"/>
                  <a:pt x="127518" y="166782"/>
                  <a:pt x="37146" y="151132"/>
                </a:cubicBezTo>
                <a:cubicBezTo>
                  <a:pt x="27222" y="149414"/>
                  <a:pt x="17679" y="144356"/>
                  <a:pt x="10617" y="135481"/>
                </a:cubicBezTo>
                <a:cubicBezTo>
                  <a:pt x="-4557" y="116681"/>
                  <a:pt x="-1598" y="95401"/>
                  <a:pt x="7849" y="77555"/>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31" name="Google Shape;1431;p33"/>
          <p:cNvSpPr/>
          <p:nvPr/>
        </p:nvSpPr>
        <p:spPr>
          <a:xfrm flipH="1">
            <a:off x="8003300" y="4616232"/>
            <a:ext cx="447368" cy="203502"/>
          </a:xfrm>
          <a:custGeom>
            <a:rect b="b" l="l" r="r" t="t"/>
            <a:pathLst>
              <a:path extrusionOk="0" h="61342" w="134851">
                <a:moveTo>
                  <a:pt x="2875" y="28851"/>
                </a:moveTo>
                <a:cubicBezTo>
                  <a:pt x="4497" y="25797"/>
                  <a:pt x="6597" y="22935"/>
                  <a:pt x="8792" y="20644"/>
                </a:cubicBezTo>
                <a:cubicBezTo>
                  <a:pt x="19671" y="9002"/>
                  <a:pt x="33699" y="1749"/>
                  <a:pt x="48109" y="318"/>
                </a:cubicBezTo>
                <a:cubicBezTo>
                  <a:pt x="56029" y="-541"/>
                  <a:pt x="64046" y="413"/>
                  <a:pt x="71871" y="2322"/>
                </a:cubicBezTo>
                <a:cubicBezTo>
                  <a:pt x="94297" y="7952"/>
                  <a:pt x="121972" y="17877"/>
                  <a:pt x="133519" y="41734"/>
                </a:cubicBezTo>
                <a:cubicBezTo>
                  <a:pt x="136859" y="48701"/>
                  <a:pt x="133614" y="57576"/>
                  <a:pt x="127220" y="58721"/>
                </a:cubicBezTo>
                <a:cubicBezTo>
                  <a:pt x="103935" y="62920"/>
                  <a:pt x="47441" y="62061"/>
                  <a:pt x="13754" y="56240"/>
                </a:cubicBezTo>
                <a:cubicBezTo>
                  <a:pt x="10032" y="55572"/>
                  <a:pt x="6501" y="53663"/>
                  <a:pt x="3925" y="50418"/>
                </a:cubicBezTo>
                <a:cubicBezTo>
                  <a:pt x="-1706" y="43357"/>
                  <a:pt x="-561" y="35531"/>
                  <a:pt x="2875" y="28851"/>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32" name="Google Shape;1432;p33"/>
          <p:cNvSpPr/>
          <p:nvPr/>
        </p:nvSpPr>
        <p:spPr>
          <a:xfrm flipH="1">
            <a:off x="5245405" y="4727351"/>
            <a:ext cx="411399" cy="405724"/>
          </a:xfrm>
          <a:custGeom>
            <a:rect b="b" l="l" r="r" t="t"/>
            <a:pathLst>
              <a:path extrusionOk="0" h="540965" w="548532">
                <a:moveTo>
                  <a:pt x="284667" y="0"/>
                </a:moveTo>
                <a:cubicBezTo>
                  <a:pt x="292111" y="137228"/>
                  <a:pt x="299746" y="275792"/>
                  <a:pt x="336772" y="408059"/>
                </a:cubicBezTo>
                <a:cubicBezTo>
                  <a:pt x="335723" y="305566"/>
                  <a:pt x="373131" y="203075"/>
                  <a:pt x="440028" y="125490"/>
                </a:cubicBezTo>
                <a:cubicBezTo>
                  <a:pt x="400615" y="239529"/>
                  <a:pt x="384392" y="361584"/>
                  <a:pt x="392790" y="482017"/>
                </a:cubicBezTo>
                <a:cubicBezTo>
                  <a:pt x="406532" y="441459"/>
                  <a:pt x="420942" y="400424"/>
                  <a:pt x="445467" y="365210"/>
                </a:cubicBezTo>
                <a:cubicBezTo>
                  <a:pt x="469993" y="330092"/>
                  <a:pt x="506161" y="300986"/>
                  <a:pt x="548532" y="294306"/>
                </a:cubicBezTo>
                <a:cubicBezTo>
                  <a:pt x="487481" y="357648"/>
                  <a:pt x="438829" y="432799"/>
                  <a:pt x="405637" y="514244"/>
                </a:cubicBezTo>
                <a:lnTo>
                  <a:pt x="396684" y="540965"/>
                </a:lnTo>
                <a:lnTo>
                  <a:pt x="244503" y="540965"/>
                </a:lnTo>
                <a:lnTo>
                  <a:pt x="213255" y="491303"/>
                </a:lnTo>
                <a:cubicBezTo>
                  <a:pt x="152235" y="402464"/>
                  <a:pt x="80520" y="320978"/>
                  <a:pt x="0" y="249263"/>
                </a:cubicBezTo>
                <a:cubicBezTo>
                  <a:pt x="92090" y="317782"/>
                  <a:pt x="175591" y="397943"/>
                  <a:pt x="247927" y="486979"/>
                </a:cubicBezTo>
                <a:cubicBezTo>
                  <a:pt x="168625" y="340685"/>
                  <a:pt x="117474" y="179217"/>
                  <a:pt x="98102" y="13932"/>
                </a:cubicBezTo>
                <a:cubicBezTo>
                  <a:pt x="145912" y="140282"/>
                  <a:pt x="197540" y="265200"/>
                  <a:pt x="252889" y="388495"/>
                </a:cubicBezTo>
                <a:cubicBezTo>
                  <a:pt x="215385" y="261001"/>
                  <a:pt x="226932" y="119669"/>
                  <a:pt x="284667" y="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33" name="Google Shape;1433;p33"/>
          <p:cNvSpPr/>
          <p:nvPr/>
        </p:nvSpPr>
        <p:spPr>
          <a:xfrm flipH="1">
            <a:off x="5364072" y="4707595"/>
            <a:ext cx="411398" cy="425478"/>
          </a:xfrm>
          <a:custGeom>
            <a:rect b="b" l="l" r="r" t="t"/>
            <a:pathLst>
              <a:path extrusionOk="0" h="567304" w="548531">
                <a:moveTo>
                  <a:pt x="284667" y="0"/>
                </a:moveTo>
                <a:cubicBezTo>
                  <a:pt x="292111" y="137228"/>
                  <a:pt x="299745" y="275792"/>
                  <a:pt x="336772" y="408059"/>
                </a:cubicBezTo>
                <a:cubicBezTo>
                  <a:pt x="335723" y="305567"/>
                  <a:pt x="373131" y="203075"/>
                  <a:pt x="440027" y="125490"/>
                </a:cubicBezTo>
                <a:cubicBezTo>
                  <a:pt x="400615" y="239529"/>
                  <a:pt x="384392" y="361584"/>
                  <a:pt x="392789" y="482017"/>
                </a:cubicBezTo>
                <a:cubicBezTo>
                  <a:pt x="406531" y="441459"/>
                  <a:pt x="420941" y="400424"/>
                  <a:pt x="445467" y="365211"/>
                </a:cubicBezTo>
                <a:cubicBezTo>
                  <a:pt x="469993" y="330092"/>
                  <a:pt x="506160" y="300986"/>
                  <a:pt x="548531" y="294306"/>
                </a:cubicBezTo>
                <a:cubicBezTo>
                  <a:pt x="487480" y="357648"/>
                  <a:pt x="438829" y="432799"/>
                  <a:pt x="405637" y="514244"/>
                </a:cubicBezTo>
                <a:lnTo>
                  <a:pt x="387858" y="567304"/>
                </a:lnTo>
                <a:lnTo>
                  <a:pt x="261075" y="567304"/>
                </a:lnTo>
                <a:lnTo>
                  <a:pt x="213255" y="491303"/>
                </a:lnTo>
                <a:cubicBezTo>
                  <a:pt x="152235" y="402464"/>
                  <a:pt x="80519" y="320979"/>
                  <a:pt x="0" y="249263"/>
                </a:cubicBezTo>
                <a:cubicBezTo>
                  <a:pt x="92090" y="317782"/>
                  <a:pt x="175591" y="397943"/>
                  <a:pt x="247927" y="486979"/>
                </a:cubicBezTo>
                <a:cubicBezTo>
                  <a:pt x="168625" y="340685"/>
                  <a:pt x="117474" y="179217"/>
                  <a:pt x="98102" y="13933"/>
                </a:cubicBezTo>
                <a:cubicBezTo>
                  <a:pt x="145912" y="140282"/>
                  <a:pt x="197540" y="265200"/>
                  <a:pt x="252889" y="388496"/>
                </a:cubicBezTo>
                <a:cubicBezTo>
                  <a:pt x="215385" y="261001"/>
                  <a:pt x="226932" y="119669"/>
                  <a:pt x="284667" y="0"/>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34" name="Google Shape;1434;p33"/>
          <p:cNvSpPr/>
          <p:nvPr/>
        </p:nvSpPr>
        <p:spPr>
          <a:xfrm>
            <a:off x="4956636" y="3871967"/>
            <a:ext cx="411398" cy="448186"/>
          </a:xfrm>
          <a:custGeom>
            <a:rect b="b" l="l" r="r" t="t"/>
            <a:pathLst>
              <a:path extrusionOk="0" h="597582" w="548531">
                <a:moveTo>
                  <a:pt x="270639" y="582505"/>
                </a:moveTo>
                <a:cubicBezTo>
                  <a:pt x="199067" y="457873"/>
                  <a:pt x="107359" y="344884"/>
                  <a:pt x="0" y="249263"/>
                </a:cubicBezTo>
                <a:cubicBezTo>
                  <a:pt x="92090" y="317782"/>
                  <a:pt x="175591" y="397943"/>
                  <a:pt x="247927" y="486979"/>
                </a:cubicBezTo>
                <a:cubicBezTo>
                  <a:pt x="168625" y="340685"/>
                  <a:pt x="117474" y="179217"/>
                  <a:pt x="98102" y="13933"/>
                </a:cubicBezTo>
                <a:cubicBezTo>
                  <a:pt x="145912" y="140282"/>
                  <a:pt x="197540" y="265200"/>
                  <a:pt x="252889" y="388495"/>
                </a:cubicBezTo>
                <a:cubicBezTo>
                  <a:pt x="215385" y="261001"/>
                  <a:pt x="226932" y="119669"/>
                  <a:pt x="284668" y="0"/>
                </a:cubicBezTo>
                <a:cubicBezTo>
                  <a:pt x="292111" y="137228"/>
                  <a:pt x="299746" y="275793"/>
                  <a:pt x="336772" y="408058"/>
                </a:cubicBezTo>
                <a:cubicBezTo>
                  <a:pt x="335723" y="305567"/>
                  <a:pt x="373131" y="203075"/>
                  <a:pt x="440028" y="125490"/>
                </a:cubicBezTo>
                <a:cubicBezTo>
                  <a:pt x="400615" y="239529"/>
                  <a:pt x="384392" y="361584"/>
                  <a:pt x="392790" y="482017"/>
                </a:cubicBezTo>
                <a:cubicBezTo>
                  <a:pt x="406532" y="441459"/>
                  <a:pt x="420942" y="400424"/>
                  <a:pt x="445467" y="365210"/>
                </a:cubicBezTo>
                <a:cubicBezTo>
                  <a:pt x="469993" y="330092"/>
                  <a:pt x="506161" y="300986"/>
                  <a:pt x="548531" y="294306"/>
                </a:cubicBezTo>
                <a:cubicBezTo>
                  <a:pt x="467130" y="378761"/>
                  <a:pt x="407772" y="484212"/>
                  <a:pt x="377712" y="597582"/>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435" name="Google Shape;1435;p33"/>
          <p:cNvGrpSpPr/>
          <p:nvPr/>
        </p:nvGrpSpPr>
        <p:grpSpPr>
          <a:xfrm>
            <a:off x="8390049" y="4200499"/>
            <a:ext cx="409207" cy="163373"/>
            <a:chOff x="10757684" y="1440542"/>
            <a:chExt cx="545609" cy="217831"/>
          </a:xfrm>
        </p:grpSpPr>
        <p:grpSp>
          <p:nvGrpSpPr>
            <p:cNvPr id="1436" name="Google Shape;1436;p33"/>
            <p:cNvGrpSpPr/>
            <p:nvPr/>
          </p:nvGrpSpPr>
          <p:grpSpPr>
            <a:xfrm>
              <a:off x="10757684" y="1440542"/>
              <a:ext cx="545609" cy="217831"/>
              <a:chOff x="10757684" y="1440542"/>
              <a:chExt cx="545609" cy="217831"/>
            </a:xfrm>
          </p:grpSpPr>
          <p:sp>
            <p:nvSpPr>
              <p:cNvPr id="1437" name="Google Shape;1437;p33"/>
              <p:cNvSpPr/>
              <p:nvPr/>
            </p:nvSpPr>
            <p:spPr>
              <a:xfrm>
                <a:off x="10771886" y="1454442"/>
                <a:ext cx="517199" cy="189416"/>
              </a:xfrm>
              <a:custGeom>
                <a:rect b="b" l="l" r="r" t="t"/>
                <a:pathLst>
                  <a:path extrusionOk="0" h="189416" w="517199">
                    <a:moveTo>
                      <a:pt x="11503" y="91141"/>
                    </a:moveTo>
                    <a:cubicBezTo>
                      <a:pt x="17802" y="81598"/>
                      <a:pt x="25913" y="72818"/>
                      <a:pt x="34407" y="65470"/>
                    </a:cubicBezTo>
                    <a:cubicBezTo>
                      <a:pt x="76586" y="29016"/>
                      <a:pt x="130313" y="6208"/>
                      <a:pt x="185854" y="1150"/>
                    </a:cubicBezTo>
                    <a:cubicBezTo>
                      <a:pt x="216295" y="-1617"/>
                      <a:pt x="247025" y="769"/>
                      <a:pt x="276989" y="6590"/>
                    </a:cubicBezTo>
                    <a:cubicBezTo>
                      <a:pt x="362876" y="23195"/>
                      <a:pt x="468804" y="53160"/>
                      <a:pt x="512224" y="126927"/>
                    </a:cubicBezTo>
                    <a:cubicBezTo>
                      <a:pt x="524917" y="148494"/>
                      <a:pt x="512128" y="175978"/>
                      <a:pt x="487412" y="179795"/>
                    </a:cubicBezTo>
                    <a:cubicBezTo>
                      <a:pt x="398090" y="193537"/>
                      <a:pt x="181273" y="192869"/>
                      <a:pt x="52538" y="175787"/>
                    </a:cubicBezTo>
                    <a:cubicBezTo>
                      <a:pt x="38414" y="173879"/>
                      <a:pt x="24959" y="168153"/>
                      <a:pt x="14843" y="158037"/>
                    </a:cubicBezTo>
                    <a:cubicBezTo>
                      <a:pt x="-6629" y="136470"/>
                      <a:pt x="-2144" y="111849"/>
                      <a:pt x="11503" y="9114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38" name="Google Shape;1438;p33"/>
              <p:cNvSpPr/>
              <p:nvPr/>
            </p:nvSpPr>
            <p:spPr>
              <a:xfrm>
                <a:off x="10757684" y="1440542"/>
                <a:ext cx="545609" cy="217831"/>
              </a:xfrm>
              <a:custGeom>
                <a:rect b="b" l="l" r="r" t="t"/>
                <a:pathLst>
                  <a:path extrusionOk="0" h="217831" w="545609">
                    <a:moveTo>
                      <a:pt x="38016" y="112199"/>
                    </a:moveTo>
                    <a:cubicBezTo>
                      <a:pt x="60824" y="78798"/>
                      <a:pt x="102431" y="55800"/>
                      <a:pt x="139743" y="42726"/>
                    </a:cubicBezTo>
                    <a:cubicBezTo>
                      <a:pt x="182878" y="27648"/>
                      <a:pt x="228685" y="24880"/>
                      <a:pt x="273727" y="31847"/>
                    </a:cubicBezTo>
                    <a:cubicBezTo>
                      <a:pt x="341769" y="42344"/>
                      <a:pt x="417635" y="61048"/>
                      <a:pt x="473367" y="103419"/>
                    </a:cubicBezTo>
                    <a:cubicBezTo>
                      <a:pt x="489208" y="115443"/>
                      <a:pt x="534919" y="153329"/>
                      <a:pt x="509725" y="174801"/>
                    </a:cubicBezTo>
                    <a:cubicBezTo>
                      <a:pt x="501327" y="181958"/>
                      <a:pt x="485772" y="181481"/>
                      <a:pt x="475275" y="182531"/>
                    </a:cubicBezTo>
                    <a:cubicBezTo>
                      <a:pt x="461534" y="183962"/>
                      <a:pt x="447791" y="184916"/>
                      <a:pt x="434050" y="185775"/>
                    </a:cubicBezTo>
                    <a:cubicBezTo>
                      <a:pt x="363336" y="189974"/>
                      <a:pt x="292336" y="189688"/>
                      <a:pt x="221527" y="187111"/>
                    </a:cubicBezTo>
                    <a:cubicBezTo>
                      <a:pt x="181256" y="185584"/>
                      <a:pt x="140888" y="183199"/>
                      <a:pt x="100808" y="179191"/>
                    </a:cubicBezTo>
                    <a:cubicBezTo>
                      <a:pt x="82581" y="177377"/>
                      <a:pt x="60824" y="177473"/>
                      <a:pt x="45173" y="166785"/>
                    </a:cubicBezTo>
                    <a:cubicBezTo>
                      <a:pt x="24560" y="152661"/>
                      <a:pt x="25991" y="131476"/>
                      <a:pt x="38016" y="112199"/>
                    </a:cubicBezTo>
                    <a:cubicBezTo>
                      <a:pt x="47844" y="96548"/>
                      <a:pt x="23033" y="82138"/>
                      <a:pt x="13298" y="97789"/>
                    </a:cubicBezTo>
                    <a:cubicBezTo>
                      <a:pt x="2325" y="115348"/>
                      <a:pt x="-3974" y="136343"/>
                      <a:pt x="2801" y="156669"/>
                    </a:cubicBezTo>
                    <a:cubicBezTo>
                      <a:pt x="10150" y="178618"/>
                      <a:pt x="29903" y="194555"/>
                      <a:pt x="51566" y="201044"/>
                    </a:cubicBezTo>
                    <a:cubicBezTo>
                      <a:pt x="69602" y="206388"/>
                      <a:pt x="90025" y="206961"/>
                      <a:pt x="108728" y="208679"/>
                    </a:cubicBezTo>
                    <a:cubicBezTo>
                      <a:pt x="128674" y="210587"/>
                      <a:pt x="148619" y="212019"/>
                      <a:pt x="168563" y="213259"/>
                    </a:cubicBezTo>
                    <a:cubicBezTo>
                      <a:pt x="251969" y="218317"/>
                      <a:pt x="335852" y="219462"/>
                      <a:pt x="419353" y="215263"/>
                    </a:cubicBezTo>
                    <a:cubicBezTo>
                      <a:pt x="435958" y="214404"/>
                      <a:pt x="452563" y="213355"/>
                      <a:pt x="469168" y="211828"/>
                    </a:cubicBezTo>
                    <a:cubicBezTo>
                      <a:pt x="483291" y="210492"/>
                      <a:pt x="499228" y="210205"/>
                      <a:pt x="512684" y="205434"/>
                    </a:cubicBezTo>
                    <a:cubicBezTo>
                      <a:pt x="530243" y="199231"/>
                      <a:pt x="542839" y="183485"/>
                      <a:pt x="545225" y="165067"/>
                    </a:cubicBezTo>
                    <a:cubicBezTo>
                      <a:pt x="547802" y="145122"/>
                      <a:pt x="537018" y="128804"/>
                      <a:pt x="525089" y="113917"/>
                    </a:cubicBezTo>
                    <a:cubicBezTo>
                      <a:pt x="474608" y="50551"/>
                      <a:pt x="386907" y="25644"/>
                      <a:pt x="310850" y="9802"/>
                    </a:cubicBezTo>
                    <a:cubicBezTo>
                      <a:pt x="255786" y="-1649"/>
                      <a:pt x="199960" y="-5180"/>
                      <a:pt x="145470" y="10852"/>
                    </a:cubicBezTo>
                    <a:cubicBezTo>
                      <a:pt x="95846" y="25453"/>
                      <a:pt x="43073" y="54177"/>
                      <a:pt x="13298" y="97693"/>
                    </a:cubicBezTo>
                    <a:cubicBezTo>
                      <a:pt x="2897" y="113058"/>
                      <a:pt x="27708" y="127372"/>
                      <a:pt x="38016" y="112199"/>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439" name="Google Shape;1439;p33"/>
            <p:cNvSpPr/>
            <p:nvPr/>
          </p:nvSpPr>
          <p:spPr>
            <a:xfrm>
              <a:off x="10794423" y="1478062"/>
              <a:ext cx="312936" cy="142048"/>
            </a:xfrm>
            <a:custGeom>
              <a:rect b="b" l="l" r="r" t="t"/>
              <a:pathLst>
                <a:path extrusionOk="0" h="142048" w="312936">
                  <a:moveTo>
                    <a:pt x="6716" y="66854"/>
                  </a:moveTo>
                  <a:cubicBezTo>
                    <a:pt x="10438" y="59696"/>
                    <a:pt x="15305" y="53207"/>
                    <a:pt x="20363" y="47863"/>
                  </a:cubicBezTo>
                  <a:cubicBezTo>
                    <a:pt x="45651" y="20856"/>
                    <a:pt x="78002" y="4156"/>
                    <a:pt x="111594" y="721"/>
                  </a:cubicBezTo>
                  <a:cubicBezTo>
                    <a:pt x="130012" y="-1188"/>
                    <a:pt x="148620" y="816"/>
                    <a:pt x="166752" y="5301"/>
                  </a:cubicBezTo>
                  <a:cubicBezTo>
                    <a:pt x="218857" y="18280"/>
                    <a:pt x="283081" y="41278"/>
                    <a:pt x="309802" y="96628"/>
                  </a:cubicBezTo>
                  <a:cubicBezTo>
                    <a:pt x="317627" y="112851"/>
                    <a:pt x="310088" y="133273"/>
                    <a:pt x="295105" y="135945"/>
                  </a:cubicBezTo>
                  <a:cubicBezTo>
                    <a:pt x="241188" y="145679"/>
                    <a:pt x="109972" y="143770"/>
                    <a:pt x="32005" y="130219"/>
                  </a:cubicBezTo>
                  <a:cubicBezTo>
                    <a:pt x="23416" y="128692"/>
                    <a:pt x="15210" y="124302"/>
                    <a:pt x="9102" y="116763"/>
                  </a:cubicBezTo>
                  <a:cubicBezTo>
                    <a:pt x="-3972" y="100636"/>
                    <a:pt x="-1300" y="82313"/>
                    <a:pt x="6716" y="66854"/>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40" name="Google Shape;1440;p33"/>
            <p:cNvSpPr/>
            <p:nvPr/>
          </p:nvSpPr>
          <p:spPr>
            <a:xfrm>
              <a:off x="10834563" y="1496659"/>
              <a:ext cx="116346" cy="52836"/>
            </a:xfrm>
            <a:custGeom>
              <a:rect b="b" l="l" r="r" t="t"/>
              <a:pathLst>
                <a:path extrusionOk="0" h="52836" w="116346">
                  <a:moveTo>
                    <a:pt x="2458" y="24876"/>
                  </a:moveTo>
                  <a:cubicBezTo>
                    <a:pt x="3889" y="22204"/>
                    <a:pt x="5702" y="19818"/>
                    <a:pt x="7516" y="17814"/>
                  </a:cubicBezTo>
                  <a:cubicBezTo>
                    <a:pt x="16963" y="7794"/>
                    <a:pt x="28987" y="1591"/>
                    <a:pt x="41393" y="255"/>
                  </a:cubicBezTo>
                  <a:cubicBezTo>
                    <a:pt x="48265" y="-413"/>
                    <a:pt x="55135" y="255"/>
                    <a:pt x="61910" y="1973"/>
                  </a:cubicBezTo>
                  <a:cubicBezTo>
                    <a:pt x="81283" y="6744"/>
                    <a:pt x="105140" y="15429"/>
                    <a:pt x="115161" y="35946"/>
                  </a:cubicBezTo>
                  <a:cubicBezTo>
                    <a:pt x="118119" y="41958"/>
                    <a:pt x="115255" y="49592"/>
                    <a:pt x="109721" y="50547"/>
                  </a:cubicBezTo>
                  <a:cubicBezTo>
                    <a:pt x="89681" y="54173"/>
                    <a:pt x="40916" y="53505"/>
                    <a:pt x="11905" y="48447"/>
                  </a:cubicBezTo>
                  <a:cubicBezTo>
                    <a:pt x="8756" y="47875"/>
                    <a:pt x="5702" y="46252"/>
                    <a:pt x="3412" y="43390"/>
                  </a:cubicBezTo>
                  <a:cubicBezTo>
                    <a:pt x="-1455" y="37473"/>
                    <a:pt x="-501" y="30697"/>
                    <a:pt x="2458" y="24876"/>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441" name="Google Shape;1441;p33"/>
          <p:cNvSpPr/>
          <p:nvPr/>
        </p:nvSpPr>
        <p:spPr>
          <a:xfrm flipH="1">
            <a:off x="168028" y="162674"/>
            <a:ext cx="6487500" cy="4460901"/>
          </a:xfrm>
          <a:custGeom>
            <a:rect b="b" l="l" r="r" t="t"/>
            <a:pathLst>
              <a:path extrusionOk="0" h="5947868" w="8886986">
                <a:moveTo>
                  <a:pt x="8468174" y="1619042"/>
                </a:moveTo>
                <a:cubicBezTo>
                  <a:pt x="8068411" y="942862"/>
                  <a:pt x="7428902" y="437942"/>
                  <a:pt x="6676808" y="211533"/>
                </a:cubicBezTo>
                <a:cubicBezTo>
                  <a:pt x="6233229" y="77992"/>
                  <a:pt x="5768504" y="30748"/>
                  <a:pt x="5307208" y="12936"/>
                </a:cubicBezTo>
                <a:cubicBezTo>
                  <a:pt x="4819052" y="-5923"/>
                  <a:pt x="4327467" y="-5828"/>
                  <a:pt x="3839882" y="24366"/>
                </a:cubicBezTo>
                <a:cubicBezTo>
                  <a:pt x="2930245" y="80659"/>
                  <a:pt x="1999842" y="274493"/>
                  <a:pt x="1233366" y="791796"/>
                </a:cubicBezTo>
                <a:cubicBezTo>
                  <a:pt x="903039" y="1014776"/>
                  <a:pt x="576331" y="1301193"/>
                  <a:pt x="427551" y="1680954"/>
                </a:cubicBezTo>
                <a:cubicBezTo>
                  <a:pt x="360114" y="1853071"/>
                  <a:pt x="339254" y="2041666"/>
                  <a:pt x="368972" y="2224165"/>
                </a:cubicBezTo>
                <a:cubicBezTo>
                  <a:pt x="394118" y="2378375"/>
                  <a:pt x="458697" y="2522202"/>
                  <a:pt x="536231" y="2656696"/>
                </a:cubicBezTo>
                <a:cubicBezTo>
                  <a:pt x="698537" y="2938350"/>
                  <a:pt x="906087" y="3198382"/>
                  <a:pt x="940186" y="3533376"/>
                </a:cubicBezTo>
                <a:cubicBezTo>
                  <a:pt x="958569" y="3714351"/>
                  <a:pt x="913992" y="3877896"/>
                  <a:pt x="820838" y="4033248"/>
                </a:cubicBezTo>
                <a:cubicBezTo>
                  <a:pt x="721587" y="4198888"/>
                  <a:pt x="586428" y="4341192"/>
                  <a:pt x="444696" y="4471018"/>
                </a:cubicBezTo>
                <a:cubicBezTo>
                  <a:pt x="378783" y="4531406"/>
                  <a:pt x="310488" y="4589223"/>
                  <a:pt x="240861" y="4645325"/>
                </a:cubicBezTo>
                <a:cubicBezTo>
                  <a:pt x="159708" y="4699332"/>
                  <a:pt x="82174" y="4758768"/>
                  <a:pt x="9117" y="4824109"/>
                </a:cubicBezTo>
                <a:cubicBezTo>
                  <a:pt x="-4408" y="4836206"/>
                  <a:pt x="-1360" y="4852113"/>
                  <a:pt x="8355" y="4862209"/>
                </a:cubicBezTo>
                <a:cubicBezTo>
                  <a:pt x="15785" y="4873544"/>
                  <a:pt x="29596" y="4879450"/>
                  <a:pt x="43693" y="4868972"/>
                </a:cubicBezTo>
                <a:cubicBezTo>
                  <a:pt x="120274" y="4811822"/>
                  <a:pt x="197522" y="4753624"/>
                  <a:pt x="273531" y="4693141"/>
                </a:cubicBezTo>
                <a:cubicBezTo>
                  <a:pt x="542136" y="4517118"/>
                  <a:pt x="847508" y="4405485"/>
                  <a:pt x="1152975" y="4301758"/>
                </a:cubicBezTo>
                <a:cubicBezTo>
                  <a:pt x="1260131" y="4265373"/>
                  <a:pt x="1366430" y="4227177"/>
                  <a:pt x="1477872" y="4205365"/>
                </a:cubicBezTo>
                <a:cubicBezTo>
                  <a:pt x="1593030" y="4182886"/>
                  <a:pt x="1710473" y="4174314"/>
                  <a:pt x="1827726" y="4173742"/>
                </a:cubicBezTo>
                <a:cubicBezTo>
                  <a:pt x="2061564" y="4172599"/>
                  <a:pt x="2293974" y="4203079"/>
                  <a:pt x="2525622" y="4231178"/>
                </a:cubicBezTo>
                <a:cubicBezTo>
                  <a:pt x="2641256" y="4245180"/>
                  <a:pt x="2757937" y="4254038"/>
                  <a:pt x="2872713" y="4273374"/>
                </a:cubicBezTo>
                <a:cubicBezTo>
                  <a:pt x="2983584" y="4292043"/>
                  <a:pt x="3092836" y="4319475"/>
                  <a:pt x="3199897" y="4353669"/>
                </a:cubicBezTo>
                <a:cubicBezTo>
                  <a:pt x="3415924" y="4422726"/>
                  <a:pt x="3621950" y="4519785"/>
                  <a:pt x="3819689" y="4630180"/>
                </a:cubicBezTo>
                <a:cubicBezTo>
                  <a:pt x="4224978" y="4856494"/>
                  <a:pt x="4593500" y="5140530"/>
                  <a:pt x="4984501" y="5389227"/>
                </a:cubicBezTo>
                <a:cubicBezTo>
                  <a:pt x="5371311" y="5635258"/>
                  <a:pt x="5788221" y="5847856"/>
                  <a:pt x="6245421" y="5921008"/>
                </a:cubicBezTo>
                <a:cubicBezTo>
                  <a:pt x="6462400" y="5955680"/>
                  <a:pt x="6684523" y="5959204"/>
                  <a:pt x="6900741" y="5917293"/>
                </a:cubicBezTo>
                <a:cubicBezTo>
                  <a:pt x="7125531" y="5873764"/>
                  <a:pt x="7334319" y="5777181"/>
                  <a:pt x="7526247" y="5654118"/>
                </a:cubicBezTo>
                <a:cubicBezTo>
                  <a:pt x="8175281" y="5238066"/>
                  <a:pt x="8633528" y="4553885"/>
                  <a:pt x="8809360" y="3806744"/>
                </a:cubicBezTo>
                <a:cubicBezTo>
                  <a:pt x="8985382" y="3060174"/>
                  <a:pt x="8858033" y="2278362"/>
                  <a:pt x="8468174" y="1619042"/>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42" name="Google Shape;1442;p33"/>
          <p:cNvSpPr txBox="1"/>
          <p:nvPr>
            <p:ph type="title"/>
          </p:nvPr>
        </p:nvSpPr>
        <p:spPr>
          <a:xfrm>
            <a:off x="658386" y="515943"/>
            <a:ext cx="5482500" cy="572700"/>
          </a:xfrm>
          <a:prstGeom prst="rect">
            <a:avLst/>
          </a:prstGeom>
        </p:spPr>
        <p:txBody>
          <a:bodyPr anchorCtr="0" anchor="b" bIns="91425" lIns="91425" spcFirstLastPara="1" rIns="91425" wrap="square" tIns="91425">
            <a:noAutofit/>
          </a:bodyPr>
          <a:lstStyle>
            <a:lvl1pPr indent="0" lvl="0" marL="0" marR="0" algn="ctr">
              <a:lnSpc>
                <a:spcPct val="100000"/>
              </a:lnSpc>
              <a:spcBef>
                <a:spcPts val="0"/>
              </a:spcBef>
              <a:spcAft>
                <a:spcPts val="0"/>
              </a:spcAft>
              <a:buClr>
                <a:schemeClr val="dk1"/>
              </a:buClr>
              <a:buSzPts val="2300"/>
              <a:buFont typeface="Aldrich"/>
              <a:buNone/>
              <a:defRPr sz="2300"/>
            </a:lvl1pPr>
            <a:lvl2pPr lvl="1"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p:txBody>
      </p:sp>
      <p:sp>
        <p:nvSpPr>
          <p:cNvPr id="1443" name="Google Shape;1443;p33"/>
          <p:cNvSpPr txBox="1"/>
          <p:nvPr>
            <p:ph idx="1" type="body"/>
          </p:nvPr>
        </p:nvSpPr>
        <p:spPr>
          <a:xfrm>
            <a:off x="658444" y="1301212"/>
            <a:ext cx="5482500" cy="2394600"/>
          </a:xfrm>
          <a:prstGeom prst="rect">
            <a:avLst/>
          </a:prstGeom>
        </p:spPr>
        <p:txBody>
          <a:bodyPr anchorCtr="0" anchor="t" bIns="91425" lIns="91425" spcFirstLastPara="1" rIns="91425" wrap="square" tIns="91425">
            <a:noAutofit/>
          </a:bodyPr>
          <a:lstStyle>
            <a:lvl1pPr indent="-323850" lvl="0" marL="457200" algn="ctr">
              <a:lnSpc>
                <a:spcPct val="100000"/>
              </a:lnSpc>
              <a:spcBef>
                <a:spcPts val="0"/>
              </a:spcBef>
              <a:spcAft>
                <a:spcPts val="0"/>
              </a:spcAft>
              <a:buSzPts val="1500"/>
              <a:buChar char="●"/>
              <a:defRPr sz="1500"/>
            </a:lvl1pPr>
            <a:lvl2pPr indent="-323850" lvl="1" marL="914400" algn="ctr">
              <a:lnSpc>
                <a:spcPct val="100000"/>
              </a:lnSpc>
              <a:spcBef>
                <a:spcPts val="0"/>
              </a:spcBef>
              <a:spcAft>
                <a:spcPts val="0"/>
              </a:spcAft>
              <a:buSzPts val="1500"/>
              <a:buChar char="○"/>
              <a:defRPr sz="1500"/>
            </a:lvl2pPr>
            <a:lvl3pPr indent="-323850" lvl="2" marL="1371600" algn="ctr">
              <a:lnSpc>
                <a:spcPct val="100000"/>
              </a:lnSpc>
              <a:spcBef>
                <a:spcPts val="0"/>
              </a:spcBef>
              <a:spcAft>
                <a:spcPts val="0"/>
              </a:spcAft>
              <a:buSzPts val="1500"/>
              <a:buChar char="■"/>
              <a:defRPr sz="1500"/>
            </a:lvl3pPr>
            <a:lvl4pPr indent="-323850" lvl="3" marL="1828800" algn="ctr">
              <a:lnSpc>
                <a:spcPct val="100000"/>
              </a:lnSpc>
              <a:spcBef>
                <a:spcPts val="0"/>
              </a:spcBef>
              <a:spcAft>
                <a:spcPts val="0"/>
              </a:spcAft>
              <a:buSzPts val="1500"/>
              <a:buChar char="●"/>
              <a:defRPr sz="1500"/>
            </a:lvl4pPr>
            <a:lvl5pPr indent="-323850" lvl="4" marL="2286000" algn="ctr">
              <a:lnSpc>
                <a:spcPct val="100000"/>
              </a:lnSpc>
              <a:spcBef>
                <a:spcPts val="0"/>
              </a:spcBef>
              <a:spcAft>
                <a:spcPts val="0"/>
              </a:spcAft>
              <a:buSzPts val="1500"/>
              <a:buChar char="○"/>
              <a:defRPr sz="1500"/>
            </a:lvl5pPr>
            <a:lvl6pPr indent="-323850" lvl="5" marL="2743200" algn="ctr">
              <a:lnSpc>
                <a:spcPct val="100000"/>
              </a:lnSpc>
              <a:spcBef>
                <a:spcPts val="0"/>
              </a:spcBef>
              <a:spcAft>
                <a:spcPts val="0"/>
              </a:spcAft>
              <a:buSzPts val="1500"/>
              <a:buChar char="■"/>
              <a:defRPr sz="1500"/>
            </a:lvl6pPr>
            <a:lvl7pPr indent="-323850" lvl="6" marL="3200400" algn="ctr">
              <a:lnSpc>
                <a:spcPct val="100000"/>
              </a:lnSpc>
              <a:spcBef>
                <a:spcPts val="0"/>
              </a:spcBef>
              <a:spcAft>
                <a:spcPts val="0"/>
              </a:spcAft>
              <a:buSzPts val="1500"/>
              <a:buChar char="●"/>
              <a:defRPr sz="1500"/>
            </a:lvl7pPr>
            <a:lvl8pPr indent="-323850" lvl="7" marL="3657600" algn="ctr">
              <a:lnSpc>
                <a:spcPct val="100000"/>
              </a:lnSpc>
              <a:spcBef>
                <a:spcPts val="0"/>
              </a:spcBef>
              <a:spcAft>
                <a:spcPts val="0"/>
              </a:spcAft>
              <a:buSzPts val="1500"/>
              <a:buChar char="○"/>
              <a:defRPr sz="1500"/>
            </a:lvl8pPr>
            <a:lvl9pPr indent="-323850" lvl="8" marL="4114800" algn="ctr">
              <a:lnSpc>
                <a:spcPct val="100000"/>
              </a:lnSpc>
              <a:spcBef>
                <a:spcPts val="0"/>
              </a:spcBef>
              <a:spcAft>
                <a:spcPts val="0"/>
              </a:spcAft>
              <a:buSzPts val="1500"/>
              <a:buChar char="■"/>
              <a:defRPr sz="1500"/>
            </a:lvl9pPr>
          </a:lstStyle>
          <a:p/>
        </p:txBody>
      </p:sp>
      <p:grpSp>
        <p:nvGrpSpPr>
          <p:cNvPr id="1444" name="Google Shape;1444;p33"/>
          <p:cNvGrpSpPr/>
          <p:nvPr/>
        </p:nvGrpSpPr>
        <p:grpSpPr>
          <a:xfrm flipH="1">
            <a:off x="6655598" y="2718811"/>
            <a:ext cx="2167278" cy="2269392"/>
            <a:chOff x="371336" y="3632834"/>
            <a:chExt cx="2700995" cy="2828255"/>
          </a:xfrm>
        </p:grpSpPr>
        <p:grpSp>
          <p:nvGrpSpPr>
            <p:cNvPr id="1445" name="Google Shape;1445;p33"/>
            <p:cNvGrpSpPr/>
            <p:nvPr/>
          </p:nvGrpSpPr>
          <p:grpSpPr>
            <a:xfrm>
              <a:off x="2101037" y="5370810"/>
              <a:ext cx="971294" cy="1090279"/>
              <a:chOff x="2101037" y="5370810"/>
              <a:chExt cx="971294" cy="1090279"/>
            </a:xfrm>
          </p:grpSpPr>
          <p:grpSp>
            <p:nvGrpSpPr>
              <p:cNvPr id="1446" name="Google Shape;1446;p33"/>
              <p:cNvGrpSpPr/>
              <p:nvPr/>
            </p:nvGrpSpPr>
            <p:grpSpPr>
              <a:xfrm>
                <a:off x="2101037" y="5370810"/>
                <a:ext cx="875921" cy="694150"/>
                <a:chOff x="2101037" y="5370810"/>
                <a:chExt cx="875921" cy="694150"/>
              </a:xfrm>
            </p:grpSpPr>
            <p:sp>
              <p:nvSpPr>
                <p:cNvPr id="1447" name="Google Shape;1447;p33"/>
                <p:cNvSpPr/>
                <p:nvPr/>
              </p:nvSpPr>
              <p:spPr>
                <a:xfrm>
                  <a:off x="2115312" y="5385003"/>
                  <a:ext cx="847978" cy="665657"/>
                </a:xfrm>
                <a:custGeom>
                  <a:rect b="b" l="l" r="r" t="t"/>
                  <a:pathLst>
                    <a:path extrusionOk="0" h="665657" w="847978">
                      <a:moveTo>
                        <a:pt x="240125" y="233699"/>
                      </a:moveTo>
                      <a:cubicBezTo>
                        <a:pt x="331470" y="178549"/>
                        <a:pt x="535496" y="47961"/>
                        <a:pt x="635222" y="11861"/>
                      </a:cubicBezTo>
                      <a:cubicBezTo>
                        <a:pt x="652748" y="5479"/>
                        <a:pt x="670846" y="-617"/>
                        <a:pt x="689420" y="50"/>
                      </a:cubicBezTo>
                      <a:cubicBezTo>
                        <a:pt x="720090" y="1098"/>
                        <a:pt x="747617" y="20529"/>
                        <a:pt x="769525" y="43008"/>
                      </a:cubicBezTo>
                      <a:cubicBezTo>
                        <a:pt x="825436" y="100158"/>
                        <a:pt x="857345" y="184454"/>
                        <a:pt x="845534" y="265131"/>
                      </a:cubicBezTo>
                      <a:cubicBezTo>
                        <a:pt x="833818" y="344951"/>
                        <a:pt x="781717" y="413626"/>
                        <a:pt x="717994" y="459251"/>
                      </a:cubicBezTo>
                      <a:cubicBezTo>
                        <a:pt x="654177" y="504875"/>
                        <a:pt x="579310" y="530212"/>
                        <a:pt x="504634" y="551072"/>
                      </a:cubicBezTo>
                      <a:cubicBezTo>
                        <a:pt x="445960" y="567454"/>
                        <a:pt x="383286" y="583456"/>
                        <a:pt x="341185" y="629082"/>
                      </a:cubicBezTo>
                      <a:cubicBezTo>
                        <a:pt x="325946" y="645560"/>
                        <a:pt x="310134" y="667276"/>
                        <a:pt x="288322" y="665562"/>
                      </a:cubicBezTo>
                      <a:cubicBezTo>
                        <a:pt x="277939" y="664705"/>
                        <a:pt x="268796" y="658513"/>
                        <a:pt x="260128" y="652608"/>
                      </a:cubicBezTo>
                      <a:cubicBezTo>
                        <a:pt x="177546" y="595934"/>
                        <a:pt x="90488" y="546404"/>
                        <a:pt x="0" y="504875"/>
                      </a:cubicBezTo>
                      <a:cubicBezTo>
                        <a:pt x="55245" y="386956"/>
                        <a:pt x="113347" y="279419"/>
                        <a:pt x="240125" y="233699"/>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48" name="Google Shape;1448;p33"/>
                <p:cNvSpPr/>
                <p:nvPr/>
              </p:nvSpPr>
              <p:spPr>
                <a:xfrm>
                  <a:off x="2101037" y="5370810"/>
                  <a:ext cx="875921" cy="694150"/>
                </a:xfrm>
                <a:custGeom>
                  <a:rect b="b" l="l" r="r" t="t"/>
                  <a:pathLst>
                    <a:path extrusionOk="0" h="694150" w="875921">
                      <a:moveTo>
                        <a:pt x="261543" y="260274"/>
                      </a:moveTo>
                      <a:cubicBezTo>
                        <a:pt x="348030" y="207982"/>
                        <a:pt x="433279" y="153784"/>
                        <a:pt x="521576" y="104540"/>
                      </a:cubicBezTo>
                      <a:cubicBezTo>
                        <a:pt x="561581" y="82252"/>
                        <a:pt x="602348" y="59582"/>
                        <a:pt x="645115" y="42913"/>
                      </a:cubicBezTo>
                      <a:cubicBezTo>
                        <a:pt x="673976" y="31674"/>
                        <a:pt x="703408" y="22053"/>
                        <a:pt x="732935" y="36436"/>
                      </a:cubicBezTo>
                      <a:cubicBezTo>
                        <a:pt x="761510" y="50343"/>
                        <a:pt x="784751" y="76441"/>
                        <a:pt x="802277" y="102349"/>
                      </a:cubicBezTo>
                      <a:cubicBezTo>
                        <a:pt x="836948" y="153498"/>
                        <a:pt x="855141" y="217602"/>
                        <a:pt x="845330" y="279228"/>
                      </a:cubicBezTo>
                      <a:cubicBezTo>
                        <a:pt x="835805" y="339046"/>
                        <a:pt x="802373" y="392290"/>
                        <a:pt x="758653" y="433343"/>
                      </a:cubicBezTo>
                      <a:cubicBezTo>
                        <a:pt x="710171" y="478873"/>
                        <a:pt x="648925" y="508019"/>
                        <a:pt x="586631" y="529546"/>
                      </a:cubicBezTo>
                      <a:cubicBezTo>
                        <a:pt x="526529" y="550310"/>
                        <a:pt x="462044" y="561073"/>
                        <a:pt x="404894" y="589648"/>
                      </a:cubicBezTo>
                      <a:cubicBezTo>
                        <a:pt x="389369" y="597364"/>
                        <a:pt x="374891" y="606793"/>
                        <a:pt x="361556" y="617842"/>
                      </a:cubicBezTo>
                      <a:cubicBezTo>
                        <a:pt x="348506" y="628701"/>
                        <a:pt x="338410" y="642131"/>
                        <a:pt x="326313" y="653752"/>
                      </a:cubicBezTo>
                      <a:cubicBezTo>
                        <a:pt x="321265" y="658609"/>
                        <a:pt x="315264" y="664039"/>
                        <a:pt x="308025" y="665372"/>
                      </a:cubicBezTo>
                      <a:cubicBezTo>
                        <a:pt x="299357" y="666991"/>
                        <a:pt x="291547" y="661276"/>
                        <a:pt x="284689" y="656800"/>
                      </a:cubicBezTo>
                      <a:cubicBezTo>
                        <a:pt x="268877" y="646322"/>
                        <a:pt x="253256" y="635464"/>
                        <a:pt x="237254" y="625177"/>
                      </a:cubicBezTo>
                      <a:cubicBezTo>
                        <a:pt x="168103" y="580695"/>
                        <a:pt x="95903" y="541166"/>
                        <a:pt x="21227" y="506781"/>
                      </a:cubicBezTo>
                      <a:cubicBezTo>
                        <a:pt x="22942" y="513258"/>
                        <a:pt x="24656" y="519830"/>
                        <a:pt x="26371" y="526307"/>
                      </a:cubicBezTo>
                      <a:cubicBezTo>
                        <a:pt x="52184" y="471348"/>
                        <a:pt x="79139" y="415817"/>
                        <a:pt x="116477" y="367621"/>
                      </a:cubicBezTo>
                      <a:cubicBezTo>
                        <a:pt x="153434" y="319996"/>
                        <a:pt x="201059" y="282467"/>
                        <a:pt x="257924" y="261607"/>
                      </a:cubicBezTo>
                      <a:cubicBezTo>
                        <a:pt x="275069" y="255321"/>
                        <a:pt x="267639" y="227698"/>
                        <a:pt x="250304" y="234080"/>
                      </a:cubicBezTo>
                      <a:cubicBezTo>
                        <a:pt x="189725" y="256273"/>
                        <a:pt x="138194" y="294469"/>
                        <a:pt x="98189" y="344951"/>
                      </a:cubicBezTo>
                      <a:cubicBezTo>
                        <a:pt x="57994" y="395624"/>
                        <a:pt x="29038" y="453536"/>
                        <a:pt x="1701" y="511829"/>
                      </a:cubicBezTo>
                      <a:cubicBezTo>
                        <a:pt x="-1347" y="518306"/>
                        <a:pt x="-680" y="527926"/>
                        <a:pt x="6845" y="531356"/>
                      </a:cubicBezTo>
                      <a:cubicBezTo>
                        <a:pt x="76758" y="563645"/>
                        <a:pt x="144671" y="600412"/>
                        <a:pt x="209822" y="641465"/>
                      </a:cubicBezTo>
                      <a:cubicBezTo>
                        <a:pt x="226015" y="651656"/>
                        <a:pt x="242017" y="662134"/>
                        <a:pt x="257828" y="672897"/>
                      </a:cubicBezTo>
                      <a:cubicBezTo>
                        <a:pt x="271925" y="682422"/>
                        <a:pt x="286118" y="693661"/>
                        <a:pt x="303929" y="694137"/>
                      </a:cubicBezTo>
                      <a:cubicBezTo>
                        <a:pt x="335933" y="694900"/>
                        <a:pt x="354031" y="663181"/>
                        <a:pt x="374605" y="644131"/>
                      </a:cubicBezTo>
                      <a:cubicBezTo>
                        <a:pt x="424040" y="598411"/>
                        <a:pt x="496239" y="587553"/>
                        <a:pt x="558342" y="568598"/>
                      </a:cubicBezTo>
                      <a:cubicBezTo>
                        <a:pt x="626446" y="547834"/>
                        <a:pt x="693978" y="520878"/>
                        <a:pt x="750747" y="477063"/>
                      </a:cubicBezTo>
                      <a:cubicBezTo>
                        <a:pt x="801515" y="437915"/>
                        <a:pt x="843044" y="385623"/>
                        <a:pt x="863428" y="324377"/>
                      </a:cubicBezTo>
                      <a:cubicBezTo>
                        <a:pt x="884573" y="260655"/>
                        <a:pt x="877906" y="191789"/>
                        <a:pt x="850760" y="131019"/>
                      </a:cubicBezTo>
                      <a:cubicBezTo>
                        <a:pt x="825995" y="75679"/>
                        <a:pt x="775893" y="8242"/>
                        <a:pt x="711028" y="622"/>
                      </a:cubicBezTo>
                      <a:cubicBezTo>
                        <a:pt x="681215" y="-2902"/>
                        <a:pt x="651592" y="9195"/>
                        <a:pt x="624541" y="20530"/>
                      </a:cubicBezTo>
                      <a:cubicBezTo>
                        <a:pt x="602062" y="29959"/>
                        <a:pt x="580059" y="40723"/>
                        <a:pt x="558437" y="51962"/>
                      </a:cubicBezTo>
                      <a:cubicBezTo>
                        <a:pt x="460330" y="102825"/>
                        <a:pt x="366699" y="162166"/>
                        <a:pt x="272497" y="219888"/>
                      </a:cubicBezTo>
                      <a:cubicBezTo>
                        <a:pt x="264020" y="225127"/>
                        <a:pt x="255447" y="230270"/>
                        <a:pt x="246875" y="235509"/>
                      </a:cubicBezTo>
                      <a:cubicBezTo>
                        <a:pt x="231444" y="245034"/>
                        <a:pt x="245827" y="269799"/>
                        <a:pt x="261543" y="260274"/>
                      </a:cubicBezTo>
                      <a:lnTo>
                        <a:pt x="261543" y="260274"/>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449" name="Google Shape;1449;p33"/>
              <p:cNvGrpSpPr/>
              <p:nvPr/>
            </p:nvGrpSpPr>
            <p:grpSpPr>
              <a:xfrm>
                <a:off x="2268694" y="5834290"/>
                <a:ext cx="803637" cy="626799"/>
                <a:chOff x="2268694" y="5834290"/>
                <a:chExt cx="803637" cy="626799"/>
              </a:xfrm>
            </p:grpSpPr>
            <p:grpSp>
              <p:nvGrpSpPr>
                <p:cNvPr id="1450" name="Google Shape;1450;p33"/>
                <p:cNvGrpSpPr/>
                <p:nvPr/>
              </p:nvGrpSpPr>
              <p:grpSpPr>
                <a:xfrm>
                  <a:off x="2268694" y="5893289"/>
                  <a:ext cx="803637" cy="216196"/>
                  <a:chOff x="2268694" y="5893289"/>
                  <a:chExt cx="803637" cy="216196"/>
                </a:xfrm>
              </p:grpSpPr>
              <p:sp>
                <p:nvSpPr>
                  <p:cNvPr id="1451" name="Google Shape;1451;p33"/>
                  <p:cNvSpPr/>
                  <p:nvPr/>
                </p:nvSpPr>
                <p:spPr>
                  <a:xfrm>
                    <a:off x="2340101" y="5964637"/>
                    <a:ext cx="660654" cy="73069"/>
                  </a:xfrm>
                  <a:custGeom>
                    <a:rect b="b" l="l" r="r" t="t"/>
                    <a:pathLst>
                      <a:path extrusionOk="0" h="73069" w="660654">
                        <a:moveTo>
                          <a:pt x="660654" y="73069"/>
                        </a:moveTo>
                        <a:cubicBezTo>
                          <a:pt x="500539" y="52781"/>
                          <a:pt x="340519" y="32493"/>
                          <a:pt x="180404" y="12205"/>
                        </a:cubicBezTo>
                        <a:cubicBezTo>
                          <a:pt x="120587" y="4585"/>
                          <a:pt x="60198" y="-2940"/>
                          <a:pt x="0" y="1156"/>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52" name="Google Shape;1452;p33"/>
                  <p:cNvSpPr/>
                  <p:nvPr/>
                </p:nvSpPr>
                <p:spPr>
                  <a:xfrm>
                    <a:off x="2268694" y="5893289"/>
                    <a:ext cx="803637" cy="216196"/>
                  </a:xfrm>
                  <a:custGeom>
                    <a:rect b="b" l="l" r="r" t="t"/>
                    <a:pathLst>
                      <a:path extrusionOk="0" h="216196" w="803637">
                        <a:moveTo>
                          <a:pt x="732062" y="72979"/>
                        </a:moveTo>
                        <a:cubicBezTo>
                          <a:pt x="559659" y="51167"/>
                          <a:pt x="387447" y="27926"/>
                          <a:pt x="214949" y="7542"/>
                        </a:cubicBezTo>
                        <a:cubicBezTo>
                          <a:pt x="167324" y="1922"/>
                          <a:pt x="119414" y="-1983"/>
                          <a:pt x="71503" y="1066"/>
                        </a:cubicBezTo>
                        <a:cubicBezTo>
                          <a:pt x="34260" y="3447"/>
                          <a:pt x="-1744" y="32212"/>
                          <a:pt x="65" y="72503"/>
                        </a:cubicBezTo>
                        <a:cubicBezTo>
                          <a:pt x="1685" y="109174"/>
                          <a:pt x="31593" y="146417"/>
                          <a:pt x="71503" y="143941"/>
                        </a:cubicBezTo>
                        <a:cubicBezTo>
                          <a:pt x="156942" y="138511"/>
                          <a:pt x="242667" y="153846"/>
                          <a:pt x="327249" y="164610"/>
                        </a:cubicBezTo>
                        <a:cubicBezTo>
                          <a:pt x="413546" y="175564"/>
                          <a:pt x="499842" y="186517"/>
                          <a:pt x="586234" y="197471"/>
                        </a:cubicBezTo>
                        <a:cubicBezTo>
                          <a:pt x="634907" y="203662"/>
                          <a:pt x="683580" y="209758"/>
                          <a:pt x="732157" y="215950"/>
                        </a:cubicBezTo>
                        <a:cubicBezTo>
                          <a:pt x="749016" y="218045"/>
                          <a:pt x="771305" y="206425"/>
                          <a:pt x="782640" y="194994"/>
                        </a:cubicBezTo>
                        <a:cubicBezTo>
                          <a:pt x="795022" y="182612"/>
                          <a:pt x="804357" y="162228"/>
                          <a:pt x="803594" y="144512"/>
                        </a:cubicBezTo>
                        <a:cubicBezTo>
                          <a:pt x="802737" y="126034"/>
                          <a:pt x="796736" y="106888"/>
                          <a:pt x="782640" y="94030"/>
                        </a:cubicBezTo>
                        <a:cubicBezTo>
                          <a:pt x="767685" y="80218"/>
                          <a:pt x="751969" y="75551"/>
                          <a:pt x="732062" y="72979"/>
                        </a:cubicBezTo>
                        <a:lnTo>
                          <a:pt x="732062" y="72979"/>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453" name="Google Shape;1453;p33"/>
                <p:cNvGrpSpPr/>
                <p:nvPr/>
              </p:nvGrpSpPr>
              <p:grpSpPr>
                <a:xfrm>
                  <a:off x="2274141" y="5834290"/>
                  <a:ext cx="694879" cy="464712"/>
                  <a:chOff x="2274141" y="5834290"/>
                  <a:chExt cx="694879" cy="464712"/>
                </a:xfrm>
              </p:grpSpPr>
              <p:sp>
                <p:nvSpPr>
                  <p:cNvPr id="1454" name="Google Shape;1454;p33"/>
                  <p:cNvSpPr/>
                  <p:nvPr/>
                </p:nvSpPr>
                <p:spPr>
                  <a:xfrm>
                    <a:off x="2344864" y="5905118"/>
                    <a:ext cx="553402" cy="322707"/>
                  </a:xfrm>
                  <a:custGeom>
                    <a:rect b="b" l="l" r="r" t="t"/>
                    <a:pathLst>
                      <a:path extrusionOk="0" h="322707" w="553402">
                        <a:moveTo>
                          <a:pt x="0" y="0"/>
                        </a:moveTo>
                        <a:cubicBezTo>
                          <a:pt x="186976" y="103155"/>
                          <a:pt x="371570" y="210788"/>
                          <a:pt x="553403" y="322707"/>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55" name="Google Shape;1455;p33"/>
                  <p:cNvSpPr/>
                  <p:nvPr/>
                </p:nvSpPr>
                <p:spPr>
                  <a:xfrm>
                    <a:off x="2274141" y="5834290"/>
                    <a:ext cx="694879" cy="464712"/>
                  </a:xfrm>
                  <a:custGeom>
                    <a:rect b="b" l="l" r="r" t="t"/>
                    <a:pathLst>
                      <a:path extrusionOk="0" h="464712" w="694879">
                        <a:moveTo>
                          <a:pt x="34624" y="132550"/>
                        </a:moveTo>
                        <a:cubicBezTo>
                          <a:pt x="180261" y="212941"/>
                          <a:pt x="324469" y="295999"/>
                          <a:pt x="467059" y="381629"/>
                        </a:cubicBezTo>
                        <a:cubicBezTo>
                          <a:pt x="507540" y="405918"/>
                          <a:pt x="547831" y="430492"/>
                          <a:pt x="588026" y="455162"/>
                        </a:cubicBezTo>
                        <a:cubicBezTo>
                          <a:pt x="619935" y="474783"/>
                          <a:pt x="668036" y="463163"/>
                          <a:pt x="685753" y="429539"/>
                        </a:cubicBezTo>
                        <a:cubicBezTo>
                          <a:pt x="704231" y="394678"/>
                          <a:pt x="694135" y="352768"/>
                          <a:pt x="660130" y="331813"/>
                        </a:cubicBezTo>
                        <a:cubicBezTo>
                          <a:pt x="518398" y="244659"/>
                          <a:pt x="375142" y="160077"/>
                          <a:pt x="230362" y="78162"/>
                        </a:cubicBezTo>
                        <a:cubicBezTo>
                          <a:pt x="189310" y="54921"/>
                          <a:pt x="148066" y="31966"/>
                          <a:pt x="106728" y="9106"/>
                        </a:cubicBezTo>
                        <a:cubicBezTo>
                          <a:pt x="74057" y="-8991"/>
                          <a:pt x="27289" y="57"/>
                          <a:pt x="9001" y="34728"/>
                        </a:cubicBezTo>
                        <a:cubicBezTo>
                          <a:pt x="-8715" y="68352"/>
                          <a:pt x="-333" y="113214"/>
                          <a:pt x="34624" y="132550"/>
                        </a:cubicBezTo>
                        <a:lnTo>
                          <a:pt x="34624" y="132550"/>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456" name="Google Shape;1456;p33"/>
                <p:cNvGrpSpPr/>
                <p:nvPr/>
              </p:nvGrpSpPr>
              <p:grpSpPr>
                <a:xfrm>
                  <a:off x="2288059" y="5886612"/>
                  <a:ext cx="536973" cy="574477"/>
                  <a:chOff x="2288059" y="5886612"/>
                  <a:chExt cx="536973" cy="574477"/>
                </a:xfrm>
              </p:grpSpPr>
              <p:sp>
                <p:nvSpPr>
                  <p:cNvPr id="1457" name="Google Shape;1457;p33"/>
                  <p:cNvSpPr/>
                  <p:nvPr/>
                </p:nvSpPr>
                <p:spPr>
                  <a:xfrm>
                    <a:off x="2358866" y="5958077"/>
                    <a:ext cx="394144" cy="431767"/>
                  </a:xfrm>
                  <a:custGeom>
                    <a:rect b="b" l="l" r="r" t="t"/>
                    <a:pathLst>
                      <a:path extrusionOk="0" h="431767" w="394144">
                        <a:moveTo>
                          <a:pt x="0" y="0"/>
                        </a:moveTo>
                        <a:cubicBezTo>
                          <a:pt x="28766" y="55816"/>
                          <a:pt x="317183" y="322802"/>
                          <a:pt x="394145" y="431768"/>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58" name="Google Shape;1458;p33"/>
                  <p:cNvSpPr/>
                  <p:nvPr/>
                </p:nvSpPr>
                <p:spPr>
                  <a:xfrm>
                    <a:off x="2288059" y="5886612"/>
                    <a:ext cx="536973" cy="574477"/>
                  </a:xfrm>
                  <a:custGeom>
                    <a:rect b="b" l="l" r="r" t="t"/>
                    <a:pathLst>
                      <a:path extrusionOk="0" h="574477" w="536973">
                        <a:moveTo>
                          <a:pt x="9085" y="107470"/>
                        </a:moveTo>
                        <a:cubicBezTo>
                          <a:pt x="22229" y="132425"/>
                          <a:pt x="43851" y="154523"/>
                          <a:pt x="62711" y="175383"/>
                        </a:cubicBezTo>
                        <a:cubicBezTo>
                          <a:pt x="88809" y="204339"/>
                          <a:pt x="115955" y="232342"/>
                          <a:pt x="143006" y="260251"/>
                        </a:cubicBezTo>
                        <a:cubicBezTo>
                          <a:pt x="207395" y="326545"/>
                          <a:pt x="272737" y="391886"/>
                          <a:pt x="335316" y="459990"/>
                        </a:cubicBezTo>
                        <a:cubicBezTo>
                          <a:pt x="350270" y="476278"/>
                          <a:pt x="365129" y="492756"/>
                          <a:pt x="379417" y="509616"/>
                        </a:cubicBezTo>
                        <a:cubicBezTo>
                          <a:pt x="385799" y="517045"/>
                          <a:pt x="392085" y="524665"/>
                          <a:pt x="398181" y="532285"/>
                        </a:cubicBezTo>
                        <a:cubicBezTo>
                          <a:pt x="408944" y="545810"/>
                          <a:pt x="386180" y="516283"/>
                          <a:pt x="396181" y="529618"/>
                        </a:cubicBezTo>
                        <a:cubicBezTo>
                          <a:pt x="398562" y="532761"/>
                          <a:pt x="400943" y="535999"/>
                          <a:pt x="403229" y="539238"/>
                        </a:cubicBezTo>
                        <a:cubicBezTo>
                          <a:pt x="414183" y="554764"/>
                          <a:pt x="427042" y="566861"/>
                          <a:pt x="445901" y="572100"/>
                        </a:cubicBezTo>
                        <a:cubicBezTo>
                          <a:pt x="463046" y="576767"/>
                          <a:pt x="485811" y="574671"/>
                          <a:pt x="500956" y="564860"/>
                        </a:cubicBezTo>
                        <a:cubicBezTo>
                          <a:pt x="531150" y="545430"/>
                          <a:pt x="549724" y="499709"/>
                          <a:pt x="526578" y="467134"/>
                        </a:cubicBezTo>
                        <a:cubicBezTo>
                          <a:pt x="477620" y="398078"/>
                          <a:pt x="416945" y="337213"/>
                          <a:pt x="358367" y="276539"/>
                        </a:cubicBezTo>
                        <a:cubicBezTo>
                          <a:pt x="297311" y="213292"/>
                          <a:pt x="234732" y="151475"/>
                          <a:pt x="175106" y="86801"/>
                        </a:cubicBezTo>
                        <a:cubicBezTo>
                          <a:pt x="163580" y="74323"/>
                          <a:pt x="152150" y="61655"/>
                          <a:pt x="141292" y="48605"/>
                        </a:cubicBezTo>
                        <a:cubicBezTo>
                          <a:pt x="139101" y="45939"/>
                          <a:pt x="136910" y="43176"/>
                          <a:pt x="134720" y="40509"/>
                        </a:cubicBezTo>
                        <a:cubicBezTo>
                          <a:pt x="129100" y="33556"/>
                          <a:pt x="147769" y="57845"/>
                          <a:pt x="142625" y="50701"/>
                        </a:cubicBezTo>
                        <a:cubicBezTo>
                          <a:pt x="141673" y="49367"/>
                          <a:pt x="140625" y="48129"/>
                          <a:pt x="139673" y="46796"/>
                        </a:cubicBezTo>
                        <a:cubicBezTo>
                          <a:pt x="137006" y="43176"/>
                          <a:pt x="134529" y="39366"/>
                          <a:pt x="132434" y="35365"/>
                        </a:cubicBezTo>
                        <a:cubicBezTo>
                          <a:pt x="115003" y="2219"/>
                          <a:pt x="66140" y="-10545"/>
                          <a:pt x="34707" y="9743"/>
                        </a:cubicBezTo>
                        <a:cubicBezTo>
                          <a:pt x="1084" y="31460"/>
                          <a:pt x="-9489" y="72037"/>
                          <a:pt x="9085" y="107470"/>
                        </a:cubicBezTo>
                        <a:lnTo>
                          <a:pt x="9085" y="107470"/>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grpSp>
        <p:sp>
          <p:nvSpPr>
            <p:cNvPr id="1459" name="Google Shape;1459;p33"/>
            <p:cNvSpPr/>
            <p:nvPr/>
          </p:nvSpPr>
          <p:spPr>
            <a:xfrm>
              <a:off x="816512" y="4953598"/>
              <a:ext cx="1914249" cy="1171549"/>
            </a:xfrm>
            <a:custGeom>
              <a:rect b="b" l="l" r="r" t="t"/>
              <a:pathLst>
                <a:path extrusionOk="0" h="1171549" w="1914249">
                  <a:moveTo>
                    <a:pt x="1001239" y="259"/>
                  </a:moveTo>
                  <a:cubicBezTo>
                    <a:pt x="736063" y="-4790"/>
                    <a:pt x="535562" y="64933"/>
                    <a:pt x="396782" y="135704"/>
                  </a:cubicBezTo>
                  <a:cubicBezTo>
                    <a:pt x="258098" y="206475"/>
                    <a:pt x="124272" y="277531"/>
                    <a:pt x="51311" y="448981"/>
                  </a:cubicBezTo>
                  <a:cubicBezTo>
                    <a:pt x="36071" y="484890"/>
                    <a:pt x="-35938" y="664818"/>
                    <a:pt x="22545" y="829981"/>
                  </a:cubicBezTo>
                  <a:cubicBezTo>
                    <a:pt x="99126" y="1046485"/>
                    <a:pt x="349538" y="1095729"/>
                    <a:pt x="591092" y="1143259"/>
                  </a:cubicBezTo>
                  <a:cubicBezTo>
                    <a:pt x="719680" y="1168595"/>
                    <a:pt x="1148972" y="1237175"/>
                    <a:pt x="1598552" y="990859"/>
                  </a:cubicBezTo>
                  <a:cubicBezTo>
                    <a:pt x="1856870" y="849317"/>
                    <a:pt x="1896684" y="727206"/>
                    <a:pt x="1908019" y="669104"/>
                  </a:cubicBezTo>
                  <a:cubicBezTo>
                    <a:pt x="1936499" y="522229"/>
                    <a:pt x="1859441" y="388021"/>
                    <a:pt x="1836010" y="347350"/>
                  </a:cubicBezTo>
                  <a:cubicBezTo>
                    <a:pt x="1643605" y="12451"/>
                    <a:pt x="1205836" y="4164"/>
                    <a:pt x="1001239" y="259"/>
                  </a:cubicBezTo>
                  <a:close/>
                </a:path>
              </a:pathLst>
            </a:cu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460" name="Google Shape;1460;p33"/>
            <p:cNvGrpSpPr/>
            <p:nvPr/>
          </p:nvGrpSpPr>
          <p:grpSpPr>
            <a:xfrm>
              <a:off x="371336" y="5371578"/>
              <a:ext cx="970942" cy="1089134"/>
              <a:chOff x="371336" y="5371578"/>
              <a:chExt cx="970942" cy="1089134"/>
            </a:xfrm>
          </p:grpSpPr>
          <p:grpSp>
            <p:nvGrpSpPr>
              <p:cNvPr id="1461" name="Google Shape;1461;p33"/>
              <p:cNvGrpSpPr/>
              <p:nvPr/>
            </p:nvGrpSpPr>
            <p:grpSpPr>
              <a:xfrm>
                <a:off x="466253" y="5371578"/>
                <a:ext cx="876025" cy="693382"/>
                <a:chOff x="466253" y="5371578"/>
                <a:chExt cx="876025" cy="693382"/>
              </a:xfrm>
            </p:grpSpPr>
            <p:sp>
              <p:nvSpPr>
                <p:cNvPr id="1462" name="Google Shape;1462;p33"/>
                <p:cNvSpPr/>
                <p:nvPr/>
              </p:nvSpPr>
              <p:spPr>
                <a:xfrm>
                  <a:off x="480473" y="5385003"/>
                  <a:ext cx="847978" cy="665657"/>
                </a:xfrm>
                <a:custGeom>
                  <a:rect b="b" l="l" r="r" t="t"/>
                  <a:pathLst>
                    <a:path extrusionOk="0" h="665657" w="847978">
                      <a:moveTo>
                        <a:pt x="607853" y="233699"/>
                      </a:moveTo>
                      <a:cubicBezTo>
                        <a:pt x="516508" y="178549"/>
                        <a:pt x="312483" y="47961"/>
                        <a:pt x="212756" y="11861"/>
                      </a:cubicBezTo>
                      <a:cubicBezTo>
                        <a:pt x="195230" y="5479"/>
                        <a:pt x="177133" y="-617"/>
                        <a:pt x="158559" y="50"/>
                      </a:cubicBezTo>
                      <a:cubicBezTo>
                        <a:pt x="127888" y="1098"/>
                        <a:pt x="100361" y="20529"/>
                        <a:pt x="78454" y="43008"/>
                      </a:cubicBezTo>
                      <a:cubicBezTo>
                        <a:pt x="22542" y="100158"/>
                        <a:pt x="-9367" y="184454"/>
                        <a:pt x="2444" y="265131"/>
                      </a:cubicBezTo>
                      <a:cubicBezTo>
                        <a:pt x="14160" y="344951"/>
                        <a:pt x="66262" y="413626"/>
                        <a:pt x="129984" y="459251"/>
                      </a:cubicBezTo>
                      <a:cubicBezTo>
                        <a:pt x="193706" y="504875"/>
                        <a:pt x="268668" y="530212"/>
                        <a:pt x="343344" y="551072"/>
                      </a:cubicBezTo>
                      <a:cubicBezTo>
                        <a:pt x="402018" y="567454"/>
                        <a:pt x="464692" y="583456"/>
                        <a:pt x="506793" y="629082"/>
                      </a:cubicBezTo>
                      <a:cubicBezTo>
                        <a:pt x="522033" y="645560"/>
                        <a:pt x="537844" y="667276"/>
                        <a:pt x="559657" y="665562"/>
                      </a:cubicBezTo>
                      <a:cubicBezTo>
                        <a:pt x="570039" y="664705"/>
                        <a:pt x="579183" y="658513"/>
                        <a:pt x="587851" y="652608"/>
                      </a:cubicBezTo>
                      <a:cubicBezTo>
                        <a:pt x="670432" y="595934"/>
                        <a:pt x="757491" y="546404"/>
                        <a:pt x="847978" y="504875"/>
                      </a:cubicBezTo>
                      <a:cubicBezTo>
                        <a:pt x="792638" y="386956"/>
                        <a:pt x="734631" y="279419"/>
                        <a:pt x="607853" y="233699"/>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63" name="Google Shape;1463;p33"/>
                <p:cNvSpPr/>
                <p:nvPr/>
              </p:nvSpPr>
              <p:spPr>
                <a:xfrm>
                  <a:off x="466253" y="5371578"/>
                  <a:ext cx="876025" cy="693382"/>
                </a:xfrm>
                <a:custGeom>
                  <a:rect b="b" l="l" r="r" t="t"/>
                  <a:pathLst>
                    <a:path extrusionOk="0" h="693382" w="876025">
                      <a:moveTo>
                        <a:pt x="629312" y="234835"/>
                      </a:moveTo>
                      <a:cubicBezTo>
                        <a:pt x="537777" y="179495"/>
                        <a:pt x="447480" y="121869"/>
                        <a:pt x="353563" y="70434"/>
                      </a:cubicBezTo>
                      <a:cubicBezTo>
                        <a:pt x="310129" y="46622"/>
                        <a:pt x="265743" y="22809"/>
                        <a:pt x="218594" y="7284"/>
                      </a:cubicBezTo>
                      <a:cubicBezTo>
                        <a:pt x="183923" y="-4147"/>
                        <a:pt x="150395" y="-2908"/>
                        <a:pt x="118963" y="16618"/>
                      </a:cubicBezTo>
                      <a:cubicBezTo>
                        <a:pt x="90864" y="34049"/>
                        <a:pt x="67909" y="59956"/>
                        <a:pt x="49430" y="87198"/>
                      </a:cubicBezTo>
                      <a:cubicBezTo>
                        <a:pt x="12187" y="142062"/>
                        <a:pt x="-6577" y="210737"/>
                        <a:pt x="2091" y="276746"/>
                      </a:cubicBezTo>
                      <a:cubicBezTo>
                        <a:pt x="10568" y="341135"/>
                        <a:pt x="44001" y="399618"/>
                        <a:pt x="89530" y="445148"/>
                      </a:cubicBezTo>
                      <a:cubicBezTo>
                        <a:pt x="138775" y="494392"/>
                        <a:pt x="201449" y="526968"/>
                        <a:pt x="266314" y="550780"/>
                      </a:cubicBezTo>
                      <a:cubicBezTo>
                        <a:pt x="299747" y="563067"/>
                        <a:pt x="333942" y="572878"/>
                        <a:pt x="368137" y="582403"/>
                      </a:cubicBezTo>
                      <a:cubicBezTo>
                        <a:pt x="400045" y="591357"/>
                        <a:pt x="432430" y="600500"/>
                        <a:pt x="461863" y="616026"/>
                      </a:cubicBezTo>
                      <a:cubicBezTo>
                        <a:pt x="476150" y="623551"/>
                        <a:pt x="489676" y="632409"/>
                        <a:pt x="501487" y="643363"/>
                      </a:cubicBezTo>
                      <a:cubicBezTo>
                        <a:pt x="512821" y="653841"/>
                        <a:pt x="521870" y="666508"/>
                        <a:pt x="533491" y="676605"/>
                      </a:cubicBezTo>
                      <a:cubicBezTo>
                        <a:pt x="544349" y="686130"/>
                        <a:pt x="557303" y="693750"/>
                        <a:pt x="572162" y="693369"/>
                      </a:cubicBezTo>
                      <a:cubicBezTo>
                        <a:pt x="589974" y="692893"/>
                        <a:pt x="604166" y="681749"/>
                        <a:pt x="618263" y="672128"/>
                      </a:cubicBezTo>
                      <a:cubicBezTo>
                        <a:pt x="682081" y="628885"/>
                        <a:pt x="748756" y="589832"/>
                        <a:pt x="817717" y="555257"/>
                      </a:cubicBezTo>
                      <a:cubicBezTo>
                        <a:pt x="834766" y="546779"/>
                        <a:pt x="851911" y="538492"/>
                        <a:pt x="869247" y="530587"/>
                      </a:cubicBezTo>
                      <a:cubicBezTo>
                        <a:pt x="876676" y="527158"/>
                        <a:pt x="877343" y="517443"/>
                        <a:pt x="874390" y="511060"/>
                      </a:cubicBezTo>
                      <a:cubicBezTo>
                        <a:pt x="847054" y="452767"/>
                        <a:pt x="818098" y="394856"/>
                        <a:pt x="777902" y="344183"/>
                      </a:cubicBezTo>
                      <a:cubicBezTo>
                        <a:pt x="737802" y="293700"/>
                        <a:pt x="686367" y="255505"/>
                        <a:pt x="625788" y="233312"/>
                      </a:cubicBezTo>
                      <a:cubicBezTo>
                        <a:pt x="608452" y="226930"/>
                        <a:pt x="601023" y="254552"/>
                        <a:pt x="618168" y="260839"/>
                      </a:cubicBezTo>
                      <a:cubicBezTo>
                        <a:pt x="675032" y="281699"/>
                        <a:pt x="722657" y="319132"/>
                        <a:pt x="759614" y="366852"/>
                      </a:cubicBezTo>
                      <a:cubicBezTo>
                        <a:pt x="796952" y="415049"/>
                        <a:pt x="823908" y="470579"/>
                        <a:pt x="849721" y="525539"/>
                      </a:cubicBezTo>
                      <a:cubicBezTo>
                        <a:pt x="851435" y="519062"/>
                        <a:pt x="853150" y="512489"/>
                        <a:pt x="854864" y="506012"/>
                      </a:cubicBezTo>
                      <a:cubicBezTo>
                        <a:pt x="788284" y="536778"/>
                        <a:pt x="723514" y="571544"/>
                        <a:pt x="661221" y="610311"/>
                      </a:cubicBezTo>
                      <a:cubicBezTo>
                        <a:pt x="647505" y="618883"/>
                        <a:pt x="633884" y="627647"/>
                        <a:pt x="620359" y="636505"/>
                      </a:cubicBezTo>
                      <a:cubicBezTo>
                        <a:pt x="613024" y="641363"/>
                        <a:pt x="605690" y="646315"/>
                        <a:pt x="598356" y="651269"/>
                      </a:cubicBezTo>
                      <a:cubicBezTo>
                        <a:pt x="591212" y="656127"/>
                        <a:pt x="582735" y="663651"/>
                        <a:pt x="573781" y="664794"/>
                      </a:cubicBezTo>
                      <a:cubicBezTo>
                        <a:pt x="560923" y="666413"/>
                        <a:pt x="550350" y="653841"/>
                        <a:pt x="542539" y="645459"/>
                      </a:cubicBezTo>
                      <a:cubicBezTo>
                        <a:pt x="531776" y="633742"/>
                        <a:pt x="521394" y="622313"/>
                        <a:pt x="508726" y="612407"/>
                      </a:cubicBezTo>
                      <a:cubicBezTo>
                        <a:pt x="459196" y="573926"/>
                        <a:pt x="396045" y="561257"/>
                        <a:pt x="337180" y="543922"/>
                      </a:cubicBezTo>
                      <a:cubicBezTo>
                        <a:pt x="271744" y="524586"/>
                        <a:pt x="207069" y="500392"/>
                        <a:pt x="151252" y="460388"/>
                      </a:cubicBezTo>
                      <a:cubicBezTo>
                        <a:pt x="103056" y="425907"/>
                        <a:pt x="61908" y="377520"/>
                        <a:pt x="41905" y="321227"/>
                      </a:cubicBezTo>
                      <a:cubicBezTo>
                        <a:pt x="20950" y="262363"/>
                        <a:pt x="25332" y="197688"/>
                        <a:pt x="51526" y="141205"/>
                      </a:cubicBezTo>
                      <a:cubicBezTo>
                        <a:pt x="64861" y="112535"/>
                        <a:pt x="82863" y="86055"/>
                        <a:pt x="105437" y="63767"/>
                      </a:cubicBezTo>
                      <a:cubicBezTo>
                        <a:pt x="128297" y="41193"/>
                        <a:pt x="156777" y="22999"/>
                        <a:pt x="190114" y="29191"/>
                      </a:cubicBezTo>
                      <a:cubicBezTo>
                        <a:pt x="235834" y="37668"/>
                        <a:pt x="280411" y="63576"/>
                        <a:pt x="320893" y="85293"/>
                      </a:cubicBezTo>
                      <a:cubicBezTo>
                        <a:pt x="421381" y="139014"/>
                        <a:pt x="517298" y="200641"/>
                        <a:pt x="614739" y="259505"/>
                      </a:cubicBezTo>
                      <a:cubicBezTo>
                        <a:pt x="630646" y="269030"/>
                        <a:pt x="645028" y="244266"/>
                        <a:pt x="629312" y="234835"/>
                      </a:cubicBezTo>
                      <a:lnTo>
                        <a:pt x="629312" y="234835"/>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464" name="Google Shape;1464;p33"/>
              <p:cNvGrpSpPr/>
              <p:nvPr/>
            </p:nvGrpSpPr>
            <p:grpSpPr>
              <a:xfrm>
                <a:off x="371336" y="5834147"/>
                <a:ext cx="803625" cy="626565"/>
                <a:chOff x="371336" y="5834147"/>
                <a:chExt cx="803625" cy="626565"/>
              </a:xfrm>
            </p:grpSpPr>
            <p:grpSp>
              <p:nvGrpSpPr>
                <p:cNvPr id="1465" name="Google Shape;1465;p33"/>
                <p:cNvGrpSpPr/>
                <p:nvPr/>
              </p:nvGrpSpPr>
              <p:grpSpPr>
                <a:xfrm>
                  <a:off x="371336" y="5893225"/>
                  <a:ext cx="803625" cy="216235"/>
                  <a:chOff x="371336" y="5893225"/>
                  <a:chExt cx="803625" cy="216235"/>
                </a:xfrm>
              </p:grpSpPr>
              <p:sp>
                <p:nvSpPr>
                  <p:cNvPr id="1466" name="Google Shape;1466;p33"/>
                  <p:cNvSpPr/>
                  <p:nvPr/>
                </p:nvSpPr>
                <p:spPr>
                  <a:xfrm>
                    <a:off x="442912" y="5964637"/>
                    <a:ext cx="660654" cy="73069"/>
                  </a:xfrm>
                  <a:custGeom>
                    <a:rect b="b" l="l" r="r" t="t"/>
                    <a:pathLst>
                      <a:path extrusionOk="0" h="73069" w="660654">
                        <a:moveTo>
                          <a:pt x="0" y="73069"/>
                        </a:moveTo>
                        <a:cubicBezTo>
                          <a:pt x="160115" y="52781"/>
                          <a:pt x="320135" y="32493"/>
                          <a:pt x="480250" y="12205"/>
                        </a:cubicBezTo>
                        <a:cubicBezTo>
                          <a:pt x="540068" y="4585"/>
                          <a:pt x="600456" y="-2940"/>
                          <a:pt x="660654" y="1156"/>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67" name="Google Shape;1467;p33"/>
                  <p:cNvSpPr/>
                  <p:nvPr/>
                </p:nvSpPr>
                <p:spPr>
                  <a:xfrm>
                    <a:off x="371336" y="5893225"/>
                    <a:ext cx="803625" cy="216235"/>
                  </a:xfrm>
                  <a:custGeom>
                    <a:rect b="b" l="l" r="r" t="t"/>
                    <a:pathLst>
                      <a:path extrusionOk="0" h="216235" w="803625">
                        <a:moveTo>
                          <a:pt x="71576" y="215918"/>
                        </a:moveTo>
                        <a:cubicBezTo>
                          <a:pt x="243979" y="194106"/>
                          <a:pt x="416191" y="170865"/>
                          <a:pt x="588689" y="150481"/>
                        </a:cubicBezTo>
                        <a:cubicBezTo>
                          <a:pt x="636314" y="144861"/>
                          <a:pt x="684224" y="140956"/>
                          <a:pt x="732135" y="144004"/>
                        </a:cubicBezTo>
                        <a:cubicBezTo>
                          <a:pt x="769473" y="146386"/>
                          <a:pt x="805192" y="109429"/>
                          <a:pt x="803573" y="72567"/>
                        </a:cubicBezTo>
                        <a:cubicBezTo>
                          <a:pt x="801763" y="31800"/>
                          <a:pt x="772140" y="3701"/>
                          <a:pt x="732135" y="1129"/>
                        </a:cubicBezTo>
                        <a:cubicBezTo>
                          <a:pt x="646696" y="-4300"/>
                          <a:pt x="560971" y="11035"/>
                          <a:pt x="476389" y="21799"/>
                        </a:cubicBezTo>
                        <a:cubicBezTo>
                          <a:pt x="390092" y="32753"/>
                          <a:pt x="303796" y="43706"/>
                          <a:pt x="217404" y="54660"/>
                        </a:cubicBezTo>
                        <a:cubicBezTo>
                          <a:pt x="168731" y="60851"/>
                          <a:pt x="120059" y="66947"/>
                          <a:pt x="71481" y="73138"/>
                        </a:cubicBezTo>
                        <a:cubicBezTo>
                          <a:pt x="51764" y="75615"/>
                          <a:pt x="35572" y="79425"/>
                          <a:pt x="20999" y="94094"/>
                        </a:cubicBezTo>
                        <a:cubicBezTo>
                          <a:pt x="8616" y="106476"/>
                          <a:pt x="-718" y="126764"/>
                          <a:pt x="44" y="144576"/>
                        </a:cubicBezTo>
                        <a:cubicBezTo>
                          <a:pt x="901" y="163054"/>
                          <a:pt x="6902" y="182200"/>
                          <a:pt x="20999" y="195058"/>
                        </a:cubicBezTo>
                        <a:cubicBezTo>
                          <a:pt x="34048" y="206869"/>
                          <a:pt x="53288" y="218299"/>
                          <a:pt x="71576" y="215918"/>
                        </a:cubicBezTo>
                        <a:lnTo>
                          <a:pt x="71576" y="215918"/>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468" name="Google Shape;1468;p33"/>
                <p:cNvGrpSpPr/>
                <p:nvPr/>
              </p:nvGrpSpPr>
              <p:grpSpPr>
                <a:xfrm>
                  <a:off x="473892" y="5834147"/>
                  <a:ext cx="696421" cy="465080"/>
                  <a:chOff x="473892" y="5834147"/>
                  <a:chExt cx="696421" cy="465080"/>
                </a:xfrm>
              </p:grpSpPr>
              <p:sp>
                <p:nvSpPr>
                  <p:cNvPr id="1469" name="Google Shape;1469;p33"/>
                  <p:cNvSpPr/>
                  <p:nvPr/>
                </p:nvSpPr>
                <p:spPr>
                  <a:xfrm>
                    <a:off x="545496" y="5905118"/>
                    <a:ext cx="553402" cy="322707"/>
                  </a:xfrm>
                  <a:custGeom>
                    <a:rect b="b" l="l" r="r" t="t"/>
                    <a:pathLst>
                      <a:path extrusionOk="0" h="322707" w="553402">
                        <a:moveTo>
                          <a:pt x="553403" y="0"/>
                        </a:moveTo>
                        <a:cubicBezTo>
                          <a:pt x="366427" y="103155"/>
                          <a:pt x="181832" y="210788"/>
                          <a:pt x="0" y="322707"/>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70" name="Google Shape;1470;p33"/>
                  <p:cNvSpPr/>
                  <p:nvPr/>
                </p:nvSpPr>
                <p:spPr>
                  <a:xfrm>
                    <a:off x="473892" y="5834147"/>
                    <a:ext cx="696421" cy="465080"/>
                  </a:xfrm>
                  <a:custGeom>
                    <a:rect b="b" l="l" r="r" t="t"/>
                    <a:pathLst>
                      <a:path extrusionOk="0" h="465080" w="696421">
                        <a:moveTo>
                          <a:pt x="588907" y="9344"/>
                        </a:moveTo>
                        <a:cubicBezTo>
                          <a:pt x="443270" y="89735"/>
                          <a:pt x="299062" y="172793"/>
                          <a:pt x="156472" y="258423"/>
                        </a:cubicBezTo>
                        <a:cubicBezTo>
                          <a:pt x="115991" y="282711"/>
                          <a:pt x="75700" y="307286"/>
                          <a:pt x="35505" y="331955"/>
                        </a:cubicBezTo>
                        <a:cubicBezTo>
                          <a:pt x="3691" y="351482"/>
                          <a:pt x="-11358" y="396725"/>
                          <a:pt x="9883" y="429682"/>
                        </a:cubicBezTo>
                        <a:cubicBezTo>
                          <a:pt x="30457" y="461591"/>
                          <a:pt x="73605" y="476259"/>
                          <a:pt x="107609" y="455304"/>
                        </a:cubicBezTo>
                        <a:cubicBezTo>
                          <a:pt x="249341" y="368150"/>
                          <a:pt x="392597" y="283569"/>
                          <a:pt x="537377" y="201654"/>
                        </a:cubicBezTo>
                        <a:cubicBezTo>
                          <a:pt x="578430" y="178413"/>
                          <a:pt x="619673" y="155458"/>
                          <a:pt x="661012" y="132597"/>
                        </a:cubicBezTo>
                        <a:cubicBezTo>
                          <a:pt x="693778" y="114500"/>
                          <a:pt x="707208" y="66780"/>
                          <a:pt x="686634" y="34871"/>
                        </a:cubicBezTo>
                        <a:cubicBezTo>
                          <a:pt x="665298" y="1724"/>
                          <a:pt x="623959" y="-9992"/>
                          <a:pt x="588907" y="9344"/>
                        </a:cubicBezTo>
                        <a:lnTo>
                          <a:pt x="588907" y="9344"/>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471" name="Google Shape;1471;p33"/>
                <p:cNvGrpSpPr/>
                <p:nvPr/>
              </p:nvGrpSpPr>
              <p:grpSpPr>
                <a:xfrm>
                  <a:off x="619410" y="5887394"/>
                  <a:ext cx="535893" cy="573318"/>
                  <a:chOff x="619410" y="5887394"/>
                  <a:chExt cx="535893" cy="573318"/>
                </a:xfrm>
              </p:grpSpPr>
              <p:sp>
                <p:nvSpPr>
                  <p:cNvPr id="1472" name="Google Shape;1472;p33"/>
                  <p:cNvSpPr/>
                  <p:nvPr/>
                </p:nvSpPr>
                <p:spPr>
                  <a:xfrm>
                    <a:off x="690657" y="5958077"/>
                    <a:ext cx="394144" cy="431767"/>
                  </a:xfrm>
                  <a:custGeom>
                    <a:rect b="b" l="l" r="r" t="t"/>
                    <a:pathLst>
                      <a:path extrusionOk="0" h="431767" w="394144">
                        <a:moveTo>
                          <a:pt x="394145" y="0"/>
                        </a:moveTo>
                        <a:cubicBezTo>
                          <a:pt x="365379" y="55816"/>
                          <a:pt x="76962" y="322802"/>
                          <a:pt x="0" y="431768"/>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73" name="Google Shape;1473;p33"/>
                  <p:cNvSpPr/>
                  <p:nvPr/>
                </p:nvSpPr>
                <p:spPr>
                  <a:xfrm>
                    <a:off x="619410" y="5887394"/>
                    <a:ext cx="535893" cy="573318"/>
                  </a:xfrm>
                  <a:custGeom>
                    <a:rect b="b" l="l" r="r" t="t"/>
                    <a:pathLst>
                      <a:path extrusionOk="0" h="573318" w="535893">
                        <a:moveTo>
                          <a:pt x="403765" y="34583"/>
                        </a:moveTo>
                        <a:cubicBezTo>
                          <a:pt x="402050" y="37918"/>
                          <a:pt x="399955" y="41060"/>
                          <a:pt x="397859" y="44108"/>
                        </a:cubicBezTo>
                        <a:cubicBezTo>
                          <a:pt x="396526" y="46109"/>
                          <a:pt x="395002" y="48014"/>
                          <a:pt x="393573" y="49919"/>
                        </a:cubicBezTo>
                        <a:cubicBezTo>
                          <a:pt x="388429" y="56968"/>
                          <a:pt x="407098" y="32774"/>
                          <a:pt x="401479" y="39727"/>
                        </a:cubicBezTo>
                        <a:cubicBezTo>
                          <a:pt x="400241" y="41251"/>
                          <a:pt x="399098" y="42775"/>
                          <a:pt x="397859" y="44204"/>
                        </a:cubicBezTo>
                        <a:cubicBezTo>
                          <a:pt x="388810" y="55348"/>
                          <a:pt x="379381" y="66016"/>
                          <a:pt x="369760" y="76589"/>
                        </a:cubicBezTo>
                        <a:cubicBezTo>
                          <a:pt x="343281" y="105831"/>
                          <a:pt x="315754" y="134120"/>
                          <a:pt x="288322" y="162409"/>
                        </a:cubicBezTo>
                        <a:cubicBezTo>
                          <a:pt x="224028" y="228608"/>
                          <a:pt x="158686" y="293950"/>
                          <a:pt x="96298" y="362053"/>
                        </a:cubicBezTo>
                        <a:cubicBezTo>
                          <a:pt x="65818" y="395391"/>
                          <a:pt x="35814" y="429490"/>
                          <a:pt x="9620" y="466352"/>
                        </a:cubicBezTo>
                        <a:cubicBezTo>
                          <a:pt x="-572" y="480735"/>
                          <a:pt x="-2096" y="505119"/>
                          <a:pt x="2381" y="521407"/>
                        </a:cubicBezTo>
                        <a:cubicBezTo>
                          <a:pt x="6953" y="537980"/>
                          <a:pt x="19717" y="555887"/>
                          <a:pt x="35242" y="564078"/>
                        </a:cubicBezTo>
                        <a:cubicBezTo>
                          <a:pt x="72009" y="583509"/>
                          <a:pt x="109823" y="571032"/>
                          <a:pt x="132969" y="538456"/>
                        </a:cubicBezTo>
                        <a:cubicBezTo>
                          <a:pt x="134874" y="535694"/>
                          <a:pt x="136874" y="532932"/>
                          <a:pt x="138875" y="530265"/>
                        </a:cubicBezTo>
                        <a:cubicBezTo>
                          <a:pt x="139922" y="528836"/>
                          <a:pt x="141065" y="527407"/>
                          <a:pt x="142113" y="525978"/>
                        </a:cubicBezTo>
                        <a:cubicBezTo>
                          <a:pt x="148018" y="518073"/>
                          <a:pt x="129254" y="542361"/>
                          <a:pt x="135541" y="534551"/>
                        </a:cubicBezTo>
                        <a:cubicBezTo>
                          <a:pt x="141065" y="527598"/>
                          <a:pt x="146685" y="520644"/>
                          <a:pt x="152400" y="513882"/>
                        </a:cubicBezTo>
                        <a:cubicBezTo>
                          <a:pt x="164687" y="499213"/>
                          <a:pt x="177356" y="484926"/>
                          <a:pt x="190214" y="470829"/>
                        </a:cubicBezTo>
                        <a:cubicBezTo>
                          <a:pt x="220504" y="437491"/>
                          <a:pt x="251651" y="404916"/>
                          <a:pt x="282988" y="372531"/>
                        </a:cubicBezTo>
                        <a:cubicBezTo>
                          <a:pt x="343757" y="309761"/>
                          <a:pt x="405956" y="248229"/>
                          <a:pt x="465010" y="183841"/>
                        </a:cubicBezTo>
                        <a:cubicBezTo>
                          <a:pt x="476250" y="171648"/>
                          <a:pt x="487299" y="159266"/>
                          <a:pt x="497872" y="146407"/>
                        </a:cubicBezTo>
                        <a:cubicBezTo>
                          <a:pt x="508064" y="133929"/>
                          <a:pt x="519494" y="121166"/>
                          <a:pt x="527018" y="106688"/>
                        </a:cubicBezTo>
                        <a:cubicBezTo>
                          <a:pt x="544354" y="73636"/>
                          <a:pt x="536543" y="27535"/>
                          <a:pt x="501396" y="8961"/>
                        </a:cubicBezTo>
                        <a:cubicBezTo>
                          <a:pt x="468535" y="-8469"/>
                          <a:pt x="422339" y="-754"/>
                          <a:pt x="403765" y="34583"/>
                        </a:cubicBezTo>
                        <a:lnTo>
                          <a:pt x="403765" y="34583"/>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grpSp>
        <p:grpSp>
          <p:nvGrpSpPr>
            <p:cNvPr id="1474" name="Google Shape;1474;p33"/>
            <p:cNvGrpSpPr/>
            <p:nvPr/>
          </p:nvGrpSpPr>
          <p:grpSpPr>
            <a:xfrm>
              <a:off x="788091" y="5154071"/>
              <a:ext cx="2038502" cy="1259869"/>
              <a:chOff x="788091" y="5154071"/>
              <a:chExt cx="2038502" cy="1259869"/>
            </a:xfrm>
          </p:grpSpPr>
          <p:sp>
            <p:nvSpPr>
              <p:cNvPr id="1475" name="Google Shape;1475;p33"/>
              <p:cNvSpPr/>
              <p:nvPr/>
            </p:nvSpPr>
            <p:spPr>
              <a:xfrm>
                <a:off x="802881" y="5168833"/>
                <a:ext cx="2009322" cy="1230504"/>
              </a:xfrm>
              <a:custGeom>
                <a:rect b="b" l="l" r="r" t="t"/>
                <a:pathLst>
                  <a:path extrusionOk="0" h="1230504" w="1936696">
                    <a:moveTo>
                      <a:pt x="1931326" y="318516"/>
                    </a:moveTo>
                    <a:cubicBezTo>
                      <a:pt x="1907990" y="204502"/>
                      <a:pt x="1813406" y="120967"/>
                      <a:pt x="1724157" y="46291"/>
                    </a:cubicBezTo>
                    <a:cubicBezTo>
                      <a:pt x="1705679" y="30861"/>
                      <a:pt x="1687295" y="15526"/>
                      <a:pt x="1668912" y="0"/>
                    </a:cubicBezTo>
                    <a:cubicBezTo>
                      <a:pt x="1435454" y="7906"/>
                      <a:pt x="1201901" y="10382"/>
                      <a:pt x="968348" y="7525"/>
                    </a:cubicBezTo>
                    <a:cubicBezTo>
                      <a:pt x="734795" y="10382"/>
                      <a:pt x="501242" y="7811"/>
                      <a:pt x="267784" y="0"/>
                    </a:cubicBezTo>
                    <a:cubicBezTo>
                      <a:pt x="249401" y="15526"/>
                      <a:pt x="231018" y="30861"/>
                      <a:pt x="212540" y="46291"/>
                    </a:cubicBezTo>
                    <a:cubicBezTo>
                      <a:pt x="123290" y="120967"/>
                      <a:pt x="28612" y="204502"/>
                      <a:pt x="5371" y="318516"/>
                    </a:cubicBezTo>
                    <a:cubicBezTo>
                      <a:pt x="-18061" y="432911"/>
                      <a:pt x="38232" y="550164"/>
                      <a:pt x="114908" y="638175"/>
                    </a:cubicBezTo>
                    <a:cubicBezTo>
                      <a:pt x="191584" y="726091"/>
                      <a:pt x="288549" y="793909"/>
                      <a:pt x="370464" y="877157"/>
                    </a:cubicBezTo>
                    <a:cubicBezTo>
                      <a:pt x="382561" y="889444"/>
                      <a:pt x="395038" y="904018"/>
                      <a:pt x="394181" y="921163"/>
                    </a:cubicBezTo>
                    <a:cubicBezTo>
                      <a:pt x="393134" y="944023"/>
                      <a:pt x="369797" y="958024"/>
                      <a:pt x="352652" y="973265"/>
                    </a:cubicBezTo>
                    <a:cubicBezTo>
                      <a:pt x="312838" y="1008412"/>
                      <a:pt x="299122" y="1069943"/>
                      <a:pt x="319982" y="1118806"/>
                    </a:cubicBezTo>
                    <a:cubicBezTo>
                      <a:pt x="365892" y="1068419"/>
                      <a:pt x="411802" y="1017937"/>
                      <a:pt x="457713" y="967645"/>
                    </a:cubicBezTo>
                    <a:cubicBezTo>
                      <a:pt x="474001" y="949738"/>
                      <a:pt x="501528" y="930878"/>
                      <a:pt x="519340" y="947166"/>
                    </a:cubicBezTo>
                    <a:cubicBezTo>
                      <a:pt x="525912" y="953167"/>
                      <a:pt x="528484" y="962215"/>
                      <a:pt x="530198" y="970978"/>
                    </a:cubicBezTo>
                    <a:cubicBezTo>
                      <a:pt x="545534" y="1051941"/>
                      <a:pt x="509338" y="1144810"/>
                      <a:pt x="555249" y="1213390"/>
                    </a:cubicBezTo>
                    <a:cubicBezTo>
                      <a:pt x="560202" y="1220629"/>
                      <a:pt x="566488" y="1227868"/>
                      <a:pt x="575061" y="1229868"/>
                    </a:cubicBezTo>
                    <a:cubicBezTo>
                      <a:pt x="599921" y="1235774"/>
                      <a:pt x="610875" y="1199293"/>
                      <a:pt x="609065" y="1173766"/>
                    </a:cubicBezTo>
                    <a:cubicBezTo>
                      <a:pt x="604970" y="1114806"/>
                      <a:pt x="597159" y="1056132"/>
                      <a:pt x="585729" y="998125"/>
                    </a:cubicBezTo>
                    <a:cubicBezTo>
                      <a:pt x="580871" y="973646"/>
                      <a:pt x="581538" y="939165"/>
                      <a:pt x="606017" y="934307"/>
                    </a:cubicBezTo>
                    <a:cubicBezTo>
                      <a:pt x="614113" y="932688"/>
                      <a:pt x="622305" y="935450"/>
                      <a:pt x="629925" y="938689"/>
                    </a:cubicBezTo>
                    <a:cubicBezTo>
                      <a:pt x="715459" y="975551"/>
                      <a:pt x="768895" y="1083469"/>
                      <a:pt x="861954" y="1084898"/>
                    </a:cubicBezTo>
                    <a:cubicBezTo>
                      <a:pt x="861954" y="1059085"/>
                      <a:pt x="839475" y="1039749"/>
                      <a:pt x="819187" y="1023747"/>
                    </a:cubicBezTo>
                    <a:cubicBezTo>
                      <a:pt x="730033" y="953357"/>
                      <a:pt x="645165" y="874871"/>
                      <a:pt x="585538" y="778097"/>
                    </a:cubicBezTo>
                    <a:cubicBezTo>
                      <a:pt x="525912" y="681419"/>
                      <a:pt x="493241" y="564261"/>
                      <a:pt x="514672" y="452723"/>
                    </a:cubicBezTo>
                    <a:cubicBezTo>
                      <a:pt x="536199" y="341185"/>
                      <a:pt x="618400" y="238601"/>
                      <a:pt x="728604" y="210979"/>
                    </a:cubicBezTo>
                    <a:cubicBezTo>
                      <a:pt x="777563" y="198692"/>
                      <a:pt x="828712" y="201168"/>
                      <a:pt x="879290" y="200596"/>
                    </a:cubicBezTo>
                    <a:cubicBezTo>
                      <a:pt x="909007" y="200215"/>
                      <a:pt x="938630" y="198692"/>
                      <a:pt x="968348" y="197453"/>
                    </a:cubicBezTo>
                    <a:cubicBezTo>
                      <a:pt x="998066" y="198692"/>
                      <a:pt x="1027689" y="200215"/>
                      <a:pt x="1057407" y="200596"/>
                    </a:cubicBezTo>
                    <a:cubicBezTo>
                      <a:pt x="1107890" y="201168"/>
                      <a:pt x="1159134" y="198692"/>
                      <a:pt x="1208093" y="210979"/>
                    </a:cubicBezTo>
                    <a:cubicBezTo>
                      <a:pt x="1318392" y="238601"/>
                      <a:pt x="1400498" y="341185"/>
                      <a:pt x="1422024" y="452723"/>
                    </a:cubicBezTo>
                    <a:cubicBezTo>
                      <a:pt x="1443455" y="564261"/>
                      <a:pt x="1410785" y="681419"/>
                      <a:pt x="1351158" y="778097"/>
                    </a:cubicBezTo>
                    <a:cubicBezTo>
                      <a:pt x="1291627" y="874776"/>
                      <a:pt x="1206664" y="953357"/>
                      <a:pt x="1117510" y="1023747"/>
                    </a:cubicBezTo>
                    <a:cubicBezTo>
                      <a:pt x="1097221" y="1039749"/>
                      <a:pt x="1074743" y="1058990"/>
                      <a:pt x="1074743" y="1084898"/>
                    </a:cubicBezTo>
                    <a:cubicBezTo>
                      <a:pt x="1167802" y="1083469"/>
                      <a:pt x="1221237" y="975551"/>
                      <a:pt x="1306771" y="938689"/>
                    </a:cubicBezTo>
                    <a:cubicBezTo>
                      <a:pt x="1314296" y="935450"/>
                      <a:pt x="1322583" y="932688"/>
                      <a:pt x="1330679" y="934307"/>
                    </a:cubicBezTo>
                    <a:cubicBezTo>
                      <a:pt x="1355158" y="939165"/>
                      <a:pt x="1355730" y="973646"/>
                      <a:pt x="1350968" y="998125"/>
                    </a:cubicBezTo>
                    <a:cubicBezTo>
                      <a:pt x="1339537" y="1056132"/>
                      <a:pt x="1331822" y="1114806"/>
                      <a:pt x="1327631" y="1173766"/>
                    </a:cubicBezTo>
                    <a:cubicBezTo>
                      <a:pt x="1325821" y="1199293"/>
                      <a:pt x="1336775" y="1235774"/>
                      <a:pt x="1361636" y="1229868"/>
                    </a:cubicBezTo>
                    <a:cubicBezTo>
                      <a:pt x="1370303" y="1227773"/>
                      <a:pt x="1376590" y="1220629"/>
                      <a:pt x="1381448" y="1213390"/>
                    </a:cubicBezTo>
                    <a:cubicBezTo>
                      <a:pt x="1427358" y="1144905"/>
                      <a:pt x="1391163" y="1052036"/>
                      <a:pt x="1406498" y="970978"/>
                    </a:cubicBezTo>
                    <a:cubicBezTo>
                      <a:pt x="1408213" y="962215"/>
                      <a:pt x="1410689" y="953167"/>
                      <a:pt x="1417357" y="947166"/>
                    </a:cubicBezTo>
                    <a:cubicBezTo>
                      <a:pt x="1435169" y="930878"/>
                      <a:pt x="1462696" y="949738"/>
                      <a:pt x="1478983" y="967645"/>
                    </a:cubicBezTo>
                    <a:cubicBezTo>
                      <a:pt x="1524894" y="1017937"/>
                      <a:pt x="1570804" y="1068419"/>
                      <a:pt x="1616715" y="1118806"/>
                    </a:cubicBezTo>
                    <a:cubicBezTo>
                      <a:pt x="1637670" y="1069943"/>
                      <a:pt x="1623859" y="1008412"/>
                      <a:pt x="1584044" y="973265"/>
                    </a:cubicBezTo>
                    <a:cubicBezTo>
                      <a:pt x="1566804" y="958024"/>
                      <a:pt x="1543563" y="944118"/>
                      <a:pt x="1542515" y="921163"/>
                    </a:cubicBezTo>
                    <a:cubicBezTo>
                      <a:pt x="1541658" y="903922"/>
                      <a:pt x="1554136" y="889444"/>
                      <a:pt x="1566233" y="877157"/>
                    </a:cubicBezTo>
                    <a:cubicBezTo>
                      <a:pt x="1648148" y="793909"/>
                      <a:pt x="1745112" y="726091"/>
                      <a:pt x="1821788" y="638175"/>
                    </a:cubicBezTo>
                    <a:cubicBezTo>
                      <a:pt x="1898465" y="550164"/>
                      <a:pt x="1954757" y="432911"/>
                      <a:pt x="1931326" y="318516"/>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76" name="Google Shape;1476;p33"/>
              <p:cNvSpPr/>
              <p:nvPr/>
            </p:nvSpPr>
            <p:spPr>
              <a:xfrm>
                <a:off x="788091" y="5154071"/>
                <a:ext cx="2038502" cy="1259869"/>
              </a:xfrm>
              <a:custGeom>
                <a:rect b="b" l="l" r="r" t="t"/>
                <a:pathLst>
                  <a:path extrusionOk="0" h="1259869" w="1964821">
                    <a:moveTo>
                      <a:pt x="1959403" y="329563"/>
                    </a:moveTo>
                    <a:cubicBezTo>
                      <a:pt x="1939496" y="235456"/>
                      <a:pt x="1873583" y="161351"/>
                      <a:pt x="1804146" y="98867"/>
                    </a:cubicBezTo>
                    <a:cubicBezTo>
                      <a:pt x="1785953" y="82484"/>
                      <a:pt x="1767379" y="66768"/>
                      <a:pt x="1748615" y="51052"/>
                    </a:cubicBezTo>
                    <a:cubicBezTo>
                      <a:pt x="1738233" y="42384"/>
                      <a:pt x="1727850" y="33716"/>
                      <a:pt x="1717468" y="25049"/>
                    </a:cubicBezTo>
                    <a:cubicBezTo>
                      <a:pt x="1707848" y="16953"/>
                      <a:pt x="1696037" y="2189"/>
                      <a:pt x="1683274" y="570"/>
                    </a:cubicBezTo>
                    <a:cubicBezTo>
                      <a:pt x="1669843" y="-1145"/>
                      <a:pt x="1654317" y="1522"/>
                      <a:pt x="1640697" y="1903"/>
                    </a:cubicBezTo>
                    <a:cubicBezTo>
                      <a:pt x="1624885" y="2379"/>
                      <a:pt x="1609169" y="2856"/>
                      <a:pt x="1593357" y="3332"/>
                    </a:cubicBezTo>
                    <a:cubicBezTo>
                      <a:pt x="1563354" y="4189"/>
                      <a:pt x="1533445" y="4951"/>
                      <a:pt x="1503441" y="5618"/>
                    </a:cubicBezTo>
                    <a:cubicBezTo>
                      <a:pt x="1383522" y="8285"/>
                      <a:pt x="1263602" y="9523"/>
                      <a:pt x="1143682" y="9332"/>
                    </a:cubicBezTo>
                    <a:cubicBezTo>
                      <a:pt x="1023000" y="9142"/>
                      <a:pt x="902223" y="9428"/>
                      <a:pt x="781542" y="9332"/>
                    </a:cubicBezTo>
                    <a:cubicBezTo>
                      <a:pt x="660860" y="9237"/>
                      <a:pt x="540083" y="7618"/>
                      <a:pt x="419401" y="4665"/>
                    </a:cubicBezTo>
                    <a:cubicBezTo>
                      <a:pt x="389397" y="3903"/>
                      <a:pt x="359489" y="3046"/>
                      <a:pt x="329485" y="2189"/>
                    </a:cubicBezTo>
                    <a:cubicBezTo>
                      <a:pt x="315293" y="1713"/>
                      <a:pt x="301101" y="950"/>
                      <a:pt x="286908" y="855"/>
                    </a:cubicBezTo>
                    <a:cubicBezTo>
                      <a:pt x="272049" y="760"/>
                      <a:pt x="262239" y="13142"/>
                      <a:pt x="251380" y="22287"/>
                    </a:cubicBezTo>
                    <a:cubicBezTo>
                      <a:pt x="212994" y="54481"/>
                      <a:pt x="173942" y="86199"/>
                      <a:pt x="137652" y="120870"/>
                    </a:cubicBezTo>
                    <a:cubicBezTo>
                      <a:pt x="69834" y="185735"/>
                      <a:pt x="10779" y="264317"/>
                      <a:pt x="1349" y="360614"/>
                    </a:cubicBezTo>
                    <a:cubicBezTo>
                      <a:pt x="-8557" y="461294"/>
                      <a:pt x="37353" y="559592"/>
                      <a:pt x="97837" y="637316"/>
                    </a:cubicBezTo>
                    <a:cubicBezTo>
                      <a:pt x="163655" y="721898"/>
                      <a:pt x="250523" y="786573"/>
                      <a:pt x="329104" y="858486"/>
                    </a:cubicBezTo>
                    <a:cubicBezTo>
                      <a:pt x="348059" y="875822"/>
                      <a:pt x="369014" y="893253"/>
                      <a:pt x="384921" y="913446"/>
                    </a:cubicBezTo>
                    <a:cubicBezTo>
                      <a:pt x="391207" y="921446"/>
                      <a:pt x="396827" y="931448"/>
                      <a:pt x="393017" y="941735"/>
                    </a:cubicBezTo>
                    <a:cubicBezTo>
                      <a:pt x="389493" y="951450"/>
                      <a:pt x="380063" y="958785"/>
                      <a:pt x="372443" y="965262"/>
                    </a:cubicBezTo>
                    <a:cubicBezTo>
                      <a:pt x="355679" y="979358"/>
                      <a:pt x="340344" y="993170"/>
                      <a:pt x="329390" y="1012601"/>
                    </a:cubicBezTo>
                    <a:cubicBezTo>
                      <a:pt x="318722" y="1031555"/>
                      <a:pt x="312531" y="1052796"/>
                      <a:pt x="310816" y="1074418"/>
                    </a:cubicBezTo>
                    <a:cubicBezTo>
                      <a:pt x="309006" y="1095849"/>
                      <a:pt x="312435" y="1117852"/>
                      <a:pt x="320627" y="1137759"/>
                    </a:cubicBezTo>
                    <a:cubicBezTo>
                      <a:pt x="324437" y="1146999"/>
                      <a:pt x="336534" y="1152809"/>
                      <a:pt x="344535" y="1144046"/>
                    </a:cubicBezTo>
                    <a:cubicBezTo>
                      <a:pt x="379206" y="1105946"/>
                      <a:pt x="413877" y="1067846"/>
                      <a:pt x="448643" y="1029745"/>
                    </a:cubicBezTo>
                    <a:cubicBezTo>
                      <a:pt x="464073" y="1012791"/>
                      <a:pt x="478837" y="992218"/>
                      <a:pt x="497697" y="978882"/>
                    </a:cubicBezTo>
                    <a:cubicBezTo>
                      <a:pt x="503221" y="974977"/>
                      <a:pt x="511317" y="969548"/>
                      <a:pt x="518461" y="970405"/>
                    </a:cubicBezTo>
                    <a:cubicBezTo>
                      <a:pt x="527605" y="971548"/>
                      <a:pt x="529320" y="982407"/>
                      <a:pt x="530844" y="989931"/>
                    </a:cubicBezTo>
                    <a:cubicBezTo>
                      <a:pt x="546274" y="1068894"/>
                      <a:pt x="510079" y="1155666"/>
                      <a:pt x="553418" y="1229390"/>
                    </a:cubicBezTo>
                    <a:cubicBezTo>
                      <a:pt x="562371" y="1244630"/>
                      <a:pt x="575516" y="1259870"/>
                      <a:pt x="594661" y="1259870"/>
                    </a:cubicBezTo>
                    <a:cubicBezTo>
                      <a:pt x="610663" y="1259870"/>
                      <a:pt x="622950" y="1248344"/>
                      <a:pt x="629427" y="1234628"/>
                    </a:cubicBezTo>
                    <a:cubicBezTo>
                      <a:pt x="636476" y="1219674"/>
                      <a:pt x="638762" y="1202911"/>
                      <a:pt x="637619" y="1186527"/>
                    </a:cubicBezTo>
                    <a:cubicBezTo>
                      <a:pt x="635904" y="1160905"/>
                      <a:pt x="633237" y="1135378"/>
                      <a:pt x="630094" y="1109946"/>
                    </a:cubicBezTo>
                    <a:cubicBezTo>
                      <a:pt x="627046" y="1085562"/>
                      <a:pt x="623427" y="1061178"/>
                      <a:pt x="619140" y="1036985"/>
                    </a:cubicBezTo>
                    <a:cubicBezTo>
                      <a:pt x="615902" y="1018506"/>
                      <a:pt x="609901" y="998980"/>
                      <a:pt x="612759" y="980121"/>
                    </a:cubicBezTo>
                    <a:cubicBezTo>
                      <a:pt x="613521" y="975167"/>
                      <a:pt x="614949" y="968214"/>
                      <a:pt x="619331" y="965071"/>
                    </a:cubicBezTo>
                    <a:cubicBezTo>
                      <a:pt x="626379" y="960023"/>
                      <a:pt x="637524" y="966309"/>
                      <a:pt x="644191" y="969453"/>
                    </a:cubicBezTo>
                    <a:cubicBezTo>
                      <a:pt x="659622" y="976882"/>
                      <a:pt x="673909" y="986502"/>
                      <a:pt x="687339" y="997170"/>
                    </a:cubicBezTo>
                    <a:cubicBezTo>
                      <a:pt x="745156" y="1043081"/>
                      <a:pt x="796115" y="1112137"/>
                      <a:pt x="876411" y="1114423"/>
                    </a:cubicBezTo>
                    <a:cubicBezTo>
                      <a:pt x="883935" y="1114614"/>
                      <a:pt x="890984" y="1107661"/>
                      <a:pt x="890698" y="1100135"/>
                    </a:cubicBezTo>
                    <a:cubicBezTo>
                      <a:pt x="888984" y="1057083"/>
                      <a:pt x="848026" y="1032794"/>
                      <a:pt x="818118" y="1008314"/>
                    </a:cubicBezTo>
                    <a:cubicBezTo>
                      <a:pt x="784113" y="980501"/>
                      <a:pt x="751157" y="951450"/>
                      <a:pt x="720201" y="920399"/>
                    </a:cubicBezTo>
                    <a:cubicBezTo>
                      <a:pt x="656955" y="856772"/>
                      <a:pt x="601424" y="783524"/>
                      <a:pt x="568753" y="699324"/>
                    </a:cubicBezTo>
                    <a:cubicBezTo>
                      <a:pt x="537416" y="618551"/>
                      <a:pt x="525414" y="527683"/>
                      <a:pt x="549798" y="443292"/>
                    </a:cubicBezTo>
                    <a:cubicBezTo>
                      <a:pt x="570563" y="371664"/>
                      <a:pt x="616950" y="305941"/>
                      <a:pt x="681339" y="267365"/>
                    </a:cubicBezTo>
                    <a:cubicBezTo>
                      <a:pt x="761063" y="219454"/>
                      <a:pt x="856408" y="232217"/>
                      <a:pt x="945372" y="228598"/>
                    </a:cubicBezTo>
                    <a:cubicBezTo>
                      <a:pt x="995759" y="226503"/>
                      <a:pt x="1045956" y="230122"/>
                      <a:pt x="1096438" y="230218"/>
                    </a:cubicBezTo>
                    <a:cubicBezTo>
                      <a:pt x="1143015" y="230312"/>
                      <a:pt x="1190450" y="230122"/>
                      <a:pt x="1235217" y="244790"/>
                    </a:cubicBezTo>
                    <a:cubicBezTo>
                      <a:pt x="1306845" y="268222"/>
                      <a:pt x="1363138" y="325372"/>
                      <a:pt x="1395999" y="391952"/>
                    </a:cubicBezTo>
                    <a:cubicBezTo>
                      <a:pt x="1433337" y="467676"/>
                      <a:pt x="1436481" y="555401"/>
                      <a:pt x="1416764" y="636458"/>
                    </a:cubicBezTo>
                    <a:cubicBezTo>
                      <a:pt x="1395333" y="724469"/>
                      <a:pt x="1348755" y="803908"/>
                      <a:pt x="1290081" y="872298"/>
                    </a:cubicBezTo>
                    <a:cubicBezTo>
                      <a:pt x="1261506" y="905540"/>
                      <a:pt x="1230360" y="936401"/>
                      <a:pt x="1197689" y="965642"/>
                    </a:cubicBezTo>
                    <a:cubicBezTo>
                      <a:pt x="1180830" y="980692"/>
                      <a:pt x="1163494" y="995360"/>
                      <a:pt x="1145968" y="1009648"/>
                    </a:cubicBezTo>
                    <a:cubicBezTo>
                      <a:pt x="1129776" y="1022888"/>
                      <a:pt x="1111964" y="1035080"/>
                      <a:pt x="1097676" y="1050415"/>
                    </a:cubicBezTo>
                    <a:cubicBezTo>
                      <a:pt x="1084627" y="1064417"/>
                      <a:pt x="1075769" y="1080705"/>
                      <a:pt x="1075007" y="1100135"/>
                    </a:cubicBezTo>
                    <a:cubicBezTo>
                      <a:pt x="1074721" y="1107661"/>
                      <a:pt x="1081770" y="1114614"/>
                      <a:pt x="1089294" y="1114423"/>
                    </a:cubicBezTo>
                    <a:cubicBezTo>
                      <a:pt x="1160256" y="1112423"/>
                      <a:pt x="1209214" y="1057368"/>
                      <a:pt x="1258744" y="1013649"/>
                    </a:cubicBezTo>
                    <a:cubicBezTo>
                      <a:pt x="1271412" y="1002504"/>
                      <a:pt x="1284366" y="991836"/>
                      <a:pt x="1298463" y="982597"/>
                    </a:cubicBezTo>
                    <a:cubicBezTo>
                      <a:pt x="1308465" y="976120"/>
                      <a:pt x="1333611" y="957356"/>
                      <a:pt x="1345803" y="964786"/>
                    </a:cubicBezTo>
                    <a:cubicBezTo>
                      <a:pt x="1356566" y="971358"/>
                      <a:pt x="1353994" y="993837"/>
                      <a:pt x="1352661" y="1003933"/>
                    </a:cubicBezTo>
                    <a:cubicBezTo>
                      <a:pt x="1349422" y="1027364"/>
                      <a:pt x="1344088" y="1050511"/>
                      <a:pt x="1340564" y="1073846"/>
                    </a:cubicBezTo>
                    <a:cubicBezTo>
                      <a:pt x="1336944" y="1098136"/>
                      <a:pt x="1333896" y="1122614"/>
                      <a:pt x="1331420" y="1147094"/>
                    </a:cubicBezTo>
                    <a:cubicBezTo>
                      <a:pt x="1329324" y="1168335"/>
                      <a:pt x="1325800" y="1190337"/>
                      <a:pt x="1329229" y="1211673"/>
                    </a:cubicBezTo>
                    <a:cubicBezTo>
                      <a:pt x="1331610" y="1226628"/>
                      <a:pt x="1337421" y="1242534"/>
                      <a:pt x="1349613" y="1252250"/>
                    </a:cubicBezTo>
                    <a:cubicBezTo>
                      <a:pt x="1363329" y="1263203"/>
                      <a:pt x="1381712" y="1261775"/>
                      <a:pt x="1395047" y="1251012"/>
                    </a:cubicBezTo>
                    <a:cubicBezTo>
                      <a:pt x="1424860" y="1227104"/>
                      <a:pt x="1432861" y="1179860"/>
                      <a:pt x="1434290" y="1144141"/>
                    </a:cubicBezTo>
                    <a:cubicBezTo>
                      <a:pt x="1436004" y="1102707"/>
                      <a:pt x="1429718" y="1061369"/>
                      <a:pt x="1431623" y="1020030"/>
                    </a:cubicBezTo>
                    <a:cubicBezTo>
                      <a:pt x="1432194" y="1007743"/>
                      <a:pt x="1431242" y="968786"/>
                      <a:pt x="1450387" y="970786"/>
                    </a:cubicBezTo>
                    <a:cubicBezTo>
                      <a:pt x="1471628" y="972977"/>
                      <a:pt x="1489725" y="1000028"/>
                      <a:pt x="1502679" y="1014220"/>
                    </a:cubicBezTo>
                    <a:cubicBezTo>
                      <a:pt x="1542208" y="1057559"/>
                      <a:pt x="1581642" y="1100898"/>
                      <a:pt x="1621170" y="1144332"/>
                    </a:cubicBezTo>
                    <a:cubicBezTo>
                      <a:pt x="1629171" y="1153094"/>
                      <a:pt x="1641268" y="1147284"/>
                      <a:pt x="1645078" y="1138045"/>
                    </a:cubicBezTo>
                    <a:cubicBezTo>
                      <a:pt x="1666795" y="1085372"/>
                      <a:pt x="1652889" y="1020030"/>
                      <a:pt x="1611264" y="980883"/>
                    </a:cubicBezTo>
                    <a:cubicBezTo>
                      <a:pt x="1592691" y="963452"/>
                      <a:pt x="1558020" y="946021"/>
                      <a:pt x="1578403" y="916874"/>
                    </a:cubicBezTo>
                    <a:cubicBezTo>
                      <a:pt x="1587547" y="903825"/>
                      <a:pt x="1600501" y="892871"/>
                      <a:pt x="1611836" y="881918"/>
                    </a:cubicBezTo>
                    <a:cubicBezTo>
                      <a:pt x="1624980" y="869249"/>
                      <a:pt x="1638506" y="856867"/>
                      <a:pt x="1652127" y="844675"/>
                    </a:cubicBezTo>
                    <a:cubicBezTo>
                      <a:pt x="1753949" y="753616"/>
                      <a:pt x="1867678" y="668368"/>
                      <a:pt x="1927685" y="541780"/>
                    </a:cubicBezTo>
                    <a:cubicBezTo>
                      <a:pt x="1958832" y="475010"/>
                      <a:pt x="1973595" y="402048"/>
                      <a:pt x="1959403" y="329563"/>
                    </a:cubicBezTo>
                    <a:cubicBezTo>
                      <a:pt x="1955879" y="311561"/>
                      <a:pt x="1928352" y="319181"/>
                      <a:pt x="1931876" y="337183"/>
                    </a:cubicBezTo>
                    <a:cubicBezTo>
                      <a:pt x="1958165" y="470628"/>
                      <a:pt x="1875869" y="596073"/>
                      <a:pt x="1785572" y="685893"/>
                    </a:cubicBezTo>
                    <a:cubicBezTo>
                      <a:pt x="1736709" y="734566"/>
                      <a:pt x="1683083" y="778000"/>
                      <a:pt x="1631743" y="824006"/>
                    </a:cubicBezTo>
                    <a:cubicBezTo>
                      <a:pt x="1607359" y="845818"/>
                      <a:pt x="1581165" y="867820"/>
                      <a:pt x="1560306" y="893062"/>
                    </a:cubicBezTo>
                    <a:cubicBezTo>
                      <a:pt x="1540017" y="917637"/>
                      <a:pt x="1536493" y="946688"/>
                      <a:pt x="1558115" y="971548"/>
                    </a:cubicBezTo>
                    <a:cubicBezTo>
                      <a:pt x="1567735" y="982597"/>
                      <a:pt x="1580213" y="990598"/>
                      <a:pt x="1590786" y="1000599"/>
                    </a:cubicBezTo>
                    <a:cubicBezTo>
                      <a:pt x="1602120" y="1011268"/>
                      <a:pt x="1611169" y="1024317"/>
                      <a:pt x="1617170" y="1038699"/>
                    </a:cubicBezTo>
                    <a:cubicBezTo>
                      <a:pt x="1629457" y="1068036"/>
                      <a:pt x="1629267" y="1100707"/>
                      <a:pt x="1617265" y="1129949"/>
                    </a:cubicBezTo>
                    <a:cubicBezTo>
                      <a:pt x="1625266" y="1127853"/>
                      <a:pt x="1633172" y="1125758"/>
                      <a:pt x="1641173" y="1123662"/>
                    </a:cubicBezTo>
                    <a:cubicBezTo>
                      <a:pt x="1605930" y="1084991"/>
                      <a:pt x="1570783" y="1046319"/>
                      <a:pt x="1535541" y="1007648"/>
                    </a:cubicBezTo>
                    <a:cubicBezTo>
                      <a:pt x="1512681" y="982597"/>
                      <a:pt x="1476867" y="929924"/>
                      <a:pt x="1435719" y="943640"/>
                    </a:cubicBezTo>
                    <a:cubicBezTo>
                      <a:pt x="1415621" y="950307"/>
                      <a:pt x="1408858" y="970596"/>
                      <a:pt x="1405905" y="989646"/>
                    </a:cubicBezTo>
                    <a:cubicBezTo>
                      <a:pt x="1402762" y="1009743"/>
                      <a:pt x="1402191" y="1030032"/>
                      <a:pt x="1402762" y="1050415"/>
                    </a:cubicBezTo>
                    <a:cubicBezTo>
                      <a:pt x="1403905" y="1091468"/>
                      <a:pt x="1410382" y="1133949"/>
                      <a:pt x="1402191" y="1174621"/>
                    </a:cubicBezTo>
                    <a:cubicBezTo>
                      <a:pt x="1398762" y="1191861"/>
                      <a:pt x="1391999" y="1217198"/>
                      <a:pt x="1377235" y="1228628"/>
                    </a:cubicBezTo>
                    <a:cubicBezTo>
                      <a:pt x="1364376" y="1238534"/>
                      <a:pt x="1358661" y="1215864"/>
                      <a:pt x="1357137" y="1207006"/>
                    </a:cubicBezTo>
                    <a:cubicBezTo>
                      <a:pt x="1353518" y="1186242"/>
                      <a:pt x="1358185" y="1163191"/>
                      <a:pt x="1360281" y="1142426"/>
                    </a:cubicBezTo>
                    <a:cubicBezTo>
                      <a:pt x="1362948" y="1116614"/>
                      <a:pt x="1366281" y="1090896"/>
                      <a:pt x="1370472" y="1065274"/>
                    </a:cubicBezTo>
                    <a:cubicBezTo>
                      <a:pt x="1373997" y="1043271"/>
                      <a:pt x="1379807" y="1021173"/>
                      <a:pt x="1381617" y="998885"/>
                    </a:cubicBezTo>
                    <a:cubicBezTo>
                      <a:pt x="1382855" y="983359"/>
                      <a:pt x="1381521" y="965642"/>
                      <a:pt x="1372663" y="952308"/>
                    </a:cubicBezTo>
                    <a:cubicBezTo>
                      <a:pt x="1349136" y="916874"/>
                      <a:pt x="1303131" y="944402"/>
                      <a:pt x="1277413" y="962309"/>
                    </a:cubicBezTo>
                    <a:cubicBezTo>
                      <a:pt x="1244838" y="985074"/>
                      <a:pt x="1217310" y="1013839"/>
                      <a:pt x="1187116" y="1039557"/>
                    </a:cubicBezTo>
                    <a:cubicBezTo>
                      <a:pt x="1159017" y="1063464"/>
                      <a:pt x="1127109" y="1084800"/>
                      <a:pt x="1089104" y="1085848"/>
                    </a:cubicBezTo>
                    <a:cubicBezTo>
                      <a:pt x="1093866" y="1090610"/>
                      <a:pt x="1098629" y="1095373"/>
                      <a:pt x="1103391" y="1100135"/>
                    </a:cubicBezTo>
                    <a:cubicBezTo>
                      <a:pt x="1104153" y="1079942"/>
                      <a:pt x="1121870" y="1065370"/>
                      <a:pt x="1136443" y="1053558"/>
                    </a:cubicBezTo>
                    <a:cubicBezTo>
                      <a:pt x="1154255" y="1039080"/>
                      <a:pt x="1172257" y="1024888"/>
                      <a:pt x="1189783" y="1010124"/>
                    </a:cubicBezTo>
                    <a:cubicBezTo>
                      <a:pt x="1225311" y="980025"/>
                      <a:pt x="1259506" y="948212"/>
                      <a:pt x="1291129" y="913922"/>
                    </a:cubicBezTo>
                    <a:cubicBezTo>
                      <a:pt x="1353042" y="846580"/>
                      <a:pt x="1404667" y="769046"/>
                      <a:pt x="1433433" y="681702"/>
                    </a:cubicBezTo>
                    <a:cubicBezTo>
                      <a:pt x="1461246" y="597120"/>
                      <a:pt x="1467437" y="502537"/>
                      <a:pt x="1437528" y="417669"/>
                    </a:cubicBezTo>
                    <a:cubicBezTo>
                      <a:pt x="1412001" y="345279"/>
                      <a:pt x="1362567" y="279938"/>
                      <a:pt x="1295701" y="240980"/>
                    </a:cubicBezTo>
                    <a:cubicBezTo>
                      <a:pt x="1211500" y="192022"/>
                      <a:pt x="1113583" y="203833"/>
                      <a:pt x="1020238" y="200023"/>
                    </a:cubicBezTo>
                    <a:cubicBezTo>
                      <a:pt x="968327" y="197928"/>
                      <a:pt x="916606" y="201547"/>
                      <a:pt x="864695" y="201643"/>
                    </a:cubicBezTo>
                    <a:cubicBezTo>
                      <a:pt x="817165" y="201737"/>
                      <a:pt x="768397" y="202309"/>
                      <a:pt x="722772" y="217168"/>
                    </a:cubicBezTo>
                    <a:cubicBezTo>
                      <a:pt x="648192" y="241552"/>
                      <a:pt x="587422" y="298226"/>
                      <a:pt x="550465" y="366710"/>
                    </a:cubicBezTo>
                    <a:cubicBezTo>
                      <a:pt x="509603" y="442434"/>
                      <a:pt x="500364" y="529778"/>
                      <a:pt x="515032" y="613980"/>
                    </a:cubicBezTo>
                    <a:cubicBezTo>
                      <a:pt x="531034" y="706086"/>
                      <a:pt x="574849" y="790764"/>
                      <a:pt x="631999" y="864011"/>
                    </a:cubicBezTo>
                    <a:cubicBezTo>
                      <a:pt x="688673" y="936687"/>
                      <a:pt x="758015" y="995646"/>
                      <a:pt x="829071" y="1053653"/>
                    </a:cubicBezTo>
                    <a:cubicBezTo>
                      <a:pt x="843549" y="1065464"/>
                      <a:pt x="861266" y="1080038"/>
                      <a:pt x="862123" y="1100231"/>
                    </a:cubicBezTo>
                    <a:cubicBezTo>
                      <a:pt x="866886" y="1095468"/>
                      <a:pt x="871648" y="1090706"/>
                      <a:pt x="876411" y="1085943"/>
                    </a:cubicBezTo>
                    <a:cubicBezTo>
                      <a:pt x="807069" y="1083943"/>
                      <a:pt x="759539" y="1019078"/>
                      <a:pt x="710009" y="979073"/>
                    </a:cubicBezTo>
                    <a:cubicBezTo>
                      <a:pt x="696007" y="967738"/>
                      <a:pt x="681434" y="956975"/>
                      <a:pt x="665527" y="948498"/>
                    </a:cubicBezTo>
                    <a:cubicBezTo>
                      <a:pt x="649430" y="939830"/>
                      <a:pt x="629999" y="930495"/>
                      <a:pt x="611616" y="937449"/>
                    </a:cubicBezTo>
                    <a:cubicBezTo>
                      <a:pt x="576183" y="950688"/>
                      <a:pt x="582755" y="997456"/>
                      <a:pt x="588184" y="1026412"/>
                    </a:cubicBezTo>
                    <a:cubicBezTo>
                      <a:pt x="597995" y="1077847"/>
                      <a:pt x="604758" y="1129853"/>
                      <a:pt x="608663" y="1182146"/>
                    </a:cubicBezTo>
                    <a:cubicBezTo>
                      <a:pt x="609711" y="1196338"/>
                      <a:pt x="610663" y="1215960"/>
                      <a:pt x="600662" y="1227675"/>
                    </a:cubicBezTo>
                    <a:cubicBezTo>
                      <a:pt x="589041" y="1241296"/>
                      <a:pt x="575802" y="1212245"/>
                      <a:pt x="572087" y="1203863"/>
                    </a:cubicBezTo>
                    <a:cubicBezTo>
                      <a:pt x="555323" y="1166525"/>
                      <a:pt x="559133" y="1123091"/>
                      <a:pt x="561228" y="1083467"/>
                    </a:cubicBezTo>
                    <a:cubicBezTo>
                      <a:pt x="562371" y="1062321"/>
                      <a:pt x="563514" y="1041176"/>
                      <a:pt x="562562" y="1020030"/>
                    </a:cubicBezTo>
                    <a:cubicBezTo>
                      <a:pt x="561705" y="1001266"/>
                      <a:pt x="560847" y="978406"/>
                      <a:pt x="551132" y="961737"/>
                    </a:cubicBezTo>
                    <a:cubicBezTo>
                      <a:pt x="539988" y="942687"/>
                      <a:pt x="518175" y="938210"/>
                      <a:pt x="498554" y="946116"/>
                    </a:cubicBezTo>
                    <a:cubicBezTo>
                      <a:pt x="475884" y="955261"/>
                      <a:pt x="460359" y="974596"/>
                      <a:pt x="444357" y="992122"/>
                    </a:cubicBezTo>
                    <a:cubicBezTo>
                      <a:pt x="404352" y="1036032"/>
                      <a:pt x="364251" y="1080038"/>
                      <a:pt x="324246" y="1123948"/>
                    </a:cubicBezTo>
                    <a:cubicBezTo>
                      <a:pt x="332247" y="1126044"/>
                      <a:pt x="340153" y="1128139"/>
                      <a:pt x="348154" y="1130235"/>
                    </a:cubicBezTo>
                    <a:cubicBezTo>
                      <a:pt x="333009" y="1093468"/>
                      <a:pt x="337105" y="1051558"/>
                      <a:pt x="359394" y="1018506"/>
                    </a:cubicBezTo>
                    <a:cubicBezTo>
                      <a:pt x="380539" y="987169"/>
                      <a:pt x="431593" y="969357"/>
                      <a:pt x="421592" y="923637"/>
                    </a:cubicBezTo>
                    <a:cubicBezTo>
                      <a:pt x="416829" y="901730"/>
                      <a:pt x="398351" y="885347"/>
                      <a:pt x="383016" y="870297"/>
                    </a:cubicBezTo>
                    <a:cubicBezTo>
                      <a:pt x="365490" y="853057"/>
                      <a:pt x="347297" y="836388"/>
                      <a:pt x="328914" y="820005"/>
                    </a:cubicBezTo>
                    <a:cubicBezTo>
                      <a:pt x="292147" y="787239"/>
                      <a:pt x="254238" y="755712"/>
                      <a:pt x="217947" y="722469"/>
                    </a:cubicBezTo>
                    <a:cubicBezTo>
                      <a:pt x="147558" y="658080"/>
                      <a:pt x="81740" y="585214"/>
                      <a:pt x="48688" y="494060"/>
                    </a:cubicBezTo>
                    <a:cubicBezTo>
                      <a:pt x="33258" y="451388"/>
                      <a:pt x="25542" y="406144"/>
                      <a:pt x="29924" y="360710"/>
                    </a:cubicBezTo>
                    <a:cubicBezTo>
                      <a:pt x="34115" y="317657"/>
                      <a:pt x="50688" y="276699"/>
                      <a:pt x="73644" y="240314"/>
                    </a:cubicBezTo>
                    <a:cubicBezTo>
                      <a:pt x="128317" y="153445"/>
                      <a:pt x="214899" y="90485"/>
                      <a:pt x="292242" y="25239"/>
                    </a:cubicBezTo>
                    <a:cubicBezTo>
                      <a:pt x="288909" y="26668"/>
                      <a:pt x="285480" y="28001"/>
                      <a:pt x="282146" y="29430"/>
                    </a:cubicBezTo>
                    <a:cubicBezTo>
                      <a:pt x="464359" y="35526"/>
                      <a:pt x="646572" y="38479"/>
                      <a:pt x="828881" y="38098"/>
                    </a:cubicBezTo>
                    <a:cubicBezTo>
                      <a:pt x="1011094" y="37717"/>
                      <a:pt x="1193403" y="39241"/>
                      <a:pt x="1375616" y="36669"/>
                    </a:cubicBezTo>
                    <a:cubicBezTo>
                      <a:pt x="1478200" y="35240"/>
                      <a:pt x="1580689" y="32859"/>
                      <a:pt x="1683274" y="29430"/>
                    </a:cubicBezTo>
                    <a:cubicBezTo>
                      <a:pt x="1679940" y="28001"/>
                      <a:pt x="1676511" y="26668"/>
                      <a:pt x="1673177" y="25239"/>
                    </a:cubicBezTo>
                    <a:cubicBezTo>
                      <a:pt x="1774332" y="110679"/>
                      <a:pt x="1902729" y="199547"/>
                      <a:pt x="1931876" y="337469"/>
                    </a:cubicBezTo>
                    <a:cubicBezTo>
                      <a:pt x="1935591" y="355090"/>
                      <a:pt x="1963213" y="347470"/>
                      <a:pt x="1959403" y="329563"/>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477" name="Google Shape;1477;p33"/>
            <p:cNvGrpSpPr/>
            <p:nvPr/>
          </p:nvGrpSpPr>
          <p:grpSpPr>
            <a:xfrm>
              <a:off x="590740" y="3685603"/>
              <a:ext cx="923924" cy="845629"/>
              <a:chOff x="590740" y="3685603"/>
              <a:chExt cx="923924" cy="845629"/>
            </a:xfrm>
          </p:grpSpPr>
          <p:sp>
            <p:nvSpPr>
              <p:cNvPr id="1478" name="Google Shape;1478;p33"/>
              <p:cNvSpPr/>
              <p:nvPr/>
            </p:nvSpPr>
            <p:spPr>
              <a:xfrm>
                <a:off x="595503" y="3690365"/>
                <a:ext cx="914400" cy="836104"/>
              </a:xfrm>
              <a:custGeom>
                <a:rect b="b" l="l" r="r" t="t"/>
                <a:pathLst>
                  <a:path extrusionOk="0" h="836104" w="914400">
                    <a:moveTo>
                      <a:pt x="914400" y="418052"/>
                    </a:moveTo>
                    <a:cubicBezTo>
                      <a:pt x="914400" y="648936"/>
                      <a:pt x="709705" y="836105"/>
                      <a:pt x="457200" y="836105"/>
                    </a:cubicBezTo>
                    <a:cubicBezTo>
                      <a:pt x="204695" y="836105"/>
                      <a:pt x="0" y="648936"/>
                      <a:pt x="0" y="418052"/>
                    </a:cubicBezTo>
                    <a:cubicBezTo>
                      <a:pt x="0" y="187168"/>
                      <a:pt x="204695" y="0"/>
                      <a:pt x="457200" y="0"/>
                    </a:cubicBezTo>
                    <a:cubicBezTo>
                      <a:pt x="709705" y="0"/>
                      <a:pt x="914400" y="187168"/>
                      <a:pt x="914400" y="418052"/>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79" name="Google Shape;1479;p33"/>
              <p:cNvSpPr/>
              <p:nvPr/>
            </p:nvSpPr>
            <p:spPr>
              <a:xfrm>
                <a:off x="590740" y="3685603"/>
                <a:ext cx="923924" cy="845629"/>
              </a:xfrm>
              <a:custGeom>
                <a:rect b="b" l="l" r="r" t="t"/>
                <a:pathLst>
                  <a:path extrusionOk="0" h="845629" w="923924">
                    <a:moveTo>
                      <a:pt x="461962" y="845630"/>
                    </a:moveTo>
                    <a:cubicBezTo>
                      <a:pt x="207264" y="845630"/>
                      <a:pt x="0" y="655987"/>
                      <a:pt x="0" y="422815"/>
                    </a:cubicBezTo>
                    <a:cubicBezTo>
                      <a:pt x="0" y="189643"/>
                      <a:pt x="207264" y="0"/>
                      <a:pt x="461962" y="0"/>
                    </a:cubicBezTo>
                    <a:cubicBezTo>
                      <a:pt x="716661" y="0"/>
                      <a:pt x="923925" y="189643"/>
                      <a:pt x="923925" y="422815"/>
                    </a:cubicBezTo>
                    <a:cubicBezTo>
                      <a:pt x="923925" y="655987"/>
                      <a:pt x="716661" y="845630"/>
                      <a:pt x="461962" y="845630"/>
                    </a:cubicBezTo>
                    <a:close/>
                    <a:moveTo>
                      <a:pt x="461962" y="9430"/>
                    </a:moveTo>
                    <a:cubicBezTo>
                      <a:pt x="212503" y="9430"/>
                      <a:pt x="9525" y="194881"/>
                      <a:pt x="9525" y="422720"/>
                    </a:cubicBezTo>
                    <a:cubicBezTo>
                      <a:pt x="9525" y="650653"/>
                      <a:pt x="212503" y="836009"/>
                      <a:pt x="461962" y="836009"/>
                    </a:cubicBezTo>
                    <a:cubicBezTo>
                      <a:pt x="711422" y="836009"/>
                      <a:pt x="914400" y="650557"/>
                      <a:pt x="914400" y="422720"/>
                    </a:cubicBezTo>
                    <a:cubicBezTo>
                      <a:pt x="914400" y="194881"/>
                      <a:pt x="711422" y="9430"/>
                      <a:pt x="461962" y="943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480" name="Google Shape;1480;p33"/>
            <p:cNvGrpSpPr/>
            <p:nvPr/>
          </p:nvGrpSpPr>
          <p:grpSpPr>
            <a:xfrm>
              <a:off x="1981009" y="3632834"/>
              <a:ext cx="923925" cy="845629"/>
              <a:chOff x="1981009" y="3632834"/>
              <a:chExt cx="923925" cy="845629"/>
            </a:xfrm>
          </p:grpSpPr>
          <p:sp>
            <p:nvSpPr>
              <p:cNvPr id="1481" name="Google Shape;1481;p33"/>
              <p:cNvSpPr/>
              <p:nvPr/>
            </p:nvSpPr>
            <p:spPr>
              <a:xfrm>
                <a:off x="1985772" y="3637597"/>
                <a:ext cx="914400" cy="836104"/>
              </a:xfrm>
              <a:custGeom>
                <a:rect b="b" l="l" r="r" t="t"/>
                <a:pathLst>
                  <a:path extrusionOk="0" h="836104" w="914400">
                    <a:moveTo>
                      <a:pt x="914400" y="418052"/>
                    </a:moveTo>
                    <a:cubicBezTo>
                      <a:pt x="914400" y="648936"/>
                      <a:pt x="709705" y="836105"/>
                      <a:pt x="457200" y="836105"/>
                    </a:cubicBezTo>
                    <a:cubicBezTo>
                      <a:pt x="204695" y="836105"/>
                      <a:pt x="0" y="648937"/>
                      <a:pt x="0" y="418052"/>
                    </a:cubicBezTo>
                    <a:cubicBezTo>
                      <a:pt x="0" y="187168"/>
                      <a:pt x="204695" y="0"/>
                      <a:pt x="457200" y="0"/>
                    </a:cubicBezTo>
                    <a:cubicBezTo>
                      <a:pt x="709705" y="0"/>
                      <a:pt x="914400" y="187168"/>
                      <a:pt x="914400" y="418052"/>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82" name="Google Shape;1482;p33"/>
              <p:cNvSpPr/>
              <p:nvPr/>
            </p:nvSpPr>
            <p:spPr>
              <a:xfrm>
                <a:off x="1981009" y="3632834"/>
                <a:ext cx="923925" cy="845629"/>
              </a:xfrm>
              <a:custGeom>
                <a:rect b="b" l="l" r="r" t="t"/>
                <a:pathLst>
                  <a:path extrusionOk="0" h="845629" w="923925">
                    <a:moveTo>
                      <a:pt x="461963" y="845630"/>
                    </a:moveTo>
                    <a:cubicBezTo>
                      <a:pt x="207264" y="845630"/>
                      <a:pt x="0" y="655987"/>
                      <a:pt x="0" y="422815"/>
                    </a:cubicBezTo>
                    <a:cubicBezTo>
                      <a:pt x="0" y="189643"/>
                      <a:pt x="207264" y="0"/>
                      <a:pt x="461963" y="0"/>
                    </a:cubicBezTo>
                    <a:cubicBezTo>
                      <a:pt x="716661" y="0"/>
                      <a:pt x="923925" y="189643"/>
                      <a:pt x="923925" y="422815"/>
                    </a:cubicBezTo>
                    <a:cubicBezTo>
                      <a:pt x="923925" y="655987"/>
                      <a:pt x="716756" y="845630"/>
                      <a:pt x="461963" y="845630"/>
                    </a:cubicBezTo>
                    <a:close/>
                    <a:moveTo>
                      <a:pt x="461963" y="9430"/>
                    </a:moveTo>
                    <a:cubicBezTo>
                      <a:pt x="212503" y="9430"/>
                      <a:pt x="9525" y="194881"/>
                      <a:pt x="9525" y="422720"/>
                    </a:cubicBezTo>
                    <a:cubicBezTo>
                      <a:pt x="9525" y="650558"/>
                      <a:pt x="212503" y="836009"/>
                      <a:pt x="461963" y="836009"/>
                    </a:cubicBezTo>
                    <a:cubicBezTo>
                      <a:pt x="711422" y="836009"/>
                      <a:pt x="914400" y="650558"/>
                      <a:pt x="914400" y="422720"/>
                    </a:cubicBezTo>
                    <a:cubicBezTo>
                      <a:pt x="914400" y="194881"/>
                      <a:pt x="711518" y="9430"/>
                      <a:pt x="461963" y="943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483" name="Google Shape;1483;p33"/>
            <p:cNvGrpSpPr/>
            <p:nvPr/>
          </p:nvGrpSpPr>
          <p:grpSpPr>
            <a:xfrm>
              <a:off x="639776" y="4204641"/>
              <a:ext cx="2431684" cy="1180411"/>
              <a:chOff x="639776" y="4204641"/>
              <a:chExt cx="2431684" cy="1180411"/>
            </a:xfrm>
          </p:grpSpPr>
          <p:sp>
            <p:nvSpPr>
              <p:cNvPr id="1484" name="Google Shape;1484;p33"/>
              <p:cNvSpPr/>
              <p:nvPr/>
            </p:nvSpPr>
            <p:spPr>
              <a:xfrm>
                <a:off x="644494" y="4209600"/>
                <a:ext cx="2422265" cy="1170255"/>
              </a:xfrm>
              <a:custGeom>
                <a:rect b="b" l="l" r="r" t="t"/>
                <a:pathLst>
                  <a:path extrusionOk="0" h="1170255" w="2422265">
                    <a:moveTo>
                      <a:pt x="1266982" y="259"/>
                    </a:moveTo>
                    <a:cubicBezTo>
                      <a:pt x="931417" y="-4789"/>
                      <a:pt x="677766" y="64838"/>
                      <a:pt x="502030" y="135609"/>
                    </a:cubicBezTo>
                    <a:cubicBezTo>
                      <a:pt x="326579" y="206284"/>
                      <a:pt x="157225" y="277246"/>
                      <a:pt x="64927" y="448505"/>
                    </a:cubicBezTo>
                    <a:cubicBezTo>
                      <a:pt x="45592" y="484415"/>
                      <a:pt x="-45467" y="664056"/>
                      <a:pt x="28542" y="829124"/>
                    </a:cubicBezTo>
                    <a:cubicBezTo>
                      <a:pt x="125506" y="1045437"/>
                      <a:pt x="442308" y="1094586"/>
                      <a:pt x="747965" y="1142020"/>
                    </a:cubicBezTo>
                    <a:cubicBezTo>
                      <a:pt x="910652" y="1167262"/>
                      <a:pt x="1453958" y="1235842"/>
                      <a:pt x="2022791" y="989811"/>
                    </a:cubicBezTo>
                    <a:cubicBezTo>
                      <a:pt x="2349594" y="848460"/>
                      <a:pt x="2400077" y="726445"/>
                      <a:pt x="2414364" y="668438"/>
                    </a:cubicBezTo>
                    <a:cubicBezTo>
                      <a:pt x="2450464" y="521753"/>
                      <a:pt x="2352832" y="387640"/>
                      <a:pt x="2323305" y="347064"/>
                    </a:cubicBezTo>
                    <a:cubicBezTo>
                      <a:pt x="2079846" y="12451"/>
                      <a:pt x="1525872" y="4164"/>
                      <a:pt x="1266982" y="259"/>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85" name="Google Shape;1485;p33"/>
              <p:cNvSpPr/>
              <p:nvPr/>
            </p:nvSpPr>
            <p:spPr>
              <a:xfrm>
                <a:off x="639776" y="4204641"/>
                <a:ext cx="2431684" cy="1180411"/>
              </a:xfrm>
              <a:custGeom>
                <a:rect b="b" l="l" r="r" t="t"/>
                <a:pathLst>
                  <a:path extrusionOk="0" h="1180411" w="2431684">
                    <a:moveTo>
                      <a:pt x="1125492" y="1180412"/>
                    </a:moveTo>
                    <a:cubicBezTo>
                      <a:pt x="974616" y="1180412"/>
                      <a:pt x="846124" y="1166696"/>
                      <a:pt x="752017" y="1152123"/>
                    </a:cubicBezTo>
                    <a:cubicBezTo>
                      <a:pt x="444740" y="1104402"/>
                      <a:pt x="127082" y="1055063"/>
                      <a:pt x="28974" y="836369"/>
                    </a:cubicBezTo>
                    <a:cubicBezTo>
                      <a:pt x="-43130" y="675587"/>
                      <a:pt x="38785" y="500803"/>
                      <a:pt x="65550" y="451082"/>
                    </a:cubicBezTo>
                    <a:cubicBezTo>
                      <a:pt x="160610" y="274679"/>
                      <a:pt x="335679" y="204099"/>
                      <a:pt x="505034" y="135900"/>
                    </a:cubicBezTo>
                    <a:cubicBezTo>
                      <a:pt x="738777" y="41793"/>
                      <a:pt x="996714" y="-3927"/>
                      <a:pt x="1271701" y="264"/>
                    </a:cubicBezTo>
                    <a:lnTo>
                      <a:pt x="1271701" y="264"/>
                    </a:lnTo>
                    <a:cubicBezTo>
                      <a:pt x="1536306" y="4265"/>
                      <a:pt x="2086850" y="12456"/>
                      <a:pt x="2331738" y="348974"/>
                    </a:cubicBezTo>
                    <a:cubicBezTo>
                      <a:pt x="2417082" y="466227"/>
                      <a:pt x="2447943" y="575860"/>
                      <a:pt x="2423654" y="674729"/>
                    </a:cubicBezTo>
                    <a:cubicBezTo>
                      <a:pt x="2395079" y="790839"/>
                      <a:pt x="2266111" y="897138"/>
                      <a:pt x="2029319" y="999532"/>
                    </a:cubicBezTo>
                    <a:cubicBezTo>
                      <a:pt x="1702421" y="1140883"/>
                      <a:pt x="1381715" y="1180412"/>
                      <a:pt x="1125492" y="1180412"/>
                    </a:cubicBezTo>
                    <a:close/>
                    <a:moveTo>
                      <a:pt x="1237697" y="9980"/>
                    </a:moveTo>
                    <a:cubicBezTo>
                      <a:pt x="976616" y="9980"/>
                      <a:pt x="731443" y="55414"/>
                      <a:pt x="508558" y="145235"/>
                    </a:cubicBezTo>
                    <a:cubicBezTo>
                      <a:pt x="340727" y="212862"/>
                      <a:pt x="167277" y="282680"/>
                      <a:pt x="73932" y="455940"/>
                    </a:cubicBezTo>
                    <a:cubicBezTo>
                      <a:pt x="47738" y="504613"/>
                      <a:pt x="-32462" y="675491"/>
                      <a:pt x="37642" y="831892"/>
                    </a:cubicBezTo>
                    <a:cubicBezTo>
                      <a:pt x="133463" y="1045728"/>
                      <a:pt x="448646" y="1094687"/>
                      <a:pt x="753446" y="1142026"/>
                    </a:cubicBezTo>
                    <a:cubicBezTo>
                      <a:pt x="1006620" y="1181364"/>
                      <a:pt x="1508492" y="1213844"/>
                      <a:pt x="2025795" y="990102"/>
                    </a:cubicBezTo>
                    <a:cubicBezTo>
                      <a:pt x="2259634" y="888947"/>
                      <a:pt x="2386793" y="784934"/>
                      <a:pt x="2414511" y="672062"/>
                    </a:cubicBezTo>
                    <a:cubicBezTo>
                      <a:pt x="2438037" y="576336"/>
                      <a:pt x="2407748" y="469656"/>
                      <a:pt x="2324309" y="355070"/>
                    </a:cubicBezTo>
                    <a:cubicBezTo>
                      <a:pt x="2082183" y="22362"/>
                      <a:pt x="1534781" y="14171"/>
                      <a:pt x="1271701" y="10265"/>
                    </a:cubicBezTo>
                    <a:cubicBezTo>
                      <a:pt x="1260271" y="10075"/>
                      <a:pt x="1248936" y="9980"/>
                      <a:pt x="1237697" y="998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486" name="Google Shape;1486;p33"/>
            <p:cNvSpPr/>
            <p:nvPr/>
          </p:nvSpPr>
          <p:spPr>
            <a:xfrm>
              <a:off x="525780" y="3698747"/>
              <a:ext cx="914400" cy="836104"/>
            </a:xfrm>
            <a:custGeom>
              <a:rect b="b" l="l" r="r" t="t"/>
              <a:pathLst>
                <a:path extrusionOk="0" h="836104" w="914400">
                  <a:moveTo>
                    <a:pt x="914400" y="418052"/>
                  </a:moveTo>
                  <a:cubicBezTo>
                    <a:pt x="914400" y="648936"/>
                    <a:pt x="709705" y="836105"/>
                    <a:pt x="457200" y="836105"/>
                  </a:cubicBezTo>
                  <a:cubicBezTo>
                    <a:pt x="204695" y="836105"/>
                    <a:pt x="0" y="648936"/>
                    <a:pt x="0" y="418052"/>
                  </a:cubicBezTo>
                  <a:cubicBezTo>
                    <a:pt x="0" y="187168"/>
                    <a:pt x="204695" y="0"/>
                    <a:pt x="457200" y="0"/>
                  </a:cubicBezTo>
                  <a:cubicBezTo>
                    <a:pt x="709705" y="0"/>
                    <a:pt x="914400" y="187168"/>
                    <a:pt x="914400" y="418052"/>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87" name="Google Shape;1487;p33"/>
            <p:cNvSpPr/>
            <p:nvPr/>
          </p:nvSpPr>
          <p:spPr>
            <a:xfrm>
              <a:off x="1916049" y="3645979"/>
              <a:ext cx="914399" cy="836104"/>
            </a:xfrm>
            <a:custGeom>
              <a:rect b="b" l="l" r="r" t="t"/>
              <a:pathLst>
                <a:path extrusionOk="0" h="836104" w="914399">
                  <a:moveTo>
                    <a:pt x="914400" y="418052"/>
                  </a:moveTo>
                  <a:cubicBezTo>
                    <a:pt x="914400" y="648936"/>
                    <a:pt x="709705" y="836105"/>
                    <a:pt x="457200" y="836105"/>
                  </a:cubicBezTo>
                  <a:cubicBezTo>
                    <a:pt x="204695" y="836105"/>
                    <a:pt x="0" y="648937"/>
                    <a:pt x="0" y="418052"/>
                  </a:cubicBezTo>
                  <a:cubicBezTo>
                    <a:pt x="0" y="187169"/>
                    <a:pt x="204695" y="0"/>
                    <a:pt x="457200" y="0"/>
                  </a:cubicBezTo>
                  <a:cubicBezTo>
                    <a:pt x="709705" y="0"/>
                    <a:pt x="914400" y="187168"/>
                    <a:pt x="914400" y="418052"/>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88" name="Google Shape;1488;p33"/>
            <p:cNvSpPr/>
            <p:nvPr/>
          </p:nvSpPr>
          <p:spPr>
            <a:xfrm>
              <a:off x="668178" y="3828954"/>
              <a:ext cx="629602" cy="575690"/>
            </a:xfrm>
            <a:custGeom>
              <a:rect b="b" l="l" r="r" t="t"/>
              <a:pathLst>
                <a:path extrusionOk="0" h="575690" w="629602">
                  <a:moveTo>
                    <a:pt x="629603" y="287845"/>
                  </a:moveTo>
                  <a:cubicBezTo>
                    <a:pt x="629603" y="446818"/>
                    <a:pt x="488661" y="575691"/>
                    <a:pt x="314801" y="575691"/>
                  </a:cubicBezTo>
                  <a:cubicBezTo>
                    <a:pt x="140941" y="575691"/>
                    <a:pt x="0" y="446818"/>
                    <a:pt x="0" y="287845"/>
                  </a:cubicBezTo>
                  <a:cubicBezTo>
                    <a:pt x="0" y="128873"/>
                    <a:pt x="140941" y="0"/>
                    <a:pt x="314801" y="0"/>
                  </a:cubicBezTo>
                  <a:cubicBezTo>
                    <a:pt x="488661" y="0"/>
                    <a:pt x="629603" y="128873"/>
                    <a:pt x="629603" y="287845"/>
                  </a:cubicBezTo>
                  <a:close/>
                </a:path>
              </a:pathLst>
            </a:custGeom>
            <a:solidFill>
              <a:srgbClr val="FFFF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89" name="Google Shape;1489;p33"/>
            <p:cNvSpPr/>
            <p:nvPr/>
          </p:nvSpPr>
          <p:spPr>
            <a:xfrm>
              <a:off x="2058447" y="3776185"/>
              <a:ext cx="629602" cy="575690"/>
            </a:xfrm>
            <a:custGeom>
              <a:rect b="b" l="l" r="r" t="t"/>
              <a:pathLst>
                <a:path extrusionOk="0" h="575690" w="629602">
                  <a:moveTo>
                    <a:pt x="629603" y="287846"/>
                  </a:moveTo>
                  <a:cubicBezTo>
                    <a:pt x="629603" y="446818"/>
                    <a:pt x="488661" y="575691"/>
                    <a:pt x="314801" y="575691"/>
                  </a:cubicBezTo>
                  <a:cubicBezTo>
                    <a:pt x="140941" y="575691"/>
                    <a:pt x="0" y="446818"/>
                    <a:pt x="0" y="287846"/>
                  </a:cubicBezTo>
                  <a:cubicBezTo>
                    <a:pt x="0" y="128873"/>
                    <a:pt x="140941" y="0"/>
                    <a:pt x="314801" y="0"/>
                  </a:cubicBezTo>
                  <a:cubicBezTo>
                    <a:pt x="488661" y="0"/>
                    <a:pt x="629603" y="128873"/>
                    <a:pt x="629603" y="287846"/>
                  </a:cubicBezTo>
                  <a:close/>
                </a:path>
              </a:pathLst>
            </a:custGeom>
            <a:solidFill>
              <a:srgbClr val="FFFF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90" name="Google Shape;1490;p33"/>
            <p:cNvSpPr/>
            <p:nvPr/>
          </p:nvSpPr>
          <p:spPr>
            <a:xfrm>
              <a:off x="787431" y="3937920"/>
              <a:ext cx="510349" cy="466725"/>
            </a:xfrm>
            <a:custGeom>
              <a:rect b="b" l="l" r="r" t="t"/>
              <a:pathLst>
                <a:path extrusionOk="0" h="466725" w="510349">
                  <a:moveTo>
                    <a:pt x="510350" y="233362"/>
                  </a:moveTo>
                  <a:cubicBezTo>
                    <a:pt x="510350" y="362245"/>
                    <a:pt x="396104" y="466725"/>
                    <a:pt x="255175" y="466725"/>
                  </a:cubicBezTo>
                  <a:cubicBezTo>
                    <a:pt x="114246" y="466725"/>
                    <a:pt x="0" y="362245"/>
                    <a:pt x="0" y="233362"/>
                  </a:cubicBezTo>
                  <a:cubicBezTo>
                    <a:pt x="0" y="104480"/>
                    <a:pt x="114246" y="0"/>
                    <a:pt x="255175" y="0"/>
                  </a:cubicBezTo>
                  <a:cubicBezTo>
                    <a:pt x="396104" y="0"/>
                    <a:pt x="510350" y="104480"/>
                    <a:pt x="510350" y="233362"/>
                  </a:cubicBezTo>
                  <a:close/>
                </a:path>
              </a:pathLst>
            </a:custGeom>
            <a:solidFill>
              <a:srgbClr val="231F2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91" name="Google Shape;1491;p33"/>
            <p:cNvSpPr/>
            <p:nvPr/>
          </p:nvSpPr>
          <p:spPr>
            <a:xfrm>
              <a:off x="2177700" y="3861720"/>
              <a:ext cx="510349" cy="466725"/>
            </a:xfrm>
            <a:custGeom>
              <a:rect b="b" l="l" r="r" t="t"/>
              <a:pathLst>
                <a:path extrusionOk="0" h="466725" w="510349">
                  <a:moveTo>
                    <a:pt x="510350" y="233362"/>
                  </a:moveTo>
                  <a:cubicBezTo>
                    <a:pt x="510350" y="362245"/>
                    <a:pt x="396104" y="466725"/>
                    <a:pt x="255175" y="466725"/>
                  </a:cubicBezTo>
                  <a:cubicBezTo>
                    <a:pt x="114246" y="466725"/>
                    <a:pt x="0" y="362245"/>
                    <a:pt x="0" y="233362"/>
                  </a:cubicBezTo>
                  <a:cubicBezTo>
                    <a:pt x="0" y="104480"/>
                    <a:pt x="114246" y="0"/>
                    <a:pt x="255175" y="0"/>
                  </a:cubicBezTo>
                  <a:cubicBezTo>
                    <a:pt x="396104" y="0"/>
                    <a:pt x="510350" y="104480"/>
                    <a:pt x="510350" y="233362"/>
                  </a:cubicBezTo>
                  <a:close/>
                </a:path>
              </a:pathLst>
            </a:custGeom>
            <a:solidFill>
              <a:srgbClr val="231F2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92" name="Google Shape;1492;p33"/>
            <p:cNvSpPr/>
            <p:nvPr/>
          </p:nvSpPr>
          <p:spPr>
            <a:xfrm>
              <a:off x="829818" y="3981163"/>
              <a:ext cx="181165" cy="165734"/>
            </a:xfrm>
            <a:custGeom>
              <a:rect b="b" l="l" r="r" t="t"/>
              <a:pathLst>
                <a:path extrusionOk="0" h="165734" w="181165">
                  <a:moveTo>
                    <a:pt x="181166" y="82868"/>
                  </a:moveTo>
                  <a:cubicBezTo>
                    <a:pt x="181166" y="128634"/>
                    <a:pt x="140610" y="165735"/>
                    <a:pt x="90583" y="165735"/>
                  </a:cubicBezTo>
                  <a:cubicBezTo>
                    <a:pt x="40555" y="165735"/>
                    <a:pt x="0" y="128634"/>
                    <a:pt x="0" y="82868"/>
                  </a:cubicBezTo>
                  <a:cubicBezTo>
                    <a:pt x="0" y="37101"/>
                    <a:pt x="40555" y="0"/>
                    <a:pt x="90583" y="0"/>
                  </a:cubicBezTo>
                  <a:cubicBezTo>
                    <a:pt x="140610" y="0"/>
                    <a:pt x="181166" y="37101"/>
                    <a:pt x="181166" y="82868"/>
                  </a:cubicBezTo>
                  <a:close/>
                </a:path>
              </a:pathLst>
            </a:custGeom>
            <a:solidFill>
              <a:srgbClr val="FFFF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93" name="Google Shape;1493;p33"/>
            <p:cNvSpPr/>
            <p:nvPr/>
          </p:nvSpPr>
          <p:spPr>
            <a:xfrm>
              <a:off x="2192083" y="3916298"/>
              <a:ext cx="181165" cy="165734"/>
            </a:xfrm>
            <a:custGeom>
              <a:rect b="b" l="l" r="r" t="t"/>
              <a:pathLst>
                <a:path extrusionOk="0" h="165734" w="181165">
                  <a:moveTo>
                    <a:pt x="181166" y="82867"/>
                  </a:moveTo>
                  <a:cubicBezTo>
                    <a:pt x="181166" y="128634"/>
                    <a:pt x="140610" y="165735"/>
                    <a:pt x="90583" y="165735"/>
                  </a:cubicBezTo>
                  <a:cubicBezTo>
                    <a:pt x="40555" y="165735"/>
                    <a:pt x="0" y="128634"/>
                    <a:pt x="0" y="82867"/>
                  </a:cubicBezTo>
                  <a:cubicBezTo>
                    <a:pt x="0" y="37101"/>
                    <a:pt x="40555" y="0"/>
                    <a:pt x="90583" y="0"/>
                  </a:cubicBezTo>
                  <a:cubicBezTo>
                    <a:pt x="140610" y="0"/>
                    <a:pt x="181166" y="37101"/>
                    <a:pt x="181166" y="82867"/>
                  </a:cubicBezTo>
                  <a:close/>
                </a:path>
              </a:pathLst>
            </a:custGeom>
            <a:solidFill>
              <a:srgbClr val="FFFF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94" name="Google Shape;1494;p33"/>
            <p:cNvSpPr/>
            <p:nvPr/>
          </p:nvSpPr>
          <p:spPr>
            <a:xfrm>
              <a:off x="536766" y="4171304"/>
              <a:ext cx="2422265" cy="1189416"/>
            </a:xfrm>
            <a:custGeom>
              <a:rect b="b" l="l" r="r" t="t"/>
              <a:pathLst>
                <a:path extrusionOk="0" h="1189416" w="2422265">
                  <a:moveTo>
                    <a:pt x="1266982" y="264"/>
                  </a:moveTo>
                  <a:cubicBezTo>
                    <a:pt x="931417" y="-4879"/>
                    <a:pt x="677766" y="65892"/>
                    <a:pt x="502030" y="137805"/>
                  </a:cubicBezTo>
                  <a:cubicBezTo>
                    <a:pt x="326579" y="209624"/>
                    <a:pt x="157225" y="281728"/>
                    <a:pt x="64927" y="455845"/>
                  </a:cubicBezTo>
                  <a:cubicBezTo>
                    <a:pt x="45592" y="492326"/>
                    <a:pt x="-45467" y="674920"/>
                    <a:pt x="28542" y="842655"/>
                  </a:cubicBezTo>
                  <a:cubicBezTo>
                    <a:pt x="125506" y="1062397"/>
                    <a:pt x="442308" y="1112403"/>
                    <a:pt x="747965" y="1160695"/>
                  </a:cubicBezTo>
                  <a:cubicBezTo>
                    <a:pt x="910652" y="1186413"/>
                    <a:pt x="1453958" y="1256040"/>
                    <a:pt x="2022791" y="1006009"/>
                  </a:cubicBezTo>
                  <a:cubicBezTo>
                    <a:pt x="2349594" y="862372"/>
                    <a:pt x="2400076" y="738357"/>
                    <a:pt x="2414364" y="679397"/>
                  </a:cubicBezTo>
                  <a:cubicBezTo>
                    <a:pt x="2450464" y="530331"/>
                    <a:pt x="2352832" y="394028"/>
                    <a:pt x="2323305" y="352785"/>
                  </a:cubicBezTo>
                  <a:cubicBezTo>
                    <a:pt x="2079751" y="12647"/>
                    <a:pt x="1525872" y="4170"/>
                    <a:pt x="1266982" y="264"/>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95" name="Google Shape;1495;p33"/>
            <p:cNvSpPr/>
            <p:nvPr/>
          </p:nvSpPr>
          <p:spPr>
            <a:xfrm>
              <a:off x="962380" y="4673643"/>
              <a:ext cx="1527418" cy="523516"/>
            </a:xfrm>
            <a:custGeom>
              <a:rect b="b" l="l" r="r" t="t"/>
              <a:pathLst>
                <a:path extrusionOk="0" h="523516" w="1527418">
                  <a:moveTo>
                    <a:pt x="1503058" y="3906"/>
                  </a:moveTo>
                  <a:cubicBezTo>
                    <a:pt x="1484389" y="20479"/>
                    <a:pt x="1466482" y="37910"/>
                    <a:pt x="1448765" y="55531"/>
                  </a:cubicBezTo>
                  <a:cubicBezTo>
                    <a:pt x="1305319" y="182118"/>
                    <a:pt x="1125772" y="266034"/>
                    <a:pt x="939463" y="306991"/>
                  </a:cubicBezTo>
                  <a:cubicBezTo>
                    <a:pt x="834307" y="330137"/>
                    <a:pt x="726484" y="337662"/>
                    <a:pt x="619042" y="337376"/>
                  </a:cubicBezTo>
                  <a:cubicBezTo>
                    <a:pt x="516172" y="337090"/>
                    <a:pt x="412636" y="327851"/>
                    <a:pt x="313195" y="300419"/>
                  </a:cubicBezTo>
                  <a:cubicBezTo>
                    <a:pt x="204895" y="270606"/>
                    <a:pt x="103930" y="217932"/>
                    <a:pt x="24873" y="137351"/>
                  </a:cubicBezTo>
                  <a:cubicBezTo>
                    <a:pt x="18967" y="131350"/>
                    <a:pt x="11538" y="132398"/>
                    <a:pt x="6394" y="136494"/>
                  </a:cubicBezTo>
                  <a:cubicBezTo>
                    <a:pt x="679" y="140208"/>
                    <a:pt x="-2464" y="147352"/>
                    <a:pt x="2394" y="154686"/>
                  </a:cubicBezTo>
                  <a:cubicBezTo>
                    <a:pt x="2394" y="154686"/>
                    <a:pt x="2394" y="154686"/>
                    <a:pt x="2489" y="154782"/>
                  </a:cubicBezTo>
                  <a:cubicBezTo>
                    <a:pt x="2680" y="155163"/>
                    <a:pt x="2965" y="155448"/>
                    <a:pt x="3251" y="155829"/>
                  </a:cubicBezTo>
                  <a:cubicBezTo>
                    <a:pt x="25349" y="188500"/>
                    <a:pt x="56686" y="214980"/>
                    <a:pt x="87357" y="239268"/>
                  </a:cubicBezTo>
                  <a:cubicBezTo>
                    <a:pt x="132886" y="275368"/>
                    <a:pt x="181369" y="307658"/>
                    <a:pt x="231280" y="337376"/>
                  </a:cubicBezTo>
                  <a:cubicBezTo>
                    <a:pt x="345675" y="405765"/>
                    <a:pt x="469595" y="464249"/>
                    <a:pt x="598849" y="498825"/>
                  </a:cubicBezTo>
                  <a:cubicBezTo>
                    <a:pt x="655809" y="514065"/>
                    <a:pt x="715531" y="525209"/>
                    <a:pt x="774681" y="523304"/>
                  </a:cubicBezTo>
                  <a:cubicBezTo>
                    <a:pt x="835260" y="521399"/>
                    <a:pt x="893934" y="504254"/>
                    <a:pt x="949369" y="480632"/>
                  </a:cubicBezTo>
                  <a:cubicBezTo>
                    <a:pt x="1070623" y="428911"/>
                    <a:pt x="1177588" y="345758"/>
                    <a:pt x="1275886" y="259366"/>
                  </a:cubicBezTo>
                  <a:cubicBezTo>
                    <a:pt x="1341895" y="201359"/>
                    <a:pt x="1403426" y="138875"/>
                    <a:pt x="1466386" y="77820"/>
                  </a:cubicBezTo>
                  <a:cubicBezTo>
                    <a:pt x="1486008" y="60579"/>
                    <a:pt x="1505058" y="42768"/>
                    <a:pt x="1523155" y="24099"/>
                  </a:cubicBezTo>
                  <a:cubicBezTo>
                    <a:pt x="1536109" y="10764"/>
                    <a:pt x="1516678" y="-8286"/>
                    <a:pt x="1503058" y="3906"/>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496" name="Google Shape;1496;p33"/>
          <p:cNvSpPr/>
          <p:nvPr/>
        </p:nvSpPr>
        <p:spPr>
          <a:xfrm>
            <a:off x="5075303" y="3891721"/>
            <a:ext cx="411398" cy="448186"/>
          </a:xfrm>
          <a:custGeom>
            <a:rect b="b" l="l" r="r" t="t"/>
            <a:pathLst>
              <a:path extrusionOk="0" h="597582" w="548531">
                <a:moveTo>
                  <a:pt x="270639" y="582504"/>
                </a:moveTo>
                <a:cubicBezTo>
                  <a:pt x="199067" y="457873"/>
                  <a:pt x="107359" y="344884"/>
                  <a:pt x="0" y="249263"/>
                </a:cubicBezTo>
                <a:cubicBezTo>
                  <a:pt x="92090" y="317782"/>
                  <a:pt x="175591" y="397943"/>
                  <a:pt x="247927" y="486979"/>
                </a:cubicBezTo>
                <a:cubicBezTo>
                  <a:pt x="168625" y="340685"/>
                  <a:pt x="117474" y="179217"/>
                  <a:pt x="98102" y="13933"/>
                </a:cubicBezTo>
                <a:cubicBezTo>
                  <a:pt x="145912" y="140282"/>
                  <a:pt x="197540" y="265200"/>
                  <a:pt x="252889" y="388495"/>
                </a:cubicBezTo>
                <a:cubicBezTo>
                  <a:pt x="215385" y="261001"/>
                  <a:pt x="226932" y="119669"/>
                  <a:pt x="284668" y="0"/>
                </a:cubicBezTo>
                <a:cubicBezTo>
                  <a:pt x="292111" y="137228"/>
                  <a:pt x="299746" y="275793"/>
                  <a:pt x="336772" y="408059"/>
                </a:cubicBezTo>
                <a:cubicBezTo>
                  <a:pt x="335723" y="305567"/>
                  <a:pt x="373131" y="203075"/>
                  <a:pt x="440028" y="125490"/>
                </a:cubicBezTo>
                <a:cubicBezTo>
                  <a:pt x="400615" y="239529"/>
                  <a:pt x="384392" y="361584"/>
                  <a:pt x="392790" y="482017"/>
                </a:cubicBezTo>
                <a:cubicBezTo>
                  <a:pt x="406532" y="441459"/>
                  <a:pt x="420942" y="400424"/>
                  <a:pt x="445467" y="365210"/>
                </a:cubicBezTo>
                <a:cubicBezTo>
                  <a:pt x="469993" y="330092"/>
                  <a:pt x="506161" y="300986"/>
                  <a:pt x="548531" y="294306"/>
                </a:cubicBezTo>
                <a:cubicBezTo>
                  <a:pt x="467130" y="378762"/>
                  <a:pt x="407772" y="484212"/>
                  <a:pt x="377712" y="597582"/>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497" name="Google Shape;1497;p33"/>
          <p:cNvGrpSpPr/>
          <p:nvPr/>
        </p:nvGrpSpPr>
        <p:grpSpPr>
          <a:xfrm flipH="1">
            <a:off x="5030390" y="4197805"/>
            <a:ext cx="470912" cy="185841"/>
            <a:chOff x="499080" y="948150"/>
            <a:chExt cx="627883" cy="247788"/>
          </a:xfrm>
        </p:grpSpPr>
        <p:grpSp>
          <p:nvGrpSpPr>
            <p:cNvPr id="1498" name="Google Shape;1498;p33"/>
            <p:cNvGrpSpPr/>
            <p:nvPr/>
          </p:nvGrpSpPr>
          <p:grpSpPr>
            <a:xfrm>
              <a:off x="499080" y="948150"/>
              <a:ext cx="627883" cy="247788"/>
              <a:chOff x="499080" y="948150"/>
              <a:chExt cx="627883" cy="247788"/>
            </a:xfrm>
          </p:grpSpPr>
          <p:sp>
            <p:nvSpPr>
              <p:cNvPr id="1499" name="Google Shape;1499;p33"/>
              <p:cNvSpPr/>
              <p:nvPr/>
            </p:nvSpPr>
            <p:spPr>
              <a:xfrm>
                <a:off x="513176" y="961835"/>
                <a:ext cx="599608" cy="219581"/>
              </a:xfrm>
              <a:custGeom>
                <a:rect b="b" l="l" r="r" t="t"/>
                <a:pathLst>
                  <a:path extrusionOk="0" h="219581" w="599608">
                    <a:moveTo>
                      <a:pt x="13305" y="105644"/>
                    </a:moveTo>
                    <a:cubicBezTo>
                      <a:pt x="20558" y="94574"/>
                      <a:pt x="30101" y="84363"/>
                      <a:pt x="39835" y="75966"/>
                    </a:cubicBezTo>
                    <a:cubicBezTo>
                      <a:pt x="88695" y="33690"/>
                      <a:pt x="151011" y="7256"/>
                      <a:pt x="215426" y="1339"/>
                    </a:cubicBezTo>
                    <a:cubicBezTo>
                      <a:pt x="250640" y="-1905"/>
                      <a:pt x="286330" y="958"/>
                      <a:pt x="321067" y="7638"/>
                    </a:cubicBezTo>
                    <a:cubicBezTo>
                      <a:pt x="420600" y="26915"/>
                      <a:pt x="543419" y="61651"/>
                      <a:pt x="593806" y="147156"/>
                    </a:cubicBezTo>
                    <a:cubicBezTo>
                      <a:pt x="608597" y="172159"/>
                      <a:pt x="593710" y="204033"/>
                      <a:pt x="564986" y="208422"/>
                    </a:cubicBezTo>
                    <a:cubicBezTo>
                      <a:pt x="461444" y="224359"/>
                      <a:pt x="210082" y="223596"/>
                      <a:pt x="60829" y="203746"/>
                    </a:cubicBezTo>
                    <a:cubicBezTo>
                      <a:pt x="44511" y="201551"/>
                      <a:pt x="28765" y="194871"/>
                      <a:pt x="17122" y="183229"/>
                    </a:cubicBezTo>
                    <a:cubicBezTo>
                      <a:pt x="-7689" y="158226"/>
                      <a:pt x="-2441" y="129693"/>
                      <a:pt x="13305" y="105644"/>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00" name="Google Shape;1500;p33"/>
              <p:cNvSpPr/>
              <p:nvPr/>
            </p:nvSpPr>
            <p:spPr>
              <a:xfrm>
                <a:off x="499080" y="948150"/>
                <a:ext cx="627883" cy="247788"/>
              </a:xfrm>
              <a:custGeom>
                <a:rect b="b" l="l" r="r" t="t"/>
                <a:pathLst>
                  <a:path extrusionOk="0" h="247788" w="627883">
                    <a:moveTo>
                      <a:pt x="39807" y="126581"/>
                    </a:moveTo>
                    <a:cubicBezTo>
                      <a:pt x="66623" y="87073"/>
                      <a:pt x="115961" y="59971"/>
                      <a:pt x="160049" y="44702"/>
                    </a:cubicBezTo>
                    <a:cubicBezTo>
                      <a:pt x="210055" y="27334"/>
                      <a:pt x="263304" y="24185"/>
                      <a:pt x="315409" y="32392"/>
                    </a:cubicBezTo>
                    <a:cubicBezTo>
                      <a:pt x="357303" y="38977"/>
                      <a:pt x="399197" y="49092"/>
                      <a:pt x="439468" y="62357"/>
                    </a:cubicBezTo>
                    <a:cubicBezTo>
                      <a:pt x="478404" y="75145"/>
                      <a:pt x="517244" y="92036"/>
                      <a:pt x="549785" y="117325"/>
                    </a:cubicBezTo>
                    <a:cubicBezTo>
                      <a:pt x="569157" y="132403"/>
                      <a:pt x="621167" y="176968"/>
                      <a:pt x="589580" y="202448"/>
                    </a:cubicBezTo>
                    <a:cubicBezTo>
                      <a:pt x="579178" y="210846"/>
                      <a:pt x="561237" y="210369"/>
                      <a:pt x="548449" y="211609"/>
                    </a:cubicBezTo>
                    <a:cubicBezTo>
                      <a:pt x="532512" y="213232"/>
                      <a:pt x="516576" y="214377"/>
                      <a:pt x="500639" y="215331"/>
                    </a:cubicBezTo>
                    <a:cubicBezTo>
                      <a:pt x="417519" y="220294"/>
                      <a:pt x="333923" y="219912"/>
                      <a:pt x="250803" y="216763"/>
                    </a:cubicBezTo>
                    <a:cubicBezTo>
                      <a:pt x="204424" y="214949"/>
                      <a:pt x="158141" y="212182"/>
                      <a:pt x="111953" y="207410"/>
                    </a:cubicBezTo>
                    <a:cubicBezTo>
                      <a:pt x="90385" y="205216"/>
                      <a:pt x="65287" y="205216"/>
                      <a:pt x="47156" y="191760"/>
                    </a:cubicBezTo>
                    <a:cubicBezTo>
                      <a:pt x="23680" y="174392"/>
                      <a:pt x="25493" y="149103"/>
                      <a:pt x="39807" y="126581"/>
                    </a:cubicBezTo>
                    <a:cubicBezTo>
                      <a:pt x="49637" y="110931"/>
                      <a:pt x="24920" y="96616"/>
                      <a:pt x="15091" y="112171"/>
                    </a:cubicBezTo>
                    <a:cubicBezTo>
                      <a:pt x="2017" y="132880"/>
                      <a:pt x="-5045" y="157787"/>
                      <a:pt x="4212" y="181454"/>
                    </a:cubicBezTo>
                    <a:cubicBezTo>
                      <a:pt x="14041" y="206552"/>
                      <a:pt x="37899" y="224206"/>
                      <a:pt x="63760" y="229932"/>
                    </a:cubicBezTo>
                    <a:cubicBezTo>
                      <a:pt x="83992" y="234417"/>
                      <a:pt x="105559" y="235562"/>
                      <a:pt x="126076" y="237471"/>
                    </a:cubicBezTo>
                    <a:cubicBezTo>
                      <a:pt x="149361" y="239666"/>
                      <a:pt x="172741" y="241384"/>
                      <a:pt x="196122" y="242720"/>
                    </a:cubicBezTo>
                    <a:cubicBezTo>
                      <a:pt x="291552" y="248350"/>
                      <a:pt x="387554" y="249591"/>
                      <a:pt x="482984" y="244914"/>
                    </a:cubicBezTo>
                    <a:cubicBezTo>
                      <a:pt x="501593" y="243960"/>
                      <a:pt x="520106" y="242815"/>
                      <a:pt x="538620" y="241193"/>
                    </a:cubicBezTo>
                    <a:cubicBezTo>
                      <a:pt x="555034" y="239666"/>
                      <a:pt x="573261" y="239284"/>
                      <a:pt x="589007" y="234513"/>
                    </a:cubicBezTo>
                    <a:cubicBezTo>
                      <a:pt x="610288" y="228023"/>
                      <a:pt x="625557" y="208842"/>
                      <a:pt x="627656" y="186893"/>
                    </a:cubicBezTo>
                    <a:cubicBezTo>
                      <a:pt x="629756" y="164849"/>
                      <a:pt x="616968" y="146622"/>
                      <a:pt x="603799" y="130208"/>
                    </a:cubicBezTo>
                    <a:cubicBezTo>
                      <a:pt x="545586" y="57967"/>
                      <a:pt x="445003" y="29624"/>
                      <a:pt x="358066" y="11397"/>
                    </a:cubicBezTo>
                    <a:cubicBezTo>
                      <a:pt x="294606" y="-1867"/>
                      <a:pt x="230477" y="-5971"/>
                      <a:pt x="167493" y="12352"/>
                    </a:cubicBezTo>
                    <a:cubicBezTo>
                      <a:pt x="110426" y="28861"/>
                      <a:pt x="49064" y="62071"/>
                      <a:pt x="14996" y="112171"/>
                    </a:cubicBezTo>
                    <a:cubicBezTo>
                      <a:pt x="4689" y="127345"/>
                      <a:pt x="29501" y="141755"/>
                      <a:pt x="39807" y="12658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501" name="Google Shape;1501;p33"/>
            <p:cNvSpPr/>
            <p:nvPr/>
          </p:nvSpPr>
          <p:spPr>
            <a:xfrm>
              <a:off x="539341" y="989160"/>
              <a:ext cx="362845" cy="164784"/>
            </a:xfrm>
            <a:custGeom>
              <a:rect b="b" l="l" r="r" t="t"/>
              <a:pathLst>
                <a:path extrusionOk="0" h="164784" w="362845">
                  <a:moveTo>
                    <a:pt x="7849" y="77555"/>
                  </a:moveTo>
                  <a:cubicBezTo>
                    <a:pt x="12144" y="69348"/>
                    <a:pt x="17869" y="61809"/>
                    <a:pt x="23691" y="55511"/>
                  </a:cubicBezTo>
                  <a:cubicBezTo>
                    <a:pt x="52988" y="24210"/>
                    <a:pt x="90587" y="4838"/>
                    <a:pt x="129427" y="829"/>
                  </a:cubicBezTo>
                  <a:cubicBezTo>
                    <a:pt x="150708" y="-1365"/>
                    <a:pt x="172275" y="925"/>
                    <a:pt x="193365" y="6174"/>
                  </a:cubicBezTo>
                  <a:cubicBezTo>
                    <a:pt x="253677" y="21156"/>
                    <a:pt x="328208" y="47972"/>
                    <a:pt x="359222" y="112101"/>
                  </a:cubicBezTo>
                  <a:cubicBezTo>
                    <a:pt x="368288" y="130901"/>
                    <a:pt x="359509" y="154567"/>
                    <a:pt x="342140" y="157716"/>
                  </a:cubicBezTo>
                  <a:cubicBezTo>
                    <a:pt x="279634" y="168977"/>
                    <a:pt x="127518" y="166782"/>
                    <a:pt x="37146" y="151132"/>
                  </a:cubicBezTo>
                  <a:cubicBezTo>
                    <a:pt x="27222" y="149414"/>
                    <a:pt x="17679" y="144356"/>
                    <a:pt x="10617" y="135481"/>
                  </a:cubicBezTo>
                  <a:cubicBezTo>
                    <a:pt x="-4557" y="116681"/>
                    <a:pt x="-1598" y="95401"/>
                    <a:pt x="7849" y="77555"/>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02" name="Google Shape;1502;p33"/>
            <p:cNvSpPr/>
            <p:nvPr/>
          </p:nvSpPr>
          <p:spPr>
            <a:xfrm>
              <a:off x="585827" y="1010858"/>
              <a:ext cx="134851" cy="61342"/>
            </a:xfrm>
            <a:custGeom>
              <a:rect b="b" l="l" r="r" t="t"/>
              <a:pathLst>
                <a:path extrusionOk="0" h="61342" w="134851">
                  <a:moveTo>
                    <a:pt x="2875" y="28851"/>
                  </a:moveTo>
                  <a:cubicBezTo>
                    <a:pt x="4497" y="25797"/>
                    <a:pt x="6597" y="22935"/>
                    <a:pt x="8792" y="20644"/>
                  </a:cubicBezTo>
                  <a:cubicBezTo>
                    <a:pt x="19671" y="9002"/>
                    <a:pt x="33699" y="1749"/>
                    <a:pt x="48109" y="318"/>
                  </a:cubicBezTo>
                  <a:cubicBezTo>
                    <a:pt x="56029" y="-541"/>
                    <a:pt x="64046" y="413"/>
                    <a:pt x="71871" y="2322"/>
                  </a:cubicBezTo>
                  <a:cubicBezTo>
                    <a:pt x="94297" y="7952"/>
                    <a:pt x="121972" y="17877"/>
                    <a:pt x="133519" y="41734"/>
                  </a:cubicBezTo>
                  <a:cubicBezTo>
                    <a:pt x="136859" y="48701"/>
                    <a:pt x="133614" y="57576"/>
                    <a:pt x="127220" y="58721"/>
                  </a:cubicBezTo>
                  <a:cubicBezTo>
                    <a:pt x="103935" y="62920"/>
                    <a:pt x="47441" y="62061"/>
                    <a:pt x="13754" y="56240"/>
                  </a:cubicBezTo>
                  <a:cubicBezTo>
                    <a:pt x="10032" y="55572"/>
                    <a:pt x="6501" y="53663"/>
                    <a:pt x="3925" y="50418"/>
                  </a:cubicBezTo>
                  <a:cubicBezTo>
                    <a:pt x="-1706" y="43357"/>
                    <a:pt x="-561" y="35531"/>
                    <a:pt x="2875" y="28851"/>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503" name="Google Shape;1503;p33"/>
          <p:cNvGrpSpPr/>
          <p:nvPr/>
        </p:nvGrpSpPr>
        <p:grpSpPr>
          <a:xfrm flipH="1">
            <a:off x="4917261" y="4322600"/>
            <a:ext cx="316067" cy="129376"/>
            <a:chOff x="856379" y="1114543"/>
            <a:chExt cx="421422" cy="172502"/>
          </a:xfrm>
        </p:grpSpPr>
        <p:grpSp>
          <p:nvGrpSpPr>
            <p:cNvPr id="1504" name="Google Shape;1504;p33"/>
            <p:cNvGrpSpPr/>
            <p:nvPr/>
          </p:nvGrpSpPr>
          <p:grpSpPr>
            <a:xfrm>
              <a:off x="856379" y="1114543"/>
              <a:ext cx="421422" cy="172502"/>
              <a:chOff x="856379" y="1114543"/>
              <a:chExt cx="421422" cy="172502"/>
            </a:xfrm>
          </p:grpSpPr>
          <p:sp>
            <p:nvSpPr>
              <p:cNvPr id="1505" name="Google Shape;1505;p33"/>
              <p:cNvSpPr/>
              <p:nvPr/>
            </p:nvSpPr>
            <p:spPr>
              <a:xfrm>
                <a:off x="869609" y="1128159"/>
                <a:ext cx="393970" cy="144189"/>
              </a:xfrm>
              <a:custGeom>
                <a:rect b="b" l="l" r="r" t="t"/>
                <a:pathLst>
                  <a:path extrusionOk="0" h="144189" w="393970">
                    <a:moveTo>
                      <a:pt x="8723" y="69487"/>
                    </a:moveTo>
                    <a:cubicBezTo>
                      <a:pt x="13494" y="62234"/>
                      <a:pt x="19697" y="55554"/>
                      <a:pt x="26186" y="49924"/>
                    </a:cubicBezTo>
                    <a:cubicBezTo>
                      <a:pt x="58346" y="22154"/>
                      <a:pt x="99286" y="4785"/>
                      <a:pt x="141561" y="873"/>
                    </a:cubicBezTo>
                    <a:cubicBezTo>
                      <a:pt x="164750" y="-1227"/>
                      <a:pt x="188131" y="586"/>
                      <a:pt x="210939" y="4976"/>
                    </a:cubicBezTo>
                    <a:cubicBezTo>
                      <a:pt x="276308" y="17573"/>
                      <a:pt x="357042" y="40476"/>
                      <a:pt x="390156" y="96589"/>
                    </a:cubicBezTo>
                    <a:cubicBezTo>
                      <a:pt x="399890" y="113003"/>
                      <a:pt x="390061" y="133997"/>
                      <a:pt x="371261" y="136860"/>
                    </a:cubicBezTo>
                    <a:cubicBezTo>
                      <a:pt x="303219" y="147358"/>
                      <a:pt x="138126" y="146785"/>
                      <a:pt x="40119" y="133807"/>
                    </a:cubicBezTo>
                    <a:cubicBezTo>
                      <a:pt x="29335" y="132375"/>
                      <a:pt x="19124" y="127985"/>
                      <a:pt x="11395" y="120351"/>
                    </a:cubicBezTo>
                    <a:cubicBezTo>
                      <a:pt x="-5115" y="104032"/>
                      <a:pt x="-1584" y="85328"/>
                      <a:pt x="8723" y="69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06" name="Google Shape;1506;p33"/>
              <p:cNvSpPr/>
              <p:nvPr/>
            </p:nvSpPr>
            <p:spPr>
              <a:xfrm>
                <a:off x="856379" y="1114543"/>
                <a:ext cx="421422" cy="172502"/>
              </a:xfrm>
              <a:custGeom>
                <a:rect b="b" l="l" r="r" t="t"/>
                <a:pathLst>
                  <a:path extrusionOk="0" h="172502" w="421422">
                    <a:moveTo>
                      <a:pt x="34359" y="90355"/>
                    </a:moveTo>
                    <a:cubicBezTo>
                      <a:pt x="51727" y="65257"/>
                      <a:pt x="83601" y="47889"/>
                      <a:pt x="111944" y="38250"/>
                    </a:cubicBezTo>
                    <a:cubicBezTo>
                      <a:pt x="143913" y="27467"/>
                      <a:pt x="177886" y="25653"/>
                      <a:pt x="211191" y="30902"/>
                    </a:cubicBezTo>
                    <a:cubicBezTo>
                      <a:pt x="262437" y="39014"/>
                      <a:pt x="319886" y="52946"/>
                      <a:pt x="361684" y="85202"/>
                    </a:cubicBezTo>
                    <a:cubicBezTo>
                      <a:pt x="371609" y="92836"/>
                      <a:pt x="408254" y="124042"/>
                      <a:pt x="385828" y="135398"/>
                    </a:cubicBezTo>
                    <a:cubicBezTo>
                      <a:pt x="379338" y="138643"/>
                      <a:pt x="369605" y="138261"/>
                      <a:pt x="362543" y="139024"/>
                    </a:cubicBezTo>
                    <a:cubicBezTo>
                      <a:pt x="351378" y="140169"/>
                      <a:pt x="340212" y="140933"/>
                      <a:pt x="328951" y="141505"/>
                    </a:cubicBezTo>
                    <a:cubicBezTo>
                      <a:pt x="276465" y="144464"/>
                      <a:pt x="223692" y="144273"/>
                      <a:pt x="171110" y="142269"/>
                    </a:cubicBezTo>
                    <a:cubicBezTo>
                      <a:pt x="141718" y="141219"/>
                      <a:pt x="112230" y="139501"/>
                      <a:pt x="82933" y="136639"/>
                    </a:cubicBezTo>
                    <a:cubicBezTo>
                      <a:pt x="70241" y="135398"/>
                      <a:pt x="55067" y="135589"/>
                      <a:pt x="43330" y="130054"/>
                    </a:cubicBezTo>
                    <a:cubicBezTo>
                      <a:pt x="25484" y="121561"/>
                      <a:pt x="25007" y="105337"/>
                      <a:pt x="34359" y="90355"/>
                    </a:cubicBezTo>
                    <a:cubicBezTo>
                      <a:pt x="44093" y="74609"/>
                      <a:pt x="19281" y="60295"/>
                      <a:pt x="9643" y="75945"/>
                    </a:cubicBezTo>
                    <a:cubicBezTo>
                      <a:pt x="-9634" y="107055"/>
                      <a:pt x="481" y="143987"/>
                      <a:pt x="35600" y="157729"/>
                    </a:cubicBezTo>
                    <a:cubicBezTo>
                      <a:pt x="49342" y="163073"/>
                      <a:pt x="65278" y="163550"/>
                      <a:pt x="79879" y="164981"/>
                    </a:cubicBezTo>
                    <a:cubicBezTo>
                      <a:pt x="95148" y="166508"/>
                      <a:pt x="110417" y="167749"/>
                      <a:pt x="125686" y="168703"/>
                    </a:cubicBezTo>
                    <a:cubicBezTo>
                      <a:pt x="190292" y="172806"/>
                      <a:pt x="255375" y="173761"/>
                      <a:pt x="320076" y="170707"/>
                    </a:cubicBezTo>
                    <a:cubicBezTo>
                      <a:pt x="333055" y="170134"/>
                      <a:pt x="345938" y="169276"/>
                      <a:pt x="358821" y="168130"/>
                    </a:cubicBezTo>
                    <a:cubicBezTo>
                      <a:pt x="369891" y="167081"/>
                      <a:pt x="382201" y="166794"/>
                      <a:pt x="392794" y="163454"/>
                    </a:cubicBezTo>
                    <a:cubicBezTo>
                      <a:pt x="406822" y="158969"/>
                      <a:pt x="417510" y="147136"/>
                      <a:pt x="420564" y="132821"/>
                    </a:cubicBezTo>
                    <a:cubicBezTo>
                      <a:pt x="423904" y="117075"/>
                      <a:pt x="417033" y="103811"/>
                      <a:pt x="407872" y="91596"/>
                    </a:cubicBezTo>
                    <a:cubicBezTo>
                      <a:pt x="369605" y="40827"/>
                      <a:pt x="302040" y="20596"/>
                      <a:pt x="242587" y="7999"/>
                    </a:cubicBezTo>
                    <a:cubicBezTo>
                      <a:pt x="199167" y="-1162"/>
                      <a:pt x="155173" y="-4216"/>
                      <a:pt x="112135" y="8381"/>
                    </a:cubicBezTo>
                    <a:cubicBezTo>
                      <a:pt x="73390" y="19737"/>
                      <a:pt x="33119" y="42258"/>
                      <a:pt x="9834" y="76040"/>
                    </a:cubicBezTo>
                    <a:cubicBezTo>
                      <a:pt x="-855" y="91118"/>
                      <a:pt x="23957" y="105433"/>
                      <a:pt x="34359" y="9035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507" name="Google Shape;1507;p33"/>
            <p:cNvSpPr/>
            <p:nvPr/>
          </p:nvSpPr>
          <p:spPr>
            <a:xfrm>
              <a:off x="886777" y="1146246"/>
              <a:ext cx="238357" cy="108274"/>
            </a:xfrm>
            <a:custGeom>
              <a:rect b="b" l="l" r="r" t="t"/>
              <a:pathLst>
                <a:path extrusionOk="0" h="108274" w="238357">
                  <a:moveTo>
                    <a:pt x="5106" y="50922"/>
                  </a:moveTo>
                  <a:cubicBezTo>
                    <a:pt x="7969" y="45483"/>
                    <a:pt x="11690" y="40521"/>
                    <a:pt x="15508" y="36417"/>
                  </a:cubicBezTo>
                  <a:cubicBezTo>
                    <a:pt x="34784" y="15900"/>
                    <a:pt x="59405" y="3112"/>
                    <a:pt x="84981" y="535"/>
                  </a:cubicBezTo>
                  <a:cubicBezTo>
                    <a:pt x="99009" y="-896"/>
                    <a:pt x="113132" y="631"/>
                    <a:pt x="126970" y="4066"/>
                  </a:cubicBezTo>
                  <a:cubicBezTo>
                    <a:pt x="166573" y="13896"/>
                    <a:pt x="215529" y="31455"/>
                    <a:pt x="235951" y="73635"/>
                  </a:cubicBezTo>
                  <a:cubicBezTo>
                    <a:pt x="241963" y="85945"/>
                    <a:pt x="236142" y="101596"/>
                    <a:pt x="224785" y="103600"/>
                  </a:cubicBezTo>
                  <a:cubicBezTo>
                    <a:pt x="183655" y="111043"/>
                    <a:pt x="83835" y="109612"/>
                    <a:pt x="24383" y="99210"/>
                  </a:cubicBezTo>
                  <a:cubicBezTo>
                    <a:pt x="17893" y="98065"/>
                    <a:pt x="11595" y="94725"/>
                    <a:pt x="6919" y="88999"/>
                  </a:cubicBezTo>
                  <a:cubicBezTo>
                    <a:pt x="-3006" y="76593"/>
                    <a:pt x="-1002" y="62660"/>
                    <a:pt x="5106" y="50922"/>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08" name="Google Shape;1508;p33"/>
            <p:cNvSpPr/>
            <p:nvPr/>
          </p:nvSpPr>
          <p:spPr>
            <a:xfrm>
              <a:off x="917303" y="1160493"/>
              <a:ext cx="88735" cy="40310"/>
            </a:xfrm>
            <a:custGeom>
              <a:rect b="b" l="l" r="r" t="t"/>
              <a:pathLst>
                <a:path extrusionOk="0" h="40310" w="88735">
                  <a:moveTo>
                    <a:pt x="1873" y="18925"/>
                  </a:moveTo>
                  <a:cubicBezTo>
                    <a:pt x="2923" y="16921"/>
                    <a:pt x="4354" y="15108"/>
                    <a:pt x="5786" y="13581"/>
                  </a:cubicBezTo>
                  <a:cubicBezTo>
                    <a:pt x="12943" y="5947"/>
                    <a:pt x="22104" y="1175"/>
                    <a:pt x="31647" y="221"/>
                  </a:cubicBezTo>
                  <a:cubicBezTo>
                    <a:pt x="36896" y="-351"/>
                    <a:pt x="42144" y="221"/>
                    <a:pt x="47298" y="1557"/>
                  </a:cubicBezTo>
                  <a:cubicBezTo>
                    <a:pt x="62089" y="5183"/>
                    <a:pt x="80221" y="11768"/>
                    <a:pt x="87855" y="27419"/>
                  </a:cubicBezTo>
                  <a:cubicBezTo>
                    <a:pt x="90050" y="31999"/>
                    <a:pt x="87951" y="37821"/>
                    <a:pt x="83656" y="38584"/>
                  </a:cubicBezTo>
                  <a:cubicBezTo>
                    <a:pt x="68388" y="41351"/>
                    <a:pt x="31265" y="40779"/>
                    <a:pt x="9126" y="36962"/>
                  </a:cubicBezTo>
                  <a:cubicBezTo>
                    <a:pt x="6740" y="36580"/>
                    <a:pt x="4354" y="35339"/>
                    <a:pt x="2636" y="33144"/>
                  </a:cubicBezTo>
                  <a:cubicBezTo>
                    <a:pt x="-1085" y="28468"/>
                    <a:pt x="-417" y="23315"/>
                    <a:pt x="1873" y="18925"/>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509" name="Google Shape;1509;p33"/>
          <p:cNvSpPr/>
          <p:nvPr/>
        </p:nvSpPr>
        <p:spPr>
          <a:xfrm flipH="1">
            <a:off x="7394" y="162679"/>
            <a:ext cx="439454" cy="172633"/>
          </a:xfrm>
          <a:custGeom>
            <a:rect b="b" l="l" r="r" t="t"/>
            <a:pathLst>
              <a:path extrusionOk="0" h="230177" w="585939">
                <a:moveTo>
                  <a:pt x="585941" y="115089"/>
                </a:moveTo>
                <a:cubicBezTo>
                  <a:pt x="585941" y="178650"/>
                  <a:pt x="454773" y="230177"/>
                  <a:pt x="292971" y="230177"/>
                </a:cubicBezTo>
                <a:cubicBezTo>
                  <a:pt x="131168" y="230177"/>
                  <a:pt x="1" y="178650"/>
                  <a:pt x="1" y="115089"/>
                </a:cubicBezTo>
                <a:cubicBezTo>
                  <a:pt x="1" y="51527"/>
                  <a:pt x="131169" y="0"/>
                  <a:pt x="292971" y="0"/>
                </a:cubicBezTo>
                <a:cubicBezTo>
                  <a:pt x="454774" y="0"/>
                  <a:pt x="585941" y="51527"/>
                  <a:pt x="585941" y="115089"/>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10" name="Google Shape;1510;p33"/>
          <p:cNvSpPr/>
          <p:nvPr/>
        </p:nvSpPr>
        <p:spPr>
          <a:xfrm flipH="1">
            <a:off x="456583" y="271612"/>
            <a:ext cx="439454" cy="172633"/>
          </a:xfrm>
          <a:custGeom>
            <a:rect b="b" l="l" r="r" t="t"/>
            <a:pathLst>
              <a:path extrusionOk="0" h="230177" w="585939">
                <a:moveTo>
                  <a:pt x="585940" y="115089"/>
                </a:moveTo>
                <a:cubicBezTo>
                  <a:pt x="585940" y="178650"/>
                  <a:pt x="454773" y="230177"/>
                  <a:pt x="292971" y="230177"/>
                </a:cubicBezTo>
                <a:cubicBezTo>
                  <a:pt x="131168" y="230177"/>
                  <a:pt x="1" y="178650"/>
                  <a:pt x="1" y="115089"/>
                </a:cubicBezTo>
                <a:cubicBezTo>
                  <a:pt x="1" y="51527"/>
                  <a:pt x="131169" y="0"/>
                  <a:pt x="292971" y="0"/>
                </a:cubicBezTo>
                <a:cubicBezTo>
                  <a:pt x="454774" y="0"/>
                  <a:pt x="585940" y="51527"/>
                  <a:pt x="585940" y="115089"/>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11" name="Google Shape;1511;p33"/>
          <p:cNvSpPr/>
          <p:nvPr/>
        </p:nvSpPr>
        <p:spPr>
          <a:xfrm flipH="1">
            <a:off x="3123925" y="4874896"/>
            <a:ext cx="439454" cy="172633"/>
          </a:xfrm>
          <a:custGeom>
            <a:rect b="b" l="l" r="r" t="t"/>
            <a:pathLst>
              <a:path extrusionOk="0" h="230177" w="585939">
                <a:moveTo>
                  <a:pt x="585940" y="115089"/>
                </a:moveTo>
                <a:cubicBezTo>
                  <a:pt x="585940" y="178651"/>
                  <a:pt x="454773" y="230177"/>
                  <a:pt x="292970" y="230177"/>
                </a:cubicBezTo>
                <a:cubicBezTo>
                  <a:pt x="131167" y="230177"/>
                  <a:pt x="0" y="178650"/>
                  <a:pt x="0" y="115089"/>
                </a:cubicBezTo>
                <a:cubicBezTo>
                  <a:pt x="0" y="51527"/>
                  <a:pt x="131167" y="0"/>
                  <a:pt x="292970" y="0"/>
                </a:cubicBezTo>
                <a:cubicBezTo>
                  <a:pt x="454773" y="0"/>
                  <a:pt x="585940" y="51527"/>
                  <a:pt x="585940" y="115089"/>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12" name="Google Shape;1512;p33"/>
          <p:cNvSpPr/>
          <p:nvPr/>
        </p:nvSpPr>
        <p:spPr>
          <a:xfrm flipH="1">
            <a:off x="4829498" y="4575508"/>
            <a:ext cx="439454" cy="172633"/>
          </a:xfrm>
          <a:custGeom>
            <a:rect b="b" l="l" r="r" t="t"/>
            <a:pathLst>
              <a:path extrusionOk="0" h="230177" w="585939">
                <a:moveTo>
                  <a:pt x="585940" y="115088"/>
                </a:moveTo>
                <a:cubicBezTo>
                  <a:pt x="585940" y="178650"/>
                  <a:pt x="454773" y="230177"/>
                  <a:pt x="292970" y="230177"/>
                </a:cubicBezTo>
                <a:cubicBezTo>
                  <a:pt x="131167" y="230177"/>
                  <a:pt x="0" y="178650"/>
                  <a:pt x="0" y="115088"/>
                </a:cubicBezTo>
                <a:cubicBezTo>
                  <a:pt x="0" y="51526"/>
                  <a:pt x="131167" y="0"/>
                  <a:pt x="292970" y="0"/>
                </a:cubicBezTo>
                <a:cubicBezTo>
                  <a:pt x="454773" y="0"/>
                  <a:pt x="585940" y="51527"/>
                  <a:pt x="585940" y="115088"/>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13" name="Google Shape;1513;p33"/>
          <p:cNvSpPr/>
          <p:nvPr/>
        </p:nvSpPr>
        <p:spPr>
          <a:xfrm flipH="1">
            <a:off x="4543494" y="4523404"/>
            <a:ext cx="265390" cy="104210"/>
          </a:xfrm>
          <a:custGeom>
            <a:rect b="b" l="l" r="r" t="t"/>
            <a:pathLst>
              <a:path extrusionOk="0" h="138946" w="353854">
                <a:moveTo>
                  <a:pt x="353855" y="69473"/>
                </a:moveTo>
                <a:cubicBezTo>
                  <a:pt x="353855" y="107842"/>
                  <a:pt x="274641" y="138946"/>
                  <a:pt x="176928" y="138946"/>
                </a:cubicBezTo>
                <a:cubicBezTo>
                  <a:pt x="79213" y="138946"/>
                  <a:pt x="1" y="107842"/>
                  <a:pt x="1" y="69473"/>
                </a:cubicBezTo>
                <a:cubicBezTo>
                  <a:pt x="1" y="31104"/>
                  <a:pt x="79214" y="0"/>
                  <a:pt x="176928" y="0"/>
                </a:cubicBezTo>
                <a:cubicBezTo>
                  <a:pt x="274642" y="0"/>
                  <a:pt x="353855" y="31103"/>
                  <a:pt x="353855" y="69473"/>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14" name="Google Shape;1514;p33"/>
          <p:cNvSpPr/>
          <p:nvPr/>
        </p:nvSpPr>
        <p:spPr>
          <a:xfrm flipH="1">
            <a:off x="4356618" y="4685015"/>
            <a:ext cx="265390" cy="104210"/>
          </a:xfrm>
          <a:custGeom>
            <a:rect b="b" l="l" r="r" t="t"/>
            <a:pathLst>
              <a:path extrusionOk="0" h="138946" w="353854">
                <a:moveTo>
                  <a:pt x="353854" y="69473"/>
                </a:moveTo>
                <a:cubicBezTo>
                  <a:pt x="353854" y="107842"/>
                  <a:pt x="274641" y="138946"/>
                  <a:pt x="176927" y="138946"/>
                </a:cubicBezTo>
                <a:cubicBezTo>
                  <a:pt x="79213" y="138946"/>
                  <a:pt x="0" y="107843"/>
                  <a:pt x="0" y="69473"/>
                </a:cubicBezTo>
                <a:cubicBezTo>
                  <a:pt x="0" y="31104"/>
                  <a:pt x="79214" y="0"/>
                  <a:pt x="176927" y="0"/>
                </a:cubicBezTo>
                <a:cubicBezTo>
                  <a:pt x="274642" y="0"/>
                  <a:pt x="353854" y="31104"/>
                  <a:pt x="353854" y="69473"/>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15" name="Google Shape;1515;p33"/>
          <p:cNvSpPr/>
          <p:nvPr/>
        </p:nvSpPr>
        <p:spPr>
          <a:xfrm>
            <a:off x="3569071" y="4104822"/>
            <a:ext cx="411398" cy="448186"/>
          </a:xfrm>
          <a:custGeom>
            <a:rect b="b" l="l" r="r" t="t"/>
            <a:pathLst>
              <a:path extrusionOk="0" h="597582" w="548531">
                <a:moveTo>
                  <a:pt x="270640" y="582504"/>
                </a:moveTo>
                <a:cubicBezTo>
                  <a:pt x="199067" y="457873"/>
                  <a:pt x="107359" y="344883"/>
                  <a:pt x="0" y="249263"/>
                </a:cubicBezTo>
                <a:cubicBezTo>
                  <a:pt x="92090" y="317782"/>
                  <a:pt x="175591" y="397943"/>
                  <a:pt x="247927" y="486979"/>
                </a:cubicBezTo>
                <a:cubicBezTo>
                  <a:pt x="168625" y="340685"/>
                  <a:pt x="117474" y="179217"/>
                  <a:pt x="98102" y="13932"/>
                </a:cubicBezTo>
                <a:cubicBezTo>
                  <a:pt x="145912" y="140282"/>
                  <a:pt x="197540" y="265200"/>
                  <a:pt x="252889" y="388495"/>
                </a:cubicBezTo>
                <a:cubicBezTo>
                  <a:pt x="215385" y="261001"/>
                  <a:pt x="226932" y="119669"/>
                  <a:pt x="284667" y="0"/>
                </a:cubicBezTo>
                <a:cubicBezTo>
                  <a:pt x="292111" y="137228"/>
                  <a:pt x="299746" y="275792"/>
                  <a:pt x="336772" y="408059"/>
                </a:cubicBezTo>
                <a:cubicBezTo>
                  <a:pt x="335723" y="305566"/>
                  <a:pt x="373131" y="203075"/>
                  <a:pt x="440028" y="125490"/>
                </a:cubicBezTo>
                <a:cubicBezTo>
                  <a:pt x="400615" y="239529"/>
                  <a:pt x="384392" y="361584"/>
                  <a:pt x="392790" y="482017"/>
                </a:cubicBezTo>
                <a:cubicBezTo>
                  <a:pt x="406532" y="441459"/>
                  <a:pt x="420942" y="400424"/>
                  <a:pt x="445467" y="365210"/>
                </a:cubicBezTo>
                <a:cubicBezTo>
                  <a:pt x="469993" y="330092"/>
                  <a:pt x="506161" y="300986"/>
                  <a:pt x="548532" y="294306"/>
                </a:cubicBezTo>
                <a:cubicBezTo>
                  <a:pt x="467130" y="378762"/>
                  <a:pt x="407772" y="484212"/>
                  <a:pt x="377712" y="597582"/>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16" name="Google Shape;1516;p33"/>
          <p:cNvSpPr/>
          <p:nvPr/>
        </p:nvSpPr>
        <p:spPr>
          <a:xfrm>
            <a:off x="3687738" y="4085068"/>
            <a:ext cx="411398" cy="448186"/>
          </a:xfrm>
          <a:custGeom>
            <a:rect b="b" l="l" r="r" t="t"/>
            <a:pathLst>
              <a:path extrusionOk="0" h="597582" w="548531">
                <a:moveTo>
                  <a:pt x="270639" y="582504"/>
                </a:moveTo>
                <a:cubicBezTo>
                  <a:pt x="199067" y="457873"/>
                  <a:pt x="107359" y="344884"/>
                  <a:pt x="0" y="249263"/>
                </a:cubicBezTo>
                <a:cubicBezTo>
                  <a:pt x="92090" y="317782"/>
                  <a:pt x="175591" y="397943"/>
                  <a:pt x="247927" y="486979"/>
                </a:cubicBezTo>
                <a:cubicBezTo>
                  <a:pt x="168625" y="340685"/>
                  <a:pt x="117474" y="179217"/>
                  <a:pt x="98102" y="13933"/>
                </a:cubicBezTo>
                <a:cubicBezTo>
                  <a:pt x="145912" y="140282"/>
                  <a:pt x="197540" y="265200"/>
                  <a:pt x="252889" y="388496"/>
                </a:cubicBezTo>
                <a:cubicBezTo>
                  <a:pt x="215385" y="261001"/>
                  <a:pt x="226932" y="119669"/>
                  <a:pt x="284667" y="0"/>
                </a:cubicBezTo>
                <a:cubicBezTo>
                  <a:pt x="292111" y="137228"/>
                  <a:pt x="299745" y="275792"/>
                  <a:pt x="336772" y="408059"/>
                </a:cubicBezTo>
                <a:cubicBezTo>
                  <a:pt x="335723" y="305567"/>
                  <a:pt x="373131" y="203075"/>
                  <a:pt x="440027" y="125490"/>
                </a:cubicBezTo>
                <a:cubicBezTo>
                  <a:pt x="400615" y="239529"/>
                  <a:pt x="384392" y="361584"/>
                  <a:pt x="392789" y="482017"/>
                </a:cubicBezTo>
                <a:cubicBezTo>
                  <a:pt x="406531" y="441459"/>
                  <a:pt x="420941" y="400424"/>
                  <a:pt x="445467" y="365211"/>
                </a:cubicBezTo>
                <a:cubicBezTo>
                  <a:pt x="469993" y="330092"/>
                  <a:pt x="506160" y="300986"/>
                  <a:pt x="548531" y="294306"/>
                </a:cubicBezTo>
                <a:cubicBezTo>
                  <a:pt x="467129" y="378762"/>
                  <a:pt x="407772" y="484212"/>
                  <a:pt x="377712" y="597582"/>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17" name="Google Shape;1517;p33"/>
          <p:cNvSpPr/>
          <p:nvPr/>
        </p:nvSpPr>
        <p:spPr>
          <a:xfrm flipH="1">
            <a:off x="2343714" y="4513025"/>
            <a:ext cx="411398" cy="448186"/>
          </a:xfrm>
          <a:custGeom>
            <a:rect b="b" l="l" r="r" t="t"/>
            <a:pathLst>
              <a:path extrusionOk="0" h="597582" w="548531">
                <a:moveTo>
                  <a:pt x="270639" y="582504"/>
                </a:moveTo>
                <a:cubicBezTo>
                  <a:pt x="199067" y="457873"/>
                  <a:pt x="107359" y="344884"/>
                  <a:pt x="0" y="249263"/>
                </a:cubicBezTo>
                <a:cubicBezTo>
                  <a:pt x="92090" y="317782"/>
                  <a:pt x="175591" y="397943"/>
                  <a:pt x="247927" y="486979"/>
                </a:cubicBezTo>
                <a:cubicBezTo>
                  <a:pt x="168625" y="340685"/>
                  <a:pt x="117474" y="179217"/>
                  <a:pt x="98102" y="13932"/>
                </a:cubicBezTo>
                <a:cubicBezTo>
                  <a:pt x="145912" y="140282"/>
                  <a:pt x="197540" y="265200"/>
                  <a:pt x="252889" y="388495"/>
                </a:cubicBezTo>
                <a:cubicBezTo>
                  <a:pt x="215385" y="261001"/>
                  <a:pt x="226932" y="119669"/>
                  <a:pt x="284667" y="0"/>
                </a:cubicBezTo>
                <a:cubicBezTo>
                  <a:pt x="292111" y="137228"/>
                  <a:pt x="299745" y="275792"/>
                  <a:pt x="336772" y="408059"/>
                </a:cubicBezTo>
                <a:cubicBezTo>
                  <a:pt x="335723" y="305567"/>
                  <a:pt x="373131" y="203075"/>
                  <a:pt x="440027" y="125490"/>
                </a:cubicBezTo>
                <a:cubicBezTo>
                  <a:pt x="400615" y="239529"/>
                  <a:pt x="384392" y="361584"/>
                  <a:pt x="392789" y="482017"/>
                </a:cubicBezTo>
                <a:cubicBezTo>
                  <a:pt x="406531" y="441459"/>
                  <a:pt x="420941" y="400424"/>
                  <a:pt x="445467" y="365211"/>
                </a:cubicBezTo>
                <a:cubicBezTo>
                  <a:pt x="469993" y="330092"/>
                  <a:pt x="506160" y="300986"/>
                  <a:pt x="548531" y="294306"/>
                </a:cubicBezTo>
                <a:cubicBezTo>
                  <a:pt x="467130" y="378762"/>
                  <a:pt x="407772" y="484212"/>
                  <a:pt x="377711" y="597582"/>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18" name="Google Shape;1518;p33"/>
          <p:cNvSpPr/>
          <p:nvPr/>
        </p:nvSpPr>
        <p:spPr>
          <a:xfrm flipH="1">
            <a:off x="2462381" y="4493272"/>
            <a:ext cx="411398" cy="448186"/>
          </a:xfrm>
          <a:custGeom>
            <a:rect b="b" l="l" r="r" t="t"/>
            <a:pathLst>
              <a:path extrusionOk="0" h="597582" w="548531">
                <a:moveTo>
                  <a:pt x="270639" y="582504"/>
                </a:moveTo>
                <a:cubicBezTo>
                  <a:pt x="199067" y="457873"/>
                  <a:pt x="107359" y="344884"/>
                  <a:pt x="0" y="249263"/>
                </a:cubicBezTo>
                <a:cubicBezTo>
                  <a:pt x="92090" y="317782"/>
                  <a:pt x="175591" y="397943"/>
                  <a:pt x="247927" y="486979"/>
                </a:cubicBezTo>
                <a:cubicBezTo>
                  <a:pt x="168625" y="340685"/>
                  <a:pt x="117474" y="179218"/>
                  <a:pt x="98102" y="13933"/>
                </a:cubicBezTo>
                <a:cubicBezTo>
                  <a:pt x="145912" y="140282"/>
                  <a:pt x="197540" y="265200"/>
                  <a:pt x="252889" y="388496"/>
                </a:cubicBezTo>
                <a:cubicBezTo>
                  <a:pt x="215385" y="261001"/>
                  <a:pt x="226933" y="119669"/>
                  <a:pt x="284668" y="0"/>
                </a:cubicBezTo>
                <a:cubicBezTo>
                  <a:pt x="292111" y="137228"/>
                  <a:pt x="299745" y="275793"/>
                  <a:pt x="336772" y="408059"/>
                </a:cubicBezTo>
                <a:cubicBezTo>
                  <a:pt x="335723" y="305567"/>
                  <a:pt x="373131" y="203075"/>
                  <a:pt x="440027" y="125491"/>
                </a:cubicBezTo>
                <a:cubicBezTo>
                  <a:pt x="400615" y="239529"/>
                  <a:pt x="384392" y="361584"/>
                  <a:pt x="392789" y="482017"/>
                </a:cubicBezTo>
                <a:cubicBezTo>
                  <a:pt x="406531" y="441459"/>
                  <a:pt x="420941" y="400424"/>
                  <a:pt x="445467" y="365211"/>
                </a:cubicBezTo>
                <a:cubicBezTo>
                  <a:pt x="469993" y="330093"/>
                  <a:pt x="506160" y="300986"/>
                  <a:pt x="548531" y="294306"/>
                </a:cubicBezTo>
                <a:cubicBezTo>
                  <a:pt x="467130" y="378762"/>
                  <a:pt x="407772" y="484212"/>
                  <a:pt x="377712" y="597582"/>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519" name="Google Shape;1519;p33"/>
          <p:cNvGrpSpPr/>
          <p:nvPr/>
        </p:nvGrpSpPr>
        <p:grpSpPr>
          <a:xfrm flipH="1">
            <a:off x="3598602" y="4468594"/>
            <a:ext cx="470912" cy="185841"/>
            <a:chOff x="4143455" y="6230676"/>
            <a:chExt cx="627883" cy="247788"/>
          </a:xfrm>
        </p:grpSpPr>
        <p:grpSp>
          <p:nvGrpSpPr>
            <p:cNvPr id="1520" name="Google Shape;1520;p33"/>
            <p:cNvGrpSpPr/>
            <p:nvPr/>
          </p:nvGrpSpPr>
          <p:grpSpPr>
            <a:xfrm>
              <a:off x="4143455" y="6230676"/>
              <a:ext cx="627883" cy="247788"/>
              <a:chOff x="4143455" y="6230676"/>
              <a:chExt cx="627883" cy="247788"/>
            </a:xfrm>
          </p:grpSpPr>
          <p:sp>
            <p:nvSpPr>
              <p:cNvPr id="1521" name="Google Shape;1521;p33"/>
              <p:cNvSpPr/>
              <p:nvPr/>
            </p:nvSpPr>
            <p:spPr>
              <a:xfrm>
                <a:off x="4157551" y="6244360"/>
                <a:ext cx="599608" cy="219581"/>
              </a:xfrm>
              <a:custGeom>
                <a:rect b="b" l="l" r="r" t="t"/>
                <a:pathLst>
                  <a:path extrusionOk="0" h="219581" w="599608">
                    <a:moveTo>
                      <a:pt x="13305" y="105644"/>
                    </a:moveTo>
                    <a:cubicBezTo>
                      <a:pt x="20558" y="94574"/>
                      <a:pt x="30101" y="84363"/>
                      <a:pt x="39835" y="75965"/>
                    </a:cubicBezTo>
                    <a:cubicBezTo>
                      <a:pt x="88695" y="33690"/>
                      <a:pt x="151011" y="7256"/>
                      <a:pt x="215426" y="1339"/>
                    </a:cubicBezTo>
                    <a:cubicBezTo>
                      <a:pt x="250639" y="-1905"/>
                      <a:pt x="286330" y="958"/>
                      <a:pt x="321067" y="7638"/>
                    </a:cubicBezTo>
                    <a:cubicBezTo>
                      <a:pt x="420601" y="26914"/>
                      <a:pt x="543419" y="61651"/>
                      <a:pt x="593806" y="147156"/>
                    </a:cubicBezTo>
                    <a:cubicBezTo>
                      <a:pt x="608597" y="172159"/>
                      <a:pt x="593710" y="204032"/>
                      <a:pt x="564986" y="208422"/>
                    </a:cubicBezTo>
                    <a:cubicBezTo>
                      <a:pt x="461445" y="224359"/>
                      <a:pt x="210082" y="223596"/>
                      <a:pt x="60829" y="203746"/>
                    </a:cubicBezTo>
                    <a:cubicBezTo>
                      <a:pt x="44511" y="201552"/>
                      <a:pt x="28765" y="194871"/>
                      <a:pt x="17122" y="183229"/>
                    </a:cubicBezTo>
                    <a:cubicBezTo>
                      <a:pt x="-7689" y="158226"/>
                      <a:pt x="-2441" y="129788"/>
                      <a:pt x="13305" y="105644"/>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22" name="Google Shape;1522;p33"/>
              <p:cNvSpPr/>
              <p:nvPr/>
            </p:nvSpPr>
            <p:spPr>
              <a:xfrm>
                <a:off x="4143455" y="6230676"/>
                <a:ext cx="627883" cy="247788"/>
              </a:xfrm>
              <a:custGeom>
                <a:rect b="b" l="l" r="r" t="t"/>
                <a:pathLst>
                  <a:path extrusionOk="0" h="247788" w="627883">
                    <a:moveTo>
                      <a:pt x="39808" y="126581"/>
                    </a:moveTo>
                    <a:cubicBezTo>
                      <a:pt x="66623" y="87073"/>
                      <a:pt x="115961" y="59971"/>
                      <a:pt x="160049" y="44702"/>
                    </a:cubicBezTo>
                    <a:cubicBezTo>
                      <a:pt x="210055" y="27334"/>
                      <a:pt x="263304" y="24185"/>
                      <a:pt x="315409" y="32392"/>
                    </a:cubicBezTo>
                    <a:cubicBezTo>
                      <a:pt x="357303" y="38976"/>
                      <a:pt x="399197" y="49092"/>
                      <a:pt x="439468" y="62357"/>
                    </a:cubicBezTo>
                    <a:cubicBezTo>
                      <a:pt x="478404" y="75145"/>
                      <a:pt x="517244" y="92035"/>
                      <a:pt x="549785" y="117325"/>
                    </a:cubicBezTo>
                    <a:cubicBezTo>
                      <a:pt x="569158" y="132403"/>
                      <a:pt x="621167" y="176968"/>
                      <a:pt x="589580" y="202448"/>
                    </a:cubicBezTo>
                    <a:cubicBezTo>
                      <a:pt x="579178" y="210846"/>
                      <a:pt x="561237" y="210369"/>
                      <a:pt x="548449" y="211609"/>
                    </a:cubicBezTo>
                    <a:cubicBezTo>
                      <a:pt x="532513" y="213232"/>
                      <a:pt x="516576" y="214377"/>
                      <a:pt x="500639" y="215331"/>
                    </a:cubicBezTo>
                    <a:cubicBezTo>
                      <a:pt x="417519" y="220293"/>
                      <a:pt x="333923" y="219912"/>
                      <a:pt x="250803" y="216762"/>
                    </a:cubicBezTo>
                    <a:cubicBezTo>
                      <a:pt x="204424" y="214949"/>
                      <a:pt x="158141" y="212182"/>
                      <a:pt x="111953" y="207410"/>
                    </a:cubicBezTo>
                    <a:cubicBezTo>
                      <a:pt x="90385" y="205215"/>
                      <a:pt x="65287" y="205215"/>
                      <a:pt x="47156" y="191760"/>
                    </a:cubicBezTo>
                    <a:cubicBezTo>
                      <a:pt x="23680" y="174391"/>
                      <a:pt x="25493" y="149198"/>
                      <a:pt x="39808" y="126581"/>
                    </a:cubicBezTo>
                    <a:cubicBezTo>
                      <a:pt x="49637" y="110931"/>
                      <a:pt x="24921" y="96616"/>
                      <a:pt x="15091" y="112171"/>
                    </a:cubicBezTo>
                    <a:cubicBezTo>
                      <a:pt x="2017" y="132880"/>
                      <a:pt x="-5045" y="157787"/>
                      <a:pt x="4212" y="181453"/>
                    </a:cubicBezTo>
                    <a:cubicBezTo>
                      <a:pt x="14041" y="206551"/>
                      <a:pt x="37899" y="224206"/>
                      <a:pt x="63760" y="229932"/>
                    </a:cubicBezTo>
                    <a:cubicBezTo>
                      <a:pt x="83992" y="234417"/>
                      <a:pt x="105559" y="235562"/>
                      <a:pt x="126076" y="237471"/>
                    </a:cubicBezTo>
                    <a:cubicBezTo>
                      <a:pt x="149361" y="239666"/>
                      <a:pt x="172741" y="241383"/>
                      <a:pt x="196122" y="242720"/>
                    </a:cubicBezTo>
                    <a:cubicBezTo>
                      <a:pt x="291552" y="248350"/>
                      <a:pt x="387554" y="249590"/>
                      <a:pt x="482984" y="244914"/>
                    </a:cubicBezTo>
                    <a:cubicBezTo>
                      <a:pt x="501593" y="243960"/>
                      <a:pt x="520106" y="242815"/>
                      <a:pt x="538620" y="241192"/>
                    </a:cubicBezTo>
                    <a:cubicBezTo>
                      <a:pt x="555034" y="239666"/>
                      <a:pt x="573261" y="239284"/>
                      <a:pt x="589007" y="234512"/>
                    </a:cubicBezTo>
                    <a:cubicBezTo>
                      <a:pt x="610288" y="228023"/>
                      <a:pt x="625557" y="208842"/>
                      <a:pt x="627656" y="186893"/>
                    </a:cubicBezTo>
                    <a:cubicBezTo>
                      <a:pt x="629755" y="164848"/>
                      <a:pt x="616968" y="146622"/>
                      <a:pt x="603798" y="130207"/>
                    </a:cubicBezTo>
                    <a:cubicBezTo>
                      <a:pt x="545586" y="57967"/>
                      <a:pt x="445003" y="29624"/>
                      <a:pt x="358066" y="11397"/>
                    </a:cubicBezTo>
                    <a:cubicBezTo>
                      <a:pt x="294605" y="-1867"/>
                      <a:pt x="230476" y="-5971"/>
                      <a:pt x="167493" y="12352"/>
                    </a:cubicBezTo>
                    <a:cubicBezTo>
                      <a:pt x="110426" y="28861"/>
                      <a:pt x="49064" y="62070"/>
                      <a:pt x="14996" y="112171"/>
                    </a:cubicBezTo>
                    <a:cubicBezTo>
                      <a:pt x="4689" y="127440"/>
                      <a:pt x="29501" y="141755"/>
                      <a:pt x="39808" y="12658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523" name="Google Shape;1523;p33"/>
            <p:cNvSpPr/>
            <p:nvPr/>
          </p:nvSpPr>
          <p:spPr>
            <a:xfrm>
              <a:off x="4183715" y="6271686"/>
              <a:ext cx="362845" cy="164784"/>
            </a:xfrm>
            <a:custGeom>
              <a:rect b="b" l="l" r="r" t="t"/>
              <a:pathLst>
                <a:path extrusionOk="0" h="164784" w="362845">
                  <a:moveTo>
                    <a:pt x="7849" y="77555"/>
                  </a:moveTo>
                  <a:cubicBezTo>
                    <a:pt x="12143" y="69348"/>
                    <a:pt x="17869" y="61809"/>
                    <a:pt x="23691" y="55511"/>
                  </a:cubicBezTo>
                  <a:cubicBezTo>
                    <a:pt x="52987" y="24210"/>
                    <a:pt x="90587" y="4838"/>
                    <a:pt x="129427" y="829"/>
                  </a:cubicBezTo>
                  <a:cubicBezTo>
                    <a:pt x="150708" y="-1365"/>
                    <a:pt x="172275" y="925"/>
                    <a:pt x="193365" y="6173"/>
                  </a:cubicBezTo>
                  <a:cubicBezTo>
                    <a:pt x="253677" y="21156"/>
                    <a:pt x="328208" y="47972"/>
                    <a:pt x="359222" y="112101"/>
                  </a:cubicBezTo>
                  <a:cubicBezTo>
                    <a:pt x="368288" y="130900"/>
                    <a:pt x="359509" y="154567"/>
                    <a:pt x="342140" y="157716"/>
                  </a:cubicBezTo>
                  <a:cubicBezTo>
                    <a:pt x="279634" y="168977"/>
                    <a:pt x="127519" y="166782"/>
                    <a:pt x="37146" y="151132"/>
                  </a:cubicBezTo>
                  <a:cubicBezTo>
                    <a:pt x="27222" y="149414"/>
                    <a:pt x="17679" y="144356"/>
                    <a:pt x="10617" y="135481"/>
                  </a:cubicBezTo>
                  <a:cubicBezTo>
                    <a:pt x="-4557" y="116777"/>
                    <a:pt x="-1598" y="95496"/>
                    <a:pt x="7849" y="77555"/>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24" name="Google Shape;1524;p33"/>
            <p:cNvSpPr/>
            <p:nvPr/>
          </p:nvSpPr>
          <p:spPr>
            <a:xfrm>
              <a:off x="4230202" y="6293383"/>
              <a:ext cx="134851" cy="61342"/>
            </a:xfrm>
            <a:custGeom>
              <a:rect b="b" l="l" r="r" t="t"/>
              <a:pathLst>
                <a:path extrusionOk="0" h="61342" w="134851">
                  <a:moveTo>
                    <a:pt x="2875" y="28851"/>
                  </a:moveTo>
                  <a:cubicBezTo>
                    <a:pt x="4497" y="25797"/>
                    <a:pt x="6597" y="22935"/>
                    <a:pt x="8792" y="20644"/>
                  </a:cubicBezTo>
                  <a:cubicBezTo>
                    <a:pt x="19671" y="9002"/>
                    <a:pt x="33699" y="1749"/>
                    <a:pt x="48109" y="318"/>
                  </a:cubicBezTo>
                  <a:cubicBezTo>
                    <a:pt x="56029" y="-541"/>
                    <a:pt x="64046" y="413"/>
                    <a:pt x="71871" y="2321"/>
                  </a:cubicBezTo>
                  <a:cubicBezTo>
                    <a:pt x="94297" y="7952"/>
                    <a:pt x="121971" y="17877"/>
                    <a:pt x="133519" y="41734"/>
                  </a:cubicBezTo>
                  <a:cubicBezTo>
                    <a:pt x="136858" y="48701"/>
                    <a:pt x="133614" y="57576"/>
                    <a:pt x="127220" y="58721"/>
                  </a:cubicBezTo>
                  <a:cubicBezTo>
                    <a:pt x="103935" y="62920"/>
                    <a:pt x="47441" y="62061"/>
                    <a:pt x="13754" y="56240"/>
                  </a:cubicBezTo>
                  <a:cubicBezTo>
                    <a:pt x="10032" y="55571"/>
                    <a:pt x="6501" y="53663"/>
                    <a:pt x="3925" y="50418"/>
                  </a:cubicBezTo>
                  <a:cubicBezTo>
                    <a:pt x="-1706" y="43452"/>
                    <a:pt x="-561" y="35531"/>
                    <a:pt x="2875" y="28851"/>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525" name="Google Shape;1525;p33"/>
          <p:cNvGrpSpPr/>
          <p:nvPr/>
        </p:nvGrpSpPr>
        <p:grpSpPr>
          <a:xfrm flipH="1">
            <a:off x="3485475" y="4593389"/>
            <a:ext cx="316066" cy="129376"/>
            <a:chOff x="4500753" y="6397069"/>
            <a:chExt cx="421421" cy="172502"/>
          </a:xfrm>
        </p:grpSpPr>
        <p:grpSp>
          <p:nvGrpSpPr>
            <p:cNvPr id="1526" name="Google Shape;1526;p33"/>
            <p:cNvGrpSpPr/>
            <p:nvPr/>
          </p:nvGrpSpPr>
          <p:grpSpPr>
            <a:xfrm>
              <a:off x="4500753" y="6397069"/>
              <a:ext cx="421421" cy="172502"/>
              <a:chOff x="4500753" y="6397069"/>
              <a:chExt cx="421421" cy="172502"/>
            </a:xfrm>
          </p:grpSpPr>
          <p:sp>
            <p:nvSpPr>
              <p:cNvPr id="1527" name="Google Shape;1527;p33"/>
              <p:cNvSpPr/>
              <p:nvPr/>
            </p:nvSpPr>
            <p:spPr>
              <a:xfrm>
                <a:off x="4513984" y="6410684"/>
                <a:ext cx="393970" cy="144189"/>
              </a:xfrm>
              <a:custGeom>
                <a:rect b="b" l="l" r="r" t="t"/>
                <a:pathLst>
                  <a:path extrusionOk="0" h="144189" w="393970">
                    <a:moveTo>
                      <a:pt x="8722" y="69487"/>
                    </a:moveTo>
                    <a:cubicBezTo>
                      <a:pt x="13494" y="62234"/>
                      <a:pt x="19697" y="55554"/>
                      <a:pt x="26186" y="49924"/>
                    </a:cubicBezTo>
                    <a:cubicBezTo>
                      <a:pt x="58346" y="22154"/>
                      <a:pt x="99286" y="4785"/>
                      <a:pt x="141561" y="872"/>
                    </a:cubicBezTo>
                    <a:cubicBezTo>
                      <a:pt x="164750" y="-1227"/>
                      <a:pt x="188131" y="587"/>
                      <a:pt x="210938" y="4976"/>
                    </a:cubicBezTo>
                    <a:cubicBezTo>
                      <a:pt x="276308" y="17573"/>
                      <a:pt x="357042" y="40476"/>
                      <a:pt x="390156" y="96589"/>
                    </a:cubicBezTo>
                    <a:cubicBezTo>
                      <a:pt x="399890" y="113003"/>
                      <a:pt x="390060" y="133997"/>
                      <a:pt x="371261" y="136860"/>
                    </a:cubicBezTo>
                    <a:cubicBezTo>
                      <a:pt x="303219" y="147358"/>
                      <a:pt x="138126" y="146785"/>
                      <a:pt x="40119" y="133806"/>
                    </a:cubicBezTo>
                    <a:cubicBezTo>
                      <a:pt x="29335" y="132375"/>
                      <a:pt x="19124" y="127985"/>
                      <a:pt x="11394" y="120351"/>
                    </a:cubicBezTo>
                    <a:cubicBezTo>
                      <a:pt x="-5115" y="104032"/>
                      <a:pt x="-1584" y="85328"/>
                      <a:pt x="8722" y="69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28" name="Google Shape;1528;p33"/>
              <p:cNvSpPr/>
              <p:nvPr/>
            </p:nvSpPr>
            <p:spPr>
              <a:xfrm>
                <a:off x="4500753" y="6397069"/>
                <a:ext cx="421421" cy="172502"/>
              </a:xfrm>
              <a:custGeom>
                <a:rect b="b" l="l" r="r" t="t"/>
                <a:pathLst>
                  <a:path extrusionOk="0" h="172502" w="421421">
                    <a:moveTo>
                      <a:pt x="34359" y="90355"/>
                    </a:moveTo>
                    <a:cubicBezTo>
                      <a:pt x="51728" y="65257"/>
                      <a:pt x="83601" y="47889"/>
                      <a:pt x="111944" y="38250"/>
                    </a:cubicBezTo>
                    <a:cubicBezTo>
                      <a:pt x="143913" y="27466"/>
                      <a:pt x="177886" y="25654"/>
                      <a:pt x="211191" y="30902"/>
                    </a:cubicBezTo>
                    <a:cubicBezTo>
                      <a:pt x="262437" y="39014"/>
                      <a:pt x="319885" y="52947"/>
                      <a:pt x="361684" y="85202"/>
                    </a:cubicBezTo>
                    <a:cubicBezTo>
                      <a:pt x="371608" y="92836"/>
                      <a:pt x="408254" y="124042"/>
                      <a:pt x="385828" y="135398"/>
                    </a:cubicBezTo>
                    <a:cubicBezTo>
                      <a:pt x="379339" y="138643"/>
                      <a:pt x="369605" y="138261"/>
                      <a:pt x="362543" y="139024"/>
                    </a:cubicBezTo>
                    <a:cubicBezTo>
                      <a:pt x="351377" y="140170"/>
                      <a:pt x="340212" y="140933"/>
                      <a:pt x="328951" y="141505"/>
                    </a:cubicBezTo>
                    <a:cubicBezTo>
                      <a:pt x="276465" y="144464"/>
                      <a:pt x="223692" y="144273"/>
                      <a:pt x="171110" y="142269"/>
                    </a:cubicBezTo>
                    <a:cubicBezTo>
                      <a:pt x="141718" y="141219"/>
                      <a:pt x="112230" y="139502"/>
                      <a:pt x="82933" y="136638"/>
                    </a:cubicBezTo>
                    <a:cubicBezTo>
                      <a:pt x="70241" y="135398"/>
                      <a:pt x="55067" y="135589"/>
                      <a:pt x="43330" y="130054"/>
                    </a:cubicBezTo>
                    <a:cubicBezTo>
                      <a:pt x="25484" y="121561"/>
                      <a:pt x="25007" y="105433"/>
                      <a:pt x="34359" y="90355"/>
                    </a:cubicBezTo>
                    <a:cubicBezTo>
                      <a:pt x="44093" y="74609"/>
                      <a:pt x="19281" y="60294"/>
                      <a:pt x="9643" y="75945"/>
                    </a:cubicBezTo>
                    <a:cubicBezTo>
                      <a:pt x="-9634" y="107055"/>
                      <a:pt x="481" y="143987"/>
                      <a:pt x="35600" y="157729"/>
                    </a:cubicBezTo>
                    <a:cubicBezTo>
                      <a:pt x="49342" y="163073"/>
                      <a:pt x="65278" y="163550"/>
                      <a:pt x="79879" y="164981"/>
                    </a:cubicBezTo>
                    <a:cubicBezTo>
                      <a:pt x="95148" y="166508"/>
                      <a:pt x="110417" y="167749"/>
                      <a:pt x="125686" y="168703"/>
                    </a:cubicBezTo>
                    <a:cubicBezTo>
                      <a:pt x="190292" y="172807"/>
                      <a:pt x="255375" y="173761"/>
                      <a:pt x="320077" y="170707"/>
                    </a:cubicBezTo>
                    <a:cubicBezTo>
                      <a:pt x="333055" y="170134"/>
                      <a:pt x="345938" y="169276"/>
                      <a:pt x="358821" y="168131"/>
                    </a:cubicBezTo>
                    <a:cubicBezTo>
                      <a:pt x="369891" y="167080"/>
                      <a:pt x="382202" y="166794"/>
                      <a:pt x="392794" y="163454"/>
                    </a:cubicBezTo>
                    <a:cubicBezTo>
                      <a:pt x="406822" y="158969"/>
                      <a:pt x="417511" y="147136"/>
                      <a:pt x="420564" y="132821"/>
                    </a:cubicBezTo>
                    <a:cubicBezTo>
                      <a:pt x="423904" y="117075"/>
                      <a:pt x="417033" y="103810"/>
                      <a:pt x="407872" y="91596"/>
                    </a:cubicBezTo>
                    <a:cubicBezTo>
                      <a:pt x="369605" y="40827"/>
                      <a:pt x="302040" y="20596"/>
                      <a:pt x="242587" y="7999"/>
                    </a:cubicBezTo>
                    <a:cubicBezTo>
                      <a:pt x="199167" y="-1163"/>
                      <a:pt x="155174" y="-4216"/>
                      <a:pt x="112135" y="8380"/>
                    </a:cubicBezTo>
                    <a:cubicBezTo>
                      <a:pt x="73390" y="19737"/>
                      <a:pt x="33119" y="42258"/>
                      <a:pt x="9834" y="76040"/>
                    </a:cubicBezTo>
                    <a:cubicBezTo>
                      <a:pt x="-854" y="91119"/>
                      <a:pt x="23957" y="105433"/>
                      <a:pt x="34359" y="9035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529" name="Google Shape;1529;p33"/>
            <p:cNvSpPr/>
            <p:nvPr/>
          </p:nvSpPr>
          <p:spPr>
            <a:xfrm>
              <a:off x="4531152" y="6428771"/>
              <a:ext cx="238357" cy="108275"/>
            </a:xfrm>
            <a:custGeom>
              <a:rect b="b" l="l" r="r" t="t"/>
              <a:pathLst>
                <a:path extrusionOk="0" h="108275" w="238357">
                  <a:moveTo>
                    <a:pt x="5106" y="50923"/>
                  </a:moveTo>
                  <a:cubicBezTo>
                    <a:pt x="7969" y="45483"/>
                    <a:pt x="11690" y="40520"/>
                    <a:pt x="15508" y="36417"/>
                  </a:cubicBezTo>
                  <a:cubicBezTo>
                    <a:pt x="34784" y="15900"/>
                    <a:pt x="59405" y="3112"/>
                    <a:pt x="84981" y="535"/>
                  </a:cubicBezTo>
                  <a:cubicBezTo>
                    <a:pt x="99009" y="-896"/>
                    <a:pt x="113133" y="631"/>
                    <a:pt x="126970" y="4067"/>
                  </a:cubicBezTo>
                  <a:cubicBezTo>
                    <a:pt x="166573" y="13896"/>
                    <a:pt x="215529" y="31455"/>
                    <a:pt x="235951" y="73635"/>
                  </a:cubicBezTo>
                  <a:cubicBezTo>
                    <a:pt x="241963" y="85945"/>
                    <a:pt x="236142" y="101596"/>
                    <a:pt x="224785" y="103600"/>
                  </a:cubicBezTo>
                  <a:cubicBezTo>
                    <a:pt x="183655" y="111043"/>
                    <a:pt x="83836" y="109612"/>
                    <a:pt x="24383" y="99210"/>
                  </a:cubicBezTo>
                  <a:cubicBezTo>
                    <a:pt x="17893" y="98065"/>
                    <a:pt x="11595" y="94725"/>
                    <a:pt x="6919" y="88999"/>
                  </a:cubicBezTo>
                  <a:cubicBezTo>
                    <a:pt x="-3006" y="76689"/>
                    <a:pt x="-1002" y="62660"/>
                    <a:pt x="5106" y="50923"/>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30" name="Google Shape;1530;p33"/>
            <p:cNvSpPr/>
            <p:nvPr/>
          </p:nvSpPr>
          <p:spPr>
            <a:xfrm>
              <a:off x="4561737" y="6443018"/>
              <a:ext cx="88771" cy="40310"/>
            </a:xfrm>
            <a:custGeom>
              <a:rect b="b" l="l" r="r" t="t"/>
              <a:pathLst>
                <a:path extrusionOk="0" h="40310" w="88771">
                  <a:moveTo>
                    <a:pt x="1909" y="18926"/>
                  </a:moveTo>
                  <a:cubicBezTo>
                    <a:pt x="2958" y="16921"/>
                    <a:pt x="4390" y="15108"/>
                    <a:pt x="5821" y="13582"/>
                  </a:cubicBezTo>
                  <a:cubicBezTo>
                    <a:pt x="12978" y="5947"/>
                    <a:pt x="22140" y="1176"/>
                    <a:pt x="31683" y="221"/>
                  </a:cubicBezTo>
                  <a:cubicBezTo>
                    <a:pt x="36931" y="-351"/>
                    <a:pt x="42180" y="221"/>
                    <a:pt x="47333" y="1557"/>
                  </a:cubicBezTo>
                  <a:cubicBezTo>
                    <a:pt x="62125" y="5184"/>
                    <a:pt x="80256" y="11768"/>
                    <a:pt x="87891" y="27419"/>
                  </a:cubicBezTo>
                  <a:cubicBezTo>
                    <a:pt x="90086" y="31999"/>
                    <a:pt x="87987" y="37821"/>
                    <a:pt x="83692" y="38584"/>
                  </a:cubicBezTo>
                  <a:cubicBezTo>
                    <a:pt x="68423" y="41351"/>
                    <a:pt x="31301" y="40779"/>
                    <a:pt x="9161" y="36962"/>
                  </a:cubicBezTo>
                  <a:cubicBezTo>
                    <a:pt x="6776" y="36580"/>
                    <a:pt x="4390" y="35339"/>
                    <a:pt x="2672" y="33145"/>
                  </a:cubicBezTo>
                  <a:cubicBezTo>
                    <a:pt x="-1145" y="28469"/>
                    <a:pt x="-382" y="23315"/>
                    <a:pt x="1909" y="18926"/>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531" name="Google Shape;1531;p33"/>
          <p:cNvGrpSpPr/>
          <p:nvPr/>
        </p:nvGrpSpPr>
        <p:grpSpPr>
          <a:xfrm flipH="1">
            <a:off x="2373317" y="4779101"/>
            <a:ext cx="470912" cy="185841"/>
            <a:chOff x="8409556" y="6386036"/>
            <a:chExt cx="627883" cy="247788"/>
          </a:xfrm>
        </p:grpSpPr>
        <p:grpSp>
          <p:nvGrpSpPr>
            <p:cNvPr id="1532" name="Google Shape;1532;p33"/>
            <p:cNvGrpSpPr/>
            <p:nvPr/>
          </p:nvGrpSpPr>
          <p:grpSpPr>
            <a:xfrm>
              <a:off x="8409556" y="6386036"/>
              <a:ext cx="627883" cy="247788"/>
              <a:chOff x="8409556" y="6386036"/>
              <a:chExt cx="627883" cy="247788"/>
            </a:xfrm>
          </p:grpSpPr>
          <p:sp>
            <p:nvSpPr>
              <p:cNvPr id="1533" name="Google Shape;1533;p33"/>
              <p:cNvSpPr/>
              <p:nvPr/>
            </p:nvSpPr>
            <p:spPr>
              <a:xfrm>
                <a:off x="8423747" y="6399720"/>
                <a:ext cx="599608" cy="219581"/>
              </a:xfrm>
              <a:custGeom>
                <a:rect b="b" l="l" r="r" t="t"/>
                <a:pathLst>
                  <a:path extrusionOk="0" h="219581" w="599608">
                    <a:moveTo>
                      <a:pt x="13305" y="105644"/>
                    </a:moveTo>
                    <a:cubicBezTo>
                      <a:pt x="20558" y="94575"/>
                      <a:pt x="30101" y="84364"/>
                      <a:pt x="39835" y="75966"/>
                    </a:cubicBezTo>
                    <a:cubicBezTo>
                      <a:pt x="88695" y="33690"/>
                      <a:pt x="151011" y="7256"/>
                      <a:pt x="215426" y="1339"/>
                    </a:cubicBezTo>
                    <a:cubicBezTo>
                      <a:pt x="250640" y="-1905"/>
                      <a:pt x="286330" y="957"/>
                      <a:pt x="321067" y="7638"/>
                    </a:cubicBezTo>
                    <a:cubicBezTo>
                      <a:pt x="420600" y="26915"/>
                      <a:pt x="543419" y="61651"/>
                      <a:pt x="593806" y="147156"/>
                    </a:cubicBezTo>
                    <a:cubicBezTo>
                      <a:pt x="608598" y="172159"/>
                      <a:pt x="593711" y="204033"/>
                      <a:pt x="564986" y="208423"/>
                    </a:cubicBezTo>
                    <a:cubicBezTo>
                      <a:pt x="461444" y="224359"/>
                      <a:pt x="210082" y="223596"/>
                      <a:pt x="60829" y="203746"/>
                    </a:cubicBezTo>
                    <a:cubicBezTo>
                      <a:pt x="44511" y="201551"/>
                      <a:pt x="28765" y="194871"/>
                      <a:pt x="17122" y="183229"/>
                    </a:cubicBezTo>
                    <a:cubicBezTo>
                      <a:pt x="-7689" y="158226"/>
                      <a:pt x="-2441" y="129693"/>
                      <a:pt x="13305" y="105644"/>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34" name="Google Shape;1534;p33"/>
              <p:cNvSpPr/>
              <p:nvPr/>
            </p:nvSpPr>
            <p:spPr>
              <a:xfrm>
                <a:off x="8409556" y="6386036"/>
                <a:ext cx="627883" cy="247788"/>
              </a:xfrm>
              <a:custGeom>
                <a:rect b="b" l="l" r="r" t="t"/>
                <a:pathLst>
                  <a:path extrusionOk="0" h="247788" w="627883">
                    <a:moveTo>
                      <a:pt x="39807" y="126581"/>
                    </a:moveTo>
                    <a:cubicBezTo>
                      <a:pt x="66623" y="87073"/>
                      <a:pt x="115961" y="59971"/>
                      <a:pt x="160049" y="44702"/>
                    </a:cubicBezTo>
                    <a:cubicBezTo>
                      <a:pt x="210055" y="27334"/>
                      <a:pt x="263304" y="24185"/>
                      <a:pt x="315409" y="32392"/>
                    </a:cubicBezTo>
                    <a:cubicBezTo>
                      <a:pt x="357303" y="38977"/>
                      <a:pt x="399197" y="49092"/>
                      <a:pt x="439468" y="62357"/>
                    </a:cubicBezTo>
                    <a:cubicBezTo>
                      <a:pt x="478404" y="75145"/>
                      <a:pt x="517244" y="92036"/>
                      <a:pt x="549785" y="117324"/>
                    </a:cubicBezTo>
                    <a:cubicBezTo>
                      <a:pt x="569158" y="132403"/>
                      <a:pt x="621167" y="176968"/>
                      <a:pt x="589579" y="202448"/>
                    </a:cubicBezTo>
                    <a:cubicBezTo>
                      <a:pt x="579178" y="210846"/>
                      <a:pt x="561237" y="210369"/>
                      <a:pt x="548449" y="211609"/>
                    </a:cubicBezTo>
                    <a:cubicBezTo>
                      <a:pt x="532512" y="213232"/>
                      <a:pt x="516576" y="214377"/>
                      <a:pt x="500639" y="215331"/>
                    </a:cubicBezTo>
                    <a:cubicBezTo>
                      <a:pt x="417519" y="220294"/>
                      <a:pt x="333923" y="219912"/>
                      <a:pt x="250803" y="216763"/>
                    </a:cubicBezTo>
                    <a:cubicBezTo>
                      <a:pt x="204424" y="214950"/>
                      <a:pt x="158141" y="212182"/>
                      <a:pt x="111952" y="207410"/>
                    </a:cubicBezTo>
                    <a:cubicBezTo>
                      <a:pt x="90385" y="205216"/>
                      <a:pt x="65287" y="205216"/>
                      <a:pt x="47156" y="191760"/>
                    </a:cubicBezTo>
                    <a:cubicBezTo>
                      <a:pt x="23775" y="174392"/>
                      <a:pt x="25588" y="149103"/>
                      <a:pt x="39807" y="126581"/>
                    </a:cubicBezTo>
                    <a:cubicBezTo>
                      <a:pt x="49637" y="110931"/>
                      <a:pt x="24920" y="96616"/>
                      <a:pt x="15091" y="112171"/>
                    </a:cubicBezTo>
                    <a:cubicBezTo>
                      <a:pt x="2017" y="132880"/>
                      <a:pt x="-5045" y="157787"/>
                      <a:pt x="4212" y="181454"/>
                    </a:cubicBezTo>
                    <a:cubicBezTo>
                      <a:pt x="14041" y="206552"/>
                      <a:pt x="37899" y="224206"/>
                      <a:pt x="63760" y="229932"/>
                    </a:cubicBezTo>
                    <a:cubicBezTo>
                      <a:pt x="83992" y="234417"/>
                      <a:pt x="105559" y="235562"/>
                      <a:pt x="126076" y="237471"/>
                    </a:cubicBezTo>
                    <a:cubicBezTo>
                      <a:pt x="149361" y="239666"/>
                      <a:pt x="172741" y="241383"/>
                      <a:pt x="196122" y="242720"/>
                    </a:cubicBezTo>
                    <a:cubicBezTo>
                      <a:pt x="291552" y="248350"/>
                      <a:pt x="387554" y="249591"/>
                      <a:pt x="482984" y="244914"/>
                    </a:cubicBezTo>
                    <a:cubicBezTo>
                      <a:pt x="501593" y="243960"/>
                      <a:pt x="520107" y="242815"/>
                      <a:pt x="538620" y="241193"/>
                    </a:cubicBezTo>
                    <a:cubicBezTo>
                      <a:pt x="555034" y="239666"/>
                      <a:pt x="573261" y="239284"/>
                      <a:pt x="589007" y="234513"/>
                    </a:cubicBezTo>
                    <a:cubicBezTo>
                      <a:pt x="610288" y="228024"/>
                      <a:pt x="625557" y="208842"/>
                      <a:pt x="627656" y="186893"/>
                    </a:cubicBezTo>
                    <a:cubicBezTo>
                      <a:pt x="629756" y="164849"/>
                      <a:pt x="616968" y="146622"/>
                      <a:pt x="603799" y="130208"/>
                    </a:cubicBezTo>
                    <a:cubicBezTo>
                      <a:pt x="545586" y="57967"/>
                      <a:pt x="445003" y="29624"/>
                      <a:pt x="358067" y="11397"/>
                    </a:cubicBezTo>
                    <a:cubicBezTo>
                      <a:pt x="294606" y="-1867"/>
                      <a:pt x="230477" y="-5971"/>
                      <a:pt x="167493" y="12352"/>
                    </a:cubicBezTo>
                    <a:cubicBezTo>
                      <a:pt x="110426" y="28861"/>
                      <a:pt x="49064" y="62071"/>
                      <a:pt x="14996" y="112171"/>
                    </a:cubicBezTo>
                    <a:cubicBezTo>
                      <a:pt x="4785" y="127345"/>
                      <a:pt x="29501" y="141755"/>
                      <a:pt x="39807" y="12658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535" name="Google Shape;1535;p33"/>
            <p:cNvSpPr/>
            <p:nvPr/>
          </p:nvSpPr>
          <p:spPr>
            <a:xfrm>
              <a:off x="8449852" y="6427046"/>
              <a:ext cx="362810" cy="164784"/>
            </a:xfrm>
            <a:custGeom>
              <a:rect b="b" l="l" r="r" t="t"/>
              <a:pathLst>
                <a:path extrusionOk="0" h="164784" w="362810">
                  <a:moveTo>
                    <a:pt x="7813" y="77555"/>
                  </a:moveTo>
                  <a:cubicBezTo>
                    <a:pt x="12108" y="69348"/>
                    <a:pt x="17834" y="61809"/>
                    <a:pt x="23655" y="55511"/>
                  </a:cubicBezTo>
                  <a:cubicBezTo>
                    <a:pt x="52952" y="24210"/>
                    <a:pt x="90552" y="4837"/>
                    <a:pt x="129391" y="829"/>
                  </a:cubicBezTo>
                  <a:cubicBezTo>
                    <a:pt x="150672" y="-1365"/>
                    <a:pt x="172240" y="925"/>
                    <a:pt x="193329" y="6173"/>
                  </a:cubicBezTo>
                  <a:cubicBezTo>
                    <a:pt x="253641" y="21156"/>
                    <a:pt x="328172" y="47972"/>
                    <a:pt x="359187" y="112100"/>
                  </a:cubicBezTo>
                  <a:cubicBezTo>
                    <a:pt x="368253" y="130900"/>
                    <a:pt x="359473" y="154567"/>
                    <a:pt x="342105" y="157716"/>
                  </a:cubicBezTo>
                  <a:cubicBezTo>
                    <a:pt x="279598" y="168977"/>
                    <a:pt x="127483" y="166782"/>
                    <a:pt x="37111" y="151132"/>
                  </a:cubicBezTo>
                  <a:cubicBezTo>
                    <a:pt x="27186" y="149414"/>
                    <a:pt x="17643" y="144356"/>
                    <a:pt x="10581" y="135481"/>
                  </a:cubicBezTo>
                  <a:cubicBezTo>
                    <a:pt x="-4592" y="116681"/>
                    <a:pt x="-1538" y="95400"/>
                    <a:pt x="7813" y="77555"/>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36" name="Google Shape;1536;p33"/>
            <p:cNvSpPr/>
            <p:nvPr/>
          </p:nvSpPr>
          <p:spPr>
            <a:xfrm>
              <a:off x="8496362" y="6448743"/>
              <a:ext cx="134887" cy="61341"/>
            </a:xfrm>
            <a:custGeom>
              <a:rect b="b" l="l" r="r" t="t"/>
              <a:pathLst>
                <a:path extrusionOk="0" h="61341" w="134887">
                  <a:moveTo>
                    <a:pt x="2911" y="28852"/>
                  </a:moveTo>
                  <a:cubicBezTo>
                    <a:pt x="4533" y="25798"/>
                    <a:pt x="6632" y="22934"/>
                    <a:pt x="8828" y="20644"/>
                  </a:cubicBezTo>
                  <a:cubicBezTo>
                    <a:pt x="19706" y="9002"/>
                    <a:pt x="33735" y="1749"/>
                    <a:pt x="48145" y="317"/>
                  </a:cubicBezTo>
                  <a:cubicBezTo>
                    <a:pt x="56065" y="-541"/>
                    <a:pt x="64081" y="413"/>
                    <a:pt x="71907" y="2322"/>
                  </a:cubicBezTo>
                  <a:cubicBezTo>
                    <a:pt x="94332" y="7952"/>
                    <a:pt x="122007" y="17877"/>
                    <a:pt x="133554" y="41734"/>
                  </a:cubicBezTo>
                  <a:cubicBezTo>
                    <a:pt x="136894" y="48701"/>
                    <a:pt x="133650" y="57575"/>
                    <a:pt x="127256" y="58721"/>
                  </a:cubicBezTo>
                  <a:cubicBezTo>
                    <a:pt x="103971" y="62919"/>
                    <a:pt x="47477" y="62061"/>
                    <a:pt x="13790" y="56240"/>
                  </a:cubicBezTo>
                  <a:cubicBezTo>
                    <a:pt x="10068" y="55572"/>
                    <a:pt x="6537" y="53663"/>
                    <a:pt x="3961" y="50418"/>
                  </a:cubicBezTo>
                  <a:cubicBezTo>
                    <a:pt x="-1670" y="43356"/>
                    <a:pt x="-620" y="35531"/>
                    <a:pt x="2911" y="28852"/>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537" name="Google Shape;1537;p33"/>
          <p:cNvGrpSpPr/>
          <p:nvPr/>
        </p:nvGrpSpPr>
        <p:grpSpPr>
          <a:xfrm flipH="1">
            <a:off x="2260190" y="4903896"/>
            <a:ext cx="316066" cy="129376"/>
            <a:chOff x="8766854" y="6552429"/>
            <a:chExt cx="421422" cy="172502"/>
          </a:xfrm>
        </p:grpSpPr>
        <p:grpSp>
          <p:nvGrpSpPr>
            <p:cNvPr id="1538" name="Google Shape;1538;p33"/>
            <p:cNvGrpSpPr/>
            <p:nvPr/>
          </p:nvGrpSpPr>
          <p:grpSpPr>
            <a:xfrm>
              <a:off x="8766854" y="6552429"/>
              <a:ext cx="421422" cy="172502"/>
              <a:chOff x="8766854" y="6552429"/>
              <a:chExt cx="421422" cy="172502"/>
            </a:xfrm>
          </p:grpSpPr>
          <p:sp>
            <p:nvSpPr>
              <p:cNvPr id="1539" name="Google Shape;1539;p33"/>
              <p:cNvSpPr/>
              <p:nvPr/>
            </p:nvSpPr>
            <p:spPr>
              <a:xfrm>
                <a:off x="8780145" y="6566044"/>
                <a:ext cx="394005" cy="144189"/>
              </a:xfrm>
              <a:custGeom>
                <a:rect b="b" l="l" r="r" t="t"/>
                <a:pathLst>
                  <a:path extrusionOk="0" h="144189" w="394005">
                    <a:moveTo>
                      <a:pt x="8758" y="69487"/>
                    </a:moveTo>
                    <a:cubicBezTo>
                      <a:pt x="13529" y="62234"/>
                      <a:pt x="19733" y="55554"/>
                      <a:pt x="26222" y="49924"/>
                    </a:cubicBezTo>
                    <a:cubicBezTo>
                      <a:pt x="58382" y="22154"/>
                      <a:pt x="99321" y="4785"/>
                      <a:pt x="141596" y="873"/>
                    </a:cubicBezTo>
                    <a:cubicBezTo>
                      <a:pt x="164786" y="-1227"/>
                      <a:pt x="188166" y="586"/>
                      <a:pt x="210974" y="4976"/>
                    </a:cubicBezTo>
                    <a:cubicBezTo>
                      <a:pt x="276343" y="17573"/>
                      <a:pt x="357077" y="40476"/>
                      <a:pt x="390191" y="96589"/>
                    </a:cubicBezTo>
                    <a:cubicBezTo>
                      <a:pt x="399925" y="113003"/>
                      <a:pt x="390096" y="133998"/>
                      <a:pt x="371296" y="136861"/>
                    </a:cubicBezTo>
                    <a:cubicBezTo>
                      <a:pt x="303255" y="147358"/>
                      <a:pt x="138161" y="146785"/>
                      <a:pt x="40154" y="133807"/>
                    </a:cubicBezTo>
                    <a:cubicBezTo>
                      <a:pt x="29371" y="132375"/>
                      <a:pt x="19159" y="127986"/>
                      <a:pt x="11430" y="120351"/>
                    </a:cubicBezTo>
                    <a:cubicBezTo>
                      <a:pt x="-5080" y="104033"/>
                      <a:pt x="-1644" y="85328"/>
                      <a:pt x="8758" y="69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40" name="Google Shape;1540;p33"/>
              <p:cNvSpPr/>
              <p:nvPr/>
            </p:nvSpPr>
            <p:spPr>
              <a:xfrm>
                <a:off x="8766854" y="6552429"/>
                <a:ext cx="421422" cy="172502"/>
              </a:xfrm>
              <a:custGeom>
                <a:rect b="b" l="l" r="r" t="t"/>
                <a:pathLst>
                  <a:path extrusionOk="0" h="172502" w="421422">
                    <a:moveTo>
                      <a:pt x="34359" y="90355"/>
                    </a:moveTo>
                    <a:cubicBezTo>
                      <a:pt x="51727" y="65257"/>
                      <a:pt x="83601" y="47889"/>
                      <a:pt x="111944" y="38250"/>
                    </a:cubicBezTo>
                    <a:cubicBezTo>
                      <a:pt x="143913" y="27467"/>
                      <a:pt x="177886" y="25653"/>
                      <a:pt x="211191" y="30902"/>
                    </a:cubicBezTo>
                    <a:cubicBezTo>
                      <a:pt x="262437" y="39014"/>
                      <a:pt x="319886" y="52946"/>
                      <a:pt x="361684" y="85202"/>
                    </a:cubicBezTo>
                    <a:cubicBezTo>
                      <a:pt x="371609" y="92836"/>
                      <a:pt x="408253" y="124042"/>
                      <a:pt x="385828" y="135398"/>
                    </a:cubicBezTo>
                    <a:cubicBezTo>
                      <a:pt x="379338" y="138643"/>
                      <a:pt x="369604" y="138261"/>
                      <a:pt x="362543" y="139024"/>
                    </a:cubicBezTo>
                    <a:cubicBezTo>
                      <a:pt x="351378" y="140169"/>
                      <a:pt x="340212" y="140933"/>
                      <a:pt x="328951" y="141506"/>
                    </a:cubicBezTo>
                    <a:cubicBezTo>
                      <a:pt x="276465" y="144464"/>
                      <a:pt x="223692" y="144273"/>
                      <a:pt x="171110" y="142269"/>
                    </a:cubicBezTo>
                    <a:cubicBezTo>
                      <a:pt x="141718" y="141219"/>
                      <a:pt x="112230" y="139501"/>
                      <a:pt x="82933" y="136639"/>
                    </a:cubicBezTo>
                    <a:cubicBezTo>
                      <a:pt x="70241" y="135398"/>
                      <a:pt x="55068" y="135589"/>
                      <a:pt x="43329" y="130054"/>
                    </a:cubicBezTo>
                    <a:cubicBezTo>
                      <a:pt x="25484" y="121560"/>
                      <a:pt x="25102" y="105337"/>
                      <a:pt x="34359" y="90355"/>
                    </a:cubicBezTo>
                    <a:cubicBezTo>
                      <a:pt x="44093" y="74609"/>
                      <a:pt x="19281" y="60295"/>
                      <a:pt x="9643" y="75945"/>
                    </a:cubicBezTo>
                    <a:cubicBezTo>
                      <a:pt x="-9634" y="107055"/>
                      <a:pt x="481" y="143987"/>
                      <a:pt x="35600" y="157729"/>
                    </a:cubicBezTo>
                    <a:cubicBezTo>
                      <a:pt x="49341" y="163073"/>
                      <a:pt x="65278" y="163550"/>
                      <a:pt x="79879" y="164981"/>
                    </a:cubicBezTo>
                    <a:cubicBezTo>
                      <a:pt x="95148" y="166508"/>
                      <a:pt x="110417" y="167749"/>
                      <a:pt x="125685" y="168703"/>
                    </a:cubicBezTo>
                    <a:cubicBezTo>
                      <a:pt x="190292" y="172806"/>
                      <a:pt x="255375" y="173761"/>
                      <a:pt x="320076" y="170707"/>
                    </a:cubicBezTo>
                    <a:cubicBezTo>
                      <a:pt x="333055" y="170135"/>
                      <a:pt x="345938" y="169275"/>
                      <a:pt x="358821" y="168130"/>
                    </a:cubicBezTo>
                    <a:cubicBezTo>
                      <a:pt x="369891" y="167081"/>
                      <a:pt x="382201" y="166794"/>
                      <a:pt x="392794" y="163454"/>
                    </a:cubicBezTo>
                    <a:cubicBezTo>
                      <a:pt x="406822" y="158969"/>
                      <a:pt x="417510" y="147136"/>
                      <a:pt x="420564" y="132821"/>
                    </a:cubicBezTo>
                    <a:cubicBezTo>
                      <a:pt x="423904" y="117075"/>
                      <a:pt x="417033" y="103811"/>
                      <a:pt x="407872" y="91595"/>
                    </a:cubicBezTo>
                    <a:cubicBezTo>
                      <a:pt x="369604" y="40827"/>
                      <a:pt x="302040" y="20596"/>
                      <a:pt x="242587" y="7999"/>
                    </a:cubicBezTo>
                    <a:cubicBezTo>
                      <a:pt x="199167" y="-1162"/>
                      <a:pt x="155174" y="-4216"/>
                      <a:pt x="112135" y="8381"/>
                    </a:cubicBezTo>
                    <a:cubicBezTo>
                      <a:pt x="73390" y="19737"/>
                      <a:pt x="33118" y="42258"/>
                      <a:pt x="9833" y="76041"/>
                    </a:cubicBezTo>
                    <a:cubicBezTo>
                      <a:pt x="-855" y="91118"/>
                      <a:pt x="23957" y="105433"/>
                      <a:pt x="34359" y="9035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541" name="Google Shape;1541;p33"/>
            <p:cNvSpPr/>
            <p:nvPr/>
          </p:nvSpPr>
          <p:spPr>
            <a:xfrm>
              <a:off x="8797313" y="6584131"/>
              <a:ext cx="238392" cy="108275"/>
            </a:xfrm>
            <a:custGeom>
              <a:rect b="b" l="l" r="r" t="t"/>
              <a:pathLst>
                <a:path extrusionOk="0" h="108275" w="238392">
                  <a:moveTo>
                    <a:pt x="5141" y="50923"/>
                  </a:moveTo>
                  <a:cubicBezTo>
                    <a:pt x="8004" y="45483"/>
                    <a:pt x="11726" y="40521"/>
                    <a:pt x="15543" y="36417"/>
                  </a:cubicBezTo>
                  <a:cubicBezTo>
                    <a:pt x="34820" y="15900"/>
                    <a:pt x="59441" y="3112"/>
                    <a:pt x="85016" y="535"/>
                  </a:cubicBezTo>
                  <a:cubicBezTo>
                    <a:pt x="99044" y="-896"/>
                    <a:pt x="113168" y="631"/>
                    <a:pt x="127005" y="4066"/>
                  </a:cubicBezTo>
                  <a:cubicBezTo>
                    <a:pt x="166608" y="13896"/>
                    <a:pt x="215564" y="31455"/>
                    <a:pt x="235986" y="73635"/>
                  </a:cubicBezTo>
                  <a:cubicBezTo>
                    <a:pt x="241998" y="85945"/>
                    <a:pt x="236177" y="101596"/>
                    <a:pt x="224821" y="103600"/>
                  </a:cubicBezTo>
                  <a:cubicBezTo>
                    <a:pt x="183786" y="111044"/>
                    <a:pt x="83871" y="109612"/>
                    <a:pt x="24418" y="99210"/>
                  </a:cubicBezTo>
                  <a:cubicBezTo>
                    <a:pt x="17929" y="98065"/>
                    <a:pt x="11630" y="94725"/>
                    <a:pt x="6954" y="88999"/>
                  </a:cubicBezTo>
                  <a:cubicBezTo>
                    <a:pt x="-2970" y="76593"/>
                    <a:pt x="-1061" y="62660"/>
                    <a:pt x="5141" y="50923"/>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42" name="Google Shape;1542;p33"/>
            <p:cNvSpPr/>
            <p:nvPr/>
          </p:nvSpPr>
          <p:spPr>
            <a:xfrm>
              <a:off x="8827838" y="6598379"/>
              <a:ext cx="88771" cy="40310"/>
            </a:xfrm>
            <a:custGeom>
              <a:rect b="b" l="l" r="r" t="t"/>
              <a:pathLst>
                <a:path extrusionOk="0" h="40310" w="88771">
                  <a:moveTo>
                    <a:pt x="1908" y="18925"/>
                  </a:moveTo>
                  <a:cubicBezTo>
                    <a:pt x="2959" y="16921"/>
                    <a:pt x="4390" y="15108"/>
                    <a:pt x="5821" y="13581"/>
                  </a:cubicBezTo>
                  <a:cubicBezTo>
                    <a:pt x="12979" y="5947"/>
                    <a:pt x="22140" y="1175"/>
                    <a:pt x="31683" y="221"/>
                  </a:cubicBezTo>
                  <a:cubicBezTo>
                    <a:pt x="36932" y="-351"/>
                    <a:pt x="42180" y="221"/>
                    <a:pt x="47333" y="1557"/>
                  </a:cubicBezTo>
                  <a:cubicBezTo>
                    <a:pt x="62125" y="5183"/>
                    <a:pt x="80257" y="11768"/>
                    <a:pt x="87891" y="27418"/>
                  </a:cubicBezTo>
                  <a:cubicBezTo>
                    <a:pt x="90086" y="31999"/>
                    <a:pt x="87986" y="37821"/>
                    <a:pt x="83692" y="38584"/>
                  </a:cubicBezTo>
                  <a:cubicBezTo>
                    <a:pt x="68423" y="41351"/>
                    <a:pt x="31301" y="40779"/>
                    <a:pt x="9161" y="36961"/>
                  </a:cubicBezTo>
                  <a:cubicBezTo>
                    <a:pt x="6775" y="36580"/>
                    <a:pt x="4390" y="35339"/>
                    <a:pt x="2672" y="33144"/>
                  </a:cubicBezTo>
                  <a:cubicBezTo>
                    <a:pt x="-1145" y="28468"/>
                    <a:pt x="-382" y="23315"/>
                    <a:pt x="1908" y="18925"/>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543" name="Google Shape;1543;p33"/>
          <p:cNvSpPr/>
          <p:nvPr/>
        </p:nvSpPr>
        <p:spPr>
          <a:xfrm>
            <a:off x="632128" y="4391752"/>
            <a:ext cx="930067" cy="757208"/>
          </a:xfrm>
          <a:custGeom>
            <a:rect b="b" l="l" r="r" t="t"/>
            <a:pathLst>
              <a:path extrusionOk="0" h="1009611" w="1240089">
                <a:moveTo>
                  <a:pt x="1217781" y="909983"/>
                </a:moveTo>
                <a:cubicBezTo>
                  <a:pt x="1204420" y="928401"/>
                  <a:pt x="1186670" y="942811"/>
                  <a:pt x="1166630" y="953594"/>
                </a:cubicBezTo>
                <a:cubicBezTo>
                  <a:pt x="1179799" y="955789"/>
                  <a:pt x="1192396" y="960942"/>
                  <a:pt x="1202989" y="969245"/>
                </a:cubicBezTo>
                <a:cubicBezTo>
                  <a:pt x="1196595" y="983368"/>
                  <a:pt x="1189056" y="996824"/>
                  <a:pt x="1180276" y="1009611"/>
                </a:cubicBezTo>
                <a:lnTo>
                  <a:pt x="236283" y="1009611"/>
                </a:lnTo>
                <a:cubicBezTo>
                  <a:pt x="151541" y="960179"/>
                  <a:pt x="79206" y="889274"/>
                  <a:pt x="29773" y="804437"/>
                </a:cubicBezTo>
                <a:cubicBezTo>
                  <a:pt x="2957" y="758344"/>
                  <a:pt x="-15747" y="695838"/>
                  <a:pt x="18798" y="655280"/>
                </a:cubicBezTo>
                <a:cubicBezTo>
                  <a:pt x="68136" y="597449"/>
                  <a:pt x="161084" y="644305"/>
                  <a:pt x="219488" y="692879"/>
                </a:cubicBezTo>
                <a:cubicBezTo>
                  <a:pt x="192863" y="609665"/>
                  <a:pt x="167478" y="526068"/>
                  <a:pt x="143334" y="442185"/>
                </a:cubicBezTo>
                <a:cubicBezTo>
                  <a:pt x="139899" y="429970"/>
                  <a:pt x="136559" y="416228"/>
                  <a:pt x="142953" y="405349"/>
                </a:cubicBezTo>
                <a:cubicBezTo>
                  <a:pt x="156313" y="382446"/>
                  <a:pt x="191717" y="396474"/>
                  <a:pt x="211758" y="413842"/>
                </a:cubicBezTo>
                <a:cubicBezTo>
                  <a:pt x="243727" y="441517"/>
                  <a:pt x="272833" y="472531"/>
                  <a:pt x="298599" y="506123"/>
                </a:cubicBezTo>
                <a:cubicBezTo>
                  <a:pt x="270733" y="465184"/>
                  <a:pt x="255942" y="416610"/>
                  <a:pt x="253747" y="367368"/>
                </a:cubicBezTo>
                <a:cubicBezTo>
                  <a:pt x="250789" y="302285"/>
                  <a:pt x="269970" y="236056"/>
                  <a:pt x="310623" y="185001"/>
                </a:cubicBezTo>
                <a:cubicBezTo>
                  <a:pt x="327037" y="197980"/>
                  <a:pt x="342592" y="212008"/>
                  <a:pt x="357193" y="226895"/>
                </a:cubicBezTo>
                <a:cubicBezTo>
                  <a:pt x="364446" y="234148"/>
                  <a:pt x="371412" y="241687"/>
                  <a:pt x="378092" y="249417"/>
                </a:cubicBezTo>
                <a:cubicBezTo>
                  <a:pt x="402045" y="276710"/>
                  <a:pt x="423040" y="306579"/>
                  <a:pt x="440599" y="338357"/>
                </a:cubicBezTo>
                <a:cubicBezTo>
                  <a:pt x="454341" y="362978"/>
                  <a:pt x="465983" y="388744"/>
                  <a:pt x="475335" y="415273"/>
                </a:cubicBezTo>
                <a:cubicBezTo>
                  <a:pt x="447088" y="287589"/>
                  <a:pt x="468083" y="149692"/>
                  <a:pt x="533071" y="36226"/>
                </a:cubicBezTo>
                <a:cubicBezTo>
                  <a:pt x="540896" y="22579"/>
                  <a:pt x="550343" y="8360"/>
                  <a:pt x="565039" y="2634"/>
                </a:cubicBezTo>
                <a:cubicBezTo>
                  <a:pt x="600539" y="-11012"/>
                  <a:pt x="630982" y="31073"/>
                  <a:pt x="644628" y="66477"/>
                </a:cubicBezTo>
                <a:cubicBezTo>
                  <a:pt x="678219" y="153509"/>
                  <a:pt x="703031" y="243882"/>
                  <a:pt x="718491" y="335781"/>
                </a:cubicBezTo>
                <a:cubicBezTo>
                  <a:pt x="770977" y="296273"/>
                  <a:pt x="766492" y="185764"/>
                  <a:pt x="832148" y="188055"/>
                </a:cubicBezTo>
                <a:cubicBezTo>
                  <a:pt x="874710" y="189582"/>
                  <a:pt x="892555" y="244931"/>
                  <a:pt x="886543" y="287016"/>
                </a:cubicBezTo>
                <a:cubicBezTo>
                  <a:pt x="880531" y="329196"/>
                  <a:pt x="862781" y="373380"/>
                  <a:pt x="879386" y="412697"/>
                </a:cubicBezTo>
                <a:cubicBezTo>
                  <a:pt x="878050" y="373189"/>
                  <a:pt x="931395" y="348663"/>
                  <a:pt x="965941" y="367558"/>
                </a:cubicBezTo>
                <a:cubicBezTo>
                  <a:pt x="1000582" y="386549"/>
                  <a:pt x="1012701" y="432833"/>
                  <a:pt x="1003158" y="471100"/>
                </a:cubicBezTo>
                <a:cubicBezTo>
                  <a:pt x="993615" y="509368"/>
                  <a:pt x="967277" y="541051"/>
                  <a:pt x="939888" y="569489"/>
                </a:cubicBezTo>
                <a:cubicBezTo>
                  <a:pt x="980446" y="544963"/>
                  <a:pt x="1029020" y="519960"/>
                  <a:pt x="1073395" y="526545"/>
                </a:cubicBezTo>
                <a:cubicBezTo>
                  <a:pt x="1083320" y="527977"/>
                  <a:pt x="1092958" y="530935"/>
                  <a:pt x="1102310" y="535897"/>
                </a:cubicBezTo>
                <a:cubicBezTo>
                  <a:pt x="1143918" y="557846"/>
                  <a:pt x="1160045" y="611859"/>
                  <a:pt x="1152125" y="658238"/>
                </a:cubicBezTo>
                <a:cubicBezTo>
                  <a:pt x="1144872" y="701086"/>
                  <a:pt x="1121587" y="738972"/>
                  <a:pt x="1097634" y="775331"/>
                </a:cubicBezTo>
                <a:cubicBezTo>
                  <a:pt x="1124736" y="741262"/>
                  <a:pt x="1185716" y="741548"/>
                  <a:pt x="1216158" y="774759"/>
                </a:cubicBezTo>
                <a:cubicBezTo>
                  <a:pt x="1249177" y="810640"/>
                  <a:pt x="1246410" y="870379"/>
                  <a:pt x="1217781" y="909983"/>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44" name="Google Shape;1544;p33"/>
          <p:cNvSpPr/>
          <p:nvPr/>
        </p:nvSpPr>
        <p:spPr>
          <a:xfrm>
            <a:off x="0" y="3767090"/>
            <a:ext cx="1074999" cy="1381871"/>
          </a:xfrm>
          <a:custGeom>
            <a:rect b="b" l="l" r="r" t="t"/>
            <a:pathLst>
              <a:path extrusionOk="0" h="1842494" w="1433332">
                <a:moveTo>
                  <a:pt x="1423242" y="1842494"/>
                </a:moveTo>
                <a:lnTo>
                  <a:pt x="0" y="1842494"/>
                </a:lnTo>
                <a:lnTo>
                  <a:pt x="0" y="960626"/>
                </a:lnTo>
                <a:cubicBezTo>
                  <a:pt x="27961" y="996412"/>
                  <a:pt x="52296" y="1035538"/>
                  <a:pt x="72527" y="1077241"/>
                </a:cubicBezTo>
                <a:cubicBezTo>
                  <a:pt x="42943" y="987346"/>
                  <a:pt x="13074" y="889244"/>
                  <a:pt x="39508" y="798300"/>
                </a:cubicBezTo>
                <a:cubicBezTo>
                  <a:pt x="65942" y="707355"/>
                  <a:pt x="177023" y="644180"/>
                  <a:pt x="242106" y="707355"/>
                </a:cubicBezTo>
                <a:cubicBezTo>
                  <a:pt x="292207" y="756024"/>
                  <a:pt x="292111" y="853267"/>
                  <a:pt x="350228" y="889435"/>
                </a:cubicBezTo>
                <a:cubicBezTo>
                  <a:pt x="329806" y="633683"/>
                  <a:pt x="353568" y="373922"/>
                  <a:pt x="419796" y="128095"/>
                </a:cubicBezTo>
                <a:cubicBezTo>
                  <a:pt x="433538" y="76849"/>
                  <a:pt x="455201" y="19400"/>
                  <a:pt x="501484" y="3941"/>
                </a:cubicBezTo>
                <a:cubicBezTo>
                  <a:pt x="580310" y="-22493"/>
                  <a:pt x="636041" y="89446"/>
                  <a:pt x="651596" y="178864"/>
                </a:cubicBezTo>
                <a:cubicBezTo>
                  <a:pt x="682229" y="355504"/>
                  <a:pt x="689959" y="537012"/>
                  <a:pt x="674499" y="715848"/>
                </a:cubicBezTo>
                <a:cubicBezTo>
                  <a:pt x="687764" y="671664"/>
                  <a:pt x="702078" y="625476"/>
                  <a:pt x="732998" y="593888"/>
                </a:cubicBezTo>
                <a:cubicBezTo>
                  <a:pt x="763917" y="562301"/>
                  <a:pt x="816880" y="551804"/>
                  <a:pt x="847418" y="584059"/>
                </a:cubicBezTo>
                <a:cubicBezTo>
                  <a:pt x="868604" y="606390"/>
                  <a:pt x="873089" y="641508"/>
                  <a:pt x="874425" y="673764"/>
                </a:cubicBezTo>
                <a:cubicBezTo>
                  <a:pt x="877956" y="759078"/>
                  <a:pt x="867649" y="845060"/>
                  <a:pt x="844173" y="926367"/>
                </a:cubicBezTo>
                <a:cubicBezTo>
                  <a:pt x="900286" y="896211"/>
                  <a:pt x="971668" y="909857"/>
                  <a:pt x="1019097" y="953946"/>
                </a:cubicBezTo>
                <a:cubicBezTo>
                  <a:pt x="1032266" y="966065"/>
                  <a:pt x="1043527" y="980571"/>
                  <a:pt x="1052211" y="997175"/>
                </a:cubicBezTo>
                <a:cubicBezTo>
                  <a:pt x="1088665" y="1067030"/>
                  <a:pt x="1073015" y="1163510"/>
                  <a:pt x="1019574" y="1217141"/>
                </a:cubicBezTo>
                <a:cubicBezTo>
                  <a:pt x="1042191" y="1201396"/>
                  <a:pt x="1069484" y="1196433"/>
                  <a:pt x="1096586" y="1200251"/>
                </a:cubicBezTo>
                <a:cubicBezTo>
                  <a:pt x="1143728" y="1206740"/>
                  <a:pt x="1190584" y="1239568"/>
                  <a:pt x="1212629" y="1287283"/>
                </a:cubicBezTo>
                <a:cubicBezTo>
                  <a:pt x="1213106" y="1288237"/>
                  <a:pt x="1213487" y="1289191"/>
                  <a:pt x="1213869" y="1290146"/>
                </a:cubicBezTo>
                <a:cubicBezTo>
                  <a:pt x="1215110" y="1292818"/>
                  <a:pt x="1216255" y="1295585"/>
                  <a:pt x="1217400" y="1298352"/>
                </a:cubicBezTo>
                <a:cubicBezTo>
                  <a:pt x="1248510" y="1378609"/>
                  <a:pt x="1225893" y="1475852"/>
                  <a:pt x="1180087" y="1547711"/>
                </a:cubicBezTo>
                <a:cubicBezTo>
                  <a:pt x="1215491" y="1525858"/>
                  <a:pt x="1257767" y="1520514"/>
                  <a:pt x="1297466" y="1529484"/>
                </a:cubicBezTo>
                <a:lnTo>
                  <a:pt x="1297561" y="1529580"/>
                </a:lnTo>
                <a:cubicBezTo>
                  <a:pt x="1336783" y="1538359"/>
                  <a:pt x="1373428" y="1561357"/>
                  <a:pt x="1398240" y="1596190"/>
                </a:cubicBezTo>
                <a:cubicBezTo>
                  <a:pt x="1448245" y="1666330"/>
                  <a:pt x="1444333" y="1776457"/>
                  <a:pt x="1389556" y="1841731"/>
                </a:cubicBezTo>
                <a:cubicBezTo>
                  <a:pt x="1401389" y="1836291"/>
                  <a:pt x="1412936" y="1837246"/>
                  <a:pt x="1423242" y="1842494"/>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545" name="Google Shape;1545;p33"/>
          <p:cNvGrpSpPr/>
          <p:nvPr/>
        </p:nvGrpSpPr>
        <p:grpSpPr>
          <a:xfrm>
            <a:off x="1229399" y="4722764"/>
            <a:ext cx="812222" cy="437616"/>
            <a:chOff x="1637000" y="6302694"/>
            <a:chExt cx="1082962" cy="583488"/>
          </a:xfrm>
        </p:grpSpPr>
        <p:sp>
          <p:nvSpPr>
            <p:cNvPr id="1546" name="Google Shape;1546;p33"/>
            <p:cNvSpPr/>
            <p:nvPr/>
          </p:nvSpPr>
          <p:spPr>
            <a:xfrm>
              <a:off x="1651265" y="6316892"/>
              <a:ext cx="1054601" cy="554064"/>
            </a:xfrm>
            <a:custGeom>
              <a:rect b="b" l="l" r="r" t="t"/>
              <a:pathLst>
                <a:path extrusionOk="0" h="554064" w="1054601">
                  <a:moveTo>
                    <a:pt x="1042621" y="554065"/>
                  </a:moveTo>
                  <a:lnTo>
                    <a:pt x="90994" y="554065"/>
                  </a:lnTo>
                  <a:cubicBezTo>
                    <a:pt x="96242" y="546526"/>
                    <a:pt x="104163" y="541277"/>
                    <a:pt x="112943" y="538224"/>
                  </a:cubicBezTo>
                  <a:cubicBezTo>
                    <a:pt x="65991" y="511885"/>
                    <a:pt x="27533" y="469991"/>
                    <a:pt x="6347" y="420367"/>
                  </a:cubicBezTo>
                  <a:cubicBezTo>
                    <a:pt x="-333" y="404622"/>
                    <a:pt x="-4436" y="384009"/>
                    <a:pt x="8161" y="372461"/>
                  </a:cubicBezTo>
                  <a:cubicBezTo>
                    <a:pt x="24765" y="357097"/>
                    <a:pt x="50818" y="372652"/>
                    <a:pt x="67423" y="387922"/>
                  </a:cubicBezTo>
                  <a:cubicBezTo>
                    <a:pt x="96242" y="414165"/>
                    <a:pt x="125062" y="440503"/>
                    <a:pt x="153882" y="466842"/>
                  </a:cubicBezTo>
                  <a:cubicBezTo>
                    <a:pt x="96624" y="399945"/>
                    <a:pt x="60265" y="315490"/>
                    <a:pt x="51009" y="227981"/>
                  </a:cubicBezTo>
                  <a:cubicBezTo>
                    <a:pt x="49864" y="216625"/>
                    <a:pt x="49291" y="204409"/>
                    <a:pt x="55208" y="194676"/>
                  </a:cubicBezTo>
                  <a:cubicBezTo>
                    <a:pt x="70858" y="169196"/>
                    <a:pt x="110366" y="183510"/>
                    <a:pt x="133937" y="202024"/>
                  </a:cubicBezTo>
                  <a:cubicBezTo>
                    <a:pt x="174209" y="233897"/>
                    <a:pt x="210281" y="271020"/>
                    <a:pt x="241010" y="312055"/>
                  </a:cubicBezTo>
                  <a:cubicBezTo>
                    <a:pt x="222115" y="272546"/>
                    <a:pt x="209136" y="230271"/>
                    <a:pt x="202551" y="186946"/>
                  </a:cubicBezTo>
                  <a:cubicBezTo>
                    <a:pt x="196921" y="149633"/>
                    <a:pt x="198925" y="105163"/>
                    <a:pt x="229272" y="82641"/>
                  </a:cubicBezTo>
                  <a:cubicBezTo>
                    <a:pt x="239101" y="75293"/>
                    <a:pt x="250744" y="71667"/>
                    <a:pt x="262768" y="70998"/>
                  </a:cubicBezTo>
                  <a:cubicBezTo>
                    <a:pt x="285385" y="69567"/>
                    <a:pt x="309624" y="78728"/>
                    <a:pt x="327183" y="93902"/>
                  </a:cubicBezTo>
                  <a:cubicBezTo>
                    <a:pt x="354094" y="116996"/>
                    <a:pt x="369077" y="150682"/>
                    <a:pt x="383296" y="183224"/>
                  </a:cubicBezTo>
                  <a:cubicBezTo>
                    <a:pt x="385968" y="134937"/>
                    <a:pt x="389690" y="83786"/>
                    <a:pt x="417364" y="44183"/>
                  </a:cubicBezTo>
                  <a:cubicBezTo>
                    <a:pt x="445134" y="4483"/>
                    <a:pt x="506019" y="-16034"/>
                    <a:pt x="543046" y="15172"/>
                  </a:cubicBezTo>
                  <a:cubicBezTo>
                    <a:pt x="575015" y="42178"/>
                    <a:pt x="573965" y="90848"/>
                    <a:pt x="570338" y="132551"/>
                  </a:cubicBezTo>
                  <a:cubicBezTo>
                    <a:pt x="579118" y="76915"/>
                    <a:pt x="631604" y="26910"/>
                    <a:pt x="687240" y="35403"/>
                  </a:cubicBezTo>
                  <a:cubicBezTo>
                    <a:pt x="742780" y="43801"/>
                    <a:pt x="775513" y="124917"/>
                    <a:pt x="733142" y="161943"/>
                  </a:cubicBezTo>
                  <a:cubicBezTo>
                    <a:pt x="759099" y="137990"/>
                    <a:pt x="789636" y="112415"/>
                    <a:pt x="824850" y="115564"/>
                  </a:cubicBezTo>
                  <a:cubicBezTo>
                    <a:pt x="865980" y="119286"/>
                    <a:pt x="893846" y="163184"/>
                    <a:pt x="894705" y="204409"/>
                  </a:cubicBezTo>
                  <a:cubicBezTo>
                    <a:pt x="895468" y="243058"/>
                    <a:pt x="878959" y="279417"/>
                    <a:pt x="861686" y="314058"/>
                  </a:cubicBezTo>
                  <a:cubicBezTo>
                    <a:pt x="886212" y="274837"/>
                    <a:pt x="960170" y="289533"/>
                    <a:pt x="979447" y="334671"/>
                  </a:cubicBezTo>
                  <a:cubicBezTo>
                    <a:pt x="995383" y="371889"/>
                    <a:pt x="984505" y="413974"/>
                    <a:pt x="963605" y="449951"/>
                  </a:cubicBezTo>
                  <a:cubicBezTo>
                    <a:pt x="988417" y="435827"/>
                    <a:pt x="1029643" y="442316"/>
                    <a:pt x="1045198" y="469705"/>
                  </a:cubicBezTo>
                  <a:cubicBezTo>
                    <a:pt x="1059894" y="495662"/>
                    <a:pt x="1056077" y="526772"/>
                    <a:pt x="1042621" y="554065"/>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47" name="Google Shape;1547;p33"/>
            <p:cNvSpPr/>
            <p:nvPr/>
          </p:nvSpPr>
          <p:spPr>
            <a:xfrm>
              <a:off x="1637000" y="6302694"/>
              <a:ext cx="1082962" cy="583488"/>
            </a:xfrm>
            <a:custGeom>
              <a:rect b="b" l="l" r="r" t="t"/>
              <a:pathLst>
                <a:path extrusionOk="0" h="583488" w="1082962">
                  <a:moveTo>
                    <a:pt x="1056887" y="553948"/>
                  </a:moveTo>
                  <a:cubicBezTo>
                    <a:pt x="1025300" y="553948"/>
                    <a:pt x="993713" y="553948"/>
                    <a:pt x="962125" y="553948"/>
                  </a:cubicBezTo>
                  <a:cubicBezTo>
                    <a:pt x="886258" y="553948"/>
                    <a:pt x="810487" y="553948"/>
                    <a:pt x="734620" y="553948"/>
                  </a:cubicBezTo>
                  <a:cubicBezTo>
                    <a:pt x="642912" y="553948"/>
                    <a:pt x="551204" y="553948"/>
                    <a:pt x="459496" y="553948"/>
                  </a:cubicBezTo>
                  <a:cubicBezTo>
                    <a:pt x="380575" y="553948"/>
                    <a:pt x="301559" y="553948"/>
                    <a:pt x="222638" y="553948"/>
                  </a:cubicBezTo>
                  <a:cubicBezTo>
                    <a:pt x="196491" y="553948"/>
                    <a:pt x="170343" y="553948"/>
                    <a:pt x="144099" y="553948"/>
                  </a:cubicBezTo>
                  <a:cubicBezTo>
                    <a:pt x="132075" y="553948"/>
                    <a:pt x="118715" y="552326"/>
                    <a:pt x="106786" y="553948"/>
                  </a:cubicBezTo>
                  <a:cubicBezTo>
                    <a:pt x="106214" y="554043"/>
                    <a:pt x="105641" y="553948"/>
                    <a:pt x="105164" y="553948"/>
                  </a:cubicBezTo>
                  <a:cubicBezTo>
                    <a:pt x="109268" y="561105"/>
                    <a:pt x="113371" y="568262"/>
                    <a:pt x="117570" y="575515"/>
                  </a:cubicBezTo>
                  <a:cubicBezTo>
                    <a:pt x="120910" y="571221"/>
                    <a:pt x="125968" y="568167"/>
                    <a:pt x="130930" y="566258"/>
                  </a:cubicBezTo>
                  <a:cubicBezTo>
                    <a:pt x="141905" y="562059"/>
                    <a:pt x="145817" y="546695"/>
                    <a:pt x="134366" y="540110"/>
                  </a:cubicBezTo>
                  <a:cubicBezTo>
                    <a:pt x="109172" y="525700"/>
                    <a:pt x="86842" y="507283"/>
                    <a:pt x="68137" y="485048"/>
                  </a:cubicBezTo>
                  <a:cubicBezTo>
                    <a:pt x="51914" y="465866"/>
                    <a:pt x="32828" y="439145"/>
                    <a:pt x="29011" y="413666"/>
                  </a:cubicBezTo>
                  <a:cubicBezTo>
                    <a:pt x="27389" y="402882"/>
                    <a:pt x="30729" y="392671"/>
                    <a:pt x="43421" y="395343"/>
                  </a:cubicBezTo>
                  <a:cubicBezTo>
                    <a:pt x="57258" y="398206"/>
                    <a:pt x="68424" y="409467"/>
                    <a:pt x="78444" y="418628"/>
                  </a:cubicBezTo>
                  <a:cubicBezTo>
                    <a:pt x="104973" y="442772"/>
                    <a:pt x="131503" y="467011"/>
                    <a:pt x="158032" y="491250"/>
                  </a:cubicBezTo>
                  <a:cubicBezTo>
                    <a:pt x="171774" y="503847"/>
                    <a:pt x="190097" y="484952"/>
                    <a:pt x="178263" y="471019"/>
                  </a:cubicBezTo>
                  <a:cubicBezTo>
                    <a:pt x="134938" y="419869"/>
                    <a:pt x="104114" y="358794"/>
                    <a:pt x="88559" y="293615"/>
                  </a:cubicBezTo>
                  <a:cubicBezTo>
                    <a:pt x="84647" y="277392"/>
                    <a:pt x="81593" y="260882"/>
                    <a:pt x="79780" y="244278"/>
                  </a:cubicBezTo>
                  <a:cubicBezTo>
                    <a:pt x="78539" y="232349"/>
                    <a:pt x="75963" y="213167"/>
                    <a:pt x="91422" y="209923"/>
                  </a:cubicBezTo>
                  <a:cubicBezTo>
                    <a:pt x="117379" y="204388"/>
                    <a:pt x="144768" y="231299"/>
                    <a:pt x="162040" y="246473"/>
                  </a:cubicBezTo>
                  <a:cubicBezTo>
                    <a:pt x="191814" y="272716"/>
                    <a:pt x="219012" y="301918"/>
                    <a:pt x="242870" y="333600"/>
                  </a:cubicBezTo>
                  <a:cubicBezTo>
                    <a:pt x="253844" y="348201"/>
                    <a:pt x="275602" y="336081"/>
                    <a:pt x="267586" y="319190"/>
                  </a:cubicBezTo>
                  <a:cubicBezTo>
                    <a:pt x="250695" y="283309"/>
                    <a:pt x="238671" y="245232"/>
                    <a:pt x="231991" y="206106"/>
                  </a:cubicBezTo>
                  <a:cubicBezTo>
                    <a:pt x="227219" y="178336"/>
                    <a:pt x="224261" y="143695"/>
                    <a:pt x="241438" y="119265"/>
                  </a:cubicBezTo>
                  <a:cubicBezTo>
                    <a:pt x="262719" y="88918"/>
                    <a:pt x="306426" y="97506"/>
                    <a:pt x="331333" y="118310"/>
                  </a:cubicBezTo>
                  <a:cubicBezTo>
                    <a:pt x="357767" y="140354"/>
                    <a:pt x="371795" y="173946"/>
                    <a:pt x="385251" y="204769"/>
                  </a:cubicBezTo>
                  <a:cubicBezTo>
                    <a:pt x="391359" y="218798"/>
                    <a:pt x="411208" y="210305"/>
                    <a:pt x="411971" y="197517"/>
                  </a:cubicBezTo>
                  <a:cubicBezTo>
                    <a:pt x="415407" y="136537"/>
                    <a:pt x="421992" y="52941"/>
                    <a:pt x="491846" y="32041"/>
                  </a:cubicBezTo>
                  <a:cubicBezTo>
                    <a:pt x="518949" y="23930"/>
                    <a:pt x="547196" y="30992"/>
                    <a:pt x="561415" y="56948"/>
                  </a:cubicBezTo>
                  <a:cubicBezTo>
                    <a:pt x="576016" y="83574"/>
                    <a:pt x="572771" y="117737"/>
                    <a:pt x="570385" y="146844"/>
                  </a:cubicBezTo>
                  <a:cubicBezTo>
                    <a:pt x="569049" y="162781"/>
                    <a:pt x="595770" y="166597"/>
                    <a:pt x="598537" y="150661"/>
                  </a:cubicBezTo>
                  <a:cubicBezTo>
                    <a:pt x="606839" y="102946"/>
                    <a:pt x="657036" y="45402"/>
                    <a:pt x="710763" y="66874"/>
                  </a:cubicBezTo>
                  <a:cubicBezTo>
                    <a:pt x="746740" y="81283"/>
                    <a:pt x="768975" y="137205"/>
                    <a:pt x="737388" y="166120"/>
                  </a:cubicBezTo>
                  <a:cubicBezTo>
                    <a:pt x="744163" y="172896"/>
                    <a:pt x="750843" y="179576"/>
                    <a:pt x="757619" y="186351"/>
                  </a:cubicBezTo>
                  <a:cubicBezTo>
                    <a:pt x="776228" y="169270"/>
                    <a:pt x="797127" y="149993"/>
                    <a:pt x="822798" y="144935"/>
                  </a:cubicBezTo>
                  <a:cubicBezTo>
                    <a:pt x="845414" y="140450"/>
                    <a:pt x="865932" y="151806"/>
                    <a:pt x="878719" y="170129"/>
                  </a:cubicBezTo>
                  <a:cubicBezTo>
                    <a:pt x="911738" y="217462"/>
                    <a:pt x="886354" y="275388"/>
                    <a:pt x="863642" y="321194"/>
                  </a:cubicBezTo>
                  <a:cubicBezTo>
                    <a:pt x="855434" y="337704"/>
                    <a:pt x="878147" y="351064"/>
                    <a:pt x="888358" y="335604"/>
                  </a:cubicBezTo>
                  <a:cubicBezTo>
                    <a:pt x="905058" y="310506"/>
                    <a:pt x="945425" y="318904"/>
                    <a:pt x="965274" y="335032"/>
                  </a:cubicBezTo>
                  <a:cubicBezTo>
                    <a:pt x="1002588" y="365092"/>
                    <a:pt x="985315" y="422255"/>
                    <a:pt x="965561" y="457086"/>
                  </a:cubicBezTo>
                  <a:cubicBezTo>
                    <a:pt x="958308" y="469779"/>
                    <a:pt x="972622" y="483329"/>
                    <a:pt x="985124" y="476650"/>
                  </a:cubicBezTo>
                  <a:cubicBezTo>
                    <a:pt x="1002015" y="467679"/>
                    <a:pt x="1025968" y="469970"/>
                    <a:pt x="1040378" y="482852"/>
                  </a:cubicBezTo>
                  <a:cubicBezTo>
                    <a:pt x="1062041" y="502321"/>
                    <a:pt x="1055551" y="538107"/>
                    <a:pt x="1044577" y="561201"/>
                  </a:cubicBezTo>
                  <a:cubicBezTo>
                    <a:pt x="1036751" y="577805"/>
                    <a:pt x="1061372" y="592311"/>
                    <a:pt x="1069293" y="575611"/>
                  </a:cubicBezTo>
                  <a:cubicBezTo>
                    <a:pt x="1085802" y="540683"/>
                    <a:pt x="1092101" y="491823"/>
                    <a:pt x="1060609" y="462621"/>
                  </a:cubicBezTo>
                  <a:cubicBezTo>
                    <a:pt x="1036751" y="440482"/>
                    <a:pt x="999057" y="436855"/>
                    <a:pt x="970714" y="451933"/>
                  </a:cubicBezTo>
                  <a:cubicBezTo>
                    <a:pt x="977203" y="458422"/>
                    <a:pt x="983788" y="465007"/>
                    <a:pt x="990277" y="471496"/>
                  </a:cubicBezTo>
                  <a:cubicBezTo>
                    <a:pt x="1017856" y="422923"/>
                    <a:pt x="1032362" y="350014"/>
                    <a:pt x="980925" y="311174"/>
                  </a:cubicBezTo>
                  <a:cubicBezTo>
                    <a:pt x="946379" y="285122"/>
                    <a:pt x="889694" y="281781"/>
                    <a:pt x="863546" y="321194"/>
                  </a:cubicBezTo>
                  <a:cubicBezTo>
                    <a:pt x="871753" y="325966"/>
                    <a:pt x="880055" y="330833"/>
                    <a:pt x="888262" y="335604"/>
                  </a:cubicBezTo>
                  <a:cubicBezTo>
                    <a:pt x="917369" y="277010"/>
                    <a:pt x="943707" y="204960"/>
                    <a:pt x="897233" y="147511"/>
                  </a:cubicBezTo>
                  <a:cubicBezTo>
                    <a:pt x="878433" y="124322"/>
                    <a:pt x="850186" y="111821"/>
                    <a:pt x="820412" y="116402"/>
                  </a:cubicBezTo>
                  <a:cubicBezTo>
                    <a:pt x="787488" y="121364"/>
                    <a:pt x="760863" y="144363"/>
                    <a:pt x="737197" y="166120"/>
                  </a:cubicBezTo>
                  <a:cubicBezTo>
                    <a:pt x="723550" y="178622"/>
                    <a:pt x="743877" y="198758"/>
                    <a:pt x="757428" y="186351"/>
                  </a:cubicBezTo>
                  <a:cubicBezTo>
                    <a:pt x="803234" y="144363"/>
                    <a:pt x="776228" y="64869"/>
                    <a:pt x="724027" y="41680"/>
                  </a:cubicBezTo>
                  <a:cubicBezTo>
                    <a:pt x="654650" y="10951"/>
                    <a:pt x="582123" y="76894"/>
                    <a:pt x="570672" y="143027"/>
                  </a:cubicBezTo>
                  <a:cubicBezTo>
                    <a:pt x="580024" y="144267"/>
                    <a:pt x="589376" y="145603"/>
                    <a:pt x="598823" y="146844"/>
                  </a:cubicBezTo>
                  <a:cubicBezTo>
                    <a:pt x="603404" y="93021"/>
                    <a:pt x="599778" y="18968"/>
                    <a:pt x="535553" y="2649"/>
                  </a:cubicBezTo>
                  <a:cubicBezTo>
                    <a:pt x="509119" y="-4031"/>
                    <a:pt x="480490" y="2458"/>
                    <a:pt x="457301" y="16105"/>
                  </a:cubicBezTo>
                  <a:cubicBezTo>
                    <a:pt x="430962" y="31564"/>
                    <a:pt x="413498" y="55708"/>
                    <a:pt x="402238" y="83574"/>
                  </a:cubicBezTo>
                  <a:cubicBezTo>
                    <a:pt x="387828" y="119551"/>
                    <a:pt x="385347" y="159154"/>
                    <a:pt x="383247" y="197422"/>
                  </a:cubicBezTo>
                  <a:cubicBezTo>
                    <a:pt x="392122" y="195036"/>
                    <a:pt x="400997" y="192650"/>
                    <a:pt x="409967" y="190169"/>
                  </a:cubicBezTo>
                  <a:cubicBezTo>
                    <a:pt x="385156" y="133388"/>
                    <a:pt x="346220" y="63724"/>
                    <a:pt x="273121" y="71167"/>
                  </a:cubicBezTo>
                  <a:cubicBezTo>
                    <a:pt x="241247" y="74412"/>
                    <a:pt x="217390" y="95598"/>
                    <a:pt x="206797" y="125277"/>
                  </a:cubicBezTo>
                  <a:cubicBezTo>
                    <a:pt x="196777" y="153429"/>
                    <a:pt x="199544" y="184729"/>
                    <a:pt x="204507" y="213549"/>
                  </a:cubicBezTo>
                  <a:cubicBezTo>
                    <a:pt x="211664" y="255157"/>
                    <a:pt x="225024" y="295333"/>
                    <a:pt x="242965" y="333409"/>
                  </a:cubicBezTo>
                  <a:cubicBezTo>
                    <a:pt x="251172" y="328638"/>
                    <a:pt x="259474" y="323771"/>
                    <a:pt x="267681" y="318999"/>
                  </a:cubicBezTo>
                  <a:cubicBezTo>
                    <a:pt x="242679" y="285885"/>
                    <a:pt x="214909" y="255061"/>
                    <a:pt x="183894" y="227482"/>
                  </a:cubicBezTo>
                  <a:cubicBezTo>
                    <a:pt x="159177" y="205533"/>
                    <a:pt x="128735" y="178622"/>
                    <a:pt x="93045" y="180912"/>
                  </a:cubicBezTo>
                  <a:cubicBezTo>
                    <a:pt x="77680" y="181867"/>
                    <a:pt x="63747" y="189501"/>
                    <a:pt x="56304" y="203338"/>
                  </a:cubicBezTo>
                  <a:cubicBezTo>
                    <a:pt x="46952" y="220611"/>
                    <a:pt x="50674" y="241319"/>
                    <a:pt x="53250" y="259928"/>
                  </a:cubicBezTo>
                  <a:cubicBezTo>
                    <a:pt x="58881" y="300199"/>
                    <a:pt x="70332" y="339326"/>
                    <a:pt x="86460" y="376639"/>
                  </a:cubicBezTo>
                  <a:cubicBezTo>
                    <a:pt x="104496" y="418342"/>
                    <a:pt x="128831" y="456609"/>
                    <a:pt x="158128" y="491250"/>
                  </a:cubicBezTo>
                  <a:cubicBezTo>
                    <a:pt x="164903" y="484475"/>
                    <a:pt x="171583" y="477795"/>
                    <a:pt x="178359" y="471019"/>
                  </a:cubicBezTo>
                  <a:cubicBezTo>
                    <a:pt x="161086" y="455178"/>
                    <a:pt x="143813" y="439432"/>
                    <a:pt x="126445" y="423591"/>
                  </a:cubicBezTo>
                  <a:cubicBezTo>
                    <a:pt x="111558" y="409944"/>
                    <a:pt x="97053" y="395152"/>
                    <a:pt x="80925" y="383033"/>
                  </a:cubicBezTo>
                  <a:cubicBezTo>
                    <a:pt x="67278" y="372822"/>
                    <a:pt x="50196" y="363947"/>
                    <a:pt x="32637" y="366714"/>
                  </a:cubicBezTo>
                  <a:cubicBezTo>
                    <a:pt x="16605" y="369291"/>
                    <a:pt x="4390" y="381697"/>
                    <a:pt x="1145" y="397538"/>
                  </a:cubicBezTo>
                  <a:cubicBezTo>
                    <a:pt x="-5630" y="430176"/>
                    <a:pt x="19086" y="467488"/>
                    <a:pt x="37600" y="492205"/>
                  </a:cubicBezTo>
                  <a:cubicBezTo>
                    <a:pt x="59930" y="521884"/>
                    <a:pt x="87796" y="546504"/>
                    <a:pt x="120051" y="564923"/>
                  </a:cubicBezTo>
                  <a:cubicBezTo>
                    <a:pt x="121196" y="556238"/>
                    <a:pt x="122341" y="547459"/>
                    <a:pt x="123487" y="538774"/>
                  </a:cubicBezTo>
                  <a:cubicBezTo>
                    <a:pt x="110699" y="543641"/>
                    <a:pt x="101347" y="550322"/>
                    <a:pt x="92949" y="561201"/>
                  </a:cubicBezTo>
                  <a:cubicBezTo>
                    <a:pt x="86078" y="570171"/>
                    <a:pt x="95526" y="582768"/>
                    <a:pt x="105355" y="582768"/>
                  </a:cubicBezTo>
                  <a:cubicBezTo>
                    <a:pt x="136942" y="582768"/>
                    <a:pt x="168530" y="582768"/>
                    <a:pt x="200117" y="582768"/>
                  </a:cubicBezTo>
                  <a:cubicBezTo>
                    <a:pt x="275984" y="582768"/>
                    <a:pt x="351755" y="582768"/>
                    <a:pt x="427622" y="582768"/>
                  </a:cubicBezTo>
                  <a:cubicBezTo>
                    <a:pt x="519330" y="582768"/>
                    <a:pt x="611038" y="582768"/>
                    <a:pt x="702747" y="582768"/>
                  </a:cubicBezTo>
                  <a:cubicBezTo>
                    <a:pt x="781667" y="582768"/>
                    <a:pt x="860683" y="582768"/>
                    <a:pt x="939604" y="582768"/>
                  </a:cubicBezTo>
                  <a:cubicBezTo>
                    <a:pt x="978062" y="582768"/>
                    <a:pt x="1016998" y="584390"/>
                    <a:pt x="1055456" y="582768"/>
                  </a:cubicBezTo>
                  <a:cubicBezTo>
                    <a:pt x="1056028" y="582768"/>
                    <a:pt x="1056601" y="582768"/>
                    <a:pt x="1057078" y="582768"/>
                  </a:cubicBezTo>
                  <a:cubicBezTo>
                    <a:pt x="1075305" y="582577"/>
                    <a:pt x="1075305" y="553948"/>
                    <a:pt x="1056887" y="553948"/>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548" name="Google Shape;1548;p33"/>
          <p:cNvSpPr/>
          <p:nvPr/>
        </p:nvSpPr>
        <p:spPr>
          <a:xfrm>
            <a:off x="277539" y="4279220"/>
            <a:ext cx="742725" cy="869740"/>
          </a:xfrm>
          <a:custGeom>
            <a:rect b="b" l="l" r="r" t="t"/>
            <a:pathLst>
              <a:path extrusionOk="0" h="1159653" w="990300">
                <a:moveTo>
                  <a:pt x="990300" y="1159654"/>
                </a:moveTo>
                <a:lnTo>
                  <a:pt x="185730" y="1159654"/>
                </a:lnTo>
                <a:cubicBezTo>
                  <a:pt x="173611" y="1144194"/>
                  <a:pt x="162445" y="1127590"/>
                  <a:pt x="151853" y="1111175"/>
                </a:cubicBezTo>
                <a:cubicBezTo>
                  <a:pt x="110150" y="1136560"/>
                  <a:pt x="53178" y="1120050"/>
                  <a:pt x="32947" y="1076630"/>
                </a:cubicBezTo>
                <a:cubicBezTo>
                  <a:pt x="18155" y="1044851"/>
                  <a:pt x="25026" y="1003054"/>
                  <a:pt x="46402" y="973374"/>
                </a:cubicBezTo>
                <a:cubicBezTo>
                  <a:pt x="-16486" y="855328"/>
                  <a:pt x="-16200" y="696055"/>
                  <a:pt x="51842" y="570660"/>
                </a:cubicBezTo>
                <a:cubicBezTo>
                  <a:pt x="60049" y="555582"/>
                  <a:pt x="71119" y="539550"/>
                  <a:pt x="86865" y="536973"/>
                </a:cubicBezTo>
                <a:cubicBezTo>
                  <a:pt x="108814" y="533347"/>
                  <a:pt x="123319" y="557586"/>
                  <a:pt x="132194" y="578581"/>
                </a:cubicBezTo>
                <a:cubicBezTo>
                  <a:pt x="148512" y="616657"/>
                  <a:pt x="164736" y="654639"/>
                  <a:pt x="180959" y="692715"/>
                </a:cubicBezTo>
                <a:cubicBezTo>
                  <a:pt x="169412" y="555010"/>
                  <a:pt x="204625" y="409765"/>
                  <a:pt x="278774" y="289810"/>
                </a:cubicBezTo>
                <a:cubicBezTo>
                  <a:pt x="325440" y="350598"/>
                  <a:pt x="352828" y="428565"/>
                  <a:pt x="356073" y="509585"/>
                </a:cubicBezTo>
                <a:cubicBezTo>
                  <a:pt x="361608" y="450609"/>
                  <a:pt x="368956" y="386767"/>
                  <a:pt x="406841" y="341151"/>
                </a:cubicBezTo>
                <a:cubicBezTo>
                  <a:pt x="444727" y="295440"/>
                  <a:pt x="524316" y="286947"/>
                  <a:pt x="545883" y="339529"/>
                </a:cubicBezTo>
                <a:cubicBezTo>
                  <a:pt x="562583" y="379991"/>
                  <a:pt x="538153" y="435818"/>
                  <a:pt x="562583" y="471127"/>
                </a:cubicBezTo>
                <a:cubicBezTo>
                  <a:pt x="586154" y="402417"/>
                  <a:pt x="615070" y="335425"/>
                  <a:pt x="649043" y="271106"/>
                </a:cubicBezTo>
                <a:cubicBezTo>
                  <a:pt x="690078" y="193235"/>
                  <a:pt x="738270" y="119372"/>
                  <a:pt x="792760" y="51140"/>
                </a:cubicBezTo>
                <a:cubicBezTo>
                  <a:pt x="813469" y="25087"/>
                  <a:pt x="840284" y="-2492"/>
                  <a:pt x="870726" y="180"/>
                </a:cubicBezTo>
                <a:cubicBezTo>
                  <a:pt x="922545" y="4665"/>
                  <a:pt x="926648" y="82918"/>
                  <a:pt x="913193" y="138172"/>
                </a:cubicBezTo>
                <a:cubicBezTo>
                  <a:pt x="893248" y="220050"/>
                  <a:pt x="865382" y="300307"/>
                  <a:pt x="829978" y="376937"/>
                </a:cubicBezTo>
                <a:cubicBezTo>
                  <a:pt x="818240" y="402512"/>
                  <a:pt x="805643" y="427706"/>
                  <a:pt x="792188" y="452423"/>
                </a:cubicBezTo>
                <a:cubicBezTo>
                  <a:pt x="809556" y="432000"/>
                  <a:pt x="827783" y="410624"/>
                  <a:pt x="850877" y="399459"/>
                </a:cubicBezTo>
                <a:cubicBezTo>
                  <a:pt x="852690" y="398504"/>
                  <a:pt x="854503" y="397741"/>
                  <a:pt x="856316" y="396978"/>
                </a:cubicBezTo>
                <a:cubicBezTo>
                  <a:pt x="881987" y="386576"/>
                  <a:pt x="915006" y="393733"/>
                  <a:pt x="924454" y="419881"/>
                </a:cubicBezTo>
                <a:cubicBezTo>
                  <a:pt x="931038" y="438013"/>
                  <a:pt x="924931" y="459293"/>
                  <a:pt x="917583" y="478189"/>
                </a:cubicBezTo>
                <a:cubicBezTo>
                  <a:pt x="916247" y="481624"/>
                  <a:pt x="914911" y="485060"/>
                  <a:pt x="913384" y="488399"/>
                </a:cubicBezTo>
                <a:cubicBezTo>
                  <a:pt x="895920" y="531152"/>
                  <a:pt x="872349" y="571424"/>
                  <a:pt x="843815" y="607305"/>
                </a:cubicBezTo>
                <a:cubicBezTo>
                  <a:pt x="841716" y="610168"/>
                  <a:pt x="839425" y="612936"/>
                  <a:pt x="837135" y="615703"/>
                </a:cubicBezTo>
                <a:cubicBezTo>
                  <a:pt x="840571" y="615417"/>
                  <a:pt x="844006" y="615322"/>
                  <a:pt x="847346" y="615512"/>
                </a:cubicBezTo>
                <a:cubicBezTo>
                  <a:pt x="894107" y="617325"/>
                  <a:pt x="935428" y="658265"/>
                  <a:pt x="938959" y="708461"/>
                </a:cubicBezTo>
                <a:cubicBezTo>
                  <a:pt x="942490" y="757799"/>
                  <a:pt x="909089" y="809521"/>
                  <a:pt x="864810" y="826699"/>
                </a:cubicBezTo>
                <a:cubicBezTo>
                  <a:pt x="887522" y="822023"/>
                  <a:pt x="910139" y="830612"/>
                  <a:pt x="927412" y="846644"/>
                </a:cubicBezTo>
                <a:lnTo>
                  <a:pt x="927507" y="846739"/>
                </a:lnTo>
                <a:cubicBezTo>
                  <a:pt x="945639" y="863534"/>
                  <a:pt x="958045" y="888538"/>
                  <a:pt x="958617" y="915162"/>
                </a:cubicBezTo>
                <a:cubicBezTo>
                  <a:pt x="959763" y="971848"/>
                  <a:pt x="921113" y="1025384"/>
                  <a:pt x="874830" y="1056590"/>
                </a:cubicBezTo>
                <a:cubicBezTo>
                  <a:pt x="926076" y="1049241"/>
                  <a:pt x="976845" y="1086173"/>
                  <a:pt x="988010" y="1139041"/>
                </a:cubicBezTo>
                <a:cubicBezTo>
                  <a:pt x="989441" y="1145816"/>
                  <a:pt x="990205" y="1152688"/>
                  <a:pt x="990300" y="1159654"/>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49" name="Google Shape;1549;p33"/>
          <p:cNvSpPr txBox="1"/>
          <p:nvPr/>
        </p:nvSpPr>
        <p:spPr>
          <a:xfrm>
            <a:off x="4600650" y="11963"/>
            <a:ext cx="3058200" cy="307800"/>
          </a:xfrm>
          <a:prstGeom prst="rect">
            <a:avLst/>
          </a:prstGeom>
          <a:noFill/>
          <a:ln>
            <a:noFill/>
          </a:ln>
        </p:spPr>
        <p:txBody>
          <a:bodyPr anchorCtr="0" anchor="t" bIns="68575" lIns="68575" spcFirstLastPara="1" rIns="68575" wrap="square" tIns="68575">
            <a:spAutoFit/>
          </a:bodyPr>
          <a:lstStyle/>
          <a:p>
            <a:pPr indent="0" lvl="0" marL="0" rtl="0" algn="r">
              <a:spcBef>
                <a:spcPts val="0"/>
              </a:spcBef>
              <a:spcAft>
                <a:spcPts val="0"/>
              </a:spcAft>
              <a:buNone/>
            </a:pPr>
            <a:r>
              <a:rPr lang="en" sz="1100">
                <a:latin typeface="Patrick Hand"/>
                <a:ea typeface="Patrick Hand"/>
                <a:cs typeface="Patrick Hand"/>
                <a:sym typeface="Patrick Hand"/>
              </a:rPr>
              <a:t>Click the frog to go back to the board.</a:t>
            </a:r>
            <a:endParaRPr sz="1100">
              <a:latin typeface="Patrick Hand"/>
              <a:ea typeface="Patrick Hand"/>
              <a:cs typeface="Patrick Hand"/>
              <a:sym typeface="Patrick Hand"/>
            </a:endParaRPr>
          </a:p>
        </p:txBody>
      </p:sp>
      <p:sp>
        <p:nvSpPr>
          <p:cNvPr id="1550" name="Google Shape;1550;p33"/>
          <p:cNvSpPr txBox="1"/>
          <p:nvPr/>
        </p:nvSpPr>
        <p:spPr>
          <a:xfrm rot="5400000">
            <a:off x="-481219" y="43133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dk1"/>
                </a:solidFill>
                <a:latin typeface="Barlow Condensed"/>
                <a:ea typeface="Barlow Condensed"/>
                <a:cs typeface="Barlow Condensed"/>
                <a:sym typeface="Barlow Condensed"/>
              </a:rPr>
              <a:t>SLIDESMANIA.COM</a:t>
            </a:r>
            <a:endParaRPr sz="1100">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21">
    <p:spTree>
      <p:nvGrpSpPr>
        <p:cNvPr id="1551" name="Shape 1551"/>
        <p:cNvGrpSpPr/>
        <p:nvPr/>
      </p:nvGrpSpPr>
      <p:grpSpPr>
        <a:xfrm>
          <a:off x="0" y="0"/>
          <a:ext cx="0" cy="0"/>
          <a:chOff x="0" y="0"/>
          <a:chExt cx="0" cy="0"/>
        </a:xfrm>
      </p:grpSpPr>
      <p:grpSp>
        <p:nvGrpSpPr>
          <p:cNvPr id="1552" name="Google Shape;1552;p34"/>
          <p:cNvGrpSpPr/>
          <p:nvPr/>
        </p:nvGrpSpPr>
        <p:grpSpPr>
          <a:xfrm>
            <a:off x="2016554" y="3767079"/>
            <a:ext cx="1609658" cy="1573330"/>
            <a:chOff x="4179914" y="4720297"/>
            <a:chExt cx="2146211" cy="2097774"/>
          </a:xfrm>
        </p:grpSpPr>
        <p:grpSp>
          <p:nvGrpSpPr>
            <p:cNvPr id="1553" name="Google Shape;1553;p34"/>
            <p:cNvGrpSpPr/>
            <p:nvPr/>
          </p:nvGrpSpPr>
          <p:grpSpPr>
            <a:xfrm flipH="1">
              <a:off x="4179914" y="5951735"/>
              <a:ext cx="771790" cy="866336"/>
              <a:chOff x="2101037" y="5370810"/>
              <a:chExt cx="971294" cy="1090279"/>
            </a:xfrm>
          </p:grpSpPr>
          <p:grpSp>
            <p:nvGrpSpPr>
              <p:cNvPr id="1554" name="Google Shape;1554;p34"/>
              <p:cNvGrpSpPr/>
              <p:nvPr/>
            </p:nvGrpSpPr>
            <p:grpSpPr>
              <a:xfrm>
                <a:off x="2101037" y="5370810"/>
                <a:ext cx="875921" cy="694150"/>
                <a:chOff x="2101037" y="5370810"/>
                <a:chExt cx="875921" cy="694150"/>
              </a:xfrm>
            </p:grpSpPr>
            <p:sp>
              <p:nvSpPr>
                <p:cNvPr id="1555" name="Google Shape;1555;p34"/>
                <p:cNvSpPr/>
                <p:nvPr/>
              </p:nvSpPr>
              <p:spPr>
                <a:xfrm>
                  <a:off x="2115312" y="5385003"/>
                  <a:ext cx="847978" cy="665657"/>
                </a:xfrm>
                <a:custGeom>
                  <a:rect b="b" l="l" r="r" t="t"/>
                  <a:pathLst>
                    <a:path extrusionOk="0" h="665657" w="847978">
                      <a:moveTo>
                        <a:pt x="240125" y="233699"/>
                      </a:moveTo>
                      <a:cubicBezTo>
                        <a:pt x="331470" y="178549"/>
                        <a:pt x="535496" y="47961"/>
                        <a:pt x="635222" y="11861"/>
                      </a:cubicBezTo>
                      <a:cubicBezTo>
                        <a:pt x="652748" y="5479"/>
                        <a:pt x="670846" y="-617"/>
                        <a:pt x="689420" y="50"/>
                      </a:cubicBezTo>
                      <a:cubicBezTo>
                        <a:pt x="720090" y="1098"/>
                        <a:pt x="747617" y="20529"/>
                        <a:pt x="769525" y="43008"/>
                      </a:cubicBezTo>
                      <a:cubicBezTo>
                        <a:pt x="825436" y="100158"/>
                        <a:pt x="857345" y="184454"/>
                        <a:pt x="845534" y="265131"/>
                      </a:cubicBezTo>
                      <a:cubicBezTo>
                        <a:pt x="833818" y="344951"/>
                        <a:pt x="781717" y="413626"/>
                        <a:pt x="717994" y="459251"/>
                      </a:cubicBezTo>
                      <a:cubicBezTo>
                        <a:pt x="654177" y="504875"/>
                        <a:pt x="579310" y="530212"/>
                        <a:pt x="504634" y="551072"/>
                      </a:cubicBezTo>
                      <a:cubicBezTo>
                        <a:pt x="445960" y="567454"/>
                        <a:pt x="383286" y="583456"/>
                        <a:pt x="341185" y="629082"/>
                      </a:cubicBezTo>
                      <a:cubicBezTo>
                        <a:pt x="325946" y="645560"/>
                        <a:pt x="310134" y="667276"/>
                        <a:pt x="288322" y="665562"/>
                      </a:cubicBezTo>
                      <a:cubicBezTo>
                        <a:pt x="277939" y="664705"/>
                        <a:pt x="268796" y="658513"/>
                        <a:pt x="260128" y="652608"/>
                      </a:cubicBezTo>
                      <a:cubicBezTo>
                        <a:pt x="177546" y="595934"/>
                        <a:pt x="90488" y="546404"/>
                        <a:pt x="0" y="504875"/>
                      </a:cubicBezTo>
                      <a:cubicBezTo>
                        <a:pt x="55245" y="386956"/>
                        <a:pt x="113347" y="279419"/>
                        <a:pt x="240125" y="233699"/>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56" name="Google Shape;1556;p34"/>
                <p:cNvSpPr/>
                <p:nvPr/>
              </p:nvSpPr>
              <p:spPr>
                <a:xfrm>
                  <a:off x="2101037" y="5370810"/>
                  <a:ext cx="875921" cy="694150"/>
                </a:xfrm>
                <a:custGeom>
                  <a:rect b="b" l="l" r="r" t="t"/>
                  <a:pathLst>
                    <a:path extrusionOk="0" h="694150" w="875921">
                      <a:moveTo>
                        <a:pt x="261543" y="260274"/>
                      </a:moveTo>
                      <a:cubicBezTo>
                        <a:pt x="348030" y="207982"/>
                        <a:pt x="433279" y="153784"/>
                        <a:pt x="521576" y="104540"/>
                      </a:cubicBezTo>
                      <a:cubicBezTo>
                        <a:pt x="561581" y="82252"/>
                        <a:pt x="602348" y="59582"/>
                        <a:pt x="645115" y="42913"/>
                      </a:cubicBezTo>
                      <a:cubicBezTo>
                        <a:pt x="673976" y="31674"/>
                        <a:pt x="703408" y="22053"/>
                        <a:pt x="732935" y="36436"/>
                      </a:cubicBezTo>
                      <a:cubicBezTo>
                        <a:pt x="761510" y="50343"/>
                        <a:pt x="784751" y="76441"/>
                        <a:pt x="802277" y="102349"/>
                      </a:cubicBezTo>
                      <a:cubicBezTo>
                        <a:pt x="836948" y="153498"/>
                        <a:pt x="855141" y="217602"/>
                        <a:pt x="845330" y="279228"/>
                      </a:cubicBezTo>
                      <a:cubicBezTo>
                        <a:pt x="835805" y="339046"/>
                        <a:pt x="802373" y="392290"/>
                        <a:pt x="758653" y="433343"/>
                      </a:cubicBezTo>
                      <a:cubicBezTo>
                        <a:pt x="710171" y="478873"/>
                        <a:pt x="648925" y="508019"/>
                        <a:pt x="586631" y="529546"/>
                      </a:cubicBezTo>
                      <a:cubicBezTo>
                        <a:pt x="526529" y="550310"/>
                        <a:pt x="462044" y="561073"/>
                        <a:pt x="404894" y="589648"/>
                      </a:cubicBezTo>
                      <a:cubicBezTo>
                        <a:pt x="389369" y="597364"/>
                        <a:pt x="374891" y="606793"/>
                        <a:pt x="361556" y="617842"/>
                      </a:cubicBezTo>
                      <a:cubicBezTo>
                        <a:pt x="348506" y="628701"/>
                        <a:pt x="338410" y="642131"/>
                        <a:pt x="326313" y="653752"/>
                      </a:cubicBezTo>
                      <a:cubicBezTo>
                        <a:pt x="321265" y="658609"/>
                        <a:pt x="315264" y="664039"/>
                        <a:pt x="308025" y="665372"/>
                      </a:cubicBezTo>
                      <a:cubicBezTo>
                        <a:pt x="299357" y="666991"/>
                        <a:pt x="291547" y="661276"/>
                        <a:pt x="284689" y="656800"/>
                      </a:cubicBezTo>
                      <a:cubicBezTo>
                        <a:pt x="268877" y="646322"/>
                        <a:pt x="253256" y="635464"/>
                        <a:pt x="237254" y="625177"/>
                      </a:cubicBezTo>
                      <a:cubicBezTo>
                        <a:pt x="168103" y="580695"/>
                        <a:pt x="95903" y="541166"/>
                        <a:pt x="21227" y="506781"/>
                      </a:cubicBezTo>
                      <a:cubicBezTo>
                        <a:pt x="22942" y="513258"/>
                        <a:pt x="24656" y="519830"/>
                        <a:pt x="26371" y="526307"/>
                      </a:cubicBezTo>
                      <a:cubicBezTo>
                        <a:pt x="52184" y="471348"/>
                        <a:pt x="79139" y="415817"/>
                        <a:pt x="116477" y="367621"/>
                      </a:cubicBezTo>
                      <a:cubicBezTo>
                        <a:pt x="153434" y="319996"/>
                        <a:pt x="201059" y="282467"/>
                        <a:pt x="257924" y="261607"/>
                      </a:cubicBezTo>
                      <a:cubicBezTo>
                        <a:pt x="275069" y="255321"/>
                        <a:pt x="267639" y="227698"/>
                        <a:pt x="250304" y="234080"/>
                      </a:cubicBezTo>
                      <a:cubicBezTo>
                        <a:pt x="189725" y="256273"/>
                        <a:pt x="138194" y="294469"/>
                        <a:pt x="98189" y="344951"/>
                      </a:cubicBezTo>
                      <a:cubicBezTo>
                        <a:pt x="57994" y="395624"/>
                        <a:pt x="29038" y="453536"/>
                        <a:pt x="1701" y="511829"/>
                      </a:cubicBezTo>
                      <a:cubicBezTo>
                        <a:pt x="-1347" y="518306"/>
                        <a:pt x="-680" y="527926"/>
                        <a:pt x="6845" y="531356"/>
                      </a:cubicBezTo>
                      <a:cubicBezTo>
                        <a:pt x="76758" y="563645"/>
                        <a:pt x="144671" y="600412"/>
                        <a:pt x="209822" y="641465"/>
                      </a:cubicBezTo>
                      <a:cubicBezTo>
                        <a:pt x="226015" y="651656"/>
                        <a:pt x="242017" y="662134"/>
                        <a:pt x="257828" y="672897"/>
                      </a:cubicBezTo>
                      <a:cubicBezTo>
                        <a:pt x="271925" y="682422"/>
                        <a:pt x="286118" y="693661"/>
                        <a:pt x="303929" y="694137"/>
                      </a:cubicBezTo>
                      <a:cubicBezTo>
                        <a:pt x="335933" y="694900"/>
                        <a:pt x="354031" y="663181"/>
                        <a:pt x="374605" y="644131"/>
                      </a:cubicBezTo>
                      <a:cubicBezTo>
                        <a:pt x="424040" y="598411"/>
                        <a:pt x="496239" y="587553"/>
                        <a:pt x="558342" y="568598"/>
                      </a:cubicBezTo>
                      <a:cubicBezTo>
                        <a:pt x="626446" y="547834"/>
                        <a:pt x="693978" y="520878"/>
                        <a:pt x="750747" y="477063"/>
                      </a:cubicBezTo>
                      <a:cubicBezTo>
                        <a:pt x="801515" y="437915"/>
                        <a:pt x="843044" y="385623"/>
                        <a:pt x="863428" y="324377"/>
                      </a:cubicBezTo>
                      <a:cubicBezTo>
                        <a:pt x="884573" y="260655"/>
                        <a:pt x="877906" y="191789"/>
                        <a:pt x="850760" y="131019"/>
                      </a:cubicBezTo>
                      <a:cubicBezTo>
                        <a:pt x="825995" y="75679"/>
                        <a:pt x="775893" y="8242"/>
                        <a:pt x="711028" y="622"/>
                      </a:cubicBezTo>
                      <a:cubicBezTo>
                        <a:pt x="681215" y="-2902"/>
                        <a:pt x="651592" y="9195"/>
                        <a:pt x="624541" y="20530"/>
                      </a:cubicBezTo>
                      <a:cubicBezTo>
                        <a:pt x="602062" y="29959"/>
                        <a:pt x="580059" y="40723"/>
                        <a:pt x="558437" y="51962"/>
                      </a:cubicBezTo>
                      <a:cubicBezTo>
                        <a:pt x="460330" y="102825"/>
                        <a:pt x="366699" y="162166"/>
                        <a:pt x="272497" y="219888"/>
                      </a:cubicBezTo>
                      <a:cubicBezTo>
                        <a:pt x="264020" y="225127"/>
                        <a:pt x="255447" y="230270"/>
                        <a:pt x="246875" y="235509"/>
                      </a:cubicBezTo>
                      <a:cubicBezTo>
                        <a:pt x="231444" y="245034"/>
                        <a:pt x="245827" y="269799"/>
                        <a:pt x="261543" y="260274"/>
                      </a:cubicBezTo>
                      <a:lnTo>
                        <a:pt x="261543" y="260274"/>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557" name="Google Shape;1557;p34"/>
              <p:cNvGrpSpPr/>
              <p:nvPr/>
            </p:nvGrpSpPr>
            <p:grpSpPr>
              <a:xfrm>
                <a:off x="2268694" y="5834290"/>
                <a:ext cx="803637" cy="626799"/>
                <a:chOff x="2268694" y="5834290"/>
                <a:chExt cx="803637" cy="626799"/>
              </a:xfrm>
            </p:grpSpPr>
            <p:grpSp>
              <p:nvGrpSpPr>
                <p:cNvPr id="1558" name="Google Shape;1558;p34"/>
                <p:cNvGrpSpPr/>
                <p:nvPr/>
              </p:nvGrpSpPr>
              <p:grpSpPr>
                <a:xfrm>
                  <a:off x="2268694" y="5893289"/>
                  <a:ext cx="803637" cy="216196"/>
                  <a:chOff x="2268694" y="5893289"/>
                  <a:chExt cx="803637" cy="216196"/>
                </a:xfrm>
              </p:grpSpPr>
              <p:sp>
                <p:nvSpPr>
                  <p:cNvPr id="1559" name="Google Shape;1559;p34"/>
                  <p:cNvSpPr/>
                  <p:nvPr/>
                </p:nvSpPr>
                <p:spPr>
                  <a:xfrm>
                    <a:off x="2340101" y="5964637"/>
                    <a:ext cx="660654" cy="73069"/>
                  </a:xfrm>
                  <a:custGeom>
                    <a:rect b="b" l="l" r="r" t="t"/>
                    <a:pathLst>
                      <a:path extrusionOk="0" h="73069" w="660654">
                        <a:moveTo>
                          <a:pt x="660654" y="73069"/>
                        </a:moveTo>
                        <a:cubicBezTo>
                          <a:pt x="500539" y="52781"/>
                          <a:pt x="340519" y="32493"/>
                          <a:pt x="180404" y="12205"/>
                        </a:cubicBezTo>
                        <a:cubicBezTo>
                          <a:pt x="120587" y="4585"/>
                          <a:pt x="60198" y="-2940"/>
                          <a:pt x="0" y="1156"/>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60" name="Google Shape;1560;p34"/>
                  <p:cNvSpPr/>
                  <p:nvPr/>
                </p:nvSpPr>
                <p:spPr>
                  <a:xfrm>
                    <a:off x="2268694" y="5893289"/>
                    <a:ext cx="803637" cy="216196"/>
                  </a:xfrm>
                  <a:custGeom>
                    <a:rect b="b" l="l" r="r" t="t"/>
                    <a:pathLst>
                      <a:path extrusionOk="0" h="216196" w="803637">
                        <a:moveTo>
                          <a:pt x="732062" y="72979"/>
                        </a:moveTo>
                        <a:cubicBezTo>
                          <a:pt x="559659" y="51167"/>
                          <a:pt x="387447" y="27926"/>
                          <a:pt x="214949" y="7542"/>
                        </a:cubicBezTo>
                        <a:cubicBezTo>
                          <a:pt x="167324" y="1922"/>
                          <a:pt x="119414" y="-1983"/>
                          <a:pt x="71503" y="1066"/>
                        </a:cubicBezTo>
                        <a:cubicBezTo>
                          <a:pt x="34260" y="3447"/>
                          <a:pt x="-1744" y="32212"/>
                          <a:pt x="65" y="72503"/>
                        </a:cubicBezTo>
                        <a:cubicBezTo>
                          <a:pt x="1685" y="109174"/>
                          <a:pt x="31593" y="146417"/>
                          <a:pt x="71503" y="143941"/>
                        </a:cubicBezTo>
                        <a:cubicBezTo>
                          <a:pt x="156942" y="138511"/>
                          <a:pt x="242667" y="153846"/>
                          <a:pt x="327249" y="164610"/>
                        </a:cubicBezTo>
                        <a:cubicBezTo>
                          <a:pt x="413546" y="175564"/>
                          <a:pt x="499842" y="186517"/>
                          <a:pt x="586234" y="197471"/>
                        </a:cubicBezTo>
                        <a:cubicBezTo>
                          <a:pt x="634907" y="203662"/>
                          <a:pt x="683580" y="209758"/>
                          <a:pt x="732157" y="215950"/>
                        </a:cubicBezTo>
                        <a:cubicBezTo>
                          <a:pt x="749016" y="218045"/>
                          <a:pt x="771305" y="206425"/>
                          <a:pt x="782640" y="194994"/>
                        </a:cubicBezTo>
                        <a:cubicBezTo>
                          <a:pt x="795022" y="182612"/>
                          <a:pt x="804357" y="162228"/>
                          <a:pt x="803594" y="144512"/>
                        </a:cubicBezTo>
                        <a:cubicBezTo>
                          <a:pt x="802737" y="126034"/>
                          <a:pt x="796736" y="106888"/>
                          <a:pt x="782640" y="94030"/>
                        </a:cubicBezTo>
                        <a:cubicBezTo>
                          <a:pt x="767685" y="80218"/>
                          <a:pt x="751969" y="75551"/>
                          <a:pt x="732062" y="72979"/>
                        </a:cubicBezTo>
                        <a:lnTo>
                          <a:pt x="732062" y="72979"/>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561" name="Google Shape;1561;p34"/>
                <p:cNvGrpSpPr/>
                <p:nvPr/>
              </p:nvGrpSpPr>
              <p:grpSpPr>
                <a:xfrm>
                  <a:off x="2274141" y="5834290"/>
                  <a:ext cx="694879" cy="464712"/>
                  <a:chOff x="2274141" y="5834290"/>
                  <a:chExt cx="694879" cy="464712"/>
                </a:xfrm>
              </p:grpSpPr>
              <p:sp>
                <p:nvSpPr>
                  <p:cNvPr id="1562" name="Google Shape;1562;p34"/>
                  <p:cNvSpPr/>
                  <p:nvPr/>
                </p:nvSpPr>
                <p:spPr>
                  <a:xfrm>
                    <a:off x="2344864" y="5905118"/>
                    <a:ext cx="553402" cy="322707"/>
                  </a:xfrm>
                  <a:custGeom>
                    <a:rect b="b" l="l" r="r" t="t"/>
                    <a:pathLst>
                      <a:path extrusionOk="0" h="322707" w="553402">
                        <a:moveTo>
                          <a:pt x="0" y="0"/>
                        </a:moveTo>
                        <a:cubicBezTo>
                          <a:pt x="186976" y="103155"/>
                          <a:pt x="371570" y="210788"/>
                          <a:pt x="553403" y="322707"/>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63" name="Google Shape;1563;p34"/>
                  <p:cNvSpPr/>
                  <p:nvPr/>
                </p:nvSpPr>
                <p:spPr>
                  <a:xfrm>
                    <a:off x="2274141" y="5834290"/>
                    <a:ext cx="694879" cy="464712"/>
                  </a:xfrm>
                  <a:custGeom>
                    <a:rect b="b" l="l" r="r" t="t"/>
                    <a:pathLst>
                      <a:path extrusionOk="0" h="464712" w="694879">
                        <a:moveTo>
                          <a:pt x="34624" y="132550"/>
                        </a:moveTo>
                        <a:cubicBezTo>
                          <a:pt x="180261" y="212941"/>
                          <a:pt x="324469" y="295999"/>
                          <a:pt x="467059" y="381629"/>
                        </a:cubicBezTo>
                        <a:cubicBezTo>
                          <a:pt x="507540" y="405918"/>
                          <a:pt x="547831" y="430492"/>
                          <a:pt x="588026" y="455162"/>
                        </a:cubicBezTo>
                        <a:cubicBezTo>
                          <a:pt x="619935" y="474783"/>
                          <a:pt x="668036" y="463163"/>
                          <a:pt x="685753" y="429539"/>
                        </a:cubicBezTo>
                        <a:cubicBezTo>
                          <a:pt x="704231" y="394678"/>
                          <a:pt x="694135" y="352768"/>
                          <a:pt x="660130" y="331813"/>
                        </a:cubicBezTo>
                        <a:cubicBezTo>
                          <a:pt x="518398" y="244659"/>
                          <a:pt x="375142" y="160077"/>
                          <a:pt x="230362" y="78162"/>
                        </a:cubicBezTo>
                        <a:cubicBezTo>
                          <a:pt x="189310" y="54921"/>
                          <a:pt x="148066" y="31966"/>
                          <a:pt x="106728" y="9106"/>
                        </a:cubicBezTo>
                        <a:cubicBezTo>
                          <a:pt x="74057" y="-8991"/>
                          <a:pt x="27289" y="57"/>
                          <a:pt x="9001" y="34728"/>
                        </a:cubicBezTo>
                        <a:cubicBezTo>
                          <a:pt x="-8715" y="68352"/>
                          <a:pt x="-333" y="113214"/>
                          <a:pt x="34624" y="132550"/>
                        </a:cubicBezTo>
                        <a:lnTo>
                          <a:pt x="34624" y="132550"/>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564" name="Google Shape;1564;p34"/>
                <p:cNvGrpSpPr/>
                <p:nvPr/>
              </p:nvGrpSpPr>
              <p:grpSpPr>
                <a:xfrm>
                  <a:off x="2288059" y="5886612"/>
                  <a:ext cx="536973" cy="574477"/>
                  <a:chOff x="2288059" y="5886612"/>
                  <a:chExt cx="536973" cy="574477"/>
                </a:xfrm>
              </p:grpSpPr>
              <p:sp>
                <p:nvSpPr>
                  <p:cNvPr id="1565" name="Google Shape;1565;p34"/>
                  <p:cNvSpPr/>
                  <p:nvPr/>
                </p:nvSpPr>
                <p:spPr>
                  <a:xfrm>
                    <a:off x="2358866" y="5958077"/>
                    <a:ext cx="394144" cy="431767"/>
                  </a:xfrm>
                  <a:custGeom>
                    <a:rect b="b" l="l" r="r" t="t"/>
                    <a:pathLst>
                      <a:path extrusionOk="0" h="431767" w="394144">
                        <a:moveTo>
                          <a:pt x="0" y="0"/>
                        </a:moveTo>
                        <a:cubicBezTo>
                          <a:pt x="28766" y="55816"/>
                          <a:pt x="317183" y="322802"/>
                          <a:pt x="394145" y="431768"/>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66" name="Google Shape;1566;p34"/>
                  <p:cNvSpPr/>
                  <p:nvPr/>
                </p:nvSpPr>
                <p:spPr>
                  <a:xfrm>
                    <a:off x="2288059" y="5886612"/>
                    <a:ext cx="536973" cy="574477"/>
                  </a:xfrm>
                  <a:custGeom>
                    <a:rect b="b" l="l" r="r" t="t"/>
                    <a:pathLst>
                      <a:path extrusionOk="0" h="574477" w="536973">
                        <a:moveTo>
                          <a:pt x="9085" y="107470"/>
                        </a:moveTo>
                        <a:cubicBezTo>
                          <a:pt x="22229" y="132425"/>
                          <a:pt x="43851" y="154523"/>
                          <a:pt x="62711" y="175383"/>
                        </a:cubicBezTo>
                        <a:cubicBezTo>
                          <a:pt x="88809" y="204339"/>
                          <a:pt x="115955" y="232342"/>
                          <a:pt x="143006" y="260251"/>
                        </a:cubicBezTo>
                        <a:cubicBezTo>
                          <a:pt x="207395" y="326545"/>
                          <a:pt x="272737" y="391886"/>
                          <a:pt x="335316" y="459990"/>
                        </a:cubicBezTo>
                        <a:cubicBezTo>
                          <a:pt x="350270" y="476278"/>
                          <a:pt x="365129" y="492756"/>
                          <a:pt x="379417" y="509616"/>
                        </a:cubicBezTo>
                        <a:cubicBezTo>
                          <a:pt x="385799" y="517045"/>
                          <a:pt x="392085" y="524665"/>
                          <a:pt x="398181" y="532285"/>
                        </a:cubicBezTo>
                        <a:cubicBezTo>
                          <a:pt x="408944" y="545810"/>
                          <a:pt x="386180" y="516283"/>
                          <a:pt x="396181" y="529618"/>
                        </a:cubicBezTo>
                        <a:cubicBezTo>
                          <a:pt x="398562" y="532761"/>
                          <a:pt x="400943" y="535999"/>
                          <a:pt x="403229" y="539238"/>
                        </a:cubicBezTo>
                        <a:cubicBezTo>
                          <a:pt x="414183" y="554764"/>
                          <a:pt x="427042" y="566861"/>
                          <a:pt x="445901" y="572100"/>
                        </a:cubicBezTo>
                        <a:cubicBezTo>
                          <a:pt x="463046" y="576767"/>
                          <a:pt x="485811" y="574671"/>
                          <a:pt x="500956" y="564860"/>
                        </a:cubicBezTo>
                        <a:cubicBezTo>
                          <a:pt x="531150" y="545430"/>
                          <a:pt x="549724" y="499709"/>
                          <a:pt x="526578" y="467134"/>
                        </a:cubicBezTo>
                        <a:cubicBezTo>
                          <a:pt x="477620" y="398078"/>
                          <a:pt x="416945" y="337213"/>
                          <a:pt x="358367" y="276539"/>
                        </a:cubicBezTo>
                        <a:cubicBezTo>
                          <a:pt x="297311" y="213292"/>
                          <a:pt x="234732" y="151475"/>
                          <a:pt x="175106" y="86801"/>
                        </a:cubicBezTo>
                        <a:cubicBezTo>
                          <a:pt x="163580" y="74323"/>
                          <a:pt x="152150" y="61655"/>
                          <a:pt x="141292" y="48605"/>
                        </a:cubicBezTo>
                        <a:cubicBezTo>
                          <a:pt x="139101" y="45939"/>
                          <a:pt x="136910" y="43176"/>
                          <a:pt x="134720" y="40509"/>
                        </a:cubicBezTo>
                        <a:cubicBezTo>
                          <a:pt x="129100" y="33556"/>
                          <a:pt x="147769" y="57845"/>
                          <a:pt x="142625" y="50701"/>
                        </a:cubicBezTo>
                        <a:cubicBezTo>
                          <a:pt x="141673" y="49367"/>
                          <a:pt x="140625" y="48129"/>
                          <a:pt x="139673" y="46796"/>
                        </a:cubicBezTo>
                        <a:cubicBezTo>
                          <a:pt x="137006" y="43176"/>
                          <a:pt x="134529" y="39366"/>
                          <a:pt x="132434" y="35365"/>
                        </a:cubicBezTo>
                        <a:cubicBezTo>
                          <a:pt x="115003" y="2219"/>
                          <a:pt x="66140" y="-10545"/>
                          <a:pt x="34707" y="9743"/>
                        </a:cubicBezTo>
                        <a:cubicBezTo>
                          <a:pt x="1084" y="31460"/>
                          <a:pt x="-9489" y="72037"/>
                          <a:pt x="9085" y="107470"/>
                        </a:cubicBezTo>
                        <a:lnTo>
                          <a:pt x="9085" y="107470"/>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grpSp>
        <p:sp>
          <p:nvSpPr>
            <p:cNvPr id="1567" name="Google Shape;1567;p34"/>
            <p:cNvSpPr/>
            <p:nvPr/>
          </p:nvSpPr>
          <p:spPr>
            <a:xfrm flipH="1">
              <a:off x="4450563" y="5620165"/>
              <a:ext cx="1521828" cy="931381"/>
            </a:xfrm>
            <a:custGeom>
              <a:rect b="b" l="l" r="r" t="t"/>
              <a:pathLst>
                <a:path extrusionOk="0" h="1171549" w="1914249">
                  <a:moveTo>
                    <a:pt x="1001239" y="259"/>
                  </a:moveTo>
                  <a:cubicBezTo>
                    <a:pt x="736063" y="-4790"/>
                    <a:pt x="535562" y="64933"/>
                    <a:pt x="396782" y="135704"/>
                  </a:cubicBezTo>
                  <a:cubicBezTo>
                    <a:pt x="258098" y="206475"/>
                    <a:pt x="124272" y="277531"/>
                    <a:pt x="51311" y="448981"/>
                  </a:cubicBezTo>
                  <a:cubicBezTo>
                    <a:pt x="36071" y="484890"/>
                    <a:pt x="-35938" y="664818"/>
                    <a:pt x="22545" y="829981"/>
                  </a:cubicBezTo>
                  <a:cubicBezTo>
                    <a:pt x="99126" y="1046485"/>
                    <a:pt x="349538" y="1095729"/>
                    <a:pt x="591092" y="1143259"/>
                  </a:cubicBezTo>
                  <a:cubicBezTo>
                    <a:pt x="719680" y="1168595"/>
                    <a:pt x="1148972" y="1237175"/>
                    <a:pt x="1598552" y="990859"/>
                  </a:cubicBezTo>
                  <a:cubicBezTo>
                    <a:pt x="1856870" y="849317"/>
                    <a:pt x="1896684" y="727206"/>
                    <a:pt x="1908019" y="669104"/>
                  </a:cubicBezTo>
                  <a:cubicBezTo>
                    <a:pt x="1936499" y="522229"/>
                    <a:pt x="1859441" y="388021"/>
                    <a:pt x="1836010" y="347350"/>
                  </a:cubicBezTo>
                  <a:cubicBezTo>
                    <a:pt x="1643605" y="12451"/>
                    <a:pt x="1205836" y="4164"/>
                    <a:pt x="1001239" y="259"/>
                  </a:cubicBezTo>
                  <a:close/>
                </a:path>
              </a:pathLst>
            </a:cu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568" name="Google Shape;1568;p34"/>
            <p:cNvGrpSpPr/>
            <p:nvPr/>
          </p:nvGrpSpPr>
          <p:grpSpPr>
            <a:xfrm flipH="1">
              <a:off x="5554614" y="5952345"/>
              <a:ext cx="771510" cy="865426"/>
              <a:chOff x="371336" y="5371578"/>
              <a:chExt cx="970942" cy="1089134"/>
            </a:xfrm>
          </p:grpSpPr>
          <p:grpSp>
            <p:nvGrpSpPr>
              <p:cNvPr id="1569" name="Google Shape;1569;p34"/>
              <p:cNvGrpSpPr/>
              <p:nvPr/>
            </p:nvGrpSpPr>
            <p:grpSpPr>
              <a:xfrm>
                <a:off x="466253" y="5371578"/>
                <a:ext cx="876025" cy="693382"/>
                <a:chOff x="466253" y="5371578"/>
                <a:chExt cx="876025" cy="693382"/>
              </a:xfrm>
            </p:grpSpPr>
            <p:sp>
              <p:nvSpPr>
                <p:cNvPr id="1570" name="Google Shape;1570;p34"/>
                <p:cNvSpPr/>
                <p:nvPr/>
              </p:nvSpPr>
              <p:spPr>
                <a:xfrm>
                  <a:off x="480473" y="5385003"/>
                  <a:ext cx="847978" cy="665657"/>
                </a:xfrm>
                <a:custGeom>
                  <a:rect b="b" l="l" r="r" t="t"/>
                  <a:pathLst>
                    <a:path extrusionOk="0" h="665657" w="847978">
                      <a:moveTo>
                        <a:pt x="607853" y="233699"/>
                      </a:moveTo>
                      <a:cubicBezTo>
                        <a:pt x="516508" y="178549"/>
                        <a:pt x="312483" y="47961"/>
                        <a:pt x="212756" y="11861"/>
                      </a:cubicBezTo>
                      <a:cubicBezTo>
                        <a:pt x="195230" y="5479"/>
                        <a:pt x="177133" y="-617"/>
                        <a:pt x="158559" y="50"/>
                      </a:cubicBezTo>
                      <a:cubicBezTo>
                        <a:pt x="127888" y="1098"/>
                        <a:pt x="100361" y="20529"/>
                        <a:pt x="78454" y="43008"/>
                      </a:cubicBezTo>
                      <a:cubicBezTo>
                        <a:pt x="22542" y="100158"/>
                        <a:pt x="-9367" y="184454"/>
                        <a:pt x="2444" y="265131"/>
                      </a:cubicBezTo>
                      <a:cubicBezTo>
                        <a:pt x="14160" y="344951"/>
                        <a:pt x="66262" y="413626"/>
                        <a:pt x="129984" y="459251"/>
                      </a:cubicBezTo>
                      <a:cubicBezTo>
                        <a:pt x="193706" y="504875"/>
                        <a:pt x="268668" y="530212"/>
                        <a:pt x="343344" y="551072"/>
                      </a:cubicBezTo>
                      <a:cubicBezTo>
                        <a:pt x="402018" y="567454"/>
                        <a:pt x="464692" y="583456"/>
                        <a:pt x="506793" y="629082"/>
                      </a:cubicBezTo>
                      <a:cubicBezTo>
                        <a:pt x="522033" y="645560"/>
                        <a:pt x="537844" y="667276"/>
                        <a:pt x="559657" y="665562"/>
                      </a:cubicBezTo>
                      <a:cubicBezTo>
                        <a:pt x="570039" y="664705"/>
                        <a:pt x="579183" y="658513"/>
                        <a:pt x="587851" y="652608"/>
                      </a:cubicBezTo>
                      <a:cubicBezTo>
                        <a:pt x="670432" y="595934"/>
                        <a:pt x="757491" y="546404"/>
                        <a:pt x="847978" y="504875"/>
                      </a:cubicBezTo>
                      <a:cubicBezTo>
                        <a:pt x="792638" y="386956"/>
                        <a:pt x="734631" y="279419"/>
                        <a:pt x="607853" y="233699"/>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71" name="Google Shape;1571;p34"/>
                <p:cNvSpPr/>
                <p:nvPr/>
              </p:nvSpPr>
              <p:spPr>
                <a:xfrm>
                  <a:off x="466253" y="5371578"/>
                  <a:ext cx="876025" cy="693382"/>
                </a:xfrm>
                <a:custGeom>
                  <a:rect b="b" l="l" r="r" t="t"/>
                  <a:pathLst>
                    <a:path extrusionOk="0" h="693382" w="876025">
                      <a:moveTo>
                        <a:pt x="629312" y="234835"/>
                      </a:moveTo>
                      <a:cubicBezTo>
                        <a:pt x="537777" y="179495"/>
                        <a:pt x="447480" y="121869"/>
                        <a:pt x="353563" y="70434"/>
                      </a:cubicBezTo>
                      <a:cubicBezTo>
                        <a:pt x="310129" y="46622"/>
                        <a:pt x="265743" y="22809"/>
                        <a:pt x="218594" y="7284"/>
                      </a:cubicBezTo>
                      <a:cubicBezTo>
                        <a:pt x="183923" y="-4147"/>
                        <a:pt x="150395" y="-2908"/>
                        <a:pt x="118963" y="16618"/>
                      </a:cubicBezTo>
                      <a:cubicBezTo>
                        <a:pt x="90864" y="34049"/>
                        <a:pt x="67909" y="59956"/>
                        <a:pt x="49430" y="87198"/>
                      </a:cubicBezTo>
                      <a:cubicBezTo>
                        <a:pt x="12187" y="142062"/>
                        <a:pt x="-6577" y="210737"/>
                        <a:pt x="2091" y="276746"/>
                      </a:cubicBezTo>
                      <a:cubicBezTo>
                        <a:pt x="10568" y="341135"/>
                        <a:pt x="44001" y="399618"/>
                        <a:pt x="89530" y="445148"/>
                      </a:cubicBezTo>
                      <a:cubicBezTo>
                        <a:pt x="138775" y="494392"/>
                        <a:pt x="201449" y="526968"/>
                        <a:pt x="266314" y="550780"/>
                      </a:cubicBezTo>
                      <a:cubicBezTo>
                        <a:pt x="299747" y="563067"/>
                        <a:pt x="333942" y="572878"/>
                        <a:pt x="368137" y="582403"/>
                      </a:cubicBezTo>
                      <a:cubicBezTo>
                        <a:pt x="400045" y="591357"/>
                        <a:pt x="432430" y="600500"/>
                        <a:pt x="461863" y="616026"/>
                      </a:cubicBezTo>
                      <a:cubicBezTo>
                        <a:pt x="476150" y="623551"/>
                        <a:pt x="489676" y="632409"/>
                        <a:pt x="501487" y="643363"/>
                      </a:cubicBezTo>
                      <a:cubicBezTo>
                        <a:pt x="512821" y="653841"/>
                        <a:pt x="521870" y="666508"/>
                        <a:pt x="533491" y="676605"/>
                      </a:cubicBezTo>
                      <a:cubicBezTo>
                        <a:pt x="544349" y="686130"/>
                        <a:pt x="557303" y="693750"/>
                        <a:pt x="572162" y="693369"/>
                      </a:cubicBezTo>
                      <a:cubicBezTo>
                        <a:pt x="589974" y="692893"/>
                        <a:pt x="604166" y="681749"/>
                        <a:pt x="618263" y="672128"/>
                      </a:cubicBezTo>
                      <a:cubicBezTo>
                        <a:pt x="682081" y="628885"/>
                        <a:pt x="748756" y="589832"/>
                        <a:pt x="817717" y="555257"/>
                      </a:cubicBezTo>
                      <a:cubicBezTo>
                        <a:pt x="834766" y="546779"/>
                        <a:pt x="851911" y="538492"/>
                        <a:pt x="869247" y="530587"/>
                      </a:cubicBezTo>
                      <a:cubicBezTo>
                        <a:pt x="876676" y="527158"/>
                        <a:pt x="877343" y="517443"/>
                        <a:pt x="874390" y="511060"/>
                      </a:cubicBezTo>
                      <a:cubicBezTo>
                        <a:pt x="847054" y="452767"/>
                        <a:pt x="818098" y="394856"/>
                        <a:pt x="777902" y="344183"/>
                      </a:cubicBezTo>
                      <a:cubicBezTo>
                        <a:pt x="737802" y="293700"/>
                        <a:pt x="686367" y="255505"/>
                        <a:pt x="625788" y="233312"/>
                      </a:cubicBezTo>
                      <a:cubicBezTo>
                        <a:pt x="608452" y="226930"/>
                        <a:pt x="601023" y="254552"/>
                        <a:pt x="618168" y="260839"/>
                      </a:cubicBezTo>
                      <a:cubicBezTo>
                        <a:pt x="675032" y="281699"/>
                        <a:pt x="722657" y="319132"/>
                        <a:pt x="759614" y="366852"/>
                      </a:cubicBezTo>
                      <a:cubicBezTo>
                        <a:pt x="796952" y="415049"/>
                        <a:pt x="823908" y="470579"/>
                        <a:pt x="849721" y="525539"/>
                      </a:cubicBezTo>
                      <a:cubicBezTo>
                        <a:pt x="851435" y="519062"/>
                        <a:pt x="853150" y="512489"/>
                        <a:pt x="854864" y="506012"/>
                      </a:cubicBezTo>
                      <a:cubicBezTo>
                        <a:pt x="788284" y="536778"/>
                        <a:pt x="723514" y="571544"/>
                        <a:pt x="661221" y="610311"/>
                      </a:cubicBezTo>
                      <a:cubicBezTo>
                        <a:pt x="647505" y="618883"/>
                        <a:pt x="633884" y="627647"/>
                        <a:pt x="620359" y="636505"/>
                      </a:cubicBezTo>
                      <a:cubicBezTo>
                        <a:pt x="613024" y="641363"/>
                        <a:pt x="605690" y="646315"/>
                        <a:pt x="598356" y="651269"/>
                      </a:cubicBezTo>
                      <a:cubicBezTo>
                        <a:pt x="591212" y="656127"/>
                        <a:pt x="582735" y="663651"/>
                        <a:pt x="573781" y="664794"/>
                      </a:cubicBezTo>
                      <a:cubicBezTo>
                        <a:pt x="560923" y="666413"/>
                        <a:pt x="550350" y="653841"/>
                        <a:pt x="542539" y="645459"/>
                      </a:cubicBezTo>
                      <a:cubicBezTo>
                        <a:pt x="531776" y="633742"/>
                        <a:pt x="521394" y="622313"/>
                        <a:pt x="508726" y="612407"/>
                      </a:cubicBezTo>
                      <a:cubicBezTo>
                        <a:pt x="459196" y="573926"/>
                        <a:pt x="396045" y="561257"/>
                        <a:pt x="337180" y="543922"/>
                      </a:cubicBezTo>
                      <a:cubicBezTo>
                        <a:pt x="271744" y="524586"/>
                        <a:pt x="207069" y="500392"/>
                        <a:pt x="151252" y="460388"/>
                      </a:cubicBezTo>
                      <a:cubicBezTo>
                        <a:pt x="103056" y="425907"/>
                        <a:pt x="61908" y="377520"/>
                        <a:pt x="41905" y="321227"/>
                      </a:cubicBezTo>
                      <a:cubicBezTo>
                        <a:pt x="20950" y="262363"/>
                        <a:pt x="25332" y="197688"/>
                        <a:pt x="51526" y="141205"/>
                      </a:cubicBezTo>
                      <a:cubicBezTo>
                        <a:pt x="64861" y="112535"/>
                        <a:pt x="82863" y="86055"/>
                        <a:pt x="105437" y="63767"/>
                      </a:cubicBezTo>
                      <a:cubicBezTo>
                        <a:pt x="128297" y="41193"/>
                        <a:pt x="156777" y="22999"/>
                        <a:pt x="190114" y="29191"/>
                      </a:cubicBezTo>
                      <a:cubicBezTo>
                        <a:pt x="235834" y="37668"/>
                        <a:pt x="280411" y="63576"/>
                        <a:pt x="320893" y="85293"/>
                      </a:cubicBezTo>
                      <a:cubicBezTo>
                        <a:pt x="421381" y="139014"/>
                        <a:pt x="517298" y="200641"/>
                        <a:pt x="614739" y="259505"/>
                      </a:cubicBezTo>
                      <a:cubicBezTo>
                        <a:pt x="630646" y="269030"/>
                        <a:pt x="645028" y="244266"/>
                        <a:pt x="629312" y="234835"/>
                      </a:cubicBezTo>
                      <a:lnTo>
                        <a:pt x="629312" y="234835"/>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572" name="Google Shape;1572;p34"/>
              <p:cNvGrpSpPr/>
              <p:nvPr/>
            </p:nvGrpSpPr>
            <p:grpSpPr>
              <a:xfrm>
                <a:off x="371336" y="5834147"/>
                <a:ext cx="803625" cy="626565"/>
                <a:chOff x="371336" y="5834147"/>
                <a:chExt cx="803625" cy="626565"/>
              </a:xfrm>
            </p:grpSpPr>
            <p:grpSp>
              <p:nvGrpSpPr>
                <p:cNvPr id="1573" name="Google Shape;1573;p34"/>
                <p:cNvGrpSpPr/>
                <p:nvPr/>
              </p:nvGrpSpPr>
              <p:grpSpPr>
                <a:xfrm>
                  <a:off x="371336" y="5893225"/>
                  <a:ext cx="803625" cy="216235"/>
                  <a:chOff x="371336" y="5893225"/>
                  <a:chExt cx="803625" cy="216235"/>
                </a:xfrm>
              </p:grpSpPr>
              <p:sp>
                <p:nvSpPr>
                  <p:cNvPr id="1574" name="Google Shape;1574;p34"/>
                  <p:cNvSpPr/>
                  <p:nvPr/>
                </p:nvSpPr>
                <p:spPr>
                  <a:xfrm>
                    <a:off x="442912" y="5964637"/>
                    <a:ext cx="660654" cy="73069"/>
                  </a:xfrm>
                  <a:custGeom>
                    <a:rect b="b" l="l" r="r" t="t"/>
                    <a:pathLst>
                      <a:path extrusionOk="0" h="73069" w="660654">
                        <a:moveTo>
                          <a:pt x="0" y="73069"/>
                        </a:moveTo>
                        <a:cubicBezTo>
                          <a:pt x="160115" y="52781"/>
                          <a:pt x="320135" y="32493"/>
                          <a:pt x="480250" y="12205"/>
                        </a:cubicBezTo>
                        <a:cubicBezTo>
                          <a:pt x="540068" y="4585"/>
                          <a:pt x="600456" y="-2940"/>
                          <a:pt x="660654" y="1156"/>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75" name="Google Shape;1575;p34"/>
                  <p:cNvSpPr/>
                  <p:nvPr/>
                </p:nvSpPr>
                <p:spPr>
                  <a:xfrm>
                    <a:off x="371336" y="5893225"/>
                    <a:ext cx="803625" cy="216235"/>
                  </a:xfrm>
                  <a:custGeom>
                    <a:rect b="b" l="l" r="r" t="t"/>
                    <a:pathLst>
                      <a:path extrusionOk="0" h="216235" w="803625">
                        <a:moveTo>
                          <a:pt x="71576" y="215918"/>
                        </a:moveTo>
                        <a:cubicBezTo>
                          <a:pt x="243979" y="194106"/>
                          <a:pt x="416191" y="170865"/>
                          <a:pt x="588689" y="150481"/>
                        </a:cubicBezTo>
                        <a:cubicBezTo>
                          <a:pt x="636314" y="144861"/>
                          <a:pt x="684224" y="140956"/>
                          <a:pt x="732135" y="144004"/>
                        </a:cubicBezTo>
                        <a:cubicBezTo>
                          <a:pt x="769473" y="146386"/>
                          <a:pt x="805192" y="109429"/>
                          <a:pt x="803573" y="72567"/>
                        </a:cubicBezTo>
                        <a:cubicBezTo>
                          <a:pt x="801763" y="31800"/>
                          <a:pt x="772140" y="3701"/>
                          <a:pt x="732135" y="1129"/>
                        </a:cubicBezTo>
                        <a:cubicBezTo>
                          <a:pt x="646696" y="-4300"/>
                          <a:pt x="560971" y="11035"/>
                          <a:pt x="476389" y="21799"/>
                        </a:cubicBezTo>
                        <a:cubicBezTo>
                          <a:pt x="390092" y="32753"/>
                          <a:pt x="303796" y="43706"/>
                          <a:pt x="217404" y="54660"/>
                        </a:cubicBezTo>
                        <a:cubicBezTo>
                          <a:pt x="168731" y="60851"/>
                          <a:pt x="120059" y="66947"/>
                          <a:pt x="71481" y="73138"/>
                        </a:cubicBezTo>
                        <a:cubicBezTo>
                          <a:pt x="51764" y="75615"/>
                          <a:pt x="35572" y="79425"/>
                          <a:pt x="20999" y="94094"/>
                        </a:cubicBezTo>
                        <a:cubicBezTo>
                          <a:pt x="8616" y="106476"/>
                          <a:pt x="-718" y="126764"/>
                          <a:pt x="44" y="144576"/>
                        </a:cubicBezTo>
                        <a:cubicBezTo>
                          <a:pt x="901" y="163054"/>
                          <a:pt x="6902" y="182200"/>
                          <a:pt x="20999" y="195058"/>
                        </a:cubicBezTo>
                        <a:cubicBezTo>
                          <a:pt x="34048" y="206869"/>
                          <a:pt x="53288" y="218299"/>
                          <a:pt x="71576" y="215918"/>
                        </a:cubicBezTo>
                        <a:lnTo>
                          <a:pt x="71576" y="215918"/>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576" name="Google Shape;1576;p34"/>
                <p:cNvGrpSpPr/>
                <p:nvPr/>
              </p:nvGrpSpPr>
              <p:grpSpPr>
                <a:xfrm>
                  <a:off x="473892" y="5834147"/>
                  <a:ext cx="696421" cy="465080"/>
                  <a:chOff x="473892" y="5834147"/>
                  <a:chExt cx="696421" cy="465080"/>
                </a:xfrm>
              </p:grpSpPr>
              <p:sp>
                <p:nvSpPr>
                  <p:cNvPr id="1577" name="Google Shape;1577;p34"/>
                  <p:cNvSpPr/>
                  <p:nvPr/>
                </p:nvSpPr>
                <p:spPr>
                  <a:xfrm>
                    <a:off x="545496" y="5905118"/>
                    <a:ext cx="553402" cy="322707"/>
                  </a:xfrm>
                  <a:custGeom>
                    <a:rect b="b" l="l" r="r" t="t"/>
                    <a:pathLst>
                      <a:path extrusionOk="0" h="322707" w="553402">
                        <a:moveTo>
                          <a:pt x="553403" y="0"/>
                        </a:moveTo>
                        <a:cubicBezTo>
                          <a:pt x="366427" y="103155"/>
                          <a:pt x="181832" y="210788"/>
                          <a:pt x="0" y="322707"/>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78" name="Google Shape;1578;p34"/>
                  <p:cNvSpPr/>
                  <p:nvPr/>
                </p:nvSpPr>
                <p:spPr>
                  <a:xfrm>
                    <a:off x="473892" y="5834147"/>
                    <a:ext cx="696421" cy="465080"/>
                  </a:xfrm>
                  <a:custGeom>
                    <a:rect b="b" l="l" r="r" t="t"/>
                    <a:pathLst>
                      <a:path extrusionOk="0" h="465080" w="696421">
                        <a:moveTo>
                          <a:pt x="588907" y="9344"/>
                        </a:moveTo>
                        <a:cubicBezTo>
                          <a:pt x="443270" y="89735"/>
                          <a:pt x="299062" y="172793"/>
                          <a:pt x="156472" y="258423"/>
                        </a:cubicBezTo>
                        <a:cubicBezTo>
                          <a:pt x="115991" y="282711"/>
                          <a:pt x="75700" y="307286"/>
                          <a:pt x="35505" y="331955"/>
                        </a:cubicBezTo>
                        <a:cubicBezTo>
                          <a:pt x="3691" y="351482"/>
                          <a:pt x="-11358" y="396725"/>
                          <a:pt x="9883" y="429682"/>
                        </a:cubicBezTo>
                        <a:cubicBezTo>
                          <a:pt x="30457" y="461591"/>
                          <a:pt x="73605" y="476259"/>
                          <a:pt x="107609" y="455304"/>
                        </a:cubicBezTo>
                        <a:cubicBezTo>
                          <a:pt x="249341" y="368150"/>
                          <a:pt x="392597" y="283569"/>
                          <a:pt x="537377" y="201654"/>
                        </a:cubicBezTo>
                        <a:cubicBezTo>
                          <a:pt x="578430" y="178413"/>
                          <a:pt x="619673" y="155458"/>
                          <a:pt x="661012" y="132597"/>
                        </a:cubicBezTo>
                        <a:cubicBezTo>
                          <a:pt x="693778" y="114500"/>
                          <a:pt x="707208" y="66780"/>
                          <a:pt x="686634" y="34871"/>
                        </a:cubicBezTo>
                        <a:cubicBezTo>
                          <a:pt x="665298" y="1724"/>
                          <a:pt x="623959" y="-9992"/>
                          <a:pt x="588907" y="9344"/>
                        </a:cubicBezTo>
                        <a:lnTo>
                          <a:pt x="588907" y="9344"/>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579" name="Google Shape;1579;p34"/>
                <p:cNvGrpSpPr/>
                <p:nvPr/>
              </p:nvGrpSpPr>
              <p:grpSpPr>
                <a:xfrm>
                  <a:off x="619410" y="5887394"/>
                  <a:ext cx="535893" cy="573318"/>
                  <a:chOff x="619410" y="5887394"/>
                  <a:chExt cx="535893" cy="573318"/>
                </a:xfrm>
              </p:grpSpPr>
              <p:sp>
                <p:nvSpPr>
                  <p:cNvPr id="1580" name="Google Shape;1580;p34"/>
                  <p:cNvSpPr/>
                  <p:nvPr/>
                </p:nvSpPr>
                <p:spPr>
                  <a:xfrm>
                    <a:off x="690657" y="5958077"/>
                    <a:ext cx="394144" cy="431767"/>
                  </a:xfrm>
                  <a:custGeom>
                    <a:rect b="b" l="l" r="r" t="t"/>
                    <a:pathLst>
                      <a:path extrusionOk="0" h="431767" w="394144">
                        <a:moveTo>
                          <a:pt x="394145" y="0"/>
                        </a:moveTo>
                        <a:cubicBezTo>
                          <a:pt x="365379" y="55816"/>
                          <a:pt x="76962" y="322802"/>
                          <a:pt x="0" y="431768"/>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81" name="Google Shape;1581;p34"/>
                  <p:cNvSpPr/>
                  <p:nvPr/>
                </p:nvSpPr>
                <p:spPr>
                  <a:xfrm>
                    <a:off x="619410" y="5887394"/>
                    <a:ext cx="535893" cy="573318"/>
                  </a:xfrm>
                  <a:custGeom>
                    <a:rect b="b" l="l" r="r" t="t"/>
                    <a:pathLst>
                      <a:path extrusionOk="0" h="573318" w="535893">
                        <a:moveTo>
                          <a:pt x="403765" y="34583"/>
                        </a:moveTo>
                        <a:cubicBezTo>
                          <a:pt x="402050" y="37918"/>
                          <a:pt x="399955" y="41060"/>
                          <a:pt x="397859" y="44108"/>
                        </a:cubicBezTo>
                        <a:cubicBezTo>
                          <a:pt x="396526" y="46109"/>
                          <a:pt x="395002" y="48014"/>
                          <a:pt x="393573" y="49919"/>
                        </a:cubicBezTo>
                        <a:cubicBezTo>
                          <a:pt x="388429" y="56968"/>
                          <a:pt x="407098" y="32774"/>
                          <a:pt x="401479" y="39727"/>
                        </a:cubicBezTo>
                        <a:cubicBezTo>
                          <a:pt x="400241" y="41251"/>
                          <a:pt x="399098" y="42775"/>
                          <a:pt x="397859" y="44204"/>
                        </a:cubicBezTo>
                        <a:cubicBezTo>
                          <a:pt x="388810" y="55348"/>
                          <a:pt x="379381" y="66016"/>
                          <a:pt x="369760" y="76589"/>
                        </a:cubicBezTo>
                        <a:cubicBezTo>
                          <a:pt x="343281" y="105831"/>
                          <a:pt x="315754" y="134120"/>
                          <a:pt x="288322" y="162409"/>
                        </a:cubicBezTo>
                        <a:cubicBezTo>
                          <a:pt x="224028" y="228608"/>
                          <a:pt x="158686" y="293950"/>
                          <a:pt x="96298" y="362053"/>
                        </a:cubicBezTo>
                        <a:cubicBezTo>
                          <a:pt x="65818" y="395391"/>
                          <a:pt x="35814" y="429490"/>
                          <a:pt x="9620" y="466352"/>
                        </a:cubicBezTo>
                        <a:cubicBezTo>
                          <a:pt x="-572" y="480735"/>
                          <a:pt x="-2096" y="505119"/>
                          <a:pt x="2381" y="521407"/>
                        </a:cubicBezTo>
                        <a:cubicBezTo>
                          <a:pt x="6953" y="537980"/>
                          <a:pt x="19717" y="555887"/>
                          <a:pt x="35242" y="564078"/>
                        </a:cubicBezTo>
                        <a:cubicBezTo>
                          <a:pt x="72009" y="583509"/>
                          <a:pt x="109823" y="571032"/>
                          <a:pt x="132969" y="538456"/>
                        </a:cubicBezTo>
                        <a:cubicBezTo>
                          <a:pt x="134874" y="535694"/>
                          <a:pt x="136874" y="532932"/>
                          <a:pt x="138875" y="530265"/>
                        </a:cubicBezTo>
                        <a:cubicBezTo>
                          <a:pt x="139922" y="528836"/>
                          <a:pt x="141065" y="527407"/>
                          <a:pt x="142113" y="525978"/>
                        </a:cubicBezTo>
                        <a:cubicBezTo>
                          <a:pt x="148018" y="518073"/>
                          <a:pt x="129254" y="542361"/>
                          <a:pt x="135541" y="534551"/>
                        </a:cubicBezTo>
                        <a:cubicBezTo>
                          <a:pt x="141065" y="527598"/>
                          <a:pt x="146685" y="520644"/>
                          <a:pt x="152400" y="513882"/>
                        </a:cubicBezTo>
                        <a:cubicBezTo>
                          <a:pt x="164687" y="499213"/>
                          <a:pt x="177356" y="484926"/>
                          <a:pt x="190214" y="470829"/>
                        </a:cubicBezTo>
                        <a:cubicBezTo>
                          <a:pt x="220504" y="437491"/>
                          <a:pt x="251651" y="404916"/>
                          <a:pt x="282988" y="372531"/>
                        </a:cubicBezTo>
                        <a:cubicBezTo>
                          <a:pt x="343757" y="309761"/>
                          <a:pt x="405956" y="248229"/>
                          <a:pt x="465010" y="183841"/>
                        </a:cubicBezTo>
                        <a:cubicBezTo>
                          <a:pt x="476250" y="171648"/>
                          <a:pt x="487299" y="159266"/>
                          <a:pt x="497872" y="146407"/>
                        </a:cubicBezTo>
                        <a:cubicBezTo>
                          <a:pt x="508064" y="133929"/>
                          <a:pt x="519494" y="121166"/>
                          <a:pt x="527018" y="106688"/>
                        </a:cubicBezTo>
                        <a:cubicBezTo>
                          <a:pt x="544354" y="73636"/>
                          <a:pt x="536543" y="27535"/>
                          <a:pt x="501396" y="8961"/>
                        </a:cubicBezTo>
                        <a:cubicBezTo>
                          <a:pt x="468535" y="-8469"/>
                          <a:pt x="422339" y="-754"/>
                          <a:pt x="403765" y="34583"/>
                        </a:cubicBezTo>
                        <a:lnTo>
                          <a:pt x="403765" y="34583"/>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grpSp>
        <p:grpSp>
          <p:nvGrpSpPr>
            <p:cNvPr id="1582" name="Google Shape;1582;p34"/>
            <p:cNvGrpSpPr/>
            <p:nvPr/>
          </p:nvGrpSpPr>
          <p:grpSpPr>
            <a:xfrm flipH="1">
              <a:off x="4375177" y="5779514"/>
              <a:ext cx="1619794" cy="1001092"/>
              <a:chOff x="788091" y="5154071"/>
              <a:chExt cx="2038502" cy="1259869"/>
            </a:xfrm>
          </p:grpSpPr>
          <p:sp>
            <p:nvSpPr>
              <p:cNvPr id="1583" name="Google Shape;1583;p34"/>
              <p:cNvSpPr/>
              <p:nvPr/>
            </p:nvSpPr>
            <p:spPr>
              <a:xfrm>
                <a:off x="802881" y="5168833"/>
                <a:ext cx="2009322" cy="1230504"/>
              </a:xfrm>
              <a:custGeom>
                <a:rect b="b" l="l" r="r" t="t"/>
                <a:pathLst>
                  <a:path extrusionOk="0" h="1230504" w="1936696">
                    <a:moveTo>
                      <a:pt x="1931326" y="318516"/>
                    </a:moveTo>
                    <a:cubicBezTo>
                      <a:pt x="1907990" y="204502"/>
                      <a:pt x="1813406" y="120967"/>
                      <a:pt x="1724157" y="46291"/>
                    </a:cubicBezTo>
                    <a:cubicBezTo>
                      <a:pt x="1705679" y="30861"/>
                      <a:pt x="1687295" y="15526"/>
                      <a:pt x="1668912" y="0"/>
                    </a:cubicBezTo>
                    <a:cubicBezTo>
                      <a:pt x="1435454" y="7906"/>
                      <a:pt x="1201901" y="10382"/>
                      <a:pt x="968348" y="7525"/>
                    </a:cubicBezTo>
                    <a:cubicBezTo>
                      <a:pt x="734795" y="10382"/>
                      <a:pt x="501242" y="7811"/>
                      <a:pt x="267784" y="0"/>
                    </a:cubicBezTo>
                    <a:cubicBezTo>
                      <a:pt x="249401" y="15526"/>
                      <a:pt x="231018" y="30861"/>
                      <a:pt x="212540" y="46291"/>
                    </a:cubicBezTo>
                    <a:cubicBezTo>
                      <a:pt x="123290" y="120967"/>
                      <a:pt x="28612" y="204502"/>
                      <a:pt x="5371" y="318516"/>
                    </a:cubicBezTo>
                    <a:cubicBezTo>
                      <a:pt x="-18061" y="432911"/>
                      <a:pt x="38232" y="550164"/>
                      <a:pt x="114908" y="638175"/>
                    </a:cubicBezTo>
                    <a:cubicBezTo>
                      <a:pt x="191584" y="726091"/>
                      <a:pt x="288549" y="793909"/>
                      <a:pt x="370464" y="877157"/>
                    </a:cubicBezTo>
                    <a:cubicBezTo>
                      <a:pt x="382561" y="889444"/>
                      <a:pt x="395038" y="904018"/>
                      <a:pt x="394181" y="921163"/>
                    </a:cubicBezTo>
                    <a:cubicBezTo>
                      <a:pt x="393134" y="944023"/>
                      <a:pt x="369797" y="958024"/>
                      <a:pt x="352652" y="973265"/>
                    </a:cubicBezTo>
                    <a:cubicBezTo>
                      <a:pt x="312838" y="1008412"/>
                      <a:pt x="299122" y="1069943"/>
                      <a:pt x="319982" y="1118806"/>
                    </a:cubicBezTo>
                    <a:cubicBezTo>
                      <a:pt x="365892" y="1068419"/>
                      <a:pt x="411802" y="1017937"/>
                      <a:pt x="457713" y="967645"/>
                    </a:cubicBezTo>
                    <a:cubicBezTo>
                      <a:pt x="474001" y="949738"/>
                      <a:pt x="501528" y="930878"/>
                      <a:pt x="519340" y="947166"/>
                    </a:cubicBezTo>
                    <a:cubicBezTo>
                      <a:pt x="525912" y="953167"/>
                      <a:pt x="528484" y="962215"/>
                      <a:pt x="530198" y="970978"/>
                    </a:cubicBezTo>
                    <a:cubicBezTo>
                      <a:pt x="545534" y="1051941"/>
                      <a:pt x="509338" y="1144810"/>
                      <a:pt x="555249" y="1213390"/>
                    </a:cubicBezTo>
                    <a:cubicBezTo>
                      <a:pt x="560202" y="1220629"/>
                      <a:pt x="566488" y="1227868"/>
                      <a:pt x="575061" y="1229868"/>
                    </a:cubicBezTo>
                    <a:cubicBezTo>
                      <a:pt x="599921" y="1235774"/>
                      <a:pt x="610875" y="1199293"/>
                      <a:pt x="609065" y="1173766"/>
                    </a:cubicBezTo>
                    <a:cubicBezTo>
                      <a:pt x="604970" y="1114806"/>
                      <a:pt x="597159" y="1056132"/>
                      <a:pt x="585729" y="998125"/>
                    </a:cubicBezTo>
                    <a:cubicBezTo>
                      <a:pt x="580871" y="973646"/>
                      <a:pt x="581538" y="939165"/>
                      <a:pt x="606017" y="934307"/>
                    </a:cubicBezTo>
                    <a:cubicBezTo>
                      <a:pt x="614113" y="932688"/>
                      <a:pt x="622305" y="935450"/>
                      <a:pt x="629925" y="938689"/>
                    </a:cubicBezTo>
                    <a:cubicBezTo>
                      <a:pt x="715459" y="975551"/>
                      <a:pt x="768895" y="1083469"/>
                      <a:pt x="861954" y="1084898"/>
                    </a:cubicBezTo>
                    <a:cubicBezTo>
                      <a:pt x="861954" y="1059085"/>
                      <a:pt x="839475" y="1039749"/>
                      <a:pt x="819187" y="1023747"/>
                    </a:cubicBezTo>
                    <a:cubicBezTo>
                      <a:pt x="730033" y="953357"/>
                      <a:pt x="645165" y="874871"/>
                      <a:pt x="585538" y="778097"/>
                    </a:cubicBezTo>
                    <a:cubicBezTo>
                      <a:pt x="525912" y="681419"/>
                      <a:pt x="493241" y="564261"/>
                      <a:pt x="514672" y="452723"/>
                    </a:cubicBezTo>
                    <a:cubicBezTo>
                      <a:pt x="536199" y="341185"/>
                      <a:pt x="618400" y="238601"/>
                      <a:pt x="728604" y="210979"/>
                    </a:cubicBezTo>
                    <a:cubicBezTo>
                      <a:pt x="777563" y="198692"/>
                      <a:pt x="828712" y="201168"/>
                      <a:pt x="879290" y="200596"/>
                    </a:cubicBezTo>
                    <a:cubicBezTo>
                      <a:pt x="909007" y="200215"/>
                      <a:pt x="938630" y="198692"/>
                      <a:pt x="968348" y="197453"/>
                    </a:cubicBezTo>
                    <a:cubicBezTo>
                      <a:pt x="998066" y="198692"/>
                      <a:pt x="1027689" y="200215"/>
                      <a:pt x="1057407" y="200596"/>
                    </a:cubicBezTo>
                    <a:cubicBezTo>
                      <a:pt x="1107890" y="201168"/>
                      <a:pt x="1159134" y="198692"/>
                      <a:pt x="1208093" y="210979"/>
                    </a:cubicBezTo>
                    <a:cubicBezTo>
                      <a:pt x="1318392" y="238601"/>
                      <a:pt x="1400498" y="341185"/>
                      <a:pt x="1422024" y="452723"/>
                    </a:cubicBezTo>
                    <a:cubicBezTo>
                      <a:pt x="1443455" y="564261"/>
                      <a:pt x="1410785" y="681419"/>
                      <a:pt x="1351158" y="778097"/>
                    </a:cubicBezTo>
                    <a:cubicBezTo>
                      <a:pt x="1291627" y="874776"/>
                      <a:pt x="1206664" y="953357"/>
                      <a:pt x="1117510" y="1023747"/>
                    </a:cubicBezTo>
                    <a:cubicBezTo>
                      <a:pt x="1097221" y="1039749"/>
                      <a:pt x="1074743" y="1058990"/>
                      <a:pt x="1074743" y="1084898"/>
                    </a:cubicBezTo>
                    <a:cubicBezTo>
                      <a:pt x="1167802" y="1083469"/>
                      <a:pt x="1221237" y="975551"/>
                      <a:pt x="1306771" y="938689"/>
                    </a:cubicBezTo>
                    <a:cubicBezTo>
                      <a:pt x="1314296" y="935450"/>
                      <a:pt x="1322583" y="932688"/>
                      <a:pt x="1330679" y="934307"/>
                    </a:cubicBezTo>
                    <a:cubicBezTo>
                      <a:pt x="1355158" y="939165"/>
                      <a:pt x="1355730" y="973646"/>
                      <a:pt x="1350968" y="998125"/>
                    </a:cubicBezTo>
                    <a:cubicBezTo>
                      <a:pt x="1339537" y="1056132"/>
                      <a:pt x="1331822" y="1114806"/>
                      <a:pt x="1327631" y="1173766"/>
                    </a:cubicBezTo>
                    <a:cubicBezTo>
                      <a:pt x="1325821" y="1199293"/>
                      <a:pt x="1336775" y="1235774"/>
                      <a:pt x="1361636" y="1229868"/>
                    </a:cubicBezTo>
                    <a:cubicBezTo>
                      <a:pt x="1370303" y="1227773"/>
                      <a:pt x="1376590" y="1220629"/>
                      <a:pt x="1381448" y="1213390"/>
                    </a:cubicBezTo>
                    <a:cubicBezTo>
                      <a:pt x="1427358" y="1144905"/>
                      <a:pt x="1391163" y="1052036"/>
                      <a:pt x="1406498" y="970978"/>
                    </a:cubicBezTo>
                    <a:cubicBezTo>
                      <a:pt x="1408213" y="962215"/>
                      <a:pt x="1410689" y="953167"/>
                      <a:pt x="1417357" y="947166"/>
                    </a:cubicBezTo>
                    <a:cubicBezTo>
                      <a:pt x="1435169" y="930878"/>
                      <a:pt x="1462696" y="949738"/>
                      <a:pt x="1478983" y="967645"/>
                    </a:cubicBezTo>
                    <a:cubicBezTo>
                      <a:pt x="1524894" y="1017937"/>
                      <a:pt x="1570804" y="1068419"/>
                      <a:pt x="1616715" y="1118806"/>
                    </a:cubicBezTo>
                    <a:cubicBezTo>
                      <a:pt x="1637670" y="1069943"/>
                      <a:pt x="1623859" y="1008412"/>
                      <a:pt x="1584044" y="973265"/>
                    </a:cubicBezTo>
                    <a:cubicBezTo>
                      <a:pt x="1566804" y="958024"/>
                      <a:pt x="1543563" y="944118"/>
                      <a:pt x="1542515" y="921163"/>
                    </a:cubicBezTo>
                    <a:cubicBezTo>
                      <a:pt x="1541658" y="903922"/>
                      <a:pt x="1554136" y="889444"/>
                      <a:pt x="1566233" y="877157"/>
                    </a:cubicBezTo>
                    <a:cubicBezTo>
                      <a:pt x="1648148" y="793909"/>
                      <a:pt x="1745112" y="726091"/>
                      <a:pt x="1821788" y="638175"/>
                    </a:cubicBezTo>
                    <a:cubicBezTo>
                      <a:pt x="1898465" y="550164"/>
                      <a:pt x="1954757" y="432911"/>
                      <a:pt x="1931326" y="318516"/>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84" name="Google Shape;1584;p34"/>
              <p:cNvSpPr/>
              <p:nvPr/>
            </p:nvSpPr>
            <p:spPr>
              <a:xfrm>
                <a:off x="788091" y="5154071"/>
                <a:ext cx="2038502" cy="1259869"/>
              </a:xfrm>
              <a:custGeom>
                <a:rect b="b" l="l" r="r" t="t"/>
                <a:pathLst>
                  <a:path extrusionOk="0" h="1259869" w="1964821">
                    <a:moveTo>
                      <a:pt x="1959403" y="329563"/>
                    </a:moveTo>
                    <a:cubicBezTo>
                      <a:pt x="1939496" y="235456"/>
                      <a:pt x="1873583" y="161351"/>
                      <a:pt x="1804146" y="98867"/>
                    </a:cubicBezTo>
                    <a:cubicBezTo>
                      <a:pt x="1785953" y="82484"/>
                      <a:pt x="1767379" y="66768"/>
                      <a:pt x="1748615" y="51052"/>
                    </a:cubicBezTo>
                    <a:cubicBezTo>
                      <a:pt x="1738233" y="42384"/>
                      <a:pt x="1727850" y="33716"/>
                      <a:pt x="1717468" y="25049"/>
                    </a:cubicBezTo>
                    <a:cubicBezTo>
                      <a:pt x="1707848" y="16953"/>
                      <a:pt x="1696037" y="2189"/>
                      <a:pt x="1683274" y="570"/>
                    </a:cubicBezTo>
                    <a:cubicBezTo>
                      <a:pt x="1669843" y="-1145"/>
                      <a:pt x="1654317" y="1522"/>
                      <a:pt x="1640697" y="1903"/>
                    </a:cubicBezTo>
                    <a:cubicBezTo>
                      <a:pt x="1624885" y="2379"/>
                      <a:pt x="1609169" y="2856"/>
                      <a:pt x="1593357" y="3332"/>
                    </a:cubicBezTo>
                    <a:cubicBezTo>
                      <a:pt x="1563354" y="4189"/>
                      <a:pt x="1533445" y="4951"/>
                      <a:pt x="1503441" y="5618"/>
                    </a:cubicBezTo>
                    <a:cubicBezTo>
                      <a:pt x="1383522" y="8285"/>
                      <a:pt x="1263602" y="9523"/>
                      <a:pt x="1143682" y="9332"/>
                    </a:cubicBezTo>
                    <a:cubicBezTo>
                      <a:pt x="1023000" y="9142"/>
                      <a:pt x="902223" y="9428"/>
                      <a:pt x="781542" y="9332"/>
                    </a:cubicBezTo>
                    <a:cubicBezTo>
                      <a:pt x="660860" y="9237"/>
                      <a:pt x="540083" y="7618"/>
                      <a:pt x="419401" y="4665"/>
                    </a:cubicBezTo>
                    <a:cubicBezTo>
                      <a:pt x="389397" y="3903"/>
                      <a:pt x="359489" y="3046"/>
                      <a:pt x="329485" y="2189"/>
                    </a:cubicBezTo>
                    <a:cubicBezTo>
                      <a:pt x="315293" y="1713"/>
                      <a:pt x="301101" y="950"/>
                      <a:pt x="286908" y="855"/>
                    </a:cubicBezTo>
                    <a:cubicBezTo>
                      <a:pt x="272049" y="760"/>
                      <a:pt x="262239" y="13142"/>
                      <a:pt x="251380" y="22287"/>
                    </a:cubicBezTo>
                    <a:cubicBezTo>
                      <a:pt x="212994" y="54481"/>
                      <a:pt x="173942" y="86199"/>
                      <a:pt x="137652" y="120870"/>
                    </a:cubicBezTo>
                    <a:cubicBezTo>
                      <a:pt x="69834" y="185735"/>
                      <a:pt x="10779" y="264317"/>
                      <a:pt x="1349" y="360614"/>
                    </a:cubicBezTo>
                    <a:cubicBezTo>
                      <a:pt x="-8557" y="461294"/>
                      <a:pt x="37353" y="559592"/>
                      <a:pt x="97837" y="637316"/>
                    </a:cubicBezTo>
                    <a:cubicBezTo>
                      <a:pt x="163655" y="721898"/>
                      <a:pt x="250523" y="786573"/>
                      <a:pt x="329104" y="858486"/>
                    </a:cubicBezTo>
                    <a:cubicBezTo>
                      <a:pt x="348059" y="875822"/>
                      <a:pt x="369014" y="893253"/>
                      <a:pt x="384921" y="913446"/>
                    </a:cubicBezTo>
                    <a:cubicBezTo>
                      <a:pt x="391207" y="921446"/>
                      <a:pt x="396827" y="931448"/>
                      <a:pt x="393017" y="941735"/>
                    </a:cubicBezTo>
                    <a:cubicBezTo>
                      <a:pt x="389493" y="951450"/>
                      <a:pt x="380063" y="958785"/>
                      <a:pt x="372443" y="965262"/>
                    </a:cubicBezTo>
                    <a:cubicBezTo>
                      <a:pt x="355679" y="979358"/>
                      <a:pt x="340344" y="993170"/>
                      <a:pt x="329390" y="1012601"/>
                    </a:cubicBezTo>
                    <a:cubicBezTo>
                      <a:pt x="318722" y="1031555"/>
                      <a:pt x="312531" y="1052796"/>
                      <a:pt x="310816" y="1074418"/>
                    </a:cubicBezTo>
                    <a:cubicBezTo>
                      <a:pt x="309006" y="1095849"/>
                      <a:pt x="312435" y="1117852"/>
                      <a:pt x="320627" y="1137759"/>
                    </a:cubicBezTo>
                    <a:cubicBezTo>
                      <a:pt x="324437" y="1146999"/>
                      <a:pt x="336534" y="1152809"/>
                      <a:pt x="344535" y="1144046"/>
                    </a:cubicBezTo>
                    <a:cubicBezTo>
                      <a:pt x="379206" y="1105946"/>
                      <a:pt x="413877" y="1067846"/>
                      <a:pt x="448643" y="1029745"/>
                    </a:cubicBezTo>
                    <a:cubicBezTo>
                      <a:pt x="464073" y="1012791"/>
                      <a:pt x="478837" y="992218"/>
                      <a:pt x="497697" y="978882"/>
                    </a:cubicBezTo>
                    <a:cubicBezTo>
                      <a:pt x="503221" y="974977"/>
                      <a:pt x="511317" y="969548"/>
                      <a:pt x="518461" y="970405"/>
                    </a:cubicBezTo>
                    <a:cubicBezTo>
                      <a:pt x="527605" y="971548"/>
                      <a:pt x="529320" y="982407"/>
                      <a:pt x="530844" y="989931"/>
                    </a:cubicBezTo>
                    <a:cubicBezTo>
                      <a:pt x="546274" y="1068894"/>
                      <a:pt x="510079" y="1155666"/>
                      <a:pt x="553418" y="1229390"/>
                    </a:cubicBezTo>
                    <a:cubicBezTo>
                      <a:pt x="562371" y="1244630"/>
                      <a:pt x="575516" y="1259870"/>
                      <a:pt x="594661" y="1259870"/>
                    </a:cubicBezTo>
                    <a:cubicBezTo>
                      <a:pt x="610663" y="1259870"/>
                      <a:pt x="622950" y="1248344"/>
                      <a:pt x="629427" y="1234628"/>
                    </a:cubicBezTo>
                    <a:cubicBezTo>
                      <a:pt x="636476" y="1219674"/>
                      <a:pt x="638762" y="1202911"/>
                      <a:pt x="637619" y="1186527"/>
                    </a:cubicBezTo>
                    <a:cubicBezTo>
                      <a:pt x="635904" y="1160905"/>
                      <a:pt x="633237" y="1135378"/>
                      <a:pt x="630094" y="1109946"/>
                    </a:cubicBezTo>
                    <a:cubicBezTo>
                      <a:pt x="627046" y="1085562"/>
                      <a:pt x="623427" y="1061178"/>
                      <a:pt x="619140" y="1036985"/>
                    </a:cubicBezTo>
                    <a:cubicBezTo>
                      <a:pt x="615902" y="1018506"/>
                      <a:pt x="609901" y="998980"/>
                      <a:pt x="612759" y="980121"/>
                    </a:cubicBezTo>
                    <a:cubicBezTo>
                      <a:pt x="613521" y="975167"/>
                      <a:pt x="614949" y="968214"/>
                      <a:pt x="619331" y="965071"/>
                    </a:cubicBezTo>
                    <a:cubicBezTo>
                      <a:pt x="626379" y="960023"/>
                      <a:pt x="637524" y="966309"/>
                      <a:pt x="644191" y="969453"/>
                    </a:cubicBezTo>
                    <a:cubicBezTo>
                      <a:pt x="659622" y="976882"/>
                      <a:pt x="673909" y="986502"/>
                      <a:pt x="687339" y="997170"/>
                    </a:cubicBezTo>
                    <a:cubicBezTo>
                      <a:pt x="745156" y="1043081"/>
                      <a:pt x="796115" y="1112137"/>
                      <a:pt x="876411" y="1114423"/>
                    </a:cubicBezTo>
                    <a:cubicBezTo>
                      <a:pt x="883935" y="1114614"/>
                      <a:pt x="890984" y="1107661"/>
                      <a:pt x="890698" y="1100135"/>
                    </a:cubicBezTo>
                    <a:cubicBezTo>
                      <a:pt x="888984" y="1057083"/>
                      <a:pt x="848026" y="1032794"/>
                      <a:pt x="818118" y="1008314"/>
                    </a:cubicBezTo>
                    <a:cubicBezTo>
                      <a:pt x="784113" y="980501"/>
                      <a:pt x="751157" y="951450"/>
                      <a:pt x="720201" y="920399"/>
                    </a:cubicBezTo>
                    <a:cubicBezTo>
                      <a:pt x="656955" y="856772"/>
                      <a:pt x="601424" y="783524"/>
                      <a:pt x="568753" y="699324"/>
                    </a:cubicBezTo>
                    <a:cubicBezTo>
                      <a:pt x="537416" y="618551"/>
                      <a:pt x="525414" y="527683"/>
                      <a:pt x="549798" y="443292"/>
                    </a:cubicBezTo>
                    <a:cubicBezTo>
                      <a:pt x="570563" y="371664"/>
                      <a:pt x="616950" y="305941"/>
                      <a:pt x="681339" y="267365"/>
                    </a:cubicBezTo>
                    <a:cubicBezTo>
                      <a:pt x="761063" y="219454"/>
                      <a:pt x="856408" y="232217"/>
                      <a:pt x="945372" y="228598"/>
                    </a:cubicBezTo>
                    <a:cubicBezTo>
                      <a:pt x="995759" y="226503"/>
                      <a:pt x="1045956" y="230122"/>
                      <a:pt x="1096438" y="230218"/>
                    </a:cubicBezTo>
                    <a:cubicBezTo>
                      <a:pt x="1143015" y="230312"/>
                      <a:pt x="1190450" y="230122"/>
                      <a:pt x="1235217" y="244790"/>
                    </a:cubicBezTo>
                    <a:cubicBezTo>
                      <a:pt x="1306845" y="268222"/>
                      <a:pt x="1363138" y="325372"/>
                      <a:pt x="1395999" y="391952"/>
                    </a:cubicBezTo>
                    <a:cubicBezTo>
                      <a:pt x="1433337" y="467676"/>
                      <a:pt x="1436481" y="555401"/>
                      <a:pt x="1416764" y="636458"/>
                    </a:cubicBezTo>
                    <a:cubicBezTo>
                      <a:pt x="1395333" y="724469"/>
                      <a:pt x="1348755" y="803908"/>
                      <a:pt x="1290081" y="872298"/>
                    </a:cubicBezTo>
                    <a:cubicBezTo>
                      <a:pt x="1261506" y="905540"/>
                      <a:pt x="1230360" y="936401"/>
                      <a:pt x="1197689" y="965642"/>
                    </a:cubicBezTo>
                    <a:cubicBezTo>
                      <a:pt x="1180830" y="980692"/>
                      <a:pt x="1163494" y="995360"/>
                      <a:pt x="1145968" y="1009648"/>
                    </a:cubicBezTo>
                    <a:cubicBezTo>
                      <a:pt x="1129776" y="1022888"/>
                      <a:pt x="1111964" y="1035080"/>
                      <a:pt x="1097676" y="1050415"/>
                    </a:cubicBezTo>
                    <a:cubicBezTo>
                      <a:pt x="1084627" y="1064417"/>
                      <a:pt x="1075769" y="1080705"/>
                      <a:pt x="1075007" y="1100135"/>
                    </a:cubicBezTo>
                    <a:cubicBezTo>
                      <a:pt x="1074721" y="1107661"/>
                      <a:pt x="1081770" y="1114614"/>
                      <a:pt x="1089294" y="1114423"/>
                    </a:cubicBezTo>
                    <a:cubicBezTo>
                      <a:pt x="1160256" y="1112423"/>
                      <a:pt x="1209214" y="1057368"/>
                      <a:pt x="1258744" y="1013649"/>
                    </a:cubicBezTo>
                    <a:cubicBezTo>
                      <a:pt x="1271412" y="1002504"/>
                      <a:pt x="1284366" y="991836"/>
                      <a:pt x="1298463" y="982597"/>
                    </a:cubicBezTo>
                    <a:cubicBezTo>
                      <a:pt x="1308465" y="976120"/>
                      <a:pt x="1333611" y="957356"/>
                      <a:pt x="1345803" y="964786"/>
                    </a:cubicBezTo>
                    <a:cubicBezTo>
                      <a:pt x="1356566" y="971358"/>
                      <a:pt x="1353994" y="993837"/>
                      <a:pt x="1352661" y="1003933"/>
                    </a:cubicBezTo>
                    <a:cubicBezTo>
                      <a:pt x="1349422" y="1027364"/>
                      <a:pt x="1344088" y="1050511"/>
                      <a:pt x="1340564" y="1073846"/>
                    </a:cubicBezTo>
                    <a:cubicBezTo>
                      <a:pt x="1336944" y="1098136"/>
                      <a:pt x="1333896" y="1122614"/>
                      <a:pt x="1331420" y="1147094"/>
                    </a:cubicBezTo>
                    <a:cubicBezTo>
                      <a:pt x="1329324" y="1168335"/>
                      <a:pt x="1325800" y="1190337"/>
                      <a:pt x="1329229" y="1211673"/>
                    </a:cubicBezTo>
                    <a:cubicBezTo>
                      <a:pt x="1331610" y="1226628"/>
                      <a:pt x="1337421" y="1242534"/>
                      <a:pt x="1349613" y="1252250"/>
                    </a:cubicBezTo>
                    <a:cubicBezTo>
                      <a:pt x="1363329" y="1263203"/>
                      <a:pt x="1381712" y="1261775"/>
                      <a:pt x="1395047" y="1251012"/>
                    </a:cubicBezTo>
                    <a:cubicBezTo>
                      <a:pt x="1424860" y="1227104"/>
                      <a:pt x="1432861" y="1179860"/>
                      <a:pt x="1434290" y="1144141"/>
                    </a:cubicBezTo>
                    <a:cubicBezTo>
                      <a:pt x="1436004" y="1102707"/>
                      <a:pt x="1429718" y="1061369"/>
                      <a:pt x="1431623" y="1020030"/>
                    </a:cubicBezTo>
                    <a:cubicBezTo>
                      <a:pt x="1432194" y="1007743"/>
                      <a:pt x="1431242" y="968786"/>
                      <a:pt x="1450387" y="970786"/>
                    </a:cubicBezTo>
                    <a:cubicBezTo>
                      <a:pt x="1471628" y="972977"/>
                      <a:pt x="1489725" y="1000028"/>
                      <a:pt x="1502679" y="1014220"/>
                    </a:cubicBezTo>
                    <a:cubicBezTo>
                      <a:pt x="1542208" y="1057559"/>
                      <a:pt x="1581642" y="1100898"/>
                      <a:pt x="1621170" y="1144332"/>
                    </a:cubicBezTo>
                    <a:cubicBezTo>
                      <a:pt x="1629171" y="1153094"/>
                      <a:pt x="1641268" y="1147284"/>
                      <a:pt x="1645078" y="1138045"/>
                    </a:cubicBezTo>
                    <a:cubicBezTo>
                      <a:pt x="1666795" y="1085372"/>
                      <a:pt x="1652889" y="1020030"/>
                      <a:pt x="1611264" y="980883"/>
                    </a:cubicBezTo>
                    <a:cubicBezTo>
                      <a:pt x="1592691" y="963452"/>
                      <a:pt x="1558020" y="946021"/>
                      <a:pt x="1578403" y="916874"/>
                    </a:cubicBezTo>
                    <a:cubicBezTo>
                      <a:pt x="1587547" y="903825"/>
                      <a:pt x="1600501" y="892871"/>
                      <a:pt x="1611836" y="881918"/>
                    </a:cubicBezTo>
                    <a:cubicBezTo>
                      <a:pt x="1624980" y="869249"/>
                      <a:pt x="1638506" y="856867"/>
                      <a:pt x="1652127" y="844675"/>
                    </a:cubicBezTo>
                    <a:cubicBezTo>
                      <a:pt x="1753949" y="753616"/>
                      <a:pt x="1867678" y="668368"/>
                      <a:pt x="1927685" y="541780"/>
                    </a:cubicBezTo>
                    <a:cubicBezTo>
                      <a:pt x="1958832" y="475010"/>
                      <a:pt x="1973595" y="402048"/>
                      <a:pt x="1959403" y="329563"/>
                    </a:cubicBezTo>
                    <a:cubicBezTo>
                      <a:pt x="1955879" y="311561"/>
                      <a:pt x="1928352" y="319181"/>
                      <a:pt x="1931876" y="337183"/>
                    </a:cubicBezTo>
                    <a:cubicBezTo>
                      <a:pt x="1958165" y="470628"/>
                      <a:pt x="1875869" y="596073"/>
                      <a:pt x="1785572" y="685893"/>
                    </a:cubicBezTo>
                    <a:cubicBezTo>
                      <a:pt x="1736709" y="734566"/>
                      <a:pt x="1683083" y="778000"/>
                      <a:pt x="1631743" y="824006"/>
                    </a:cubicBezTo>
                    <a:cubicBezTo>
                      <a:pt x="1607359" y="845818"/>
                      <a:pt x="1581165" y="867820"/>
                      <a:pt x="1560306" y="893062"/>
                    </a:cubicBezTo>
                    <a:cubicBezTo>
                      <a:pt x="1540017" y="917637"/>
                      <a:pt x="1536493" y="946688"/>
                      <a:pt x="1558115" y="971548"/>
                    </a:cubicBezTo>
                    <a:cubicBezTo>
                      <a:pt x="1567735" y="982597"/>
                      <a:pt x="1580213" y="990598"/>
                      <a:pt x="1590786" y="1000599"/>
                    </a:cubicBezTo>
                    <a:cubicBezTo>
                      <a:pt x="1602120" y="1011268"/>
                      <a:pt x="1611169" y="1024317"/>
                      <a:pt x="1617170" y="1038699"/>
                    </a:cubicBezTo>
                    <a:cubicBezTo>
                      <a:pt x="1629457" y="1068036"/>
                      <a:pt x="1629267" y="1100707"/>
                      <a:pt x="1617265" y="1129949"/>
                    </a:cubicBezTo>
                    <a:cubicBezTo>
                      <a:pt x="1625266" y="1127853"/>
                      <a:pt x="1633172" y="1125758"/>
                      <a:pt x="1641173" y="1123662"/>
                    </a:cubicBezTo>
                    <a:cubicBezTo>
                      <a:pt x="1605930" y="1084991"/>
                      <a:pt x="1570783" y="1046319"/>
                      <a:pt x="1535541" y="1007648"/>
                    </a:cubicBezTo>
                    <a:cubicBezTo>
                      <a:pt x="1512681" y="982597"/>
                      <a:pt x="1476867" y="929924"/>
                      <a:pt x="1435719" y="943640"/>
                    </a:cubicBezTo>
                    <a:cubicBezTo>
                      <a:pt x="1415621" y="950307"/>
                      <a:pt x="1408858" y="970596"/>
                      <a:pt x="1405905" y="989646"/>
                    </a:cubicBezTo>
                    <a:cubicBezTo>
                      <a:pt x="1402762" y="1009743"/>
                      <a:pt x="1402191" y="1030032"/>
                      <a:pt x="1402762" y="1050415"/>
                    </a:cubicBezTo>
                    <a:cubicBezTo>
                      <a:pt x="1403905" y="1091468"/>
                      <a:pt x="1410382" y="1133949"/>
                      <a:pt x="1402191" y="1174621"/>
                    </a:cubicBezTo>
                    <a:cubicBezTo>
                      <a:pt x="1398762" y="1191861"/>
                      <a:pt x="1391999" y="1217198"/>
                      <a:pt x="1377235" y="1228628"/>
                    </a:cubicBezTo>
                    <a:cubicBezTo>
                      <a:pt x="1364376" y="1238534"/>
                      <a:pt x="1358661" y="1215864"/>
                      <a:pt x="1357137" y="1207006"/>
                    </a:cubicBezTo>
                    <a:cubicBezTo>
                      <a:pt x="1353518" y="1186242"/>
                      <a:pt x="1358185" y="1163191"/>
                      <a:pt x="1360281" y="1142426"/>
                    </a:cubicBezTo>
                    <a:cubicBezTo>
                      <a:pt x="1362948" y="1116614"/>
                      <a:pt x="1366281" y="1090896"/>
                      <a:pt x="1370472" y="1065274"/>
                    </a:cubicBezTo>
                    <a:cubicBezTo>
                      <a:pt x="1373997" y="1043271"/>
                      <a:pt x="1379807" y="1021173"/>
                      <a:pt x="1381617" y="998885"/>
                    </a:cubicBezTo>
                    <a:cubicBezTo>
                      <a:pt x="1382855" y="983359"/>
                      <a:pt x="1381521" y="965642"/>
                      <a:pt x="1372663" y="952308"/>
                    </a:cubicBezTo>
                    <a:cubicBezTo>
                      <a:pt x="1349136" y="916874"/>
                      <a:pt x="1303131" y="944402"/>
                      <a:pt x="1277413" y="962309"/>
                    </a:cubicBezTo>
                    <a:cubicBezTo>
                      <a:pt x="1244838" y="985074"/>
                      <a:pt x="1217310" y="1013839"/>
                      <a:pt x="1187116" y="1039557"/>
                    </a:cubicBezTo>
                    <a:cubicBezTo>
                      <a:pt x="1159017" y="1063464"/>
                      <a:pt x="1127109" y="1084800"/>
                      <a:pt x="1089104" y="1085848"/>
                    </a:cubicBezTo>
                    <a:cubicBezTo>
                      <a:pt x="1093866" y="1090610"/>
                      <a:pt x="1098629" y="1095373"/>
                      <a:pt x="1103391" y="1100135"/>
                    </a:cubicBezTo>
                    <a:cubicBezTo>
                      <a:pt x="1104153" y="1079942"/>
                      <a:pt x="1121870" y="1065370"/>
                      <a:pt x="1136443" y="1053558"/>
                    </a:cubicBezTo>
                    <a:cubicBezTo>
                      <a:pt x="1154255" y="1039080"/>
                      <a:pt x="1172257" y="1024888"/>
                      <a:pt x="1189783" y="1010124"/>
                    </a:cubicBezTo>
                    <a:cubicBezTo>
                      <a:pt x="1225311" y="980025"/>
                      <a:pt x="1259506" y="948212"/>
                      <a:pt x="1291129" y="913922"/>
                    </a:cubicBezTo>
                    <a:cubicBezTo>
                      <a:pt x="1353042" y="846580"/>
                      <a:pt x="1404667" y="769046"/>
                      <a:pt x="1433433" y="681702"/>
                    </a:cubicBezTo>
                    <a:cubicBezTo>
                      <a:pt x="1461246" y="597120"/>
                      <a:pt x="1467437" y="502537"/>
                      <a:pt x="1437528" y="417669"/>
                    </a:cubicBezTo>
                    <a:cubicBezTo>
                      <a:pt x="1412001" y="345279"/>
                      <a:pt x="1362567" y="279938"/>
                      <a:pt x="1295701" y="240980"/>
                    </a:cubicBezTo>
                    <a:cubicBezTo>
                      <a:pt x="1211500" y="192022"/>
                      <a:pt x="1113583" y="203833"/>
                      <a:pt x="1020238" y="200023"/>
                    </a:cubicBezTo>
                    <a:cubicBezTo>
                      <a:pt x="968327" y="197928"/>
                      <a:pt x="916606" y="201547"/>
                      <a:pt x="864695" y="201643"/>
                    </a:cubicBezTo>
                    <a:cubicBezTo>
                      <a:pt x="817165" y="201737"/>
                      <a:pt x="768397" y="202309"/>
                      <a:pt x="722772" y="217168"/>
                    </a:cubicBezTo>
                    <a:cubicBezTo>
                      <a:pt x="648192" y="241552"/>
                      <a:pt x="587422" y="298226"/>
                      <a:pt x="550465" y="366710"/>
                    </a:cubicBezTo>
                    <a:cubicBezTo>
                      <a:pt x="509603" y="442434"/>
                      <a:pt x="500364" y="529778"/>
                      <a:pt x="515032" y="613980"/>
                    </a:cubicBezTo>
                    <a:cubicBezTo>
                      <a:pt x="531034" y="706086"/>
                      <a:pt x="574849" y="790764"/>
                      <a:pt x="631999" y="864011"/>
                    </a:cubicBezTo>
                    <a:cubicBezTo>
                      <a:pt x="688673" y="936687"/>
                      <a:pt x="758015" y="995646"/>
                      <a:pt x="829071" y="1053653"/>
                    </a:cubicBezTo>
                    <a:cubicBezTo>
                      <a:pt x="843549" y="1065464"/>
                      <a:pt x="861266" y="1080038"/>
                      <a:pt x="862123" y="1100231"/>
                    </a:cubicBezTo>
                    <a:cubicBezTo>
                      <a:pt x="866886" y="1095468"/>
                      <a:pt x="871648" y="1090706"/>
                      <a:pt x="876411" y="1085943"/>
                    </a:cubicBezTo>
                    <a:cubicBezTo>
                      <a:pt x="807069" y="1083943"/>
                      <a:pt x="759539" y="1019078"/>
                      <a:pt x="710009" y="979073"/>
                    </a:cubicBezTo>
                    <a:cubicBezTo>
                      <a:pt x="696007" y="967738"/>
                      <a:pt x="681434" y="956975"/>
                      <a:pt x="665527" y="948498"/>
                    </a:cubicBezTo>
                    <a:cubicBezTo>
                      <a:pt x="649430" y="939830"/>
                      <a:pt x="629999" y="930495"/>
                      <a:pt x="611616" y="937449"/>
                    </a:cubicBezTo>
                    <a:cubicBezTo>
                      <a:pt x="576183" y="950688"/>
                      <a:pt x="582755" y="997456"/>
                      <a:pt x="588184" y="1026412"/>
                    </a:cubicBezTo>
                    <a:cubicBezTo>
                      <a:pt x="597995" y="1077847"/>
                      <a:pt x="604758" y="1129853"/>
                      <a:pt x="608663" y="1182146"/>
                    </a:cubicBezTo>
                    <a:cubicBezTo>
                      <a:pt x="609711" y="1196338"/>
                      <a:pt x="610663" y="1215960"/>
                      <a:pt x="600662" y="1227675"/>
                    </a:cubicBezTo>
                    <a:cubicBezTo>
                      <a:pt x="589041" y="1241296"/>
                      <a:pt x="575802" y="1212245"/>
                      <a:pt x="572087" y="1203863"/>
                    </a:cubicBezTo>
                    <a:cubicBezTo>
                      <a:pt x="555323" y="1166525"/>
                      <a:pt x="559133" y="1123091"/>
                      <a:pt x="561228" y="1083467"/>
                    </a:cubicBezTo>
                    <a:cubicBezTo>
                      <a:pt x="562371" y="1062321"/>
                      <a:pt x="563514" y="1041176"/>
                      <a:pt x="562562" y="1020030"/>
                    </a:cubicBezTo>
                    <a:cubicBezTo>
                      <a:pt x="561705" y="1001266"/>
                      <a:pt x="560847" y="978406"/>
                      <a:pt x="551132" y="961737"/>
                    </a:cubicBezTo>
                    <a:cubicBezTo>
                      <a:pt x="539988" y="942687"/>
                      <a:pt x="518175" y="938210"/>
                      <a:pt x="498554" y="946116"/>
                    </a:cubicBezTo>
                    <a:cubicBezTo>
                      <a:pt x="475884" y="955261"/>
                      <a:pt x="460359" y="974596"/>
                      <a:pt x="444357" y="992122"/>
                    </a:cubicBezTo>
                    <a:cubicBezTo>
                      <a:pt x="404352" y="1036032"/>
                      <a:pt x="364251" y="1080038"/>
                      <a:pt x="324246" y="1123948"/>
                    </a:cubicBezTo>
                    <a:cubicBezTo>
                      <a:pt x="332247" y="1126044"/>
                      <a:pt x="340153" y="1128139"/>
                      <a:pt x="348154" y="1130235"/>
                    </a:cubicBezTo>
                    <a:cubicBezTo>
                      <a:pt x="333009" y="1093468"/>
                      <a:pt x="337105" y="1051558"/>
                      <a:pt x="359394" y="1018506"/>
                    </a:cubicBezTo>
                    <a:cubicBezTo>
                      <a:pt x="380539" y="987169"/>
                      <a:pt x="431593" y="969357"/>
                      <a:pt x="421592" y="923637"/>
                    </a:cubicBezTo>
                    <a:cubicBezTo>
                      <a:pt x="416829" y="901730"/>
                      <a:pt x="398351" y="885347"/>
                      <a:pt x="383016" y="870297"/>
                    </a:cubicBezTo>
                    <a:cubicBezTo>
                      <a:pt x="365490" y="853057"/>
                      <a:pt x="347297" y="836388"/>
                      <a:pt x="328914" y="820005"/>
                    </a:cubicBezTo>
                    <a:cubicBezTo>
                      <a:pt x="292147" y="787239"/>
                      <a:pt x="254238" y="755712"/>
                      <a:pt x="217947" y="722469"/>
                    </a:cubicBezTo>
                    <a:cubicBezTo>
                      <a:pt x="147558" y="658080"/>
                      <a:pt x="81740" y="585214"/>
                      <a:pt x="48688" y="494060"/>
                    </a:cubicBezTo>
                    <a:cubicBezTo>
                      <a:pt x="33258" y="451388"/>
                      <a:pt x="25542" y="406144"/>
                      <a:pt x="29924" y="360710"/>
                    </a:cubicBezTo>
                    <a:cubicBezTo>
                      <a:pt x="34115" y="317657"/>
                      <a:pt x="50688" y="276699"/>
                      <a:pt x="73644" y="240314"/>
                    </a:cubicBezTo>
                    <a:cubicBezTo>
                      <a:pt x="128317" y="153445"/>
                      <a:pt x="214899" y="90485"/>
                      <a:pt x="292242" y="25239"/>
                    </a:cubicBezTo>
                    <a:cubicBezTo>
                      <a:pt x="288909" y="26668"/>
                      <a:pt x="285480" y="28001"/>
                      <a:pt x="282146" y="29430"/>
                    </a:cubicBezTo>
                    <a:cubicBezTo>
                      <a:pt x="464359" y="35526"/>
                      <a:pt x="646572" y="38479"/>
                      <a:pt x="828881" y="38098"/>
                    </a:cubicBezTo>
                    <a:cubicBezTo>
                      <a:pt x="1011094" y="37717"/>
                      <a:pt x="1193403" y="39241"/>
                      <a:pt x="1375616" y="36669"/>
                    </a:cubicBezTo>
                    <a:cubicBezTo>
                      <a:pt x="1478200" y="35240"/>
                      <a:pt x="1580689" y="32859"/>
                      <a:pt x="1683274" y="29430"/>
                    </a:cubicBezTo>
                    <a:cubicBezTo>
                      <a:pt x="1679940" y="28001"/>
                      <a:pt x="1676511" y="26668"/>
                      <a:pt x="1673177" y="25239"/>
                    </a:cubicBezTo>
                    <a:cubicBezTo>
                      <a:pt x="1774332" y="110679"/>
                      <a:pt x="1902729" y="199547"/>
                      <a:pt x="1931876" y="337469"/>
                    </a:cubicBezTo>
                    <a:cubicBezTo>
                      <a:pt x="1935591" y="355090"/>
                      <a:pt x="1963213" y="347470"/>
                      <a:pt x="1959403" y="329563"/>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585" name="Google Shape;1585;p34"/>
            <p:cNvGrpSpPr/>
            <p:nvPr/>
          </p:nvGrpSpPr>
          <p:grpSpPr>
            <a:xfrm flipH="1">
              <a:off x="5334247" y="4753467"/>
              <a:ext cx="678807" cy="531562"/>
              <a:chOff x="590740" y="3685603"/>
              <a:chExt cx="923924" cy="845629"/>
            </a:xfrm>
          </p:grpSpPr>
          <p:sp>
            <p:nvSpPr>
              <p:cNvPr id="1586" name="Google Shape;1586;p34"/>
              <p:cNvSpPr/>
              <p:nvPr/>
            </p:nvSpPr>
            <p:spPr>
              <a:xfrm>
                <a:off x="595503" y="3690365"/>
                <a:ext cx="914400" cy="836104"/>
              </a:xfrm>
              <a:custGeom>
                <a:rect b="b" l="l" r="r" t="t"/>
                <a:pathLst>
                  <a:path extrusionOk="0" h="836104" w="914400">
                    <a:moveTo>
                      <a:pt x="914400" y="418052"/>
                    </a:moveTo>
                    <a:cubicBezTo>
                      <a:pt x="914400" y="648936"/>
                      <a:pt x="709705" y="836105"/>
                      <a:pt x="457200" y="836105"/>
                    </a:cubicBezTo>
                    <a:cubicBezTo>
                      <a:pt x="204695" y="836105"/>
                      <a:pt x="0" y="648936"/>
                      <a:pt x="0" y="418052"/>
                    </a:cubicBezTo>
                    <a:cubicBezTo>
                      <a:pt x="0" y="187168"/>
                      <a:pt x="204695" y="0"/>
                      <a:pt x="457200" y="0"/>
                    </a:cubicBezTo>
                    <a:cubicBezTo>
                      <a:pt x="709705" y="0"/>
                      <a:pt x="914400" y="187168"/>
                      <a:pt x="914400" y="418052"/>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87" name="Google Shape;1587;p34"/>
              <p:cNvSpPr/>
              <p:nvPr/>
            </p:nvSpPr>
            <p:spPr>
              <a:xfrm>
                <a:off x="590740" y="3685603"/>
                <a:ext cx="923924" cy="845629"/>
              </a:xfrm>
              <a:custGeom>
                <a:rect b="b" l="l" r="r" t="t"/>
                <a:pathLst>
                  <a:path extrusionOk="0" h="845629" w="923924">
                    <a:moveTo>
                      <a:pt x="461962" y="845630"/>
                    </a:moveTo>
                    <a:cubicBezTo>
                      <a:pt x="207264" y="845630"/>
                      <a:pt x="0" y="655987"/>
                      <a:pt x="0" y="422815"/>
                    </a:cubicBezTo>
                    <a:cubicBezTo>
                      <a:pt x="0" y="189643"/>
                      <a:pt x="207264" y="0"/>
                      <a:pt x="461962" y="0"/>
                    </a:cubicBezTo>
                    <a:cubicBezTo>
                      <a:pt x="716661" y="0"/>
                      <a:pt x="923925" y="189643"/>
                      <a:pt x="923925" y="422815"/>
                    </a:cubicBezTo>
                    <a:cubicBezTo>
                      <a:pt x="923925" y="655987"/>
                      <a:pt x="716661" y="845630"/>
                      <a:pt x="461962" y="845630"/>
                    </a:cubicBezTo>
                    <a:close/>
                    <a:moveTo>
                      <a:pt x="461962" y="9430"/>
                    </a:moveTo>
                    <a:cubicBezTo>
                      <a:pt x="212503" y="9430"/>
                      <a:pt x="9525" y="194881"/>
                      <a:pt x="9525" y="422720"/>
                    </a:cubicBezTo>
                    <a:cubicBezTo>
                      <a:pt x="9525" y="650653"/>
                      <a:pt x="212503" y="836009"/>
                      <a:pt x="461962" y="836009"/>
                    </a:cubicBezTo>
                    <a:cubicBezTo>
                      <a:pt x="711422" y="836009"/>
                      <a:pt x="914400" y="650557"/>
                      <a:pt x="914400" y="422720"/>
                    </a:cubicBezTo>
                    <a:cubicBezTo>
                      <a:pt x="914400" y="194881"/>
                      <a:pt x="711422" y="9430"/>
                      <a:pt x="461962" y="943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588" name="Google Shape;1588;p34"/>
            <p:cNvGrpSpPr/>
            <p:nvPr/>
          </p:nvGrpSpPr>
          <p:grpSpPr>
            <a:xfrm flipH="1">
              <a:off x="4312816" y="4720297"/>
              <a:ext cx="678808" cy="531562"/>
              <a:chOff x="1981009" y="3632834"/>
              <a:chExt cx="923925" cy="845629"/>
            </a:xfrm>
          </p:grpSpPr>
          <p:sp>
            <p:nvSpPr>
              <p:cNvPr id="1589" name="Google Shape;1589;p34"/>
              <p:cNvSpPr/>
              <p:nvPr/>
            </p:nvSpPr>
            <p:spPr>
              <a:xfrm>
                <a:off x="1985772" y="3637597"/>
                <a:ext cx="914400" cy="836104"/>
              </a:xfrm>
              <a:custGeom>
                <a:rect b="b" l="l" r="r" t="t"/>
                <a:pathLst>
                  <a:path extrusionOk="0" h="836104" w="914400">
                    <a:moveTo>
                      <a:pt x="914400" y="418052"/>
                    </a:moveTo>
                    <a:cubicBezTo>
                      <a:pt x="914400" y="648936"/>
                      <a:pt x="709705" y="836105"/>
                      <a:pt x="457200" y="836105"/>
                    </a:cubicBezTo>
                    <a:cubicBezTo>
                      <a:pt x="204695" y="836105"/>
                      <a:pt x="0" y="648937"/>
                      <a:pt x="0" y="418052"/>
                    </a:cubicBezTo>
                    <a:cubicBezTo>
                      <a:pt x="0" y="187168"/>
                      <a:pt x="204695" y="0"/>
                      <a:pt x="457200" y="0"/>
                    </a:cubicBezTo>
                    <a:cubicBezTo>
                      <a:pt x="709705" y="0"/>
                      <a:pt x="914400" y="187168"/>
                      <a:pt x="914400" y="418052"/>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0" name="Google Shape;1590;p34"/>
              <p:cNvSpPr/>
              <p:nvPr/>
            </p:nvSpPr>
            <p:spPr>
              <a:xfrm>
                <a:off x="1981009" y="3632834"/>
                <a:ext cx="923925" cy="845629"/>
              </a:xfrm>
              <a:custGeom>
                <a:rect b="b" l="l" r="r" t="t"/>
                <a:pathLst>
                  <a:path extrusionOk="0" h="845629" w="923925">
                    <a:moveTo>
                      <a:pt x="461963" y="845630"/>
                    </a:moveTo>
                    <a:cubicBezTo>
                      <a:pt x="207264" y="845630"/>
                      <a:pt x="0" y="655987"/>
                      <a:pt x="0" y="422815"/>
                    </a:cubicBezTo>
                    <a:cubicBezTo>
                      <a:pt x="0" y="189643"/>
                      <a:pt x="207264" y="0"/>
                      <a:pt x="461963" y="0"/>
                    </a:cubicBezTo>
                    <a:cubicBezTo>
                      <a:pt x="716661" y="0"/>
                      <a:pt x="923925" y="189643"/>
                      <a:pt x="923925" y="422815"/>
                    </a:cubicBezTo>
                    <a:cubicBezTo>
                      <a:pt x="923925" y="655987"/>
                      <a:pt x="716756" y="845630"/>
                      <a:pt x="461963" y="845630"/>
                    </a:cubicBezTo>
                    <a:close/>
                    <a:moveTo>
                      <a:pt x="461963" y="9430"/>
                    </a:moveTo>
                    <a:cubicBezTo>
                      <a:pt x="212503" y="9430"/>
                      <a:pt x="9525" y="194881"/>
                      <a:pt x="9525" y="422720"/>
                    </a:cubicBezTo>
                    <a:cubicBezTo>
                      <a:pt x="9525" y="650558"/>
                      <a:pt x="212503" y="836009"/>
                      <a:pt x="461963" y="836009"/>
                    </a:cubicBezTo>
                    <a:cubicBezTo>
                      <a:pt x="711422" y="836009"/>
                      <a:pt x="914400" y="650558"/>
                      <a:pt x="914400" y="422720"/>
                    </a:cubicBezTo>
                    <a:cubicBezTo>
                      <a:pt x="914400" y="194881"/>
                      <a:pt x="711518" y="9430"/>
                      <a:pt x="461963" y="943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591" name="Google Shape;1591;p34"/>
            <p:cNvGrpSpPr/>
            <p:nvPr/>
          </p:nvGrpSpPr>
          <p:grpSpPr>
            <a:xfrm flipH="1">
              <a:off x="4180606" y="5025097"/>
              <a:ext cx="1932216" cy="937955"/>
              <a:chOff x="639776" y="4204641"/>
              <a:chExt cx="2431684" cy="1180411"/>
            </a:xfrm>
          </p:grpSpPr>
          <p:sp>
            <p:nvSpPr>
              <p:cNvPr id="1592" name="Google Shape;1592;p34"/>
              <p:cNvSpPr/>
              <p:nvPr/>
            </p:nvSpPr>
            <p:spPr>
              <a:xfrm>
                <a:off x="644494" y="4209600"/>
                <a:ext cx="2422265" cy="1170255"/>
              </a:xfrm>
              <a:custGeom>
                <a:rect b="b" l="l" r="r" t="t"/>
                <a:pathLst>
                  <a:path extrusionOk="0" h="1170255" w="2422265">
                    <a:moveTo>
                      <a:pt x="1266982" y="259"/>
                    </a:moveTo>
                    <a:cubicBezTo>
                      <a:pt x="931417" y="-4789"/>
                      <a:pt x="677766" y="64838"/>
                      <a:pt x="502030" y="135609"/>
                    </a:cubicBezTo>
                    <a:cubicBezTo>
                      <a:pt x="326579" y="206284"/>
                      <a:pt x="157225" y="277246"/>
                      <a:pt x="64927" y="448505"/>
                    </a:cubicBezTo>
                    <a:cubicBezTo>
                      <a:pt x="45592" y="484415"/>
                      <a:pt x="-45467" y="664056"/>
                      <a:pt x="28542" y="829124"/>
                    </a:cubicBezTo>
                    <a:cubicBezTo>
                      <a:pt x="125506" y="1045437"/>
                      <a:pt x="442308" y="1094586"/>
                      <a:pt x="747965" y="1142020"/>
                    </a:cubicBezTo>
                    <a:cubicBezTo>
                      <a:pt x="910652" y="1167262"/>
                      <a:pt x="1453958" y="1235842"/>
                      <a:pt x="2022791" y="989811"/>
                    </a:cubicBezTo>
                    <a:cubicBezTo>
                      <a:pt x="2349594" y="848460"/>
                      <a:pt x="2400077" y="726445"/>
                      <a:pt x="2414364" y="668438"/>
                    </a:cubicBezTo>
                    <a:cubicBezTo>
                      <a:pt x="2450464" y="521753"/>
                      <a:pt x="2352832" y="387640"/>
                      <a:pt x="2323305" y="347064"/>
                    </a:cubicBezTo>
                    <a:cubicBezTo>
                      <a:pt x="2079846" y="12451"/>
                      <a:pt x="1525872" y="4164"/>
                      <a:pt x="1266982" y="259"/>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3" name="Google Shape;1593;p34"/>
              <p:cNvSpPr/>
              <p:nvPr/>
            </p:nvSpPr>
            <p:spPr>
              <a:xfrm>
                <a:off x="639776" y="4204641"/>
                <a:ext cx="2431684" cy="1180411"/>
              </a:xfrm>
              <a:custGeom>
                <a:rect b="b" l="l" r="r" t="t"/>
                <a:pathLst>
                  <a:path extrusionOk="0" h="1180411" w="2431684">
                    <a:moveTo>
                      <a:pt x="1125492" y="1180412"/>
                    </a:moveTo>
                    <a:cubicBezTo>
                      <a:pt x="974616" y="1180412"/>
                      <a:pt x="846124" y="1166696"/>
                      <a:pt x="752017" y="1152123"/>
                    </a:cubicBezTo>
                    <a:cubicBezTo>
                      <a:pt x="444740" y="1104402"/>
                      <a:pt x="127082" y="1055063"/>
                      <a:pt x="28974" y="836369"/>
                    </a:cubicBezTo>
                    <a:cubicBezTo>
                      <a:pt x="-43130" y="675587"/>
                      <a:pt x="38785" y="500803"/>
                      <a:pt x="65550" y="451082"/>
                    </a:cubicBezTo>
                    <a:cubicBezTo>
                      <a:pt x="160610" y="274679"/>
                      <a:pt x="335679" y="204099"/>
                      <a:pt x="505034" y="135900"/>
                    </a:cubicBezTo>
                    <a:cubicBezTo>
                      <a:pt x="738777" y="41793"/>
                      <a:pt x="996714" y="-3927"/>
                      <a:pt x="1271701" y="264"/>
                    </a:cubicBezTo>
                    <a:lnTo>
                      <a:pt x="1271701" y="264"/>
                    </a:lnTo>
                    <a:cubicBezTo>
                      <a:pt x="1536306" y="4265"/>
                      <a:pt x="2086850" y="12456"/>
                      <a:pt x="2331738" y="348974"/>
                    </a:cubicBezTo>
                    <a:cubicBezTo>
                      <a:pt x="2417082" y="466227"/>
                      <a:pt x="2447943" y="575860"/>
                      <a:pt x="2423654" y="674729"/>
                    </a:cubicBezTo>
                    <a:cubicBezTo>
                      <a:pt x="2395079" y="790839"/>
                      <a:pt x="2266111" y="897138"/>
                      <a:pt x="2029319" y="999532"/>
                    </a:cubicBezTo>
                    <a:cubicBezTo>
                      <a:pt x="1702421" y="1140883"/>
                      <a:pt x="1381715" y="1180412"/>
                      <a:pt x="1125492" y="1180412"/>
                    </a:cubicBezTo>
                    <a:close/>
                    <a:moveTo>
                      <a:pt x="1237697" y="9980"/>
                    </a:moveTo>
                    <a:cubicBezTo>
                      <a:pt x="976616" y="9980"/>
                      <a:pt x="731443" y="55414"/>
                      <a:pt x="508558" y="145235"/>
                    </a:cubicBezTo>
                    <a:cubicBezTo>
                      <a:pt x="340727" y="212862"/>
                      <a:pt x="167277" y="282680"/>
                      <a:pt x="73932" y="455940"/>
                    </a:cubicBezTo>
                    <a:cubicBezTo>
                      <a:pt x="47738" y="504613"/>
                      <a:pt x="-32462" y="675491"/>
                      <a:pt x="37642" y="831892"/>
                    </a:cubicBezTo>
                    <a:cubicBezTo>
                      <a:pt x="133463" y="1045728"/>
                      <a:pt x="448646" y="1094687"/>
                      <a:pt x="753446" y="1142026"/>
                    </a:cubicBezTo>
                    <a:cubicBezTo>
                      <a:pt x="1006620" y="1181364"/>
                      <a:pt x="1508492" y="1213844"/>
                      <a:pt x="2025795" y="990102"/>
                    </a:cubicBezTo>
                    <a:cubicBezTo>
                      <a:pt x="2259634" y="888947"/>
                      <a:pt x="2386793" y="784934"/>
                      <a:pt x="2414511" y="672062"/>
                    </a:cubicBezTo>
                    <a:cubicBezTo>
                      <a:pt x="2438037" y="576336"/>
                      <a:pt x="2407748" y="469656"/>
                      <a:pt x="2324309" y="355070"/>
                    </a:cubicBezTo>
                    <a:cubicBezTo>
                      <a:pt x="2082183" y="22362"/>
                      <a:pt x="1534781" y="14171"/>
                      <a:pt x="1271701" y="10265"/>
                    </a:cubicBezTo>
                    <a:cubicBezTo>
                      <a:pt x="1260271" y="10075"/>
                      <a:pt x="1248936" y="9980"/>
                      <a:pt x="1237697" y="998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594" name="Google Shape;1594;p34"/>
            <p:cNvSpPr/>
            <p:nvPr/>
          </p:nvSpPr>
          <p:spPr>
            <a:xfrm flipH="1">
              <a:off x="5388719" y="4761844"/>
              <a:ext cx="672084" cy="526746"/>
            </a:xfrm>
            <a:custGeom>
              <a:rect b="b" l="l" r="r" t="t"/>
              <a:pathLst>
                <a:path extrusionOk="0" h="836104" w="914400">
                  <a:moveTo>
                    <a:pt x="914400" y="418052"/>
                  </a:moveTo>
                  <a:cubicBezTo>
                    <a:pt x="914400" y="648936"/>
                    <a:pt x="709705" y="836105"/>
                    <a:pt x="457200" y="836105"/>
                  </a:cubicBezTo>
                  <a:cubicBezTo>
                    <a:pt x="204695" y="836105"/>
                    <a:pt x="0" y="648936"/>
                    <a:pt x="0" y="418052"/>
                  </a:cubicBezTo>
                  <a:cubicBezTo>
                    <a:pt x="0" y="187168"/>
                    <a:pt x="204695" y="0"/>
                    <a:pt x="457200" y="0"/>
                  </a:cubicBezTo>
                  <a:cubicBezTo>
                    <a:pt x="709705" y="0"/>
                    <a:pt x="914400" y="187168"/>
                    <a:pt x="914400" y="418052"/>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5" name="Google Shape;1595;p34"/>
            <p:cNvSpPr/>
            <p:nvPr/>
          </p:nvSpPr>
          <p:spPr>
            <a:xfrm flipH="1">
              <a:off x="4367350" y="4728672"/>
              <a:ext cx="672083" cy="526746"/>
            </a:xfrm>
            <a:custGeom>
              <a:rect b="b" l="l" r="r" t="t"/>
              <a:pathLst>
                <a:path extrusionOk="0" h="836104" w="914399">
                  <a:moveTo>
                    <a:pt x="914400" y="418052"/>
                  </a:moveTo>
                  <a:cubicBezTo>
                    <a:pt x="914400" y="648936"/>
                    <a:pt x="709705" y="836105"/>
                    <a:pt x="457200" y="836105"/>
                  </a:cubicBezTo>
                  <a:cubicBezTo>
                    <a:pt x="204695" y="836105"/>
                    <a:pt x="0" y="648937"/>
                    <a:pt x="0" y="418052"/>
                  </a:cubicBezTo>
                  <a:cubicBezTo>
                    <a:pt x="0" y="187169"/>
                    <a:pt x="204695" y="0"/>
                    <a:pt x="457200" y="0"/>
                  </a:cubicBezTo>
                  <a:cubicBezTo>
                    <a:pt x="709705" y="0"/>
                    <a:pt x="914400" y="187168"/>
                    <a:pt x="914400" y="418052"/>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6" name="Google Shape;1596;p34"/>
            <p:cNvSpPr/>
            <p:nvPr/>
          </p:nvSpPr>
          <p:spPr>
            <a:xfrm flipH="1">
              <a:off x="5493432" y="4843696"/>
              <a:ext cx="462757" cy="362685"/>
            </a:xfrm>
            <a:custGeom>
              <a:rect b="b" l="l" r="r" t="t"/>
              <a:pathLst>
                <a:path extrusionOk="0" h="575690" w="629602">
                  <a:moveTo>
                    <a:pt x="629603" y="287845"/>
                  </a:moveTo>
                  <a:cubicBezTo>
                    <a:pt x="629603" y="446818"/>
                    <a:pt x="488661" y="575691"/>
                    <a:pt x="314801" y="575691"/>
                  </a:cubicBezTo>
                  <a:cubicBezTo>
                    <a:pt x="140941" y="575691"/>
                    <a:pt x="0" y="446818"/>
                    <a:pt x="0" y="287845"/>
                  </a:cubicBezTo>
                  <a:cubicBezTo>
                    <a:pt x="0" y="128873"/>
                    <a:pt x="140941" y="0"/>
                    <a:pt x="314801" y="0"/>
                  </a:cubicBezTo>
                  <a:cubicBezTo>
                    <a:pt x="488661" y="0"/>
                    <a:pt x="629603" y="128873"/>
                    <a:pt x="629603" y="287845"/>
                  </a:cubicBezTo>
                  <a:close/>
                </a:path>
              </a:pathLst>
            </a:custGeom>
            <a:solidFill>
              <a:srgbClr val="FFFF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7" name="Google Shape;1597;p34"/>
            <p:cNvSpPr/>
            <p:nvPr/>
          </p:nvSpPr>
          <p:spPr>
            <a:xfrm flipH="1">
              <a:off x="4472062" y="4810524"/>
              <a:ext cx="462757" cy="362685"/>
            </a:xfrm>
            <a:custGeom>
              <a:rect b="b" l="l" r="r" t="t"/>
              <a:pathLst>
                <a:path extrusionOk="0" h="575690" w="629602">
                  <a:moveTo>
                    <a:pt x="629603" y="287846"/>
                  </a:moveTo>
                  <a:cubicBezTo>
                    <a:pt x="629603" y="446818"/>
                    <a:pt x="488661" y="575691"/>
                    <a:pt x="314801" y="575691"/>
                  </a:cubicBezTo>
                  <a:cubicBezTo>
                    <a:pt x="140941" y="575691"/>
                    <a:pt x="0" y="446818"/>
                    <a:pt x="0" y="287846"/>
                  </a:cubicBezTo>
                  <a:cubicBezTo>
                    <a:pt x="0" y="128873"/>
                    <a:pt x="140941" y="0"/>
                    <a:pt x="314801" y="0"/>
                  </a:cubicBezTo>
                  <a:cubicBezTo>
                    <a:pt x="488661" y="0"/>
                    <a:pt x="629603" y="128873"/>
                    <a:pt x="629603" y="287846"/>
                  </a:cubicBezTo>
                  <a:close/>
                </a:path>
              </a:pathLst>
            </a:custGeom>
            <a:solidFill>
              <a:srgbClr val="FFFF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8" name="Google Shape;1598;p34"/>
            <p:cNvSpPr/>
            <p:nvPr/>
          </p:nvSpPr>
          <p:spPr>
            <a:xfrm flipH="1">
              <a:off x="5545801" y="4833361"/>
              <a:ext cx="375107" cy="283535"/>
            </a:xfrm>
            <a:custGeom>
              <a:rect b="b" l="l" r="r" t="t"/>
              <a:pathLst>
                <a:path extrusionOk="0" h="466725" w="510349">
                  <a:moveTo>
                    <a:pt x="510350" y="233362"/>
                  </a:moveTo>
                  <a:cubicBezTo>
                    <a:pt x="510350" y="362245"/>
                    <a:pt x="396104" y="466725"/>
                    <a:pt x="255175" y="466725"/>
                  </a:cubicBezTo>
                  <a:cubicBezTo>
                    <a:pt x="114246" y="466725"/>
                    <a:pt x="0" y="362245"/>
                    <a:pt x="0" y="233362"/>
                  </a:cubicBezTo>
                  <a:cubicBezTo>
                    <a:pt x="0" y="104480"/>
                    <a:pt x="114246" y="0"/>
                    <a:pt x="255175" y="0"/>
                  </a:cubicBezTo>
                  <a:cubicBezTo>
                    <a:pt x="396104" y="0"/>
                    <a:pt x="510350" y="104480"/>
                    <a:pt x="510350" y="233362"/>
                  </a:cubicBezTo>
                  <a:close/>
                </a:path>
              </a:pathLst>
            </a:custGeom>
            <a:solidFill>
              <a:srgbClr val="231F2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9" name="Google Shape;1599;p34"/>
            <p:cNvSpPr/>
            <p:nvPr/>
          </p:nvSpPr>
          <p:spPr>
            <a:xfrm flipH="1">
              <a:off x="4524429" y="4787213"/>
              <a:ext cx="375107" cy="283535"/>
            </a:xfrm>
            <a:custGeom>
              <a:rect b="b" l="l" r="r" t="t"/>
              <a:pathLst>
                <a:path extrusionOk="0" h="466725" w="510349">
                  <a:moveTo>
                    <a:pt x="510350" y="233362"/>
                  </a:moveTo>
                  <a:cubicBezTo>
                    <a:pt x="510350" y="362245"/>
                    <a:pt x="396104" y="466725"/>
                    <a:pt x="255175" y="466725"/>
                  </a:cubicBezTo>
                  <a:cubicBezTo>
                    <a:pt x="114246" y="466725"/>
                    <a:pt x="0" y="362245"/>
                    <a:pt x="0" y="233362"/>
                  </a:cubicBezTo>
                  <a:cubicBezTo>
                    <a:pt x="0" y="104480"/>
                    <a:pt x="114246" y="0"/>
                    <a:pt x="255175" y="0"/>
                  </a:cubicBezTo>
                  <a:cubicBezTo>
                    <a:pt x="396104" y="0"/>
                    <a:pt x="510350" y="104480"/>
                    <a:pt x="510350" y="233362"/>
                  </a:cubicBezTo>
                  <a:close/>
                </a:path>
              </a:pathLst>
            </a:custGeom>
            <a:solidFill>
              <a:srgbClr val="231F2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00" name="Google Shape;1600;p34"/>
            <p:cNvSpPr/>
            <p:nvPr/>
          </p:nvSpPr>
          <p:spPr>
            <a:xfrm flipH="1">
              <a:off x="5704288" y="4859550"/>
              <a:ext cx="133156" cy="100683"/>
            </a:xfrm>
            <a:custGeom>
              <a:rect b="b" l="l" r="r" t="t"/>
              <a:pathLst>
                <a:path extrusionOk="0" h="165734" w="181165">
                  <a:moveTo>
                    <a:pt x="181166" y="82868"/>
                  </a:moveTo>
                  <a:cubicBezTo>
                    <a:pt x="181166" y="128634"/>
                    <a:pt x="140610" y="165735"/>
                    <a:pt x="90583" y="165735"/>
                  </a:cubicBezTo>
                  <a:cubicBezTo>
                    <a:pt x="40555" y="165735"/>
                    <a:pt x="0" y="128634"/>
                    <a:pt x="0" y="82868"/>
                  </a:cubicBezTo>
                  <a:cubicBezTo>
                    <a:pt x="0" y="37101"/>
                    <a:pt x="40555" y="0"/>
                    <a:pt x="90583" y="0"/>
                  </a:cubicBezTo>
                  <a:cubicBezTo>
                    <a:pt x="140610" y="0"/>
                    <a:pt x="181166" y="37101"/>
                    <a:pt x="181166" y="82868"/>
                  </a:cubicBezTo>
                  <a:close/>
                </a:path>
              </a:pathLst>
            </a:custGeom>
            <a:solidFill>
              <a:srgbClr val="FFFF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01" name="Google Shape;1601;p34"/>
            <p:cNvSpPr/>
            <p:nvPr/>
          </p:nvSpPr>
          <p:spPr>
            <a:xfrm flipH="1">
              <a:off x="4703489" y="4820267"/>
              <a:ext cx="133156" cy="100683"/>
            </a:xfrm>
            <a:custGeom>
              <a:rect b="b" l="l" r="r" t="t"/>
              <a:pathLst>
                <a:path extrusionOk="0" h="165734" w="181165">
                  <a:moveTo>
                    <a:pt x="181166" y="82867"/>
                  </a:moveTo>
                  <a:cubicBezTo>
                    <a:pt x="181166" y="128634"/>
                    <a:pt x="140610" y="165735"/>
                    <a:pt x="90583" y="165735"/>
                  </a:cubicBezTo>
                  <a:cubicBezTo>
                    <a:pt x="40555" y="165735"/>
                    <a:pt x="0" y="128634"/>
                    <a:pt x="0" y="82867"/>
                  </a:cubicBezTo>
                  <a:cubicBezTo>
                    <a:pt x="0" y="37101"/>
                    <a:pt x="40555" y="0"/>
                    <a:pt x="90583" y="0"/>
                  </a:cubicBezTo>
                  <a:cubicBezTo>
                    <a:pt x="140610" y="0"/>
                    <a:pt x="181166" y="37101"/>
                    <a:pt x="181166" y="82867"/>
                  </a:cubicBezTo>
                  <a:close/>
                </a:path>
              </a:pathLst>
            </a:custGeom>
            <a:solidFill>
              <a:srgbClr val="FFFF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02" name="Google Shape;1602;p34"/>
            <p:cNvSpPr/>
            <p:nvPr/>
          </p:nvSpPr>
          <p:spPr>
            <a:xfrm flipH="1">
              <a:off x="4268975" y="4998562"/>
              <a:ext cx="1925701" cy="945586"/>
            </a:xfrm>
            <a:custGeom>
              <a:rect b="b" l="l" r="r" t="t"/>
              <a:pathLst>
                <a:path extrusionOk="0" h="1189416" w="2422265">
                  <a:moveTo>
                    <a:pt x="1266982" y="264"/>
                  </a:moveTo>
                  <a:cubicBezTo>
                    <a:pt x="931417" y="-4879"/>
                    <a:pt x="677766" y="65892"/>
                    <a:pt x="502030" y="137805"/>
                  </a:cubicBezTo>
                  <a:cubicBezTo>
                    <a:pt x="326579" y="209624"/>
                    <a:pt x="157225" y="281728"/>
                    <a:pt x="64927" y="455845"/>
                  </a:cubicBezTo>
                  <a:cubicBezTo>
                    <a:pt x="45592" y="492326"/>
                    <a:pt x="-45467" y="674920"/>
                    <a:pt x="28542" y="842655"/>
                  </a:cubicBezTo>
                  <a:cubicBezTo>
                    <a:pt x="125506" y="1062397"/>
                    <a:pt x="442308" y="1112403"/>
                    <a:pt x="747965" y="1160695"/>
                  </a:cubicBezTo>
                  <a:cubicBezTo>
                    <a:pt x="910652" y="1186413"/>
                    <a:pt x="1453958" y="1256040"/>
                    <a:pt x="2022791" y="1006009"/>
                  </a:cubicBezTo>
                  <a:cubicBezTo>
                    <a:pt x="2349594" y="862372"/>
                    <a:pt x="2400076" y="738357"/>
                    <a:pt x="2414364" y="679397"/>
                  </a:cubicBezTo>
                  <a:cubicBezTo>
                    <a:pt x="2450464" y="530331"/>
                    <a:pt x="2352832" y="394028"/>
                    <a:pt x="2323305" y="352785"/>
                  </a:cubicBezTo>
                  <a:cubicBezTo>
                    <a:pt x="2079751" y="12647"/>
                    <a:pt x="1525872" y="4170"/>
                    <a:pt x="1266982" y="264"/>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03" name="Google Shape;1603;p34"/>
            <p:cNvSpPr/>
            <p:nvPr/>
          </p:nvSpPr>
          <p:spPr>
            <a:xfrm flipH="1">
              <a:off x="4624818" y="5252736"/>
              <a:ext cx="1214297" cy="416195"/>
            </a:xfrm>
            <a:custGeom>
              <a:rect b="b" l="l" r="r" t="t"/>
              <a:pathLst>
                <a:path extrusionOk="0" h="523516" w="1527418">
                  <a:moveTo>
                    <a:pt x="1503058" y="3906"/>
                  </a:moveTo>
                  <a:cubicBezTo>
                    <a:pt x="1484389" y="20479"/>
                    <a:pt x="1466482" y="37910"/>
                    <a:pt x="1448765" y="55531"/>
                  </a:cubicBezTo>
                  <a:cubicBezTo>
                    <a:pt x="1305319" y="182118"/>
                    <a:pt x="1125772" y="266034"/>
                    <a:pt x="939463" y="306991"/>
                  </a:cubicBezTo>
                  <a:cubicBezTo>
                    <a:pt x="834307" y="330137"/>
                    <a:pt x="726484" y="337662"/>
                    <a:pt x="619042" y="337376"/>
                  </a:cubicBezTo>
                  <a:cubicBezTo>
                    <a:pt x="516172" y="337090"/>
                    <a:pt x="412636" y="327851"/>
                    <a:pt x="313195" y="300419"/>
                  </a:cubicBezTo>
                  <a:cubicBezTo>
                    <a:pt x="204895" y="270606"/>
                    <a:pt x="103930" y="217932"/>
                    <a:pt x="24873" y="137351"/>
                  </a:cubicBezTo>
                  <a:cubicBezTo>
                    <a:pt x="18967" y="131350"/>
                    <a:pt x="11538" y="132398"/>
                    <a:pt x="6394" y="136494"/>
                  </a:cubicBezTo>
                  <a:cubicBezTo>
                    <a:pt x="679" y="140208"/>
                    <a:pt x="-2464" y="147352"/>
                    <a:pt x="2394" y="154686"/>
                  </a:cubicBezTo>
                  <a:cubicBezTo>
                    <a:pt x="2394" y="154686"/>
                    <a:pt x="2394" y="154686"/>
                    <a:pt x="2489" y="154782"/>
                  </a:cubicBezTo>
                  <a:cubicBezTo>
                    <a:pt x="2680" y="155163"/>
                    <a:pt x="2965" y="155448"/>
                    <a:pt x="3251" y="155829"/>
                  </a:cubicBezTo>
                  <a:cubicBezTo>
                    <a:pt x="25349" y="188500"/>
                    <a:pt x="56686" y="214980"/>
                    <a:pt x="87357" y="239268"/>
                  </a:cubicBezTo>
                  <a:cubicBezTo>
                    <a:pt x="132886" y="275368"/>
                    <a:pt x="181369" y="307658"/>
                    <a:pt x="231280" y="337376"/>
                  </a:cubicBezTo>
                  <a:cubicBezTo>
                    <a:pt x="345675" y="405765"/>
                    <a:pt x="469595" y="464249"/>
                    <a:pt x="598849" y="498825"/>
                  </a:cubicBezTo>
                  <a:cubicBezTo>
                    <a:pt x="655809" y="514065"/>
                    <a:pt x="715531" y="525209"/>
                    <a:pt x="774681" y="523304"/>
                  </a:cubicBezTo>
                  <a:cubicBezTo>
                    <a:pt x="835260" y="521399"/>
                    <a:pt x="893934" y="504254"/>
                    <a:pt x="949369" y="480632"/>
                  </a:cubicBezTo>
                  <a:cubicBezTo>
                    <a:pt x="1070623" y="428911"/>
                    <a:pt x="1177588" y="345758"/>
                    <a:pt x="1275886" y="259366"/>
                  </a:cubicBezTo>
                  <a:cubicBezTo>
                    <a:pt x="1341895" y="201359"/>
                    <a:pt x="1403426" y="138875"/>
                    <a:pt x="1466386" y="77820"/>
                  </a:cubicBezTo>
                  <a:cubicBezTo>
                    <a:pt x="1486008" y="60579"/>
                    <a:pt x="1505058" y="42768"/>
                    <a:pt x="1523155" y="24099"/>
                  </a:cubicBezTo>
                  <a:cubicBezTo>
                    <a:pt x="1536109" y="10764"/>
                    <a:pt x="1516678" y="-8286"/>
                    <a:pt x="1503058" y="3906"/>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604" name="Google Shape;1604;p34"/>
          <p:cNvSpPr/>
          <p:nvPr/>
        </p:nvSpPr>
        <p:spPr>
          <a:xfrm>
            <a:off x="3879768" y="4651564"/>
            <a:ext cx="411398" cy="448186"/>
          </a:xfrm>
          <a:custGeom>
            <a:rect b="b" l="l" r="r" t="t"/>
            <a:pathLst>
              <a:path extrusionOk="0" h="597582" w="548531">
                <a:moveTo>
                  <a:pt x="270639" y="582505"/>
                </a:moveTo>
                <a:cubicBezTo>
                  <a:pt x="199067" y="457873"/>
                  <a:pt x="107359" y="344884"/>
                  <a:pt x="0" y="249263"/>
                </a:cubicBezTo>
                <a:cubicBezTo>
                  <a:pt x="92090" y="317782"/>
                  <a:pt x="175591" y="397943"/>
                  <a:pt x="247927" y="486979"/>
                </a:cubicBezTo>
                <a:cubicBezTo>
                  <a:pt x="168625" y="340685"/>
                  <a:pt x="117474" y="179217"/>
                  <a:pt x="98102" y="13933"/>
                </a:cubicBezTo>
                <a:cubicBezTo>
                  <a:pt x="145912" y="140282"/>
                  <a:pt x="197540" y="265200"/>
                  <a:pt x="252889" y="388495"/>
                </a:cubicBezTo>
                <a:cubicBezTo>
                  <a:pt x="215385" y="261001"/>
                  <a:pt x="226932" y="119669"/>
                  <a:pt x="284668" y="0"/>
                </a:cubicBezTo>
                <a:cubicBezTo>
                  <a:pt x="292111" y="137228"/>
                  <a:pt x="299746" y="275793"/>
                  <a:pt x="336772" y="408058"/>
                </a:cubicBezTo>
                <a:cubicBezTo>
                  <a:pt x="335723" y="305567"/>
                  <a:pt x="373131" y="203075"/>
                  <a:pt x="440028" y="125490"/>
                </a:cubicBezTo>
                <a:cubicBezTo>
                  <a:pt x="400615" y="239529"/>
                  <a:pt x="384392" y="361584"/>
                  <a:pt x="392790" y="482017"/>
                </a:cubicBezTo>
                <a:cubicBezTo>
                  <a:pt x="406532" y="441459"/>
                  <a:pt x="420942" y="400424"/>
                  <a:pt x="445467" y="365210"/>
                </a:cubicBezTo>
                <a:cubicBezTo>
                  <a:pt x="469993" y="330092"/>
                  <a:pt x="506161" y="300986"/>
                  <a:pt x="548531" y="294306"/>
                </a:cubicBezTo>
                <a:cubicBezTo>
                  <a:pt x="467130" y="378761"/>
                  <a:pt x="407772" y="484212"/>
                  <a:pt x="377712" y="597582"/>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05" name="Google Shape;1605;p34"/>
          <p:cNvSpPr/>
          <p:nvPr/>
        </p:nvSpPr>
        <p:spPr>
          <a:xfrm>
            <a:off x="3998434" y="4671318"/>
            <a:ext cx="411398" cy="448186"/>
          </a:xfrm>
          <a:custGeom>
            <a:rect b="b" l="l" r="r" t="t"/>
            <a:pathLst>
              <a:path extrusionOk="0" h="597582" w="548531">
                <a:moveTo>
                  <a:pt x="270639" y="582504"/>
                </a:moveTo>
                <a:cubicBezTo>
                  <a:pt x="199067" y="457873"/>
                  <a:pt x="107359" y="344884"/>
                  <a:pt x="0" y="249263"/>
                </a:cubicBezTo>
                <a:cubicBezTo>
                  <a:pt x="92090" y="317782"/>
                  <a:pt x="175591" y="397943"/>
                  <a:pt x="247927" y="486979"/>
                </a:cubicBezTo>
                <a:cubicBezTo>
                  <a:pt x="168625" y="340685"/>
                  <a:pt x="117474" y="179217"/>
                  <a:pt x="98102" y="13933"/>
                </a:cubicBezTo>
                <a:cubicBezTo>
                  <a:pt x="145912" y="140282"/>
                  <a:pt x="197540" y="265200"/>
                  <a:pt x="252889" y="388495"/>
                </a:cubicBezTo>
                <a:cubicBezTo>
                  <a:pt x="215385" y="261001"/>
                  <a:pt x="226932" y="119669"/>
                  <a:pt x="284668" y="0"/>
                </a:cubicBezTo>
                <a:cubicBezTo>
                  <a:pt x="292111" y="137228"/>
                  <a:pt x="299746" y="275793"/>
                  <a:pt x="336772" y="408059"/>
                </a:cubicBezTo>
                <a:cubicBezTo>
                  <a:pt x="335723" y="305567"/>
                  <a:pt x="373131" y="203075"/>
                  <a:pt x="440028" y="125490"/>
                </a:cubicBezTo>
                <a:cubicBezTo>
                  <a:pt x="400615" y="239529"/>
                  <a:pt x="384392" y="361584"/>
                  <a:pt x="392790" y="482017"/>
                </a:cubicBezTo>
                <a:cubicBezTo>
                  <a:pt x="406532" y="441459"/>
                  <a:pt x="420942" y="400424"/>
                  <a:pt x="445467" y="365210"/>
                </a:cubicBezTo>
                <a:cubicBezTo>
                  <a:pt x="469993" y="330092"/>
                  <a:pt x="506161" y="300986"/>
                  <a:pt x="548531" y="294306"/>
                </a:cubicBezTo>
                <a:cubicBezTo>
                  <a:pt x="467130" y="378762"/>
                  <a:pt x="407772" y="484212"/>
                  <a:pt x="377712" y="597582"/>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606" name="Google Shape;1606;p34"/>
          <p:cNvGrpSpPr/>
          <p:nvPr/>
        </p:nvGrpSpPr>
        <p:grpSpPr>
          <a:xfrm flipH="1">
            <a:off x="3953521" y="4977402"/>
            <a:ext cx="470912" cy="185841"/>
            <a:chOff x="499080" y="948150"/>
            <a:chExt cx="627883" cy="247788"/>
          </a:xfrm>
        </p:grpSpPr>
        <p:grpSp>
          <p:nvGrpSpPr>
            <p:cNvPr id="1607" name="Google Shape;1607;p34"/>
            <p:cNvGrpSpPr/>
            <p:nvPr/>
          </p:nvGrpSpPr>
          <p:grpSpPr>
            <a:xfrm>
              <a:off x="499080" y="948150"/>
              <a:ext cx="627883" cy="247788"/>
              <a:chOff x="499080" y="948150"/>
              <a:chExt cx="627883" cy="247788"/>
            </a:xfrm>
          </p:grpSpPr>
          <p:sp>
            <p:nvSpPr>
              <p:cNvPr id="1608" name="Google Shape;1608;p34"/>
              <p:cNvSpPr/>
              <p:nvPr/>
            </p:nvSpPr>
            <p:spPr>
              <a:xfrm>
                <a:off x="513176" y="961835"/>
                <a:ext cx="599608" cy="219581"/>
              </a:xfrm>
              <a:custGeom>
                <a:rect b="b" l="l" r="r" t="t"/>
                <a:pathLst>
                  <a:path extrusionOk="0" h="219581" w="599608">
                    <a:moveTo>
                      <a:pt x="13305" y="105644"/>
                    </a:moveTo>
                    <a:cubicBezTo>
                      <a:pt x="20558" y="94574"/>
                      <a:pt x="30101" y="84363"/>
                      <a:pt x="39835" y="75966"/>
                    </a:cubicBezTo>
                    <a:cubicBezTo>
                      <a:pt x="88695" y="33690"/>
                      <a:pt x="151011" y="7256"/>
                      <a:pt x="215426" y="1339"/>
                    </a:cubicBezTo>
                    <a:cubicBezTo>
                      <a:pt x="250640" y="-1905"/>
                      <a:pt x="286330" y="958"/>
                      <a:pt x="321067" y="7638"/>
                    </a:cubicBezTo>
                    <a:cubicBezTo>
                      <a:pt x="420600" y="26915"/>
                      <a:pt x="543419" y="61651"/>
                      <a:pt x="593806" y="147156"/>
                    </a:cubicBezTo>
                    <a:cubicBezTo>
                      <a:pt x="608597" y="172159"/>
                      <a:pt x="593710" y="204033"/>
                      <a:pt x="564986" y="208422"/>
                    </a:cubicBezTo>
                    <a:cubicBezTo>
                      <a:pt x="461444" y="224359"/>
                      <a:pt x="210082" y="223596"/>
                      <a:pt x="60829" y="203746"/>
                    </a:cubicBezTo>
                    <a:cubicBezTo>
                      <a:pt x="44511" y="201551"/>
                      <a:pt x="28765" y="194871"/>
                      <a:pt x="17122" y="183229"/>
                    </a:cubicBezTo>
                    <a:cubicBezTo>
                      <a:pt x="-7689" y="158226"/>
                      <a:pt x="-2441" y="129693"/>
                      <a:pt x="13305" y="105644"/>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09" name="Google Shape;1609;p34"/>
              <p:cNvSpPr/>
              <p:nvPr/>
            </p:nvSpPr>
            <p:spPr>
              <a:xfrm>
                <a:off x="499080" y="948150"/>
                <a:ext cx="627883" cy="247788"/>
              </a:xfrm>
              <a:custGeom>
                <a:rect b="b" l="l" r="r" t="t"/>
                <a:pathLst>
                  <a:path extrusionOk="0" h="247788" w="627883">
                    <a:moveTo>
                      <a:pt x="39807" y="126581"/>
                    </a:moveTo>
                    <a:cubicBezTo>
                      <a:pt x="66623" y="87073"/>
                      <a:pt x="115961" y="59971"/>
                      <a:pt x="160049" y="44702"/>
                    </a:cubicBezTo>
                    <a:cubicBezTo>
                      <a:pt x="210055" y="27334"/>
                      <a:pt x="263304" y="24185"/>
                      <a:pt x="315409" y="32392"/>
                    </a:cubicBezTo>
                    <a:cubicBezTo>
                      <a:pt x="357303" y="38977"/>
                      <a:pt x="399197" y="49092"/>
                      <a:pt x="439468" y="62357"/>
                    </a:cubicBezTo>
                    <a:cubicBezTo>
                      <a:pt x="478404" y="75145"/>
                      <a:pt x="517244" y="92036"/>
                      <a:pt x="549785" y="117325"/>
                    </a:cubicBezTo>
                    <a:cubicBezTo>
                      <a:pt x="569157" y="132403"/>
                      <a:pt x="621167" y="176968"/>
                      <a:pt x="589580" y="202448"/>
                    </a:cubicBezTo>
                    <a:cubicBezTo>
                      <a:pt x="579178" y="210846"/>
                      <a:pt x="561237" y="210369"/>
                      <a:pt x="548449" y="211609"/>
                    </a:cubicBezTo>
                    <a:cubicBezTo>
                      <a:pt x="532512" y="213232"/>
                      <a:pt x="516576" y="214377"/>
                      <a:pt x="500639" y="215331"/>
                    </a:cubicBezTo>
                    <a:cubicBezTo>
                      <a:pt x="417519" y="220294"/>
                      <a:pt x="333923" y="219912"/>
                      <a:pt x="250803" y="216763"/>
                    </a:cubicBezTo>
                    <a:cubicBezTo>
                      <a:pt x="204424" y="214949"/>
                      <a:pt x="158141" y="212182"/>
                      <a:pt x="111953" y="207410"/>
                    </a:cubicBezTo>
                    <a:cubicBezTo>
                      <a:pt x="90385" y="205216"/>
                      <a:pt x="65287" y="205216"/>
                      <a:pt x="47156" y="191760"/>
                    </a:cubicBezTo>
                    <a:cubicBezTo>
                      <a:pt x="23680" y="174392"/>
                      <a:pt x="25493" y="149103"/>
                      <a:pt x="39807" y="126581"/>
                    </a:cubicBezTo>
                    <a:cubicBezTo>
                      <a:pt x="49637" y="110931"/>
                      <a:pt x="24920" y="96616"/>
                      <a:pt x="15091" y="112171"/>
                    </a:cubicBezTo>
                    <a:cubicBezTo>
                      <a:pt x="2017" y="132880"/>
                      <a:pt x="-5045" y="157787"/>
                      <a:pt x="4212" y="181454"/>
                    </a:cubicBezTo>
                    <a:cubicBezTo>
                      <a:pt x="14041" y="206552"/>
                      <a:pt x="37899" y="224206"/>
                      <a:pt x="63760" y="229932"/>
                    </a:cubicBezTo>
                    <a:cubicBezTo>
                      <a:pt x="83992" y="234417"/>
                      <a:pt x="105559" y="235562"/>
                      <a:pt x="126076" y="237471"/>
                    </a:cubicBezTo>
                    <a:cubicBezTo>
                      <a:pt x="149361" y="239666"/>
                      <a:pt x="172741" y="241384"/>
                      <a:pt x="196122" y="242720"/>
                    </a:cubicBezTo>
                    <a:cubicBezTo>
                      <a:pt x="291552" y="248350"/>
                      <a:pt x="387554" y="249591"/>
                      <a:pt x="482984" y="244914"/>
                    </a:cubicBezTo>
                    <a:cubicBezTo>
                      <a:pt x="501593" y="243960"/>
                      <a:pt x="520106" y="242815"/>
                      <a:pt x="538620" y="241193"/>
                    </a:cubicBezTo>
                    <a:cubicBezTo>
                      <a:pt x="555034" y="239666"/>
                      <a:pt x="573261" y="239284"/>
                      <a:pt x="589007" y="234513"/>
                    </a:cubicBezTo>
                    <a:cubicBezTo>
                      <a:pt x="610288" y="228023"/>
                      <a:pt x="625557" y="208842"/>
                      <a:pt x="627656" y="186893"/>
                    </a:cubicBezTo>
                    <a:cubicBezTo>
                      <a:pt x="629756" y="164849"/>
                      <a:pt x="616968" y="146622"/>
                      <a:pt x="603799" y="130208"/>
                    </a:cubicBezTo>
                    <a:cubicBezTo>
                      <a:pt x="545586" y="57967"/>
                      <a:pt x="445003" y="29624"/>
                      <a:pt x="358066" y="11397"/>
                    </a:cubicBezTo>
                    <a:cubicBezTo>
                      <a:pt x="294606" y="-1867"/>
                      <a:pt x="230477" y="-5971"/>
                      <a:pt x="167493" y="12352"/>
                    </a:cubicBezTo>
                    <a:cubicBezTo>
                      <a:pt x="110426" y="28861"/>
                      <a:pt x="49064" y="62071"/>
                      <a:pt x="14996" y="112171"/>
                    </a:cubicBezTo>
                    <a:cubicBezTo>
                      <a:pt x="4689" y="127345"/>
                      <a:pt x="29501" y="141755"/>
                      <a:pt x="39807" y="12658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610" name="Google Shape;1610;p34"/>
            <p:cNvSpPr/>
            <p:nvPr/>
          </p:nvSpPr>
          <p:spPr>
            <a:xfrm>
              <a:off x="539341" y="989160"/>
              <a:ext cx="362845" cy="164784"/>
            </a:xfrm>
            <a:custGeom>
              <a:rect b="b" l="l" r="r" t="t"/>
              <a:pathLst>
                <a:path extrusionOk="0" h="164784" w="362845">
                  <a:moveTo>
                    <a:pt x="7849" y="77555"/>
                  </a:moveTo>
                  <a:cubicBezTo>
                    <a:pt x="12144" y="69348"/>
                    <a:pt x="17869" y="61809"/>
                    <a:pt x="23691" y="55511"/>
                  </a:cubicBezTo>
                  <a:cubicBezTo>
                    <a:pt x="52988" y="24210"/>
                    <a:pt x="90587" y="4838"/>
                    <a:pt x="129427" y="829"/>
                  </a:cubicBezTo>
                  <a:cubicBezTo>
                    <a:pt x="150708" y="-1365"/>
                    <a:pt x="172275" y="925"/>
                    <a:pt x="193365" y="6174"/>
                  </a:cubicBezTo>
                  <a:cubicBezTo>
                    <a:pt x="253677" y="21156"/>
                    <a:pt x="328208" y="47972"/>
                    <a:pt x="359222" y="112101"/>
                  </a:cubicBezTo>
                  <a:cubicBezTo>
                    <a:pt x="368288" y="130901"/>
                    <a:pt x="359509" y="154567"/>
                    <a:pt x="342140" y="157716"/>
                  </a:cubicBezTo>
                  <a:cubicBezTo>
                    <a:pt x="279634" y="168977"/>
                    <a:pt x="127518" y="166782"/>
                    <a:pt x="37146" y="151132"/>
                  </a:cubicBezTo>
                  <a:cubicBezTo>
                    <a:pt x="27222" y="149414"/>
                    <a:pt x="17679" y="144356"/>
                    <a:pt x="10617" y="135481"/>
                  </a:cubicBezTo>
                  <a:cubicBezTo>
                    <a:pt x="-4557" y="116681"/>
                    <a:pt x="-1598" y="95401"/>
                    <a:pt x="7849" y="77555"/>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11" name="Google Shape;1611;p34"/>
            <p:cNvSpPr/>
            <p:nvPr/>
          </p:nvSpPr>
          <p:spPr>
            <a:xfrm>
              <a:off x="585827" y="1010858"/>
              <a:ext cx="134851" cy="61342"/>
            </a:xfrm>
            <a:custGeom>
              <a:rect b="b" l="l" r="r" t="t"/>
              <a:pathLst>
                <a:path extrusionOk="0" h="61342" w="134851">
                  <a:moveTo>
                    <a:pt x="2875" y="28851"/>
                  </a:moveTo>
                  <a:cubicBezTo>
                    <a:pt x="4497" y="25797"/>
                    <a:pt x="6597" y="22935"/>
                    <a:pt x="8792" y="20644"/>
                  </a:cubicBezTo>
                  <a:cubicBezTo>
                    <a:pt x="19671" y="9002"/>
                    <a:pt x="33699" y="1749"/>
                    <a:pt x="48109" y="318"/>
                  </a:cubicBezTo>
                  <a:cubicBezTo>
                    <a:pt x="56029" y="-541"/>
                    <a:pt x="64046" y="413"/>
                    <a:pt x="71871" y="2322"/>
                  </a:cubicBezTo>
                  <a:cubicBezTo>
                    <a:pt x="94297" y="7952"/>
                    <a:pt x="121972" y="17877"/>
                    <a:pt x="133519" y="41734"/>
                  </a:cubicBezTo>
                  <a:cubicBezTo>
                    <a:pt x="136859" y="48701"/>
                    <a:pt x="133614" y="57576"/>
                    <a:pt x="127220" y="58721"/>
                  </a:cubicBezTo>
                  <a:cubicBezTo>
                    <a:pt x="103935" y="62920"/>
                    <a:pt x="47441" y="62061"/>
                    <a:pt x="13754" y="56240"/>
                  </a:cubicBezTo>
                  <a:cubicBezTo>
                    <a:pt x="10032" y="55572"/>
                    <a:pt x="6501" y="53663"/>
                    <a:pt x="3925" y="50418"/>
                  </a:cubicBezTo>
                  <a:cubicBezTo>
                    <a:pt x="-1706" y="43357"/>
                    <a:pt x="-561" y="35531"/>
                    <a:pt x="2875" y="28851"/>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612" name="Google Shape;1612;p34"/>
          <p:cNvGrpSpPr/>
          <p:nvPr/>
        </p:nvGrpSpPr>
        <p:grpSpPr>
          <a:xfrm flipH="1">
            <a:off x="3840393" y="5045047"/>
            <a:ext cx="316067" cy="129376"/>
            <a:chOff x="856379" y="1114543"/>
            <a:chExt cx="421422" cy="172502"/>
          </a:xfrm>
        </p:grpSpPr>
        <p:grpSp>
          <p:nvGrpSpPr>
            <p:cNvPr id="1613" name="Google Shape;1613;p34"/>
            <p:cNvGrpSpPr/>
            <p:nvPr/>
          </p:nvGrpSpPr>
          <p:grpSpPr>
            <a:xfrm>
              <a:off x="856379" y="1114543"/>
              <a:ext cx="421422" cy="172502"/>
              <a:chOff x="856379" y="1114543"/>
              <a:chExt cx="421422" cy="172502"/>
            </a:xfrm>
          </p:grpSpPr>
          <p:sp>
            <p:nvSpPr>
              <p:cNvPr id="1614" name="Google Shape;1614;p34"/>
              <p:cNvSpPr/>
              <p:nvPr/>
            </p:nvSpPr>
            <p:spPr>
              <a:xfrm>
                <a:off x="869609" y="1128159"/>
                <a:ext cx="393970" cy="144189"/>
              </a:xfrm>
              <a:custGeom>
                <a:rect b="b" l="l" r="r" t="t"/>
                <a:pathLst>
                  <a:path extrusionOk="0" h="144189" w="393970">
                    <a:moveTo>
                      <a:pt x="8723" y="69487"/>
                    </a:moveTo>
                    <a:cubicBezTo>
                      <a:pt x="13494" y="62234"/>
                      <a:pt x="19697" y="55554"/>
                      <a:pt x="26186" y="49924"/>
                    </a:cubicBezTo>
                    <a:cubicBezTo>
                      <a:pt x="58346" y="22154"/>
                      <a:pt x="99286" y="4785"/>
                      <a:pt x="141561" y="873"/>
                    </a:cubicBezTo>
                    <a:cubicBezTo>
                      <a:pt x="164750" y="-1227"/>
                      <a:pt x="188131" y="586"/>
                      <a:pt x="210939" y="4976"/>
                    </a:cubicBezTo>
                    <a:cubicBezTo>
                      <a:pt x="276308" y="17573"/>
                      <a:pt x="357042" y="40476"/>
                      <a:pt x="390156" y="96589"/>
                    </a:cubicBezTo>
                    <a:cubicBezTo>
                      <a:pt x="399890" y="113003"/>
                      <a:pt x="390061" y="133997"/>
                      <a:pt x="371261" y="136860"/>
                    </a:cubicBezTo>
                    <a:cubicBezTo>
                      <a:pt x="303219" y="147358"/>
                      <a:pt x="138126" y="146785"/>
                      <a:pt x="40119" y="133807"/>
                    </a:cubicBezTo>
                    <a:cubicBezTo>
                      <a:pt x="29335" y="132375"/>
                      <a:pt x="19124" y="127985"/>
                      <a:pt x="11395" y="120351"/>
                    </a:cubicBezTo>
                    <a:cubicBezTo>
                      <a:pt x="-5115" y="104032"/>
                      <a:pt x="-1584" y="85328"/>
                      <a:pt x="8723" y="69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15" name="Google Shape;1615;p34"/>
              <p:cNvSpPr/>
              <p:nvPr/>
            </p:nvSpPr>
            <p:spPr>
              <a:xfrm>
                <a:off x="856379" y="1114543"/>
                <a:ext cx="421422" cy="172502"/>
              </a:xfrm>
              <a:custGeom>
                <a:rect b="b" l="l" r="r" t="t"/>
                <a:pathLst>
                  <a:path extrusionOk="0" h="172502" w="421422">
                    <a:moveTo>
                      <a:pt x="34359" y="90355"/>
                    </a:moveTo>
                    <a:cubicBezTo>
                      <a:pt x="51727" y="65257"/>
                      <a:pt x="83601" y="47889"/>
                      <a:pt x="111944" y="38250"/>
                    </a:cubicBezTo>
                    <a:cubicBezTo>
                      <a:pt x="143913" y="27467"/>
                      <a:pt x="177886" y="25653"/>
                      <a:pt x="211191" y="30902"/>
                    </a:cubicBezTo>
                    <a:cubicBezTo>
                      <a:pt x="262437" y="39014"/>
                      <a:pt x="319886" y="52946"/>
                      <a:pt x="361684" y="85202"/>
                    </a:cubicBezTo>
                    <a:cubicBezTo>
                      <a:pt x="371609" y="92836"/>
                      <a:pt x="408254" y="124042"/>
                      <a:pt x="385828" y="135398"/>
                    </a:cubicBezTo>
                    <a:cubicBezTo>
                      <a:pt x="379338" y="138643"/>
                      <a:pt x="369605" y="138261"/>
                      <a:pt x="362543" y="139024"/>
                    </a:cubicBezTo>
                    <a:cubicBezTo>
                      <a:pt x="351378" y="140169"/>
                      <a:pt x="340212" y="140933"/>
                      <a:pt x="328951" y="141505"/>
                    </a:cubicBezTo>
                    <a:cubicBezTo>
                      <a:pt x="276465" y="144464"/>
                      <a:pt x="223692" y="144273"/>
                      <a:pt x="171110" y="142269"/>
                    </a:cubicBezTo>
                    <a:cubicBezTo>
                      <a:pt x="141718" y="141219"/>
                      <a:pt x="112230" y="139501"/>
                      <a:pt x="82933" y="136639"/>
                    </a:cubicBezTo>
                    <a:cubicBezTo>
                      <a:pt x="70241" y="135398"/>
                      <a:pt x="55067" y="135589"/>
                      <a:pt x="43330" y="130054"/>
                    </a:cubicBezTo>
                    <a:cubicBezTo>
                      <a:pt x="25484" y="121561"/>
                      <a:pt x="25007" y="105337"/>
                      <a:pt x="34359" y="90355"/>
                    </a:cubicBezTo>
                    <a:cubicBezTo>
                      <a:pt x="44093" y="74609"/>
                      <a:pt x="19281" y="60295"/>
                      <a:pt x="9643" y="75945"/>
                    </a:cubicBezTo>
                    <a:cubicBezTo>
                      <a:pt x="-9634" y="107055"/>
                      <a:pt x="481" y="143987"/>
                      <a:pt x="35600" y="157729"/>
                    </a:cubicBezTo>
                    <a:cubicBezTo>
                      <a:pt x="49342" y="163073"/>
                      <a:pt x="65278" y="163550"/>
                      <a:pt x="79879" y="164981"/>
                    </a:cubicBezTo>
                    <a:cubicBezTo>
                      <a:pt x="95148" y="166508"/>
                      <a:pt x="110417" y="167749"/>
                      <a:pt x="125686" y="168703"/>
                    </a:cubicBezTo>
                    <a:cubicBezTo>
                      <a:pt x="190292" y="172806"/>
                      <a:pt x="255375" y="173761"/>
                      <a:pt x="320076" y="170707"/>
                    </a:cubicBezTo>
                    <a:cubicBezTo>
                      <a:pt x="333055" y="170134"/>
                      <a:pt x="345938" y="169276"/>
                      <a:pt x="358821" y="168130"/>
                    </a:cubicBezTo>
                    <a:cubicBezTo>
                      <a:pt x="369891" y="167081"/>
                      <a:pt x="382201" y="166794"/>
                      <a:pt x="392794" y="163454"/>
                    </a:cubicBezTo>
                    <a:cubicBezTo>
                      <a:pt x="406822" y="158969"/>
                      <a:pt x="417510" y="147136"/>
                      <a:pt x="420564" y="132821"/>
                    </a:cubicBezTo>
                    <a:cubicBezTo>
                      <a:pt x="423904" y="117075"/>
                      <a:pt x="417033" y="103811"/>
                      <a:pt x="407872" y="91596"/>
                    </a:cubicBezTo>
                    <a:cubicBezTo>
                      <a:pt x="369605" y="40827"/>
                      <a:pt x="302040" y="20596"/>
                      <a:pt x="242587" y="7999"/>
                    </a:cubicBezTo>
                    <a:cubicBezTo>
                      <a:pt x="199167" y="-1162"/>
                      <a:pt x="155173" y="-4216"/>
                      <a:pt x="112135" y="8381"/>
                    </a:cubicBezTo>
                    <a:cubicBezTo>
                      <a:pt x="73390" y="19737"/>
                      <a:pt x="33119" y="42258"/>
                      <a:pt x="9834" y="76040"/>
                    </a:cubicBezTo>
                    <a:cubicBezTo>
                      <a:pt x="-855" y="91118"/>
                      <a:pt x="23957" y="105433"/>
                      <a:pt x="34359" y="9035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616" name="Google Shape;1616;p34"/>
            <p:cNvSpPr/>
            <p:nvPr/>
          </p:nvSpPr>
          <p:spPr>
            <a:xfrm>
              <a:off x="886777" y="1146246"/>
              <a:ext cx="238357" cy="108274"/>
            </a:xfrm>
            <a:custGeom>
              <a:rect b="b" l="l" r="r" t="t"/>
              <a:pathLst>
                <a:path extrusionOk="0" h="108274" w="238357">
                  <a:moveTo>
                    <a:pt x="5106" y="50922"/>
                  </a:moveTo>
                  <a:cubicBezTo>
                    <a:pt x="7969" y="45483"/>
                    <a:pt x="11690" y="40521"/>
                    <a:pt x="15508" y="36417"/>
                  </a:cubicBezTo>
                  <a:cubicBezTo>
                    <a:pt x="34784" y="15900"/>
                    <a:pt x="59405" y="3112"/>
                    <a:pt x="84981" y="535"/>
                  </a:cubicBezTo>
                  <a:cubicBezTo>
                    <a:pt x="99009" y="-896"/>
                    <a:pt x="113132" y="631"/>
                    <a:pt x="126970" y="4066"/>
                  </a:cubicBezTo>
                  <a:cubicBezTo>
                    <a:pt x="166573" y="13896"/>
                    <a:pt x="215529" y="31455"/>
                    <a:pt x="235951" y="73635"/>
                  </a:cubicBezTo>
                  <a:cubicBezTo>
                    <a:pt x="241963" y="85945"/>
                    <a:pt x="236142" y="101596"/>
                    <a:pt x="224785" y="103600"/>
                  </a:cubicBezTo>
                  <a:cubicBezTo>
                    <a:pt x="183655" y="111043"/>
                    <a:pt x="83835" y="109612"/>
                    <a:pt x="24383" y="99210"/>
                  </a:cubicBezTo>
                  <a:cubicBezTo>
                    <a:pt x="17893" y="98065"/>
                    <a:pt x="11595" y="94725"/>
                    <a:pt x="6919" y="88999"/>
                  </a:cubicBezTo>
                  <a:cubicBezTo>
                    <a:pt x="-3006" y="76593"/>
                    <a:pt x="-1002" y="62660"/>
                    <a:pt x="5106" y="50922"/>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17" name="Google Shape;1617;p34"/>
            <p:cNvSpPr/>
            <p:nvPr/>
          </p:nvSpPr>
          <p:spPr>
            <a:xfrm>
              <a:off x="917303" y="1160493"/>
              <a:ext cx="88735" cy="40310"/>
            </a:xfrm>
            <a:custGeom>
              <a:rect b="b" l="l" r="r" t="t"/>
              <a:pathLst>
                <a:path extrusionOk="0" h="40310" w="88735">
                  <a:moveTo>
                    <a:pt x="1873" y="18925"/>
                  </a:moveTo>
                  <a:cubicBezTo>
                    <a:pt x="2923" y="16921"/>
                    <a:pt x="4354" y="15108"/>
                    <a:pt x="5786" y="13581"/>
                  </a:cubicBezTo>
                  <a:cubicBezTo>
                    <a:pt x="12943" y="5947"/>
                    <a:pt x="22104" y="1175"/>
                    <a:pt x="31647" y="221"/>
                  </a:cubicBezTo>
                  <a:cubicBezTo>
                    <a:pt x="36896" y="-351"/>
                    <a:pt x="42144" y="221"/>
                    <a:pt x="47298" y="1557"/>
                  </a:cubicBezTo>
                  <a:cubicBezTo>
                    <a:pt x="62089" y="5183"/>
                    <a:pt x="80221" y="11768"/>
                    <a:pt x="87855" y="27419"/>
                  </a:cubicBezTo>
                  <a:cubicBezTo>
                    <a:pt x="90050" y="31999"/>
                    <a:pt x="87951" y="37821"/>
                    <a:pt x="83656" y="38584"/>
                  </a:cubicBezTo>
                  <a:cubicBezTo>
                    <a:pt x="68388" y="41351"/>
                    <a:pt x="31265" y="40779"/>
                    <a:pt x="9126" y="36962"/>
                  </a:cubicBezTo>
                  <a:cubicBezTo>
                    <a:pt x="6740" y="36580"/>
                    <a:pt x="4354" y="35339"/>
                    <a:pt x="2636" y="33144"/>
                  </a:cubicBezTo>
                  <a:cubicBezTo>
                    <a:pt x="-1085" y="28468"/>
                    <a:pt x="-417" y="23315"/>
                    <a:pt x="1873" y="18925"/>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618" name="Google Shape;1618;p34"/>
          <p:cNvSpPr/>
          <p:nvPr/>
        </p:nvSpPr>
        <p:spPr>
          <a:xfrm flipH="1">
            <a:off x="6036794" y="4882265"/>
            <a:ext cx="439454" cy="172633"/>
          </a:xfrm>
          <a:custGeom>
            <a:rect b="b" l="l" r="r" t="t"/>
            <a:pathLst>
              <a:path extrusionOk="0" h="230177" w="585939">
                <a:moveTo>
                  <a:pt x="585940" y="115089"/>
                </a:moveTo>
                <a:cubicBezTo>
                  <a:pt x="585940" y="178651"/>
                  <a:pt x="454773" y="230177"/>
                  <a:pt x="292970" y="230177"/>
                </a:cubicBezTo>
                <a:cubicBezTo>
                  <a:pt x="131167" y="230177"/>
                  <a:pt x="0" y="178650"/>
                  <a:pt x="0" y="115089"/>
                </a:cubicBezTo>
                <a:cubicBezTo>
                  <a:pt x="0" y="51527"/>
                  <a:pt x="131167" y="0"/>
                  <a:pt x="292970" y="0"/>
                </a:cubicBezTo>
                <a:cubicBezTo>
                  <a:pt x="454773" y="0"/>
                  <a:pt x="585940" y="51527"/>
                  <a:pt x="585940" y="115089"/>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19" name="Google Shape;1619;p34"/>
          <p:cNvSpPr/>
          <p:nvPr/>
        </p:nvSpPr>
        <p:spPr>
          <a:xfrm flipH="1">
            <a:off x="7103207" y="4371705"/>
            <a:ext cx="439454" cy="172633"/>
          </a:xfrm>
          <a:custGeom>
            <a:rect b="b" l="l" r="r" t="t"/>
            <a:pathLst>
              <a:path extrusionOk="0" h="230177" w="585939">
                <a:moveTo>
                  <a:pt x="585940" y="115088"/>
                </a:moveTo>
                <a:cubicBezTo>
                  <a:pt x="585940" y="178650"/>
                  <a:pt x="454773" y="230177"/>
                  <a:pt x="292970" y="230177"/>
                </a:cubicBezTo>
                <a:cubicBezTo>
                  <a:pt x="131167" y="230177"/>
                  <a:pt x="0" y="178650"/>
                  <a:pt x="0" y="115088"/>
                </a:cubicBezTo>
                <a:cubicBezTo>
                  <a:pt x="0" y="51526"/>
                  <a:pt x="131167" y="0"/>
                  <a:pt x="292970" y="0"/>
                </a:cubicBezTo>
                <a:cubicBezTo>
                  <a:pt x="454773" y="0"/>
                  <a:pt x="585940" y="51527"/>
                  <a:pt x="585940" y="115088"/>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 sz="1400">
                <a:latin typeface="Calibri"/>
                <a:ea typeface="Calibri"/>
                <a:cs typeface="Calibri"/>
                <a:sym typeface="Calibri"/>
              </a:rPr>
              <a:t>     </a:t>
            </a:r>
            <a:endParaRPr sz="1400">
              <a:solidFill>
                <a:srgbClr val="000000"/>
              </a:solidFill>
              <a:latin typeface="Calibri"/>
              <a:ea typeface="Calibri"/>
              <a:cs typeface="Calibri"/>
              <a:sym typeface="Calibri"/>
            </a:endParaRPr>
          </a:p>
        </p:txBody>
      </p:sp>
      <p:sp>
        <p:nvSpPr>
          <p:cNvPr id="1620" name="Google Shape;1620;p34"/>
          <p:cNvSpPr/>
          <p:nvPr/>
        </p:nvSpPr>
        <p:spPr>
          <a:xfrm flipH="1">
            <a:off x="6889494" y="4739113"/>
            <a:ext cx="265390" cy="104210"/>
          </a:xfrm>
          <a:custGeom>
            <a:rect b="b" l="l" r="r" t="t"/>
            <a:pathLst>
              <a:path extrusionOk="0" h="138946" w="353854">
                <a:moveTo>
                  <a:pt x="353855" y="69473"/>
                </a:moveTo>
                <a:cubicBezTo>
                  <a:pt x="353855" y="107842"/>
                  <a:pt x="274641" y="138946"/>
                  <a:pt x="176928" y="138946"/>
                </a:cubicBezTo>
                <a:cubicBezTo>
                  <a:pt x="79213" y="138946"/>
                  <a:pt x="1" y="107842"/>
                  <a:pt x="1" y="69473"/>
                </a:cubicBezTo>
                <a:cubicBezTo>
                  <a:pt x="1" y="31104"/>
                  <a:pt x="79214" y="0"/>
                  <a:pt x="176928" y="0"/>
                </a:cubicBezTo>
                <a:cubicBezTo>
                  <a:pt x="274642" y="0"/>
                  <a:pt x="353855" y="31103"/>
                  <a:pt x="353855" y="69473"/>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21" name="Google Shape;1621;p34"/>
          <p:cNvSpPr/>
          <p:nvPr/>
        </p:nvSpPr>
        <p:spPr>
          <a:xfrm flipH="1">
            <a:off x="6702618" y="4900724"/>
            <a:ext cx="265390" cy="104210"/>
          </a:xfrm>
          <a:custGeom>
            <a:rect b="b" l="l" r="r" t="t"/>
            <a:pathLst>
              <a:path extrusionOk="0" h="138946" w="353854">
                <a:moveTo>
                  <a:pt x="353854" y="69473"/>
                </a:moveTo>
                <a:cubicBezTo>
                  <a:pt x="353854" y="107842"/>
                  <a:pt x="274641" y="138946"/>
                  <a:pt x="176927" y="138946"/>
                </a:cubicBezTo>
                <a:cubicBezTo>
                  <a:pt x="79213" y="138946"/>
                  <a:pt x="0" y="107843"/>
                  <a:pt x="0" y="69473"/>
                </a:cubicBezTo>
                <a:cubicBezTo>
                  <a:pt x="0" y="31104"/>
                  <a:pt x="79214" y="0"/>
                  <a:pt x="176927" y="0"/>
                </a:cubicBezTo>
                <a:cubicBezTo>
                  <a:pt x="274642" y="0"/>
                  <a:pt x="353854" y="31104"/>
                  <a:pt x="353854" y="69473"/>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22" name="Google Shape;1622;p34"/>
          <p:cNvSpPr/>
          <p:nvPr/>
        </p:nvSpPr>
        <p:spPr>
          <a:xfrm flipH="1">
            <a:off x="8667189" y="4719894"/>
            <a:ext cx="411398" cy="448186"/>
          </a:xfrm>
          <a:custGeom>
            <a:rect b="b" l="l" r="r" t="t"/>
            <a:pathLst>
              <a:path extrusionOk="0" h="597582" w="548531">
                <a:moveTo>
                  <a:pt x="270639" y="582504"/>
                </a:moveTo>
                <a:cubicBezTo>
                  <a:pt x="199067" y="457873"/>
                  <a:pt x="107359" y="344884"/>
                  <a:pt x="0" y="249263"/>
                </a:cubicBezTo>
                <a:cubicBezTo>
                  <a:pt x="92090" y="317782"/>
                  <a:pt x="175591" y="397943"/>
                  <a:pt x="247927" y="486979"/>
                </a:cubicBezTo>
                <a:cubicBezTo>
                  <a:pt x="168625" y="340685"/>
                  <a:pt x="117474" y="179217"/>
                  <a:pt x="98102" y="13932"/>
                </a:cubicBezTo>
                <a:cubicBezTo>
                  <a:pt x="145912" y="140282"/>
                  <a:pt x="197540" y="265200"/>
                  <a:pt x="252889" y="388495"/>
                </a:cubicBezTo>
                <a:cubicBezTo>
                  <a:pt x="215385" y="261001"/>
                  <a:pt x="226932" y="119669"/>
                  <a:pt x="284667" y="0"/>
                </a:cubicBezTo>
                <a:cubicBezTo>
                  <a:pt x="292111" y="137228"/>
                  <a:pt x="299745" y="275792"/>
                  <a:pt x="336772" y="408059"/>
                </a:cubicBezTo>
                <a:cubicBezTo>
                  <a:pt x="335723" y="305567"/>
                  <a:pt x="373131" y="203075"/>
                  <a:pt x="440027" y="125490"/>
                </a:cubicBezTo>
                <a:cubicBezTo>
                  <a:pt x="400615" y="239529"/>
                  <a:pt x="384392" y="361584"/>
                  <a:pt x="392789" y="482017"/>
                </a:cubicBezTo>
                <a:cubicBezTo>
                  <a:pt x="406531" y="441459"/>
                  <a:pt x="420941" y="400424"/>
                  <a:pt x="445467" y="365211"/>
                </a:cubicBezTo>
                <a:cubicBezTo>
                  <a:pt x="469993" y="330092"/>
                  <a:pt x="506160" y="300986"/>
                  <a:pt x="548531" y="294306"/>
                </a:cubicBezTo>
                <a:cubicBezTo>
                  <a:pt x="467130" y="378762"/>
                  <a:pt x="407772" y="484212"/>
                  <a:pt x="377711" y="597582"/>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23" name="Google Shape;1623;p34"/>
          <p:cNvSpPr/>
          <p:nvPr/>
        </p:nvSpPr>
        <p:spPr>
          <a:xfrm flipH="1">
            <a:off x="8785856" y="4700141"/>
            <a:ext cx="411398" cy="448186"/>
          </a:xfrm>
          <a:custGeom>
            <a:rect b="b" l="l" r="r" t="t"/>
            <a:pathLst>
              <a:path extrusionOk="0" h="597582" w="548531">
                <a:moveTo>
                  <a:pt x="270639" y="582504"/>
                </a:moveTo>
                <a:cubicBezTo>
                  <a:pt x="199067" y="457873"/>
                  <a:pt x="107359" y="344884"/>
                  <a:pt x="0" y="249263"/>
                </a:cubicBezTo>
                <a:cubicBezTo>
                  <a:pt x="92090" y="317782"/>
                  <a:pt x="175591" y="397943"/>
                  <a:pt x="247927" y="486979"/>
                </a:cubicBezTo>
                <a:cubicBezTo>
                  <a:pt x="168625" y="340685"/>
                  <a:pt x="117474" y="179218"/>
                  <a:pt x="98102" y="13933"/>
                </a:cubicBezTo>
                <a:cubicBezTo>
                  <a:pt x="145912" y="140282"/>
                  <a:pt x="197540" y="265200"/>
                  <a:pt x="252889" y="388496"/>
                </a:cubicBezTo>
                <a:cubicBezTo>
                  <a:pt x="215385" y="261001"/>
                  <a:pt x="226933" y="119669"/>
                  <a:pt x="284668" y="0"/>
                </a:cubicBezTo>
                <a:cubicBezTo>
                  <a:pt x="292111" y="137228"/>
                  <a:pt x="299745" y="275793"/>
                  <a:pt x="336772" y="408059"/>
                </a:cubicBezTo>
                <a:cubicBezTo>
                  <a:pt x="335723" y="305567"/>
                  <a:pt x="373131" y="203075"/>
                  <a:pt x="440027" y="125491"/>
                </a:cubicBezTo>
                <a:cubicBezTo>
                  <a:pt x="400615" y="239529"/>
                  <a:pt x="384392" y="361584"/>
                  <a:pt x="392789" y="482017"/>
                </a:cubicBezTo>
                <a:cubicBezTo>
                  <a:pt x="406531" y="441459"/>
                  <a:pt x="420941" y="400424"/>
                  <a:pt x="445467" y="365211"/>
                </a:cubicBezTo>
                <a:cubicBezTo>
                  <a:pt x="469993" y="330093"/>
                  <a:pt x="506160" y="300986"/>
                  <a:pt x="548531" y="294306"/>
                </a:cubicBezTo>
                <a:cubicBezTo>
                  <a:pt x="467130" y="378762"/>
                  <a:pt x="407772" y="484212"/>
                  <a:pt x="377712" y="597582"/>
                </a:cubicBezTo>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624" name="Google Shape;1624;p34"/>
          <p:cNvGrpSpPr/>
          <p:nvPr/>
        </p:nvGrpSpPr>
        <p:grpSpPr>
          <a:xfrm flipH="1">
            <a:off x="8696792" y="4985970"/>
            <a:ext cx="470912" cy="185841"/>
            <a:chOff x="8409556" y="6386036"/>
            <a:chExt cx="627883" cy="247788"/>
          </a:xfrm>
        </p:grpSpPr>
        <p:grpSp>
          <p:nvGrpSpPr>
            <p:cNvPr id="1625" name="Google Shape;1625;p34"/>
            <p:cNvGrpSpPr/>
            <p:nvPr/>
          </p:nvGrpSpPr>
          <p:grpSpPr>
            <a:xfrm>
              <a:off x="8409556" y="6386036"/>
              <a:ext cx="627883" cy="247788"/>
              <a:chOff x="8409556" y="6386036"/>
              <a:chExt cx="627883" cy="247788"/>
            </a:xfrm>
          </p:grpSpPr>
          <p:sp>
            <p:nvSpPr>
              <p:cNvPr id="1626" name="Google Shape;1626;p34"/>
              <p:cNvSpPr/>
              <p:nvPr/>
            </p:nvSpPr>
            <p:spPr>
              <a:xfrm>
                <a:off x="8423747" y="6399720"/>
                <a:ext cx="599608" cy="219581"/>
              </a:xfrm>
              <a:custGeom>
                <a:rect b="b" l="l" r="r" t="t"/>
                <a:pathLst>
                  <a:path extrusionOk="0" h="219581" w="599608">
                    <a:moveTo>
                      <a:pt x="13305" y="105644"/>
                    </a:moveTo>
                    <a:cubicBezTo>
                      <a:pt x="20558" y="94575"/>
                      <a:pt x="30101" y="84364"/>
                      <a:pt x="39835" y="75966"/>
                    </a:cubicBezTo>
                    <a:cubicBezTo>
                      <a:pt x="88695" y="33690"/>
                      <a:pt x="151011" y="7256"/>
                      <a:pt x="215426" y="1339"/>
                    </a:cubicBezTo>
                    <a:cubicBezTo>
                      <a:pt x="250640" y="-1905"/>
                      <a:pt x="286330" y="957"/>
                      <a:pt x="321067" y="7638"/>
                    </a:cubicBezTo>
                    <a:cubicBezTo>
                      <a:pt x="420600" y="26915"/>
                      <a:pt x="543419" y="61651"/>
                      <a:pt x="593806" y="147156"/>
                    </a:cubicBezTo>
                    <a:cubicBezTo>
                      <a:pt x="608598" y="172159"/>
                      <a:pt x="593711" y="204033"/>
                      <a:pt x="564986" y="208423"/>
                    </a:cubicBezTo>
                    <a:cubicBezTo>
                      <a:pt x="461444" y="224359"/>
                      <a:pt x="210082" y="223596"/>
                      <a:pt x="60829" y="203746"/>
                    </a:cubicBezTo>
                    <a:cubicBezTo>
                      <a:pt x="44511" y="201551"/>
                      <a:pt x="28765" y="194871"/>
                      <a:pt x="17122" y="183229"/>
                    </a:cubicBezTo>
                    <a:cubicBezTo>
                      <a:pt x="-7689" y="158226"/>
                      <a:pt x="-2441" y="129693"/>
                      <a:pt x="13305" y="105644"/>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27" name="Google Shape;1627;p34"/>
              <p:cNvSpPr/>
              <p:nvPr/>
            </p:nvSpPr>
            <p:spPr>
              <a:xfrm>
                <a:off x="8409556" y="6386036"/>
                <a:ext cx="627883" cy="247788"/>
              </a:xfrm>
              <a:custGeom>
                <a:rect b="b" l="l" r="r" t="t"/>
                <a:pathLst>
                  <a:path extrusionOk="0" h="247788" w="627883">
                    <a:moveTo>
                      <a:pt x="39807" y="126581"/>
                    </a:moveTo>
                    <a:cubicBezTo>
                      <a:pt x="66623" y="87073"/>
                      <a:pt x="115961" y="59971"/>
                      <a:pt x="160049" y="44702"/>
                    </a:cubicBezTo>
                    <a:cubicBezTo>
                      <a:pt x="210055" y="27334"/>
                      <a:pt x="263304" y="24185"/>
                      <a:pt x="315409" y="32392"/>
                    </a:cubicBezTo>
                    <a:cubicBezTo>
                      <a:pt x="357303" y="38977"/>
                      <a:pt x="399197" y="49092"/>
                      <a:pt x="439468" y="62357"/>
                    </a:cubicBezTo>
                    <a:cubicBezTo>
                      <a:pt x="478404" y="75145"/>
                      <a:pt x="517244" y="92036"/>
                      <a:pt x="549785" y="117324"/>
                    </a:cubicBezTo>
                    <a:cubicBezTo>
                      <a:pt x="569158" y="132403"/>
                      <a:pt x="621167" y="176968"/>
                      <a:pt x="589579" y="202448"/>
                    </a:cubicBezTo>
                    <a:cubicBezTo>
                      <a:pt x="579178" y="210846"/>
                      <a:pt x="561237" y="210369"/>
                      <a:pt x="548449" y="211609"/>
                    </a:cubicBezTo>
                    <a:cubicBezTo>
                      <a:pt x="532512" y="213232"/>
                      <a:pt x="516576" y="214377"/>
                      <a:pt x="500639" y="215331"/>
                    </a:cubicBezTo>
                    <a:cubicBezTo>
                      <a:pt x="417519" y="220294"/>
                      <a:pt x="333923" y="219912"/>
                      <a:pt x="250803" y="216763"/>
                    </a:cubicBezTo>
                    <a:cubicBezTo>
                      <a:pt x="204424" y="214950"/>
                      <a:pt x="158141" y="212182"/>
                      <a:pt x="111952" y="207410"/>
                    </a:cubicBezTo>
                    <a:cubicBezTo>
                      <a:pt x="90385" y="205216"/>
                      <a:pt x="65287" y="205216"/>
                      <a:pt x="47156" y="191760"/>
                    </a:cubicBezTo>
                    <a:cubicBezTo>
                      <a:pt x="23775" y="174392"/>
                      <a:pt x="25588" y="149103"/>
                      <a:pt x="39807" y="126581"/>
                    </a:cubicBezTo>
                    <a:cubicBezTo>
                      <a:pt x="49637" y="110931"/>
                      <a:pt x="24920" y="96616"/>
                      <a:pt x="15091" y="112171"/>
                    </a:cubicBezTo>
                    <a:cubicBezTo>
                      <a:pt x="2017" y="132880"/>
                      <a:pt x="-5045" y="157787"/>
                      <a:pt x="4212" y="181454"/>
                    </a:cubicBezTo>
                    <a:cubicBezTo>
                      <a:pt x="14041" y="206552"/>
                      <a:pt x="37899" y="224206"/>
                      <a:pt x="63760" y="229932"/>
                    </a:cubicBezTo>
                    <a:cubicBezTo>
                      <a:pt x="83992" y="234417"/>
                      <a:pt x="105559" y="235562"/>
                      <a:pt x="126076" y="237471"/>
                    </a:cubicBezTo>
                    <a:cubicBezTo>
                      <a:pt x="149361" y="239666"/>
                      <a:pt x="172741" y="241383"/>
                      <a:pt x="196122" y="242720"/>
                    </a:cubicBezTo>
                    <a:cubicBezTo>
                      <a:pt x="291552" y="248350"/>
                      <a:pt x="387554" y="249591"/>
                      <a:pt x="482984" y="244914"/>
                    </a:cubicBezTo>
                    <a:cubicBezTo>
                      <a:pt x="501593" y="243960"/>
                      <a:pt x="520107" y="242815"/>
                      <a:pt x="538620" y="241193"/>
                    </a:cubicBezTo>
                    <a:cubicBezTo>
                      <a:pt x="555034" y="239666"/>
                      <a:pt x="573261" y="239284"/>
                      <a:pt x="589007" y="234513"/>
                    </a:cubicBezTo>
                    <a:cubicBezTo>
                      <a:pt x="610288" y="228024"/>
                      <a:pt x="625557" y="208842"/>
                      <a:pt x="627656" y="186893"/>
                    </a:cubicBezTo>
                    <a:cubicBezTo>
                      <a:pt x="629756" y="164849"/>
                      <a:pt x="616968" y="146622"/>
                      <a:pt x="603799" y="130208"/>
                    </a:cubicBezTo>
                    <a:cubicBezTo>
                      <a:pt x="545586" y="57967"/>
                      <a:pt x="445003" y="29624"/>
                      <a:pt x="358067" y="11397"/>
                    </a:cubicBezTo>
                    <a:cubicBezTo>
                      <a:pt x="294606" y="-1867"/>
                      <a:pt x="230477" y="-5971"/>
                      <a:pt x="167493" y="12352"/>
                    </a:cubicBezTo>
                    <a:cubicBezTo>
                      <a:pt x="110426" y="28861"/>
                      <a:pt x="49064" y="62071"/>
                      <a:pt x="14996" y="112171"/>
                    </a:cubicBezTo>
                    <a:cubicBezTo>
                      <a:pt x="4785" y="127345"/>
                      <a:pt x="29501" y="141755"/>
                      <a:pt x="39807" y="126581"/>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628" name="Google Shape;1628;p34"/>
            <p:cNvSpPr/>
            <p:nvPr/>
          </p:nvSpPr>
          <p:spPr>
            <a:xfrm>
              <a:off x="8449852" y="6427046"/>
              <a:ext cx="362810" cy="164784"/>
            </a:xfrm>
            <a:custGeom>
              <a:rect b="b" l="l" r="r" t="t"/>
              <a:pathLst>
                <a:path extrusionOk="0" h="164784" w="362810">
                  <a:moveTo>
                    <a:pt x="7813" y="77555"/>
                  </a:moveTo>
                  <a:cubicBezTo>
                    <a:pt x="12108" y="69348"/>
                    <a:pt x="17834" y="61809"/>
                    <a:pt x="23655" y="55511"/>
                  </a:cubicBezTo>
                  <a:cubicBezTo>
                    <a:pt x="52952" y="24210"/>
                    <a:pt x="90552" y="4837"/>
                    <a:pt x="129391" y="829"/>
                  </a:cubicBezTo>
                  <a:cubicBezTo>
                    <a:pt x="150672" y="-1365"/>
                    <a:pt x="172240" y="925"/>
                    <a:pt x="193329" y="6173"/>
                  </a:cubicBezTo>
                  <a:cubicBezTo>
                    <a:pt x="253641" y="21156"/>
                    <a:pt x="328172" y="47972"/>
                    <a:pt x="359187" y="112100"/>
                  </a:cubicBezTo>
                  <a:cubicBezTo>
                    <a:pt x="368253" y="130900"/>
                    <a:pt x="359473" y="154567"/>
                    <a:pt x="342105" y="157716"/>
                  </a:cubicBezTo>
                  <a:cubicBezTo>
                    <a:pt x="279598" y="168977"/>
                    <a:pt x="127483" y="166782"/>
                    <a:pt x="37111" y="151132"/>
                  </a:cubicBezTo>
                  <a:cubicBezTo>
                    <a:pt x="27186" y="149414"/>
                    <a:pt x="17643" y="144356"/>
                    <a:pt x="10581" y="135481"/>
                  </a:cubicBezTo>
                  <a:cubicBezTo>
                    <a:pt x="-4592" y="116681"/>
                    <a:pt x="-1538" y="95400"/>
                    <a:pt x="7813" y="77555"/>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29" name="Google Shape;1629;p34"/>
            <p:cNvSpPr/>
            <p:nvPr/>
          </p:nvSpPr>
          <p:spPr>
            <a:xfrm>
              <a:off x="8496362" y="6448743"/>
              <a:ext cx="134887" cy="61341"/>
            </a:xfrm>
            <a:custGeom>
              <a:rect b="b" l="l" r="r" t="t"/>
              <a:pathLst>
                <a:path extrusionOk="0" h="61341" w="134887">
                  <a:moveTo>
                    <a:pt x="2911" y="28852"/>
                  </a:moveTo>
                  <a:cubicBezTo>
                    <a:pt x="4533" y="25798"/>
                    <a:pt x="6632" y="22934"/>
                    <a:pt x="8828" y="20644"/>
                  </a:cubicBezTo>
                  <a:cubicBezTo>
                    <a:pt x="19706" y="9002"/>
                    <a:pt x="33735" y="1749"/>
                    <a:pt x="48145" y="317"/>
                  </a:cubicBezTo>
                  <a:cubicBezTo>
                    <a:pt x="56065" y="-541"/>
                    <a:pt x="64081" y="413"/>
                    <a:pt x="71907" y="2322"/>
                  </a:cubicBezTo>
                  <a:cubicBezTo>
                    <a:pt x="94332" y="7952"/>
                    <a:pt x="122007" y="17877"/>
                    <a:pt x="133554" y="41734"/>
                  </a:cubicBezTo>
                  <a:cubicBezTo>
                    <a:pt x="136894" y="48701"/>
                    <a:pt x="133650" y="57575"/>
                    <a:pt x="127256" y="58721"/>
                  </a:cubicBezTo>
                  <a:cubicBezTo>
                    <a:pt x="103971" y="62919"/>
                    <a:pt x="47477" y="62061"/>
                    <a:pt x="13790" y="56240"/>
                  </a:cubicBezTo>
                  <a:cubicBezTo>
                    <a:pt x="10068" y="55572"/>
                    <a:pt x="6537" y="53663"/>
                    <a:pt x="3961" y="50418"/>
                  </a:cubicBezTo>
                  <a:cubicBezTo>
                    <a:pt x="-1670" y="43356"/>
                    <a:pt x="-620" y="35531"/>
                    <a:pt x="2911" y="28852"/>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630" name="Google Shape;1630;p34"/>
          <p:cNvGrpSpPr/>
          <p:nvPr/>
        </p:nvGrpSpPr>
        <p:grpSpPr>
          <a:xfrm flipH="1">
            <a:off x="8583665" y="5053615"/>
            <a:ext cx="316066" cy="129376"/>
            <a:chOff x="8766854" y="6552429"/>
            <a:chExt cx="421422" cy="172502"/>
          </a:xfrm>
        </p:grpSpPr>
        <p:grpSp>
          <p:nvGrpSpPr>
            <p:cNvPr id="1631" name="Google Shape;1631;p34"/>
            <p:cNvGrpSpPr/>
            <p:nvPr/>
          </p:nvGrpSpPr>
          <p:grpSpPr>
            <a:xfrm>
              <a:off x="8766854" y="6552429"/>
              <a:ext cx="421422" cy="172502"/>
              <a:chOff x="8766854" y="6552429"/>
              <a:chExt cx="421422" cy="172502"/>
            </a:xfrm>
          </p:grpSpPr>
          <p:sp>
            <p:nvSpPr>
              <p:cNvPr id="1632" name="Google Shape;1632;p34"/>
              <p:cNvSpPr/>
              <p:nvPr/>
            </p:nvSpPr>
            <p:spPr>
              <a:xfrm>
                <a:off x="8780145" y="6566044"/>
                <a:ext cx="394005" cy="144189"/>
              </a:xfrm>
              <a:custGeom>
                <a:rect b="b" l="l" r="r" t="t"/>
                <a:pathLst>
                  <a:path extrusionOk="0" h="144189" w="394005">
                    <a:moveTo>
                      <a:pt x="8758" y="69487"/>
                    </a:moveTo>
                    <a:cubicBezTo>
                      <a:pt x="13529" y="62234"/>
                      <a:pt x="19733" y="55554"/>
                      <a:pt x="26222" y="49924"/>
                    </a:cubicBezTo>
                    <a:cubicBezTo>
                      <a:pt x="58382" y="22154"/>
                      <a:pt x="99321" y="4785"/>
                      <a:pt x="141596" y="873"/>
                    </a:cubicBezTo>
                    <a:cubicBezTo>
                      <a:pt x="164786" y="-1227"/>
                      <a:pt x="188166" y="586"/>
                      <a:pt x="210974" y="4976"/>
                    </a:cubicBezTo>
                    <a:cubicBezTo>
                      <a:pt x="276343" y="17573"/>
                      <a:pt x="357077" y="40476"/>
                      <a:pt x="390191" y="96589"/>
                    </a:cubicBezTo>
                    <a:cubicBezTo>
                      <a:pt x="399925" y="113003"/>
                      <a:pt x="390096" y="133998"/>
                      <a:pt x="371296" y="136861"/>
                    </a:cubicBezTo>
                    <a:cubicBezTo>
                      <a:pt x="303255" y="147358"/>
                      <a:pt x="138161" y="146785"/>
                      <a:pt x="40154" y="133807"/>
                    </a:cubicBezTo>
                    <a:cubicBezTo>
                      <a:pt x="29371" y="132375"/>
                      <a:pt x="19159" y="127986"/>
                      <a:pt x="11430" y="120351"/>
                    </a:cubicBezTo>
                    <a:cubicBezTo>
                      <a:pt x="-5080" y="104033"/>
                      <a:pt x="-1644" y="85328"/>
                      <a:pt x="8758" y="69487"/>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33" name="Google Shape;1633;p34"/>
              <p:cNvSpPr/>
              <p:nvPr/>
            </p:nvSpPr>
            <p:spPr>
              <a:xfrm>
                <a:off x="8766854" y="6552429"/>
                <a:ext cx="421422" cy="172502"/>
              </a:xfrm>
              <a:custGeom>
                <a:rect b="b" l="l" r="r" t="t"/>
                <a:pathLst>
                  <a:path extrusionOk="0" h="172502" w="421422">
                    <a:moveTo>
                      <a:pt x="34359" y="90355"/>
                    </a:moveTo>
                    <a:cubicBezTo>
                      <a:pt x="51727" y="65257"/>
                      <a:pt x="83601" y="47889"/>
                      <a:pt x="111944" y="38250"/>
                    </a:cubicBezTo>
                    <a:cubicBezTo>
                      <a:pt x="143913" y="27467"/>
                      <a:pt x="177886" y="25653"/>
                      <a:pt x="211191" y="30902"/>
                    </a:cubicBezTo>
                    <a:cubicBezTo>
                      <a:pt x="262437" y="39014"/>
                      <a:pt x="319886" y="52946"/>
                      <a:pt x="361684" y="85202"/>
                    </a:cubicBezTo>
                    <a:cubicBezTo>
                      <a:pt x="371609" y="92836"/>
                      <a:pt x="408253" y="124042"/>
                      <a:pt x="385828" y="135398"/>
                    </a:cubicBezTo>
                    <a:cubicBezTo>
                      <a:pt x="379338" y="138643"/>
                      <a:pt x="369604" y="138261"/>
                      <a:pt x="362543" y="139024"/>
                    </a:cubicBezTo>
                    <a:cubicBezTo>
                      <a:pt x="351378" y="140169"/>
                      <a:pt x="340212" y="140933"/>
                      <a:pt x="328951" y="141506"/>
                    </a:cubicBezTo>
                    <a:cubicBezTo>
                      <a:pt x="276465" y="144464"/>
                      <a:pt x="223692" y="144273"/>
                      <a:pt x="171110" y="142269"/>
                    </a:cubicBezTo>
                    <a:cubicBezTo>
                      <a:pt x="141718" y="141219"/>
                      <a:pt x="112230" y="139501"/>
                      <a:pt x="82933" y="136639"/>
                    </a:cubicBezTo>
                    <a:cubicBezTo>
                      <a:pt x="70241" y="135398"/>
                      <a:pt x="55068" y="135589"/>
                      <a:pt x="43329" y="130054"/>
                    </a:cubicBezTo>
                    <a:cubicBezTo>
                      <a:pt x="25484" y="121560"/>
                      <a:pt x="25102" y="105337"/>
                      <a:pt x="34359" y="90355"/>
                    </a:cubicBezTo>
                    <a:cubicBezTo>
                      <a:pt x="44093" y="74609"/>
                      <a:pt x="19281" y="60295"/>
                      <a:pt x="9643" y="75945"/>
                    </a:cubicBezTo>
                    <a:cubicBezTo>
                      <a:pt x="-9634" y="107055"/>
                      <a:pt x="481" y="143987"/>
                      <a:pt x="35600" y="157729"/>
                    </a:cubicBezTo>
                    <a:cubicBezTo>
                      <a:pt x="49341" y="163073"/>
                      <a:pt x="65278" y="163550"/>
                      <a:pt x="79879" y="164981"/>
                    </a:cubicBezTo>
                    <a:cubicBezTo>
                      <a:pt x="95148" y="166508"/>
                      <a:pt x="110417" y="167749"/>
                      <a:pt x="125685" y="168703"/>
                    </a:cubicBezTo>
                    <a:cubicBezTo>
                      <a:pt x="190292" y="172806"/>
                      <a:pt x="255375" y="173761"/>
                      <a:pt x="320076" y="170707"/>
                    </a:cubicBezTo>
                    <a:cubicBezTo>
                      <a:pt x="333055" y="170135"/>
                      <a:pt x="345938" y="169275"/>
                      <a:pt x="358821" y="168130"/>
                    </a:cubicBezTo>
                    <a:cubicBezTo>
                      <a:pt x="369891" y="167081"/>
                      <a:pt x="382201" y="166794"/>
                      <a:pt x="392794" y="163454"/>
                    </a:cubicBezTo>
                    <a:cubicBezTo>
                      <a:pt x="406822" y="158969"/>
                      <a:pt x="417510" y="147136"/>
                      <a:pt x="420564" y="132821"/>
                    </a:cubicBezTo>
                    <a:cubicBezTo>
                      <a:pt x="423904" y="117075"/>
                      <a:pt x="417033" y="103811"/>
                      <a:pt x="407872" y="91595"/>
                    </a:cubicBezTo>
                    <a:cubicBezTo>
                      <a:pt x="369604" y="40827"/>
                      <a:pt x="302040" y="20596"/>
                      <a:pt x="242587" y="7999"/>
                    </a:cubicBezTo>
                    <a:cubicBezTo>
                      <a:pt x="199167" y="-1162"/>
                      <a:pt x="155174" y="-4216"/>
                      <a:pt x="112135" y="8381"/>
                    </a:cubicBezTo>
                    <a:cubicBezTo>
                      <a:pt x="73390" y="19737"/>
                      <a:pt x="33118" y="42258"/>
                      <a:pt x="9833" y="76041"/>
                    </a:cubicBezTo>
                    <a:cubicBezTo>
                      <a:pt x="-855" y="91118"/>
                      <a:pt x="23957" y="105433"/>
                      <a:pt x="34359" y="90355"/>
                    </a:cubicBezTo>
                    <a:close/>
                  </a:path>
                </a:pathLst>
              </a:custGeom>
              <a:solidFill>
                <a:srgbClr val="63371B"/>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634" name="Google Shape;1634;p34"/>
            <p:cNvSpPr/>
            <p:nvPr/>
          </p:nvSpPr>
          <p:spPr>
            <a:xfrm>
              <a:off x="8797313" y="6584131"/>
              <a:ext cx="238392" cy="108275"/>
            </a:xfrm>
            <a:custGeom>
              <a:rect b="b" l="l" r="r" t="t"/>
              <a:pathLst>
                <a:path extrusionOk="0" h="108275" w="238392">
                  <a:moveTo>
                    <a:pt x="5141" y="50923"/>
                  </a:moveTo>
                  <a:cubicBezTo>
                    <a:pt x="8004" y="45483"/>
                    <a:pt x="11726" y="40521"/>
                    <a:pt x="15543" y="36417"/>
                  </a:cubicBezTo>
                  <a:cubicBezTo>
                    <a:pt x="34820" y="15900"/>
                    <a:pt x="59441" y="3112"/>
                    <a:pt x="85016" y="535"/>
                  </a:cubicBezTo>
                  <a:cubicBezTo>
                    <a:pt x="99044" y="-896"/>
                    <a:pt x="113168" y="631"/>
                    <a:pt x="127005" y="4066"/>
                  </a:cubicBezTo>
                  <a:cubicBezTo>
                    <a:pt x="166608" y="13896"/>
                    <a:pt x="215564" y="31455"/>
                    <a:pt x="235986" y="73635"/>
                  </a:cubicBezTo>
                  <a:cubicBezTo>
                    <a:pt x="241998" y="85945"/>
                    <a:pt x="236177" y="101596"/>
                    <a:pt x="224821" y="103600"/>
                  </a:cubicBezTo>
                  <a:cubicBezTo>
                    <a:pt x="183786" y="111044"/>
                    <a:pt x="83871" y="109612"/>
                    <a:pt x="24418" y="99210"/>
                  </a:cubicBezTo>
                  <a:cubicBezTo>
                    <a:pt x="17929" y="98065"/>
                    <a:pt x="11630" y="94725"/>
                    <a:pt x="6954" y="88999"/>
                  </a:cubicBezTo>
                  <a:cubicBezTo>
                    <a:pt x="-2970" y="76593"/>
                    <a:pt x="-1061" y="62660"/>
                    <a:pt x="5141" y="50923"/>
                  </a:cubicBezTo>
                  <a:close/>
                </a:path>
              </a:pathLst>
            </a:custGeom>
            <a:solidFill>
              <a:srgbClr val="804627"/>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35" name="Google Shape;1635;p34"/>
            <p:cNvSpPr/>
            <p:nvPr/>
          </p:nvSpPr>
          <p:spPr>
            <a:xfrm>
              <a:off x="8827838" y="6598379"/>
              <a:ext cx="88771" cy="40310"/>
            </a:xfrm>
            <a:custGeom>
              <a:rect b="b" l="l" r="r" t="t"/>
              <a:pathLst>
                <a:path extrusionOk="0" h="40310" w="88771">
                  <a:moveTo>
                    <a:pt x="1908" y="18925"/>
                  </a:moveTo>
                  <a:cubicBezTo>
                    <a:pt x="2959" y="16921"/>
                    <a:pt x="4390" y="15108"/>
                    <a:pt x="5821" y="13581"/>
                  </a:cubicBezTo>
                  <a:cubicBezTo>
                    <a:pt x="12979" y="5947"/>
                    <a:pt x="22140" y="1175"/>
                    <a:pt x="31683" y="221"/>
                  </a:cubicBezTo>
                  <a:cubicBezTo>
                    <a:pt x="36932" y="-351"/>
                    <a:pt x="42180" y="221"/>
                    <a:pt x="47333" y="1557"/>
                  </a:cubicBezTo>
                  <a:cubicBezTo>
                    <a:pt x="62125" y="5183"/>
                    <a:pt x="80257" y="11768"/>
                    <a:pt x="87891" y="27418"/>
                  </a:cubicBezTo>
                  <a:cubicBezTo>
                    <a:pt x="90086" y="31999"/>
                    <a:pt x="87986" y="37821"/>
                    <a:pt x="83692" y="38584"/>
                  </a:cubicBezTo>
                  <a:cubicBezTo>
                    <a:pt x="68423" y="41351"/>
                    <a:pt x="31301" y="40779"/>
                    <a:pt x="9161" y="36961"/>
                  </a:cubicBezTo>
                  <a:cubicBezTo>
                    <a:pt x="6775" y="36580"/>
                    <a:pt x="4390" y="35339"/>
                    <a:pt x="2672" y="33144"/>
                  </a:cubicBezTo>
                  <a:cubicBezTo>
                    <a:pt x="-1145" y="28468"/>
                    <a:pt x="-382" y="23315"/>
                    <a:pt x="1908" y="18925"/>
                  </a:cubicBezTo>
                  <a:close/>
                </a:path>
              </a:pathLst>
            </a:custGeom>
            <a:solidFill>
              <a:srgbClr val="A5633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636" name="Google Shape;1636;p34"/>
          <p:cNvSpPr/>
          <p:nvPr/>
        </p:nvSpPr>
        <p:spPr>
          <a:xfrm>
            <a:off x="632128" y="4391752"/>
            <a:ext cx="930067" cy="757208"/>
          </a:xfrm>
          <a:custGeom>
            <a:rect b="b" l="l" r="r" t="t"/>
            <a:pathLst>
              <a:path extrusionOk="0" h="1009611" w="1240089">
                <a:moveTo>
                  <a:pt x="1217781" y="909983"/>
                </a:moveTo>
                <a:cubicBezTo>
                  <a:pt x="1204420" y="928401"/>
                  <a:pt x="1186670" y="942811"/>
                  <a:pt x="1166630" y="953594"/>
                </a:cubicBezTo>
                <a:cubicBezTo>
                  <a:pt x="1179799" y="955789"/>
                  <a:pt x="1192396" y="960942"/>
                  <a:pt x="1202989" y="969245"/>
                </a:cubicBezTo>
                <a:cubicBezTo>
                  <a:pt x="1196595" y="983368"/>
                  <a:pt x="1189056" y="996824"/>
                  <a:pt x="1180276" y="1009611"/>
                </a:cubicBezTo>
                <a:lnTo>
                  <a:pt x="236283" y="1009611"/>
                </a:lnTo>
                <a:cubicBezTo>
                  <a:pt x="151541" y="960179"/>
                  <a:pt x="79206" y="889274"/>
                  <a:pt x="29773" y="804437"/>
                </a:cubicBezTo>
                <a:cubicBezTo>
                  <a:pt x="2957" y="758344"/>
                  <a:pt x="-15747" y="695838"/>
                  <a:pt x="18798" y="655280"/>
                </a:cubicBezTo>
                <a:cubicBezTo>
                  <a:pt x="68136" y="597449"/>
                  <a:pt x="161084" y="644305"/>
                  <a:pt x="219488" y="692879"/>
                </a:cubicBezTo>
                <a:cubicBezTo>
                  <a:pt x="192863" y="609665"/>
                  <a:pt x="167478" y="526068"/>
                  <a:pt x="143334" y="442185"/>
                </a:cubicBezTo>
                <a:cubicBezTo>
                  <a:pt x="139899" y="429970"/>
                  <a:pt x="136559" y="416228"/>
                  <a:pt x="142953" y="405349"/>
                </a:cubicBezTo>
                <a:cubicBezTo>
                  <a:pt x="156313" y="382446"/>
                  <a:pt x="191717" y="396474"/>
                  <a:pt x="211758" y="413842"/>
                </a:cubicBezTo>
                <a:cubicBezTo>
                  <a:pt x="243727" y="441517"/>
                  <a:pt x="272833" y="472531"/>
                  <a:pt x="298599" y="506123"/>
                </a:cubicBezTo>
                <a:cubicBezTo>
                  <a:pt x="270733" y="465184"/>
                  <a:pt x="255942" y="416610"/>
                  <a:pt x="253747" y="367368"/>
                </a:cubicBezTo>
                <a:cubicBezTo>
                  <a:pt x="250789" y="302285"/>
                  <a:pt x="269970" y="236056"/>
                  <a:pt x="310623" y="185001"/>
                </a:cubicBezTo>
                <a:cubicBezTo>
                  <a:pt x="327037" y="197980"/>
                  <a:pt x="342592" y="212008"/>
                  <a:pt x="357193" y="226895"/>
                </a:cubicBezTo>
                <a:cubicBezTo>
                  <a:pt x="364446" y="234148"/>
                  <a:pt x="371412" y="241687"/>
                  <a:pt x="378092" y="249417"/>
                </a:cubicBezTo>
                <a:cubicBezTo>
                  <a:pt x="402045" y="276710"/>
                  <a:pt x="423040" y="306579"/>
                  <a:pt x="440599" y="338357"/>
                </a:cubicBezTo>
                <a:cubicBezTo>
                  <a:pt x="454341" y="362978"/>
                  <a:pt x="465983" y="388744"/>
                  <a:pt x="475335" y="415273"/>
                </a:cubicBezTo>
                <a:cubicBezTo>
                  <a:pt x="447088" y="287589"/>
                  <a:pt x="468083" y="149692"/>
                  <a:pt x="533071" y="36226"/>
                </a:cubicBezTo>
                <a:cubicBezTo>
                  <a:pt x="540896" y="22579"/>
                  <a:pt x="550343" y="8360"/>
                  <a:pt x="565039" y="2634"/>
                </a:cubicBezTo>
                <a:cubicBezTo>
                  <a:pt x="600539" y="-11012"/>
                  <a:pt x="630982" y="31073"/>
                  <a:pt x="644628" y="66477"/>
                </a:cubicBezTo>
                <a:cubicBezTo>
                  <a:pt x="678219" y="153509"/>
                  <a:pt x="703031" y="243882"/>
                  <a:pt x="718491" y="335781"/>
                </a:cubicBezTo>
                <a:cubicBezTo>
                  <a:pt x="770977" y="296273"/>
                  <a:pt x="766492" y="185764"/>
                  <a:pt x="832148" y="188055"/>
                </a:cubicBezTo>
                <a:cubicBezTo>
                  <a:pt x="874710" y="189582"/>
                  <a:pt x="892555" y="244931"/>
                  <a:pt x="886543" y="287016"/>
                </a:cubicBezTo>
                <a:cubicBezTo>
                  <a:pt x="880531" y="329196"/>
                  <a:pt x="862781" y="373380"/>
                  <a:pt x="879386" y="412697"/>
                </a:cubicBezTo>
                <a:cubicBezTo>
                  <a:pt x="878050" y="373189"/>
                  <a:pt x="931395" y="348663"/>
                  <a:pt x="965941" y="367558"/>
                </a:cubicBezTo>
                <a:cubicBezTo>
                  <a:pt x="1000582" y="386549"/>
                  <a:pt x="1012701" y="432833"/>
                  <a:pt x="1003158" y="471100"/>
                </a:cubicBezTo>
                <a:cubicBezTo>
                  <a:pt x="993615" y="509368"/>
                  <a:pt x="967277" y="541051"/>
                  <a:pt x="939888" y="569489"/>
                </a:cubicBezTo>
                <a:cubicBezTo>
                  <a:pt x="980446" y="544963"/>
                  <a:pt x="1029020" y="519960"/>
                  <a:pt x="1073395" y="526545"/>
                </a:cubicBezTo>
                <a:cubicBezTo>
                  <a:pt x="1083320" y="527977"/>
                  <a:pt x="1092958" y="530935"/>
                  <a:pt x="1102310" y="535897"/>
                </a:cubicBezTo>
                <a:cubicBezTo>
                  <a:pt x="1143918" y="557846"/>
                  <a:pt x="1160045" y="611859"/>
                  <a:pt x="1152125" y="658238"/>
                </a:cubicBezTo>
                <a:cubicBezTo>
                  <a:pt x="1144872" y="701086"/>
                  <a:pt x="1121587" y="738972"/>
                  <a:pt x="1097634" y="775331"/>
                </a:cubicBezTo>
                <a:cubicBezTo>
                  <a:pt x="1124736" y="741262"/>
                  <a:pt x="1185716" y="741548"/>
                  <a:pt x="1216158" y="774759"/>
                </a:cubicBezTo>
                <a:cubicBezTo>
                  <a:pt x="1249177" y="810640"/>
                  <a:pt x="1246410" y="870379"/>
                  <a:pt x="1217781" y="909983"/>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37" name="Google Shape;1637;p34"/>
          <p:cNvSpPr/>
          <p:nvPr/>
        </p:nvSpPr>
        <p:spPr>
          <a:xfrm>
            <a:off x="0" y="3767090"/>
            <a:ext cx="1074999" cy="1381871"/>
          </a:xfrm>
          <a:custGeom>
            <a:rect b="b" l="l" r="r" t="t"/>
            <a:pathLst>
              <a:path extrusionOk="0" h="1842494" w="1433332">
                <a:moveTo>
                  <a:pt x="1423242" y="1842494"/>
                </a:moveTo>
                <a:lnTo>
                  <a:pt x="0" y="1842494"/>
                </a:lnTo>
                <a:lnTo>
                  <a:pt x="0" y="960626"/>
                </a:lnTo>
                <a:cubicBezTo>
                  <a:pt x="27961" y="996412"/>
                  <a:pt x="52296" y="1035538"/>
                  <a:pt x="72527" y="1077241"/>
                </a:cubicBezTo>
                <a:cubicBezTo>
                  <a:pt x="42943" y="987346"/>
                  <a:pt x="13074" y="889244"/>
                  <a:pt x="39508" y="798300"/>
                </a:cubicBezTo>
                <a:cubicBezTo>
                  <a:pt x="65942" y="707355"/>
                  <a:pt x="177023" y="644180"/>
                  <a:pt x="242106" y="707355"/>
                </a:cubicBezTo>
                <a:cubicBezTo>
                  <a:pt x="292207" y="756024"/>
                  <a:pt x="292111" y="853267"/>
                  <a:pt x="350228" y="889435"/>
                </a:cubicBezTo>
                <a:cubicBezTo>
                  <a:pt x="329806" y="633683"/>
                  <a:pt x="353568" y="373922"/>
                  <a:pt x="419796" y="128095"/>
                </a:cubicBezTo>
                <a:cubicBezTo>
                  <a:pt x="433538" y="76849"/>
                  <a:pt x="455201" y="19400"/>
                  <a:pt x="501484" y="3941"/>
                </a:cubicBezTo>
                <a:cubicBezTo>
                  <a:pt x="580310" y="-22493"/>
                  <a:pt x="636041" y="89446"/>
                  <a:pt x="651596" y="178864"/>
                </a:cubicBezTo>
                <a:cubicBezTo>
                  <a:pt x="682229" y="355504"/>
                  <a:pt x="689959" y="537012"/>
                  <a:pt x="674499" y="715848"/>
                </a:cubicBezTo>
                <a:cubicBezTo>
                  <a:pt x="687764" y="671664"/>
                  <a:pt x="702078" y="625476"/>
                  <a:pt x="732998" y="593888"/>
                </a:cubicBezTo>
                <a:cubicBezTo>
                  <a:pt x="763917" y="562301"/>
                  <a:pt x="816880" y="551804"/>
                  <a:pt x="847418" y="584059"/>
                </a:cubicBezTo>
                <a:cubicBezTo>
                  <a:pt x="868604" y="606390"/>
                  <a:pt x="873089" y="641508"/>
                  <a:pt x="874425" y="673764"/>
                </a:cubicBezTo>
                <a:cubicBezTo>
                  <a:pt x="877956" y="759078"/>
                  <a:pt x="867649" y="845060"/>
                  <a:pt x="844173" y="926367"/>
                </a:cubicBezTo>
                <a:cubicBezTo>
                  <a:pt x="900286" y="896211"/>
                  <a:pt x="971668" y="909857"/>
                  <a:pt x="1019097" y="953946"/>
                </a:cubicBezTo>
                <a:cubicBezTo>
                  <a:pt x="1032266" y="966065"/>
                  <a:pt x="1043527" y="980571"/>
                  <a:pt x="1052211" y="997175"/>
                </a:cubicBezTo>
                <a:cubicBezTo>
                  <a:pt x="1088665" y="1067030"/>
                  <a:pt x="1073015" y="1163510"/>
                  <a:pt x="1019574" y="1217141"/>
                </a:cubicBezTo>
                <a:cubicBezTo>
                  <a:pt x="1042191" y="1201396"/>
                  <a:pt x="1069484" y="1196433"/>
                  <a:pt x="1096586" y="1200251"/>
                </a:cubicBezTo>
                <a:cubicBezTo>
                  <a:pt x="1143728" y="1206740"/>
                  <a:pt x="1190584" y="1239568"/>
                  <a:pt x="1212629" y="1287283"/>
                </a:cubicBezTo>
                <a:cubicBezTo>
                  <a:pt x="1213106" y="1288237"/>
                  <a:pt x="1213487" y="1289191"/>
                  <a:pt x="1213869" y="1290146"/>
                </a:cubicBezTo>
                <a:cubicBezTo>
                  <a:pt x="1215110" y="1292818"/>
                  <a:pt x="1216255" y="1295585"/>
                  <a:pt x="1217400" y="1298352"/>
                </a:cubicBezTo>
                <a:cubicBezTo>
                  <a:pt x="1248510" y="1378609"/>
                  <a:pt x="1225893" y="1475852"/>
                  <a:pt x="1180087" y="1547711"/>
                </a:cubicBezTo>
                <a:cubicBezTo>
                  <a:pt x="1215491" y="1525858"/>
                  <a:pt x="1257767" y="1520514"/>
                  <a:pt x="1297466" y="1529484"/>
                </a:cubicBezTo>
                <a:lnTo>
                  <a:pt x="1297561" y="1529580"/>
                </a:lnTo>
                <a:cubicBezTo>
                  <a:pt x="1336783" y="1538359"/>
                  <a:pt x="1373428" y="1561357"/>
                  <a:pt x="1398240" y="1596190"/>
                </a:cubicBezTo>
                <a:cubicBezTo>
                  <a:pt x="1448245" y="1666330"/>
                  <a:pt x="1444333" y="1776457"/>
                  <a:pt x="1389556" y="1841731"/>
                </a:cubicBezTo>
                <a:cubicBezTo>
                  <a:pt x="1401389" y="1836291"/>
                  <a:pt x="1412936" y="1837246"/>
                  <a:pt x="1423242" y="1842494"/>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1638" name="Google Shape;1638;p34"/>
          <p:cNvGrpSpPr/>
          <p:nvPr/>
        </p:nvGrpSpPr>
        <p:grpSpPr>
          <a:xfrm>
            <a:off x="1229399" y="4722764"/>
            <a:ext cx="812222" cy="437616"/>
            <a:chOff x="1637000" y="6302694"/>
            <a:chExt cx="1082962" cy="583488"/>
          </a:xfrm>
        </p:grpSpPr>
        <p:sp>
          <p:nvSpPr>
            <p:cNvPr id="1639" name="Google Shape;1639;p34"/>
            <p:cNvSpPr/>
            <p:nvPr/>
          </p:nvSpPr>
          <p:spPr>
            <a:xfrm>
              <a:off x="1651265" y="6316892"/>
              <a:ext cx="1054601" cy="554064"/>
            </a:xfrm>
            <a:custGeom>
              <a:rect b="b" l="l" r="r" t="t"/>
              <a:pathLst>
                <a:path extrusionOk="0" h="554064" w="1054601">
                  <a:moveTo>
                    <a:pt x="1042621" y="554065"/>
                  </a:moveTo>
                  <a:lnTo>
                    <a:pt x="90994" y="554065"/>
                  </a:lnTo>
                  <a:cubicBezTo>
                    <a:pt x="96242" y="546526"/>
                    <a:pt x="104163" y="541277"/>
                    <a:pt x="112943" y="538224"/>
                  </a:cubicBezTo>
                  <a:cubicBezTo>
                    <a:pt x="65991" y="511885"/>
                    <a:pt x="27533" y="469991"/>
                    <a:pt x="6347" y="420367"/>
                  </a:cubicBezTo>
                  <a:cubicBezTo>
                    <a:pt x="-333" y="404622"/>
                    <a:pt x="-4436" y="384009"/>
                    <a:pt x="8161" y="372461"/>
                  </a:cubicBezTo>
                  <a:cubicBezTo>
                    <a:pt x="24765" y="357097"/>
                    <a:pt x="50818" y="372652"/>
                    <a:pt x="67423" y="387922"/>
                  </a:cubicBezTo>
                  <a:cubicBezTo>
                    <a:pt x="96242" y="414165"/>
                    <a:pt x="125062" y="440503"/>
                    <a:pt x="153882" y="466842"/>
                  </a:cubicBezTo>
                  <a:cubicBezTo>
                    <a:pt x="96624" y="399945"/>
                    <a:pt x="60265" y="315490"/>
                    <a:pt x="51009" y="227981"/>
                  </a:cubicBezTo>
                  <a:cubicBezTo>
                    <a:pt x="49864" y="216625"/>
                    <a:pt x="49291" y="204409"/>
                    <a:pt x="55208" y="194676"/>
                  </a:cubicBezTo>
                  <a:cubicBezTo>
                    <a:pt x="70858" y="169196"/>
                    <a:pt x="110366" y="183510"/>
                    <a:pt x="133937" y="202024"/>
                  </a:cubicBezTo>
                  <a:cubicBezTo>
                    <a:pt x="174209" y="233897"/>
                    <a:pt x="210281" y="271020"/>
                    <a:pt x="241010" y="312055"/>
                  </a:cubicBezTo>
                  <a:cubicBezTo>
                    <a:pt x="222115" y="272546"/>
                    <a:pt x="209136" y="230271"/>
                    <a:pt x="202551" y="186946"/>
                  </a:cubicBezTo>
                  <a:cubicBezTo>
                    <a:pt x="196921" y="149633"/>
                    <a:pt x="198925" y="105163"/>
                    <a:pt x="229272" y="82641"/>
                  </a:cubicBezTo>
                  <a:cubicBezTo>
                    <a:pt x="239101" y="75293"/>
                    <a:pt x="250744" y="71667"/>
                    <a:pt x="262768" y="70998"/>
                  </a:cubicBezTo>
                  <a:cubicBezTo>
                    <a:pt x="285385" y="69567"/>
                    <a:pt x="309624" y="78728"/>
                    <a:pt x="327183" y="93902"/>
                  </a:cubicBezTo>
                  <a:cubicBezTo>
                    <a:pt x="354094" y="116996"/>
                    <a:pt x="369077" y="150682"/>
                    <a:pt x="383296" y="183224"/>
                  </a:cubicBezTo>
                  <a:cubicBezTo>
                    <a:pt x="385968" y="134937"/>
                    <a:pt x="389690" y="83786"/>
                    <a:pt x="417364" y="44183"/>
                  </a:cubicBezTo>
                  <a:cubicBezTo>
                    <a:pt x="445134" y="4483"/>
                    <a:pt x="506019" y="-16034"/>
                    <a:pt x="543046" y="15172"/>
                  </a:cubicBezTo>
                  <a:cubicBezTo>
                    <a:pt x="575015" y="42178"/>
                    <a:pt x="573965" y="90848"/>
                    <a:pt x="570338" y="132551"/>
                  </a:cubicBezTo>
                  <a:cubicBezTo>
                    <a:pt x="579118" y="76915"/>
                    <a:pt x="631604" y="26910"/>
                    <a:pt x="687240" y="35403"/>
                  </a:cubicBezTo>
                  <a:cubicBezTo>
                    <a:pt x="742780" y="43801"/>
                    <a:pt x="775513" y="124917"/>
                    <a:pt x="733142" y="161943"/>
                  </a:cubicBezTo>
                  <a:cubicBezTo>
                    <a:pt x="759099" y="137990"/>
                    <a:pt x="789636" y="112415"/>
                    <a:pt x="824850" y="115564"/>
                  </a:cubicBezTo>
                  <a:cubicBezTo>
                    <a:pt x="865980" y="119286"/>
                    <a:pt x="893846" y="163184"/>
                    <a:pt x="894705" y="204409"/>
                  </a:cubicBezTo>
                  <a:cubicBezTo>
                    <a:pt x="895468" y="243058"/>
                    <a:pt x="878959" y="279417"/>
                    <a:pt x="861686" y="314058"/>
                  </a:cubicBezTo>
                  <a:cubicBezTo>
                    <a:pt x="886212" y="274837"/>
                    <a:pt x="960170" y="289533"/>
                    <a:pt x="979447" y="334671"/>
                  </a:cubicBezTo>
                  <a:cubicBezTo>
                    <a:pt x="995383" y="371889"/>
                    <a:pt x="984505" y="413974"/>
                    <a:pt x="963605" y="449951"/>
                  </a:cubicBezTo>
                  <a:cubicBezTo>
                    <a:pt x="988417" y="435827"/>
                    <a:pt x="1029643" y="442316"/>
                    <a:pt x="1045198" y="469705"/>
                  </a:cubicBezTo>
                  <a:cubicBezTo>
                    <a:pt x="1059894" y="495662"/>
                    <a:pt x="1056077" y="526772"/>
                    <a:pt x="1042621" y="554065"/>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40" name="Google Shape;1640;p34"/>
            <p:cNvSpPr/>
            <p:nvPr/>
          </p:nvSpPr>
          <p:spPr>
            <a:xfrm>
              <a:off x="1637000" y="6302694"/>
              <a:ext cx="1082962" cy="583488"/>
            </a:xfrm>
            <a:custGeom>
              <a:rect b="b" l="l" r="r" t="t"/>
              <a:pathLst>
                <a:path extrusionOk="0" h="583488" w="1082962">
                  <a:moveTo>
                    <a:pt x="1056887" y="553948"/>
                  </a:moveTo>
                  <a:cubicBezTo>
                    <a:pt x="1025300" y="553948"/>
                    <a:pt x="993713" y="553948"/>
                    <a:pt x="962125" y="553948"/>
                  </a:cubicBezTo>
                  <a:cubicBezTo>
                    <a:pt x="886258" y="553948"/>
                    <a:pt x="810487" y="553948"/>
                    <a:pt x="734620" y="553948"/>
                  </a:cubicBezTo>
                  <a:cubicBezTo>
                    <a:pt x="642912" y="553948"/>
                    <a:pt x="551204" y="553948"/>
                    <a:pt x="459496" y="553948"/>
                  </a:cubicBezTo>
                  <a:cubicBezTo>
                    <a:pt x="380575" y="553948"/>
                    <a:pt x="301559" y="553948"/>
                    <a:pt x="222638" y="553948"/>
                  </a:cubicBezTo>
                  <a:cubicBezTo>
                    <a:pt x="196491" y="553948"/>
                    <a:pt x="170343" y="553948"/>
                    <a:pt x="144099" y="553948"/>
                  </a:cubicBezTo>
                  <a:cubicBezTo>
                    <a:pt x="132075" y="553948"/>
                    <a:pt x="118715" y="552326"/>
                    <a:pt x="106786" y="553948"/>
                  </a:cubicBezTo>
                  <a:cubicBezTo>
                    <a:pt x="106214" y="554043"/>
                    <a:pt x="105641" y="553948"/>
                    <a:pt x="105164" y="553948"/>
                  </a:cubicBezTo>
                  <a:cubicBezTo>
                    <a:pt x="109268" y="561105"/>
                    <a:pt x="113371" y="568262"/>
                    <a:pt x="117570" y="575515"/>
                  </a:cubicBezTo>
                  <a:cubicBezTo>
                    <a:pt x="120910" y="571221"/>
                    <a:pt x="125968" y="568167"/>
                    <a:pt x="130930" y="566258"/>
                  </a:cubicBezTo>
                  <a:cubicBezTo>
                    <a:pt x="141905" y="562059"/>
                    <a:pt x="145817" y="546695"/>
                    <a:pt x="134366" y="540110"/>
                  </a:cubicBezTo>
                  <a:cubicBezTo>
                    <a:pt x="109172" y="525700"/>
                    <a:pt x="86842" y="507283"/>
                    <a:pt x="68137" y="485048"/>
                  </a:cubicBezTo>
                  <a:cubicBezTo>
                    <a:pt x="51914" y="465866"/>
                    <a:pt x="32828" y="439145"/>
                    <a:pt x="29011" y="413666"/>
                  </a:cubicBezTo>
                  <a:cubicBezTo>
                    <a:pt x="27389" y="402882"/>
                    <a:pt x="30729" y="392671"/>
                    <a:pt x="43421" y="395343"/>
                  </a:cubicBezTo>
                  <a:cubicBezTo>
                    <a:pt x="57258" y="398206"/>
                    <a:pt x="68424" y="409467"/>
                    <a:pt x="78444" y="418628"/>
                  </a:cubicBezTo>
                  <a:cubicBezTo>
                    <a:pt x="104973" y="442772"/>
                    <a:pt x="131503" y="467011"/>
                    <a:pt x="158032" y="491250"/>
                  </a:cubicBezTo>
                  <a:cubicBezTo>
                    <a:pt x="171774" y="503847"/>
                    <a:pt x="190097" y="484952"/>
                    <a:pt x="178263" y="471019"/>
                  </a:cubicBezTo>
                  <a:cubicBezTo>
                    <a:pt x="134938" y="419869"/>
                    <a:pt x="104114" y="358794"/>
                    <a:pt x="88559" y="293615"/>
                  </a:cubicBezTo>
                  <a:cubicBezTo>
                    <a:pt x="84647" y="277392"/>
                    <a:pt x="81593" y="260882"/>
                    <a:pt x="79780" y="244278"/>
                  </a:cubicBezTo>
                  <a:cubicBezTo>
                    <a:pt x="78539" y="232349"/>
                    <a:pt x="75963" y="213167"/>
                    <a:pt x="91422" y="209923"/>
                  </a:cubicBezTo>
                  <a:cubicBezTo>
                    <a:pt x="117379" y="204388"/>
                    <a:pt x="144768" y="231299"/>
                    <a:pt x="162040" y="246473"/>
                  </a:cubicBezTo>
                  <a:cubicBezTo>
                    <a:pt x="191814" y="272716"/>
                    <a:pt x="219012" y="301918"/>
                    <a:pt x="242870" y="333600"/>
                  </a:cubicBezTo>
                  <a:cubicBezTo>
                    <a:pt x="253844" y="348201"/>
                    <a:pt x="275602" y="336081"/>
                    <a:pt x="267586" y="319190"/>
                  </a:cubicBezTo>
                  <a:cubicBezTo>
                    <a:pt x="250695" y="283309"/>
                    <a:pt x="238671" y="245232"/>
                    <a:pt x="231991" y="206106"/>
                  </a:cubicBezTo>
                  <a:cubicBezTo>
                    <a:pt x="227219" y="178336"/>
                    <a:pt x="224261" y="143695"/>
                    <a:pt x="241438" y="119265"/>
                  </a:cubicBezTo>
                  <a:cubicBezTo>
                    <a:pt x="262719" y="88918"/>
                    <a:pt x="306426" y="97506"/>
                    <a:pt x="331333" y="118310"/>
                  </a:cubicBezTo>
                  <a:cubicBezTo>
                    <a:pt x="357767" y="140354"/>
                    <a:pt x="371795" y="173946"/>
                    <a:pt x="385251" y="204769"/>
                  </a:cubicBezTo>
                  <a:cubicBezTo>
                    <a:pt x="391359" y="218798"/>
                    <a:pt x="411208" y="210305"/>
                    <a:pt x="411971" y="197517"/>
                  </a:cubicBezTo>
                  <a:cubicBezTo>
                    <a:pt x="415407" y="136537"/>
                    <a:pt x="421992" y="52941"/>
                    <a:pt x="491846" y="32041"/>
                  </a:cubicBezTo>
                  <a:cubicBezTo>
                    <a:pt x="518949" y="23930"/>
                    <a:pt x="547196" y="30992"/>
                    <a:pt x="561415" y="56948"/>
                  </a:cubicBezTo>
                  <a:cubicBezTo>
                    <a:pt x="576016" y="83574"/>
                    <a:pt x="572771" y="117737"/>
                    <a:pt x="570385" y="146844"/>
                  </a:cubicBezTo>
                  <a:cubicBezTo>
                    <a:pt x="569049" y="162781"/>
                    <a:pt x="595770" y="166597"/>
                    <a:pt x="598537" y="150661"/>
                  </a:cubicBezTo>
                  <a:cubicBezTo>
                    <a:pt x="606839" y="102946"/>
                    <a:pt x="657036" y="45402"/>
                    <a:pt x="710763" y="66874"/>
                  </a:cubicBezTo>
                  <a:cubicBezTo>
                    <a:pt x="746740" y="81283"/>
                    <a:pt x="768975" y="137205"/>
                    <a:pt x="737388" y="166120"/>
                  </a:cubicBezTo>
                  <a:cubicBezTo>
                    <a:pt x="744163" y="172896"/>
                    <a:pt x="750843" y="179576"/>
                    <a:pt x="757619" y="186351"/>
                  </a:cubicBezTo>
                  <a:cubicBezTo>
                    <a:pt x="776228" y="169270"/>
                    <a:pt x="797127" y="149993"/>
                    <a:pt x="822798" y="144935"/>
                  </a:cubicBezTo>
                  <a:cubicBezTo>
                    <a:pt x="845414" y="140450"/>
                    <a:pt x="865932" y="151806"/>
                    <a:pt x="878719" y="170129"/>
                  </a:cubicBezTo>
                  <a:cubicBezTo>
                    <a:pt x="911738" y="217462"/>
                    <a:pt x="886354" y="275388"/>
                    <a:pt x="863642" y="321194"/>
                  </a:cubicBezTo>
                  <a:cubicBezTo>
                    <a:pt x="855434" y="337704"/>
                    <a:pt x="878147" y="351064"/>
                    <a:pt x="888358" y="335604"/>
                  </a:cubicBezTo>
                  <a:cubicBezTo>
                    <a:pt x="905058" y="310506"/>
                    <a:pt x="945425" y="318904"/>
                    <a:pt x="965274" y="335032"/>
                  </a:cubicBezTo>
                  <a:cubicBezTo>
                    <a:pt x="1002588" y="365092"/>
                    <a:pt x="985315" y="422255"/>
                    <a:pt x="965561" y="457086"/>
                  </a:cubicBezTo>
                  <a:cubicBezTo>
                    <a:pt x="958308" y="469779"/>
                    <a:pt x="972622" y="483329"/>
                    <a:pt x="985124" y="476650"/>
                  </a:cubicBezTo>
                  <a:cubicBezTo>
                    <a:pt x="1002015" y="467679"/>
                    <a:pt x="1025968" y="469970"/>
                    <a:pt x="1040378" y="482852"/>
                  </a:cubicBezTo>
                  <a:cubicBezTo>
                    <a:pt x="1062041" y="502321"/>
                    <a:pt x="1055551" y="538107"/>
                    <a:pt x="1044577" y="561201"/>
                  </a:cubicBezTo>
                  <a:cubicBezTo>
                    <a:pt x="1036751" y="577805"/>
                    <a:pt x="1061372" y="592311"/>
                    <a:pt x="1069293" y="575611"/>
                  </a:cubicBezTo>
                  <a:cubicBezTo>
                    <a:pt x="1085802" y="540683"/>
                    <a:pt x="1092101" y="491823"/>
                    <a:pt x="1060609" y="462621"/>
                  </a:cubicBezTo>
                  <a:cubicBezTo>
                    <a:pt x="1036751" y="440482"/>
                    <a:pt x="999057" y="436855"/>
                    <a:pt x="970714" y="451933"/>
                  </a:cubicBezTo>
                  <a:cubicBezTo>
                    <a:pt x="977203" y="458422"/>
                    <a:pt x="983788" y="465007"/>
                    <a:pt x="990277" y="471496"/>
                  </a:cubicBezTo>
                  <a:cubicBezTo>
                    <a:pt x="1017856" y="422923"/>
                    <a:pt x="1032362" y="350014"/>
                    <a:pt x="980925" y="311174"/>
                  </a:cubicBezTo>
                  <a:cubicBezTo>
                    <a:pt x="946379" y="285122"/>
                    <a:pt x="889694" y="281781"/>
                    <a:pt x="863546" y="321194"/>
                  </a:cubicBezTo>
                  <a:cubicBezTo>
                    <a:pt x="871753" y="325966"/>
                    <a:pt x="880055" y="330833"/>
                    <a:pt x="888262" y="335604"/>
                  </a:cubicBezTo>
                  <a:cubicBezTo>
                    <a:pt x="917369" y="277010"/>
                    <a:pt x="943707" y="204960"/>
                    <a:pt x="897233" y="147511"/>
                  </a:cubicBezTo>
                  <a:cubicBezTo>
                    <a:pt x="878433" y="124322"/>
                    <a:pt x="850186" y="111821"/>
                    <a:pt x="820412" y="116402"/>
                  </a:cubicBezTo>
                  <a:cubicBezTo>
                    <a:pt x="787488" y="121364"/>
                    <a:pt x="760863" y="144363"/>
                    <a:pt x="737197" y="166120"/>
                  </a:cubicBezTo>
                  <a:cubicBezTo>
                    <a:pt x="723550" y="178622"/>
                    <a:pt x="743877" y="198758"/>
                    <a:pt x="757428" y="186351"/>
                  </a:cubicBezTo>
                  <a:cubicBezTo>
                    <a:pt x="803234" y="144363"/>
                    <a:pt x="776228" y="64869"/>
                    <a:pt x="724027" y="41680"/>
                  </a:cubicBezTo>
                  <a:cubicBezTo>
                    <a:pt x="654650" y="10951"/>
                    <a:pt x="582123" y="76894"/>
                    <a:pt x="570672" y="143027"/>
                  </a:cubicBezTo>
                  <a:cubicBezTo>
                    <a:pt x="580024" y="144267"/>
                    <a:pt x="589376" y="145603"/>
                    <a:pt x="598823" y="146844"/>
                  </a:cubicBezTo>
                  <a:cubicBezTo>
                    <a:pt x="603404" y="93021"/>
                    <a:pt x="599778" y="18968"/>
                    <a:pt x="535553" y="2649"/>
                  </a:cubicBezTo>
                  <a:cubicBezTo>
                    <a:pt x="509119" y="-4031"/>
                    <a:pt x="480490" y="2458"/>
                    <a:pt x="457301" y="16105"/>
                  </a:cubicBezTo>
                  <a:cubicBezTo>
                    <a:pt x="430962" y="31564"/>
                    <a:pt x="413498" y="55708"/>
                    <a:pt x="402238" y="83574"/>
                  </a:cubicBezTo>
                  <a:cubicBezTo>
                    <a:pt x="387828" y="119551"/>
                    <a:pt x="385347" y="159154"/>
                    <a:pt x="383247" y="197422"/>
                  </a:cubicBezTo>
                  <a:cubicBezTo>
                    <a:pt x="392122" y="195036"/>
                    <a:pt x="400997" y="192650"/>
                    <a:pt x="409967" y="190169"/>
                  </a:cubicBezTo>
                  <a:cubicBezTo>
                    <a:pt x="385156" y="133388"/>
                    <a:pt x="346220" y="63724"/>
                    <a:pt x="273121" y="71167"/>
                  </a:cubicBezTo>
                  <a:cubicBezTo>
                    <a:pt x="241247" y="74412"/>
                    <a:pt x="217390" y="95598"/>
                    <a:pt x="206797" y="125277"/>
                  </a:cubicBezTo>
                  <a:cubicBezTo>
                    <a:pt x="196777" y="153429"/>
                    <a:pt x="199544" y="184729"/>
                    <a:pt x="204507" y="213549"/>
                  </a:cubicBezTo>
                  <a:cubicBezTo>
                    <a:pt x="211664" y="255157"/>
                    <a:pt x="225024" y="295333"/>
                    <a:pt x="242965" y="333409"/>
                  </a:cubicBezTo>
                  <a:cubicBezTo>
                    <a:pt x="251172" y="328638"/>
                    <a:pt x="259474" y="323771"/>
                    <a:pt x="267681" y="318999"/>
                  </a:cubicBezTo>
                  <a:cubicBezTo>
                    <a:pt x="242679" y="285885"/>
                    <a:pt x="214909" y="255061"/>
                    <a:pt x="183894" y="227482"/>
                  </a:cubicBezTo>
                  <a:cubicBezTo>
                    <a:pt x="159177" y="205533"/>
                    <a:pt x="128735" y="178622"/>
                    <a:pt x="93045" y="180912"/>
                  </a:cubicBezTo>
                  <a:cubicBezTo>
                    <a:pt x="77680" y="181867"/>
                    <a:pt x="63747" y="189501"/>
                    <a:pt x="56304" y="203338"/>
                  </a:cubicBezTo>
                  <a:cubicBezTo>
                    <a:pt x="46952" y="220611"/>
                    <a:pt x="50674" y="241319"/>
                    <a:pt x="53250" y="259928"/>
                  </a:cubicBezTo>
                  <a:cubicBezTo>
                    <a:pt x="58881" y="300199"/>
                    <a:pt x="70332" y="339326"/>
                    <a:pt x="86460" y="376639"/>
                  </a:cubicBezTo>
                  <a:cubicBezTo>
                    <a:pt x="104496" y="418342"/>
                    <a:pt x="128831" y="456609"/>
                    <a:pt x="158128" y="491250"/>
                  </a:cubicBezTo>
                  <a:cubicBezTo>
                    <a:pt x="164903" y="484475"/>
                    <a:pt x="171583" y="477795"/>
                    <a:pt x="178359" y="471019"/>
                  </a:cubicBezTo>
                  <a:cubicBezTo>
                    <a:pt x="161086" y="455178"/>
                    <a:pt x="143813" y="439432"/>
                    <a:pt x="126445" y="423591"/>
                  </a:cubicBezTo>
                  <a:cubicBezTo>
                    <a:pt x="111558" y="409944"/>
                    <a:pt x="97053" y="395152"/>
                    <a:pt x="80925" y="383033"/>
                  </a:cubicBezTo>
                  <a:cubicBezTo>
                    <a:pt x="67278" y="372822"/>
                    <a:pt x="50196" y="363947"/>
                    <a:pt x="32637" y="366714"/>
                  </a:cubicBezTo>
                  <a:cubicBezTo>
                    <a:pt x="16605" y="369291"/>
                    <a:pt x="4390" y="381697"/>
                    <a:pt x="1145" y="397538"/>
                  </a:cubicBezTo>
                  <a:cubicBezTo>
                    <a:pt x="-5630" y="430176"/>
                    <a:pt x="19086" y="467488"/>
                    <a:pt x="37600" y="492205"/>
                  </a:cubicBezTo>
                  <a:cubicBezTo>
                    <a:pt x="59930" y="521884"/>
                    <a:pt x="87796" y="546504"/>
                    <a:pt x="120051" y="564923"/>
                  </a:cubicBezTo>
                  <a:cubicBezTo>
                    <a:pt x="121196" y="556238"/>
                    <a:pt x="122341" y="547459"/>
                    <a:pt x="123487" y="538774"/>
                  </a:cubicBezTo>
                  <a:cubicBezTo>
                    <a:pt x="110699" y="543641"/>
                    <a:pt x="101347" y="550322"/>
                    <a:pt x="92949" y="561201"/>
                  </a:cubicBezTo>
                  <a:cubicBezTo>
                    <a:pt x="86078" y="570171"/>
                    <a:pt x="95526" y="582768"/>
                    <a:pt x="105355" y="582768"/>
                  </a:cubicBezTo>
                  <a:cubicBezTo>
                    <a:pt x="136942" y="582768"/>
                    <a:pt x="168530" y="582768"/>
                    <a:pt x="200117" y="582768"/>
                  </a:cubicBezTo>
                  <a:cubicBezTo>
                    <a:pt x="275984" y="582768"/>
                    <a:pt x="351755" y="582768"/>
                    <a:pt x="427622" y="582768"/>
                  </a:cubicBezTo>
                  <a:cubicBezTo>
                    <a:pt x="519330" y="582768"/>
                    <a:pt x="611038" y="582768"/>
                    <a:pt x="702747" y="582768"/>
                  </a:cubicBezTo>
                  <a:cubicBezTo>
                    <a:pt x="781667" y="582768"/>
                    <a:pt x="860683" y="582768"/>
                    <a:pt x="939604" y="582768"/>
                  </a:cubicBezTo>
                  <a:cubicBezTo>
                    <a:pt x="978062" y="582768"/>
                    <a:pt x="1016998" y="584390"/>
                    <a:pt x="1055456" y="582768"/>
                  </a:cubicBezTo>
                  <a:cubicBezTo>
                    <a:pt x="1056028" y="582768"/>
                    <a:pt x="1056601" y="582768"/>
                    <a:pt x="1057078" y="582768"/>
                  </a:cubicBezTo>
                  <a:cubicBezTo>
                    <a:pt x="1075305" y="582577"/>
                    <a:pt x="1075305" y="553948"/>
                    <a:pt x="1056887" y="553948"/>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641" name="Google Shape;1641;p34"/>
          <p:cNvSpPr/>
          <p:nvPr/>
        </p:nvSpPr>
        <p:spPr>
          <a:xfrm>
            <a:off x="277539" y="4279220"/>
            <a:ext cx="742725" cy="869740"/>
          </a:xfrm>
          <a:custGeom>
            <a:rect b="b" l="l" r="r" t="t"/>
            <a:pathLst>
              <a:path extrusionOk="0" h="1159653" w="990300">
                <a:moveTo>
                  <a:pt x="990300" y="1159654"/>
                </a:moveTo>
                <a:lnTo>
                  <a:pt x="185730" y="1159654"/>
                </a:lnTo>
                <a:cubicBezTo>
                  <a:pt x="173611" y="1144194"/>
                  <a:pt x="162445" y="1127590"/>
                  <a:pt x="151853" y="1111175"/>
                </a:cubicBezTo>
                <a:cubicBezTo>
                  <a:pt x="110150" y="1136560"/>
                  <a:pt x="53178" y="1120050"/>
                  <a:pt x="32947" y="1076630"/>
                </a:cubicBezTo>
                <a:cubicBezTo>
                  <a:pt x="18155" y="1044851"/>
                  <a:pt x="25026" y="1003054"/>
                  <a:pt x="46402" y="973374"/>
                </a:cubicBezTo>
                <a:cubicBezTo>
                  <a:pt x="-16486" y="855328"/>
                  <a:pt x="-16200" y="696055"/>
                  <a:pt x="51842" y="570660"/>
                </a:cubicBezTo>
                <a:cubicBezTo>
                  <a:pt x="60049" y="555582"/>
                  <a:pt x="71119" y="539550"/>
                  <a:pt x="86865" y="536973"/>
                </a:cubicBezTo>
                <a:cubicBezTo>
                  <a:pt x="108814" y="533347"/>
                  <a:pt x="123319" y="557586"/>
                  <a:pt x="132194" y="578581"/>
                </a:cubicBezTo>
                <a:cubicBezTo>
                  <a:pt x="148512" y="616657"/>
                  <a:pt x="164736" y="654639"/>
                  <a:pt x="180959" y="692715"/>
                </a:cubicBezTo>
                <a:cubicBezTo>
                  <a:pt x="169412" y="555010"/>
                  <a:pt x="204625" y="409765"/>
                  <a:pt x="278774" y="289810"/>
                </a:cubicBezTo>
                <a:cubicBezTo>
                  <a:pt x="325440" y="350598"/>
                  <a:pt x="352828" y="428565"/>
                  <a:pt x="356073" y="509585"/>
                </a:cubicBezTo>
                <a:cubicBezTo>
                  <a:pt x="361608" y="450609"/>
                  <a:pt x="368956" y="386767"/>
                  <a:pt x="406841" y="341151"/>
                </a:cubicBezTo>
                <a:cubicBezTo>
                  <a:pt x="444727" y="295440"/>
                  <a:pt x="524316" y="286947"/>
                  <a:pt x="545883" y="339529"/>
                </a:cubicBezTo>
                <a:cubicBezTo>
                  <a:pt x="562583" y="379991"/>
                  <a:pt x="538153" y="435818"/>
                  <a:pt x="562583" y="471127"/>
                </a:cubicBezTo>
                <a:cubicBezTo>
                  <a:pt x="586154" y="402417"/>
                  <a:pt x="615070" y="335425"/>
                  <a:pt x="649043" y="271106"/>
                </a:cubicBezTo>
                <a:cubicBezTo>
                  <a:pt x="690078" y="193235"/>
                  <a:pt x="738270" y="119372"/>
                  <a:pt x="792760" y="51140"/>
                </a:cubicBezTo>
                <a:cubicBezTo>
                  <a:pt x="813469" y="25087"/>
                  <a:pt x="840284" y="-2492"/>
                  <a:pt x="870726" y="180"/>
                </a:cubicBezTo>
                <a:cubicBezTo>
                  <a:pt x="922545" y="4665"/>
                  <a:pt x="926648" y="82918"/>
                  <a:pt x="913193" y="138172"/>
                </a:cubicBezTo>
                <a:cubicBezTo>
                  <a:pt x="893248" y="220050"/>
                  <a:pt x="865382" y="300307"/>
                  <a:pt x="829978" y="376937"/>
                </a:cubicBezTo>
                <a:cubicBezTo>
                  <a:pt x="818240" y="402512"/>
                  <a:pt x="805643" y="427706"/>
                  <a:pt x="792188" y="452423"/>
                </a:cubicBezTo>
                <a:cubicBezTo>
                  <a:pt x="809556" y="432000"/>
                  <a:pt x="827783" y="410624"/>
                  <a:pt x="850877" y="399459"/>
                </a:cubicBezTo>
                <a:cubicBezTo>
                  <a:pt x="852690" y="398504"/>
                  <a:pt x="854503" y="397741"/>
                  <a:pt x="856316" y="396978"/>
                </a:cubicBezTo>
                <a:cubicBezTo>
                  <a:pt x="881987" y="386576"/>
                  <a:pt x="915006" y="393733"/>
                  <a:pt x="924454" y="419881"/>
                </a:cubicBezTo>
                <a:cubicBezTo>
                  <a:pt x="931038" y="438013"/>
                  <a:pt x="924931" y="459293"/>
                  <a:pt x="917583" y="478189"/>
                </a:cubicBezTo>
                <a:cubicBezTo>
                  <a:pt x="916247" y="481624"/>
                  <a:pt x="914911" y="485060"/>
                  <a:pt x="913384" y="488399"/>
                </a:cubicBezTo>
                <a:cubicBezTo>
                  <a:pt x="895920" y="531152"/>
                  <a:pt x="872349" y="571424"/>
                  <a:pt x="843815" y="607305"/>
                </a:cubicBezTo>
                <a:cubicBezTo>
                  <a:pt x="841716" y="610168"/>
                  <a:pt x="839425" y="612936"/>
                  <a:pt x="837135" y="615703"/>
                </a:cubicBezTo>
                <a:cubicBezTo>
                  <a:pt x="840571" y="615417"/>
                  <a:pt x="844006" y="615322"/>
                  <a:pt x="847346" y="615512"/>
                </a:cubicBezTo>
                <a:cubicBezTo>
                  <a:pt x="894107" y="617325"/>
                  <a:pt x="935428" y="658265"/>
                  <a:pt x="938959" y="708461"/>
                </a:cubicBezTo>
                <a:cubicBezTo>
                  <a:pt x="942490" y="757799"/>
                  <a:pt x="909089" y="809521"/>
                  <a:pt x="864810" y="826699"/>
                </a:cubicBezTo>
                <a:cubicBezTo>
                  <a:pt x="887522" y="822023"/>
                  <a:pt x="910139" y="830612"/>
                  <a:pt x="927412" y="846644"/>
                </a:cubicBezTo>
                <a:lnTo>
                  <a:pt x="927507" y="846739"/>
                </a:lnTo>
                <a:cubicBezTo>
                  <a:pt x="945639" y="863534"/>
                  <a:pt x="958045" y="888538"/>
                  <a:pt x="958617" y="915162"/>
                </a:cubicBezTo>
                <a:cubicBezTo>
                  <a:pt x="959763" y="971848"/>
                  <a:pt x="921113" y="1025384"/>
                  <a:pt x="874830" y="1056590"/>
                </a:cubicBezTo>
                <a:cubicBezTo>
                  <a:pt x="926076" y="1049241"/>
                  <a:pt x="976845" y="1086173"/>
                  <a:pt x="988010" y="1139041"/>
                </a:cubicBezTo>
                <a:cubicBezTo>
                  <a:pt x="989441" y="1145816"/>
                  <a:pt x="990205" y="1152688"/>
                  <a:pt x="990300" y="1159654"/>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42" name="Google Shape;1642;p34"/>
          <p:cNvSpPr/>
          <p:nvPr/>
        </p:nvSpPr>
        <p:spPr>
          <a:xfrm flipH="1" rot="65">
            <a:off x="2631291" y="23"/>
            <a:ext cx="6361799" cy="4245720"/>
          </a:xfrm>
          <a:custGeom>
            <a:rect b="b" l="l" r="r" t="t"/>
            <a:pathLst>
              <a:path extrusionOk="0" h="41838" w="48469">
                <a:moveTo>
                  <a:pt x="20413" y="1"/>
                </a:moveTo>
                <a:cubicBezTo>
                  <a:pt x="18987" y="1"/>
                  <a:pt x="17569" y="147"/>
                  <a:pt x="16179" y="464"/>
                </a:cubicBezTo>
                <a:cubicBezTo>
                  <a:pt x="9107" y="2065"/>
                  <a:pt x="3736" y="8070"/>
                  <a:pt x="1968" y="14975"/>
                </a:cubicBezTo>
                <a:cubicBezTo>
                  <a:pt x="0" y="22547"/>
                  <a:pt x="2002" y="31253"/>
                  <a:pt x="6272" y="37758"/>
                </a:cubicBezTo>
                <a:cubicBezTo>
                  <a:pt x="7072" y="38925"/>
                  <a:pt x="7939" y="40093"/>
                  <a:pt x="9107" y="40893"/>
                </a:cubicBezTo>
                <a:cubicBezTo>
                  <a:pt x="9947" y="41469"/>
                  <a:pt x="10994" y="41838"/>
                  <a:pt x="12013" y="41838"/>
                </a:cubicBezTo>
                <a:cubicBezTo>
                  <a:pt x="12410" y="41838"/>
                  <a:pt x="12802" y="41782"/>
                  <a:pt x="13176" y="41660"/>
                </a:cubicBezTo>
                <a:cubicBezTo>
                  <a:pt x="15511" y="40860"/>
                  <a:pt x="16345" y="38058"/>
                  <a:pt x="18013" y="36223"/>
                </a:cubicBezTo>
                <a:cubicBezTo>
                  <a:pt x="19838" y="34232"/>
                  <a:pt x="22557" y="33572"/>
                  <a:pt x="25341" y="33572"/>
                </a:cubicBezTo>
                <a:cubicBezTo>
                  <a:pt x="26475" y="33572"/>
                  <a:pt x="27620" y="33681"/>
                  <a:pt x="28721" y="33855"/>
                </a:cubicBezTo>
                <a:cubicBezTo>
                  <a:pt x="31320" y="34220"/>
                  <a:pt x="33950" y="34849"/>
                  <a:pt x="36526" y="34849"/>
                </a:cubicBezTo>
                <a:cubicBezTo>
                  <a:pt x="37719" y="34849"/>
                  <a:pt x="38901" y="34714"/>
                  <a:pt x="40062" y="34355"/>
                </a:cubicBezTo>
                <a:cubicBezTo>
                  <a:pt x="45399" y="32721"/>
                  <a:pt x="48468" y="26550"/>
                  <a:pt x="47801" y="21012"/>
                </a:cubicBezTo>
                <a:cubicBezTo>
                  <a:pt x="47167" y="15475"/>
                  <a:pt x="43465" y="10638"/>
                  <a:pt x="39062" y="7202"/>
                </a:cubicBezTo>
                <a:cubicBezTo>
                  <a:pt x="33949" y="3216"/>
                  <a:pt x="27091" y="1"/>
                  <a:pt x="20413" y="1"/>
                </a:cubicBezTo>
                <a:close/>
              </a:path>
            </a:pathLst>
          </a:custGeom>
          <a:solidFill>
            <a:schemeClr val="accent4"/>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Calibri"/>
              <a:buNone/>
            </a:pPr>
            <a:r>
              <a:rPr lang="en" sz="1400">
                <a:latin typeface="Calibri"/>
                <a:ea typeface="Calibri"/>
                <a:cs typeface="Calibri"/>
                <a:sym typeface="Calibri"/>
              </a:rPr>
              <a:t>  </a:t>
            </a:r>
            <a:endParaRPr b="0" i="0" sz="1400" u="none" cap="none" strike="noStrike">
              <a:solidFill>
                <a:srgbClr val="000000"/>
              </a:solidFill>
              <a:latin typeface="Calibri"/>
              <a:ea typeface="Calibri"/>
              <a:cs typeface="Calibri"/>
              <a:sym typeface="Calibri"/>
            </a:endParaRPr>
          </a:p>
        </p:txBody>
      </p:sp>
      <p:sp>
        <p:nvSpPr>
          <p:cNvPr id="1643" name="Google Shape;1643;p34"/>
          <p:cNvSpPr/>
          <p:nvPr/>
        </p:nvSpPr>
        <p:spPr>
          <a:xfrm>
            <a:off x="1693125" y="3607116"/>
            <a:ext cx="471000" cy="300300"/>
          </a:xfrm>
          <a:prstGeom prst="ellipse">
            <a:avLst/>
          </a:prstGeom>
          <a:solidFill>
            <a:schemeClr val="accent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44" name="Google Shape;1644;p34"/>
          <p:cNvSpPr/>
          <p:nvPr/>
        </p:nvSpPr>
        <p:spPr>
          <a:xfrm>
            <a:off x="1468519" y="2962664"/>
            <a:ext cx="742800" cy="473400"/>
          </a:xfrm>
          <a:prstGeom prst="ellipse">
            <a:avLst/>
          </a:prstGeom>
          <a:solidFill>
            <a:schemeClr val="accent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45" name="Google Shape;1645;p34"/>
          <p:cNvSpPr/>
          <p:nvPr/>
        </p:nvSpPr>
        <p:spPr>
          <a:xfrm>
            <a:off x="1819013" y="2274113"/>
            <a:ext cx="812400" cy="517500"/>
          </a:xfrm>
          <a:prstGeom prst="ellipse">
            <a:avLst/>
          </a:prstGeom>
          <a:solidFill>
            <a:schemeClr val="accent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46" name="Google Shape;1646;p34"/>
          <p:cNvSpPr/>
          <p:nvPr/>
        </p:nvSpPr>
        <p:spPr>
          <a:xfrm>
            <a:off x="680065" y="473522"/>
            <a:ext cx="439454" cy="172633"/>
          </a:xfrm>
          <a:custGeom>
            <a:rect b="b" l="l" r="r" t="t"/>
            <a:pathLst>
              <a:path extrusionOk="0" h="230177" w="585939">
                <a:moveTo>
                  <a:pt x="585940" y="115088"/>
                </a:moveTo>
                <a:cubicBezTo>
                  <a:pt x="585940" y="178650"/>
                  <a:pt x="454773" y="230177"/>
                  <a:pt x="292970" y="230177"/>
                </a:cubicBezTo>
                <a:cubicBezTo>
                  <a:pt x="131167" y="230177"/>
                  <a:pt x="0" y="178650"/>
                  <a:pt x="0" y="115088"/>
                </a:cubicBezTo>
                <a:cubicBezTo>
                  <a:pt x="0" y="51527"/>
                  <a:pt x="131167" y="0"/>
                  <a:pt x="292970" y="0"/>
                </a:cubicBezTo>
                <a:cubicBezTo>
                  <a:pt x="454773" y="0"/>
                  <a:pt x="585940" y="51527"/>
                  <a:pt x="585940" y="115088"/>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47" name="Google Shape;1647;p34"/>
          <p:cNvSpPr/>
          <p:nvPr/>
        </p:nvSpPr>
        <p:spPr>
          <a:xfrm>
            <a:off x="230877" y="582456"/>
            <a:ext cx="439454" cy="172633"/>
          </a:xfrm>
          <a:custGeom>
            <a:rect b="b" l="l" r="r" t="t"/>
            <a:pathLst>
              <a:path extrusionOk="0" h="230177" w="585939">
                <a:moveTo>
                  <a:pt x="585940" y="115088"/>
                </a:moveTo>
                <a:cubicBezTo>
                  <a:pt x="585940" y="178650"/>
                  <a:pt x="454773" y="230177"/>
                  <a:pt x="292970" y="230177"/>
                </a:cubicBezTo>
                <a:cubicBezTo>
                  <a:pt x="131167" y="230177"/>
                  <a:pt x="0" y="178650"/>
                  <a:pt x="0" y="115088"/>
                </a:cubicBezTo>
                <a:cubicBezTo>
                  <a:pt x="0" y="51527"/>
                  <a:pt x="131167" y="0"/>
                  <a:pt x="292970" y="0"/>
                </a:cubicBezTo>
                <a:cubicBezTo>
                  <a:pt x="454773" y="0"/>
                  <a:pt x="585940" y="51527"/>
                  <a:pt x="585940" y="115088"/>
                </a:cubicBez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48" name="Google Shape;1648;p34"/>
          <p:cNvSpPr/>
          <p:nvPr/>
        </p:nvSpPr>
        <p:spPr>
          <a:xfrm>
            <a:off x="1024758" y="680797"/>
            <a:ext cx="265391" cy="104210"/>
          </a:xfrm>
          <a:custGeom>
            <a:rect b="b" l="l" r="r" t="t"/>
            <a:pathLst>
              <a:path extrusionOk="0" h="138946" w="353854">
                <a:moveTo>
                  <a:pt x="353854" y="69473"/>
                </a:moveTo>
                <a:cubicBezTo>
                  <a:pt x="353854" y="107842"/>
                  <a:pt x="274641" y="138946"/>
                  <a:pt x="176927" y="138946"/>
                </a:cubicBezTo>
                <a:cubicBezTo>
                  <a:pt x="79213" y="138946"/>
                  <a:pt x="0" y="107842"/>
                  <a:pt x="0" y="69473"/>
                </a:cubicBezTo>
                <a:cubicBezTo>
                  <a:pt x="0" y="31104"/>
                  <a:pt x="79213" y="0"/>
                  <a:pt x="176927" y="0"/>
                </a:cubicBezTo>
                <a:cubicBezTo>
                  <a:pt x="274642" y="0"/>
                  <a:pt x="353854" y="31104"/>
                  <a:pt x="353854" y="69473"/>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49" name="Google Shape;1649;p34"/>
          <p:cNvSpPr txBox="1"/>
          <p:nvPr>
            <p:ph type="title"/>
          </p:nvPr>
        </p:nvSpPr>
        <p:spPr>
          <a:xfrm>
            <a:off x="3301575" y="387881"/>
            <a:ext cx="5482500" cy="572700"/>
          </a:xfrm>
          <a:prstGeom prst="rect">
            <a:avLst/>
          </a:prstGeom>
        </p:spPr>
        <p:txBody>
          <a:bodyPr anchorCtr="0" anchor="b" bIns="91425" lIns="91425" spcFirstLastPara="1" rIns="91425" wrap="square" tIns="91425">
            <a:noAutofit/>
          </a:bodyPr>
          <a:lstStyle>
            <a:lvl1pPr indent="0" lvl="0" marL="0" marR="0" algn="ctr">
              <a:lnSpc>
                <a:spcPct val="100000"/>
              </a:lnSpc>
              <a:spcBef>
                <a:spcPts val="0"/>
              </a:spcBef>
              <a:spcAft>
                <a:spcPts val="0"/>
              </a:spcAft>
              <a:buClr>
                <a:schemeClr val="dk1"/>
              </a:buClr>
              <a:buSzPts val="2300"/>
              <a:buFont typeface="Aldrich"/>
              <a:buNone/>
              <a:defRPr sz="2300"/>
            </a:lvl1pPr>
            <a:lvl2pPr lvl="1"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algn="ct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p:txBody>
      </p:sp>
      <p:sp>
        <p:nvSpPr>
          <p:cNvPr id="1650" name="Google Shape;1650;p34"/>
          <p:cNvSpPr txBox="1"/>
          <p:nvPr>
            <p:ph idx="1" type="body"/>
          </p:nvPr>
        </p:nvSpPr>
        <p:spPr>
          <a:xfrm>
            <a:off x="3301631" y="1065150"/>
            <a:ext cx="5482500" cy="2236500"/>
          </a:xfrm>
          <a:prstGeom prst="rect">
            <a:avLst/>
          </a:prstGeom>
        </p:spPr>
        <p:txBody>
          <a:bodyPr anchorCtr="0" anchor="t" bIns="91425" lIns="91425" spcFirstLastPara="1" rIns="91425" wrap="square" tIns="91425">
            <a:noAutofit/>
          </a:bodyPr>
          <a:lstStyle>
            <a:lvl1pPr indent="-323850" lvl="0" marL="457200" algn="ctr">
              <a:lnSpc>
                <a:spcPct val="100000"/>
              </a:lnSpc>
              <a:spcBef>
                <a:spcPts val="0"/>
              </a:spcBef>
              <a:spcAft>
                <a:spcPts val="0"/>
              </a:spcAft>
              <a:buSzPts val="1500"/>
              <a:buChar char="●"/>
              <a:defRPr sz="1500"/>
            </a:lvl1pPr>
            <a:lvl2pPr indent="-323850" lvl="1" marL="914400" algn="ctr">
              <a:lnSpc>
                <a:spcPct val="100000"/>
              </a:lnSpc>
              <a:spcBef>
                <a:spcPts val="0"/>
              </a:spcBef>
              <a:spcAft>
                <a:spcPts val="0"/>
              </a:spcAft>
              <a:buSzPts val="1500"/>
              <a:buChar char="○"/>
              <a:defRPr sz="1500"/>
            </a:lvl2pPr>
            <a:lvl3pPr indent="-323850" lvl="2" marL="1371600" algn="ctr">
              <a:lnSpc>
                <a:spcPct val="100000"/>
              </a:lnSpc>
              <a:spcBef>
                <a:spcPts val="0"/>
              </a:spcBef>
              <a:spcAft>
                <a:spcPts val="0"/>
              </a:spcAft>
              <a:buSzPts val="1500"/>
              <a:buChar char="■"/>
              <a:defRPr sz="1500"/>
            </a:lvl3pPr>
            <a:lvl4pPr indent="-323850" lvl="3" marL="1828800" algn="ctr">
              <a:lnSpc>
                <a:spcPct val="100000"/>
              </a:lnSpc>
              <a:spcBef>
                <a:spcPts val="0"/>
              </a:spcBef>
              <a:spcAft>
                <a:spcPts val="0"/>
              </a:spcAft>
              <a:buSzPts val="1500"/>
              <a:buChar char="●"/>
              <a:defRPr sz="1500"/>
            </a:lvl4pPr>
            <a:lvl5pPr indent="-323850" lvl="4" marL="2286000" algn="ctr">
              <a:lnSpc>
                <a:spcPct val="100000"/>
              </a:lnSpc>
              <a:spcBef>
                <a:spcPts val="0"/>
              </a:spcBef>
              <a:spcAft>
                <a:spcPts val="0"/>
              </a:spcAft>
              <a:buSzPts val="1500"/>
              <a:buChar char="○"/>
              <a:defRPr sz="1500"/>
            </a:lvl5pPr>
            <a:lvl6pPr indent="-323850" lvl="5" marL="2743200" algn="ctr">
              <a:lnSpc>
                <a:spcPct val="100000"/>
              </a:lnSpc>
              <a:spcBef>
                <a:spcPts val="0"/>
              </a:spcBef>
              <a:spcAft>
                <a:spcPts val="0"/>
              </a:spcAft>
              <a:buSzPts val="1500"/>
              <a:buChar char="■"/>
              <a:defRPr sz="1500"/>
            </a:lvl6pPr>
            <a:lvl7pPr indent="-323850" lvl="6" marL="3200400" algn="ctr">
              <a:lnSpc>
                <a:spcPct val="100000"/>
              </a:lnSpc>
              <a:spcBef>
                <a:spcPts val="0"/>
              </a:spcBef>
              <a:spcAft>
                <a:spcPts val="0"/>
              </a:spcAft>
              <a:buSzPts val="1500"/>
              <a:buChar char="●"/>
              <a:defRPr sz="1500"/>
            </a:lvl7pPr>
            <a:lvl8pPr indent="-323850" lvl="7" marL="3657600" algn="ctr">
              <a:lnSpc>
                <a:spcPct val="100000"/>
              </a:lnSpc>
              <a:spcBef>
                <a:spcPts val="0"/>
              </a:spcBef>
              <a:spcAft>
                <a:spcPts val="0"/>
              </a:spcAft>
              <a:buSzPts val="1500"/>
              <a:buChar char="○"/>
              <a:defRPr sz="1500"/>
            </a:lvl8pPr>
            <a:lvl9pPr indent="-323850" lvl="8" marL="4114800" algn="ctr">
              <a:lnSpc>
                <a:spcPct val="100000"/>
              </a:lnSpc>
              <a:spcBef>
                <a:spcPts val="0"/>
              </a:spcBef>
              <a:spcAft>
                <a:spcPts val="0"/>
              </a:spcAft>
              <a:buSzPts val="1500"/>
              <a:buChar char="■"/>
              <a:defRPr sz="1500"/>
            </a:lvl9pPr>
          </a:lstStyle>
          <a:p/>
        </p:txBody>
      </p:sp>
      <p:sp>
        <p:nvSpPr>
          <p:cNvPr id="1651" name="Google Shape;1651;p34"/>
          <p:cNvSpPr txBox="1"/>
          <p:nvPr/>
        </p:nvSpPr>
        <p:spPr>
          <a:xfrm rot="5400000">
            <a:off x="-481219" y="43133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dk1"/>
                </a:solidFill>
                <a:latin typeface="Barlow Condensed"/>
                <a:ea typeface="Barlow Condensed"/>
                <a:cs typeface="Barlow Condensed"/>
                <a:sym typeface="Barlow Condensed"/>
              </a:rPr>
              <a:t>SLIDESMANIA.COM</a:t>
            </a:r>
            <a:endParaRPr sz="1100">
              <a:solidFill>
                <a:schemeClr val="dk1"/>
              </a:solidFill>
              <a:latin typeface="Barlow Condensed"/>
              <a:ea typeface="Barlow Condensed"/>
              <a:cs typeface="Barlow Condensed"/>
              <a:sym typeface="Barlow Condensed"/>
            </a:endParaRPr>
          </a:p>
        </p:txBody>
      </p:sp>
      <p:sp>
        <p:nvSpPr>
          <p:cNvPr id="1652" name="Google Shape;1652;p34"/>
          <p:cNvSpPr txBox="1"/>
          <p:nvPr/>
        </p:nvSpPr>
        <p:spPr>
          <a:xfrm>
            <a:off x="251231" y="-16912"/>
            <a:ext cx="4229700" cy="3078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lang="en" sz="1100">
                <a:latin typeface="Patrick Hand"/>
                <a:ea typeface="Patrick Hand"/>
                <a:cs typeface="Patrick Hand"/>
                <a:sym typeface="Patrick Hand"/>
              </a:rPr>
              <a:t>Click the frog to go back to the board.</a:t>
            </a:r>
            <a:endParaRPr sz="1100">
              <a:latin typeface="Patrick Hand"/>
              <a:ea typeface="Patrick Hand"/>
              <a:cs typeface="Patrick Hand"/>
              <a:sym typeface="Patrick Han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20">
    <p:spTree>
      <p:nvGrpSpPr>
        <p:cNvPr id="1653" name="Shape 1653"/>
        <p:cNvGrpSpPr/>
        <p:nvPr/>
      </p:nvGrpSpPr>
      <p:grpSpPr>
        <a:xfrm>
          <a:off x="0" y="0"/>
          <a:ext cx="0" cy="0"/>
          <a:chOff x="0" y="0"/>
          <a:chExt cx="0" cy="0"/>
        </a:xfrm>
      </p:grpSpPr>
      <p:grpSp>
        <p:nvGrpSpPr>
          <p:cNvPr id="1654" name="Google Shape;1654;p35"/>
          <p:cNvGrpSpPr/>
          <p:nvPr/>
        </p:nvGrpSpPr>
        <p:grpSpPr>
          <a:xfrm>
            <a:off x="0" y="0"/>
            <a:ext cx="9144000" cy="5143500"/>
            <a:chOff x="0" y="0"/>
            <a:chExt cx="12192000" cy="6858000"/>
          </a:xfrm>
        </p:grpSpPr>
        <p:sp>
          <p:nvSpPr>
            <p:cNvPr id="1655" name="Google Shape;1655;p35"/>
            <p:cNvSpPr/>
            <p:nvPr/>
          </p:nvSpPr>
          <p:spPr>
            <a:xfrm>
              <a:off x="0" y="0"/>
              <a:ext cx="12192000" cy="6858000"/>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56" name="Google Shape;1656;p35"/>
            <p:cNvSpPr txBox="1"/>
            <p:nvPr/>
          </p:nvSpPr>
          <p:spPr>
            <a:xfrm>
              <a:off x="463500" y="2858061"/>
              <a:ext cx="8956500" cy="2442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700">
                  <a:solidFill>
                    <a:srgbClr val="3F3F3F"/>
                  </a:solidFill>
                  <a:latin typeface="Poppins"/>
                  <a:ea typeface="Poppins"/>
                  <a:cs typeface="Poppins"/>
                  <a:sym typeface="Poppins"/>
                </a:rPr>
                <a:t>Free </a:t>
              </a:r>
              <a:r>
                <a:rPr lang="en" sz="2700">
                  <a:solidFill>
                    <a:srgbClr val="3F3F3F"/>
                  </a:solidFill>
                  <a:latin typeface="Poppins"/>
                  <a:ea typeface="Poppins"/>
                  <a:cs typeface="Poppins"/>
                  <a:sym typeface="Poppins"/>
                </a:rPr>
                <a:t>themes and templates for </a:t>
              </a:r>
              <a:r>
                <a:rPr b="1" lang="en" sz="2700">
                  <a:solidFill>
                    <a:srgbClr val="3F3F3F"/>
                  </a:solidFill>
                  <a:latin typeface="Poppins"/>
                  <a:ea typeface="Poppins"/>
                  <a:cs typeface="Poppins"/>
                  <a:sym typeface="Poppins"/>
                </a:rPr>
                <a:t>Google Slides</a:t>
              </a:r>
              <a:r>
                <a:rPr lang="en" sz="2700">
                  <a:solidFill>
                    <a:srgbClr val="3F3F3F"/>
                  </a:solidFill>
                  <a:latin typeface="Poppins"/>
                  <a:ea typeface="Poppins"/>
                  <a:cs typeface="Poppins"/>
                  <a:sym typeface="Poppins"/>
                </a:rPr>
                <a:t> or </a:t>
              </a:r>
              <a:r>
                <a:rPr b="1" lang="en" sz="2700">
                  <a:solidFill>
                    <a:srgbClr val="3F3F3F"/>
                  </a:solidFill>
                  <a:latin typeface="Poppins"/>
                  <a:ea typeface="Poppins"/>
                  <a:cs typeface="Poppins"/>
                  <a:sym typeface="Poppins"/>
                </a:rPr>
                <a:t>PowerPoint</a:t>
              </a:r>
              <a:endParaRPr b="1" sz="27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27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2700">
                <a:solidFill>
                  <a:srgbClr val="3F3F3F"/>
                </a:solidFill>
                <a:latin typeface="Poppins"/>
                <a:ea typeface="Poppins"/>
                <a:cs typeface="Poppins"/>
                <a:sym typeface="Poppins"/>
              </a:endParaRPr>
            </a:p>
            <a:p>
              <a:pPr indent="0" lvl="0" marL="0" marR="0" rtl="0" algn="l">
                <a:spcBef>
                  <a:spcPts val="0"/>
                </a:spcBef>
                <a:spcAft>
                  <a:spcPts val="0"/>
                </a:spcAft>
                <a:buNone/>
              </a:pPr>
              <a:r>
                <a:rPr b="1" lang="en" sz="2300">
                  <a:solidFill>
                    <a:srgbClr val="FFCB25"/>
                  </a:solidFill>
                  <a:latin typeface="Poppins"/>
                  <a:ea typeface="Poppins"/>
                  <a:cs typeface="Poppins"/>
                  <a:sym typeface="Poppins"/>
                </a:rPr>
                <a:t>NOT to be sold as is or modified!</a:t>
              </a:r>
              <a:endParaRPr b="1" sz="2300">
                <a:solidFill>
                  <a:srgbClr val="FFCB25"/>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Read </a:t>
              </a:r>
              <a:r>
                <a:rPr lang="en" sz="20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3300">
                  <a:solidFill>
                    <a:srgbClr val="FFCB25"/>
                  </a:solidFill>
                  <a:latin typeface="Poppins"/>
                  <a:ea typeface="Poppins"/>
                  <a:cs typeface="Poppins"/>
                  <a:sym typeface="Poppins"/>
                </a:rPr>
                <a:t> </a:t>
              </a:r>
              <a:r>
                <a:rPr lang="en" sz="2000">
                  <a:solidFill>
                    <a:srgbClr val="3F3F3F"/>
                  </a:solidFill>
                  <a:latin typeface="Poppins"/>
                  <a:ea typeface="Poppins"/>
                  <a:cs typeface="Poppins"/>
                  <a:sym typeface="Poppins"/>
                </a:rPr>
                <a:t>on slidesmania.com</a:t>
              </a:r>
              <a:endParaRPr sz="2000">
                <a:solidFill>
                  <a:srgbClr val="3F3F3F"/>
                </a:solidFill>
                <a:latin typeface="Poppins"/>
                <a:ea typeface="Poppins"/>
                <a:cs typeface="Poppins"/>
                <a:sym typeface="Poppins"/>
              </a:endParaRPr>
            </a:p>
            <a:p>
              <a:pPr indent="0" lvl="0" marL="0" rtl="0" algn="l">
                <a:spcBef>
                  <a:spcPts val="0"/>
                </a:spcBef>
                <a:spcAft>
                  <a:spcPts val="0"/>
                </a:spcAft>
                <a:buNone/>
              </a:pPr>
              <a:r>
                <a:rPr lang="en" sz="1500">
                  <a:solidFill>
                    <a:srgbClr val="3F3F3F"/>
                  </a:solidFill>
                  <a:latin typeface="Poppins"/>
                  <a:ea typeface="Poppins"/>
                  <a:cs typeface="Poppins"/>
                  <a:sym typeface="Poppins"/>
                </a:rPr>
                <a:t>Do not remove the slidesmania.com text on the sides.</a:t>
              </a:r>
              <a:endParaRPr sz="1500">
                <a:solidFill>
                  <a:srgbClr val="3F3F3F"/>
                </a:solidFill>
                <a:latin typeface="Poppins"/>
                <a:ea typeface="Poppins"/>
                <a:cs typeface="Poppins"/>
                <a:sym typeface="Poppins"/>
              </a:endParaRPr>
            </a:p>
          </p:txBody>
        </p:sp>
        <p:cxnSp>
          <p:nvCxnSpPr>
            <p:cNvPr id="1657" name="Google Shape;1657;p35"/>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1658" name="Google Shape;1658;p35">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1659" name="Google Shape;1659;p35">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1660" name="Google Shape;1660;p35">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1661" name="Google Shape;1661;p35">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1662" name="Google Shape;1662;p35"/>
            <p:cNvSpPr txBox="1"/>
            <p:nvPr/>
          </p:nvSpPr>
          <p:spPr>
            <a:xfrm>
              <a:off x="7072500" y="4813375"/>
              <a:ext cx="4915500" cy="1001100"/>
            </a:xfrm>
            <a:prstGeom prst="rect">
              <a:avLst/>
            </a:prstGeom>
            <a:noFill/>
            <a:ln>
              <a:noFill/>
            </a:ln>
          </p:spPr>
          <p:txBody>
            <a:bodyPr anchorCtr="0" anchor="t" bIns="68575" lIns="68575" spcFirstLastPara="1" rIns="68575" wrap="square" tIns="68575">
              <a:noAutofit/>
            </a:bodyPr>
            <a:lstStyle/>
            <a:p>
              <a:pPr indent="0" lvl="0" marL="0" rtl="0" algn="r">
                <a:spcBef>
                  <a:spcPts val="0"/>
                </a:spcBef>
                <a:spcAft>
                  <a:spcPts val="0"/>
                </a:spcAft>
                <a:buNone/>
              </a:pPr>
              <a:r>
                <a:rPr b="1" lang="en" sz="1800">
                  <a:solidFill>
                    <a:srgbClr val="252525"/>
                  </a:solidFill>
                  <a:latin typeface="Homemade Apple"/>
                  <a:ea typeface="Homemade Apple"/>
                  <a:cs typeface="Homemade Apple"/>
                  <a:sym typeface="Homemade Apple"/>
                </a:rPr>
                <a:t>Sharing is caring!</a:t>
              </a:r>
              <a:endParaRPr b="1" sz="1800">
                <a:solidFill>
                  <a:srgbClr val="252525"/>
                </a:solidFill>
                <a:latin typeface="Homemade Apple"/>
                <a:ea typeface="Homemade Apple"/>
                <a:cs typeface="Homemade Apple"/>
                <a:sym typeface="Homemade Apple"/>
              </a:endParaRPr>
            </a:p>
          </p:txBody>
        </p:sp>
      </p:grpSp>
      <p:pic>
        <p:nvPicPr>
          <p:cNvPr id="1663" name="Google Shape;1663;p35"/>
          <p:cNvPicPr preferRelativeResize="0"/>
          <p:nvPr/>
        </p:nvPicPr>
        <p:blipFill rotWithShape="1">
          <a:blip r:embed="rId11">
            <a:alphaModFix/>
          </a:blip>
          <a:srcRect b="20906" l="0" r="0" t="16256"/>
          <a:stretch/>
        </p:blipFill>
        <p:spPr>
          <a:xfrm>
            <a:off x="93806" y="370294"/>
            <a:ext cx="6179850" cy="1553344"/>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CUSTOM">
    <p:spTree>
      <p:nvGrpSpPr>
        <p:cNvPr id="1715" name="Shape 1715"/>
        <p:cNvGrpSpPr/>
        <p:nvPr/>
      </p:nvGrpSpPr>
      <p:grpSpPr>
        <a:xfrm>
          <a:off x="0" y="0"/>
          <a:ext cx="0" cy="0"/>
          <a:chOff x="0" y="0"/>
          <a:chExt cx="0" cy="0"/>
        </a:xfrm>
      </p:grpSpPr>
      <p:sp>
        <p:nvSpPr>
          <p:cNvPr id="1716" name="Google Shape;1716;p37">
            <a:hlinkClick/>
          </p:cNvPr>
          <p:cNvSpPr/>
          <p:nvPr/>
        </p:nvSpPr>
        <p:spPr>
          <a:xfrm rot="-5400000">
            <a:off x="448800" y="336825"/>
            <a:ext cx="890400" cy="802800"/>
          </a:xfrm>
          <a:prstGeom prst="round2SameRect">
            <a:avLst>
              <a:gd fmla="val 16667" name="adj1"/>
              <a:gd fmla="val 6225" name="adj2"/>
            </a:avLst>
          </a:pr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 sz="2200">
                <a:solidFill>
                  <a:srgbClr val="FFFFFF"/>
                </a:solidFill>
                <a:latin typeface="Boogaloo"/>
                <a:ea typeface="Boogaloo"/>
                <a:cs typeface="Boogaloo"/>
                <a:sym typeface="Boogaloo"/>
              </a:rPr>
              <a:t>INICIO</a:t>
            </a:r>
            <a:endParaRPr i="0" sz="2200" u="none" cap="none" strike="noStrike">
              <a:solidFill>
                <a:srgbClr val="FFFFFF"/>
              </a:solidFill>
              <a:latin typeface="Boogaloo"/>
              <a:ea typeface="Boogaloo"/>
              <a:cs typeface="Boogaloo"/>
              <a:sym typeface="Boogaloo"/>
            </a:endParaRPr>
          </a:p>
        </p:txBody>
      </p:sp>
      <p:sp>
        <p:nvSpPr>
          <p:cNvPr id="1717" name="Google Shape;1717;p37">
            <a:hlinkClick/>
          </p:cNvPr>
          <p:cNvSpPr/>
          <p:nvPr/>
        </p:nvSpPr>
        <p:spPr>
          <a:xfrm>
            <a:off x="1353923" y="282129"/>
            <a:ext cx="918000" cy="9180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1718" name="Google Shape;1718;p37">
            <a:hlinkClick/>
          </p:cNvPr>
          <p:cNvSpPr/>
          <p:nvPr/>
        </p:nvSpPr>
        <p:spPr>
          <a:xfrm>
            <a:off x="2272778" y="282129"/>
            <a:ext cx="918000" cy="9180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1719" name="Google Shape;1719;p37">
            <a:hlinkClick/>
          </p:cNvPr>
          <p:cNvSpPr/>
          <p:nvPr/>
        </p:nvSpPr>
        <p:spPr>
          <a:xfrm>
            <a:off x="3191633" y="282129"/>
            <a:ext cx="918000" cy="9180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1720" name="Google Shape;1720;p37">
            <a:hlinkClick/>
          </p:cNvPr>
          <p:cNvSpPr/>
          <p:nvPr/>
        </p:nvSpPr>
        <p:spPr>
          <a:xfrm>
            <a:off x="4110489" y="282129"/>
            <a:ext cx="918000" cy="9180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1721" name="Google Shape;1721;p37">
            <a:hlinkClick/>
          </p:cNvPr>
          <p:cNvSpPr/>
          <p:nvPr/>
        </p:nvSpPr>
        <p:spPr>
          <a:xfrm>
            <a:off x="5029344" y="282129"/>
            <a:ext cx="918000" cy="9180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1722" name="Google Shape;1722;p37">
            <a:hlinkClick/>
          </p:cNvPr>
          <p:cNvSpPr/>
          <p:nvPr/>
        </p:nvSpPr>
        <p:spPr>
          <a:xfrm>
            <a:off x="5948199" y="282129"/>
            <a:ext cx="918000" cy="918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723" name="Google Shape;1723;p37">
            <a:hlinkClick/>
          </p:cNvPr>
          <p:cNvSpPr/>
          <p:nvPr/>
        </p:nvSpPr>
        <p:spPr>
          <a:xfrm>
            <a:off x="6867054" y="282129"/>
            <a:ext cx="918000" cy="918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724" name="Google Shape;1724;p37">
            <a:hlinkClick/>
          </p:cNvPr>
          <p:cNvSpPr/>
          <p:nvPr/>
        </p:nvSpPr>
        <p:spPr>
          <a:xfrm>
            <a:off x="7787703" y="1200099"/>
            <a:ext cx="918000" cy="918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725" name="Google Shape;1725;p37">
            <a:hlinkClick/>
          </p:cNvPr>
          <p:cNvSpPr/>
          <p:nvPr/>
        </p:nvSpPr>
        <p:spPr>
          <a:xfrm>
            <a:off x="7785910" y="282129"/>
            <a:ext cx="918000" cy="918000"/>
          </a:xfrm>
          <a:prstGeom prst="round1Rect">
            <a:avLst>
              <a:gd fmla="val 16667" name="adj"/>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726" name="Google Shape;1726;p37">
            <a:hlinkClick/>
          </p:cNvPr>
          <p:cNvSpPr/>
          <p:nvPr/>
        </p:nvSpPr>
        <p:spPr>
          <a:xfrm>
            <a:off x="7787705" y="2115735"/>
            <a:ext cx="918000" cy="918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727" name="Google Shape;1727;p37">
            <a:hlinkClick/>
          </p:cNvPr>
          <p:cNvSpPr/>
          <p:nvPr/>
        </p:nvSpPr>
        <p:spPr>
          <a:xfrm>
            <a:off x="7787701" y="3024231"/>
            <a:ext cx="918000" cy="918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728" name="Google Shape;1728;p37">
            <a:hlinkClick/>
          </p:cNvPr>
          <p:cNvSpPr/>
          <p:nvPr/>
        </p:nvSpPr>
        <p:spPr>
          <a:xfrm rot="10800000">
            <a:off x="437703" y="3942434"/>
            <a:ext cx="918000" cy="918000"/>
          </a:xfrm>
          <a:prstGeom prst="round1Rect">
            <a:avLst>
              <a:gd fmla="val 16667" name="adj"/>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729" name="Google Shape;1729;p37">
            <a:hlinkClick/>
          </p:cNvPr>
          <p:cNvSpPr/>
          <p:nvPr/>
        </p:nvSpPr>
        <p:spPr>
          <a:xfrm rot="5400000">
            <a:off x="7791001" y="3943371"/>
            <a:ext cx="918000" cy="918000"/>
          </a:xfrm>
          <a:prstGeom prst="round1Rect">
            <a:avLst>
              <a:gd fmla="val 16667" name="adj"/>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730" name="Google Shape;1730;p37">
            <a:hlinkClick/>
          </p:cNvPr>
          <p:cNvSpPr/>
          <p:nvPr/>
        </p:nvSpPr>
        <p:spPr>
          <a:xfrm>
            <a:off x="434999" y="3021901"/>
            <a:ext cx="918000" cy="918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731" name="Google Shape;1731;p37">
            <a:hlinkClick/>
          </p:cNvPr>
          <p:cNvSpPr/>
          <p:nvPr/>
        </p:nvSpPr>
        <p:spPr>
          <a:xfrm>
            <a:off x="438150" y="2103925"/>
            <a:ext cx="918000" cy="918000"/>
          </a:xfrm>
          <a:prstGeom prst="round2SameRect">
            <a:avLst>
              <a:gd fmla="val 16667" name="adj1"/>
              <a:gd fmla="val 0" name="adj2"/>
            </a:avLst>
          </a:pr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rPr b="1" lang="en" sz="2400">
                <a:solidFill>
                  <a:srgbClr val="FFFFFF"/>
                </a:solidFill>
                <a:latin typeface="Boogaloo"/>
                <a:ea typeface="Boogaloo"/>
                <a:cs typeface="Boogaloo"/>
                <a:sym typeface="Boogaloo"/>
              </a:rPr>
              <a:t>META</a:t>
            </a:r>
            <a:endParaRPr b="1" sz="2400">
              <a:solidFill>
                <a:srgbClr val="FFFFFF"/>
              </a:solidFill>
              <a:latin typeface="Boogaloo"/>
              <a:ea typeface="Boogaloo"/>
              <a:cs typeface="Boogaloo"/>
              <a:sym typeface="Boogaloo"/>
            </a:endParaRPr>
          </a:p>
        </p:txBody>
      </p:sp>
      <p:sp>
        <p:nvSpPr>
          <p:cNvPr id="1732" name="Google Shape;1732;p37">
            <a:hlinkClick/>
          </p:cNvPr>
          <p:cNvSpPr/>
          <p:nvPr/>
        </p:nvSpPr>
        <p:spPr>
          <a:xfrm>
            <a:off x="1356865" y="3943300"/>
            <a:ext cx="918000" cy="918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733" name="Google Shape;1733;p37">
            <a:hlinkClick/>
          </p:cNvPr>
          <p:cNvSpPr/>
          <p:nvPr/>
        </p:nvSpPr>
        <p:spPr>
          <a:xfrm>
            <a:off x="2276027" y="3943300"/>
            <a:ext cx="918000" cy="918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734" name="Google Shape;1734;p37">
            <a:hlinkClick/>
          </p:cNvPr>
          <p:cNvSpPr/>
          <p:nvPr/>
        </p:nvSpPr>
        <p:spPr>
          <a:xfrm>
            <a:off x="3195190" y="3943300"/>
            <a:ext cx="918000" cy="918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735" name="Google Shape;1735;p37">
            <a:hlinkClick/>
          </p:cNvPr>
          <p:cNvSpPr/>
          <p:nvPr/>
        </p:nvSpPr>
        <p:spPr>
          <a:xfrm>
            <a:off x="4114352" y="3943300"/>
            <a:ext cx="918000" cy="918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736" name="Google Shape;1736;p37">
            <a:hlinkClick action="ppaction://hlinksldjump" r:id="rId2"/>
          </p:cNvPr>
          <p:cNvSpPr/>
          <p:nvPr/>
        </p:nvSpPr>
        <p:spPr>
          <a:xfrm>
            <a:off x="5033514" y="3943300"/>
            <a:ext cx="918000" cy="918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737" name="Google Shape;1737;p37">
            <a:hlinkClick/>
          </p:cNvPr>
          <p:cNvSpPr/>
          <p:nvPr/>
        </p:nvSpPr>
        <p:spPr>
          <a:xfrm>
            <a:off x="5952676" y="3943300"/>
            <a:ext cx="918000" cy="918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738" name="Google Shape;1738;p37">
            <a:hlinkClick/>
          </p:cNvPr>
          <p:cNvSpPr/>
          <p:nvPr/>
        </p:nvSpPr>
        <p:spPr>
          <a:xfrm>
            <a:off x="6871839" y="3943300"/>
            <a:ext cx="918000" cy="918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739" name="Google Shape;1739;p37"/>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
        <p:nvSpPr>
          <p:cNvPr id="1740" name="Google Shape;1740;p37"/>
          <p:cNvSpPr/>
          <p:nvPr/>
        </p:nvSpPr>
        <p:spPr>
          <a:xfrm>
            <a:off x="0" y="4055400"/>
            <a:ext cx="347400" cy="1088100"/>
          </a:xfrm>
          <a:prstGeom prst="rect">
            <a:avLst/>
          </a:prstGeom>
          <a:solidFill>
            <a:srgbClr val="F9F5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pic>
        <p:nvPicPr>
          <p:cNvPr id="1741" name="Google Shape;1741;p37"/>
          <p:cNvPicPr preferRelativeResize="0"/>
          <p:nvPr/>
        </p:nvPicPr>
        <p:blipFill>
          <a:blip r:embed="rId3">
            <a:alphaModFix/>
          </a:blip>
          <a:stretch>
            <a:fillRect/>
          </a:stretch>
        </p:blipFill>
        <p:spPr>
          <a:xfrm>
            <a:off x="8425025" y="91225"/>
            <a:ext cx="628000" cy="648025"/>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ish">
  <p:cSld name="CUSTOM_14">
    <p:spTree>
      <p:nvGrpSpPr>
        <p:cNvPr id="1742" name="Shape 1742"/>
        <p:cNvGrpSpPr/>
        <p:nvPr/>
      </p:nvGrpSpPr>
      <p:grpSpPr>
        <a:xfrm>
          <a:off x="0" y="0"/>
          <a:ext cx="0" cy="0"/>
          <a:chOff x="0" y="0"/>
          <a:chExt cx="0" cy="0"/>
        </a:xfrm>
      </p:grpSpPr>
      <p:sp>
        <p:nvSpPr>
          <p:cNvPr id="1743" name="Google Shape;1743;p38"/>
          <p:cNvSpPr/>
          <p:nvPr/>
        </p:nvSpPr>
        <p:spPr>
          <a:xfrm>
            <a:off x="367069" y="185813"/>
            <a:ext cx="8602200" cy="47787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44" name="Google Shape;1744;p38"/>
          <p:cNvSpPr/>
          <p:nvPr/>
        </p:nvSpPr>
        <p:spPr>
          <a:xfrm>
            <a:off x="545422" y="341954"/>
            <a:ext cx="8245500" cy="4522500"/>
          </a:xfrm>
          <a:prstGeom prst="roundRect">
            <a:avLst>
              <a:gd fmla="val 6298" name="adj"/>
            </a:avLst>
          </a:prstGeom>
          <a:noFill/>
          <a:ln cap="flat" cmpd="sng" w="38100">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45" name="Google Shape;1745;p38"/>
          <p:cNvSpPr/>
          <p:nvPr/>
        </p:nvSpPr>
        <p:spPr>
          <a:xfrm>
            <a:off x="527725" y="286098"/>
            <a:ext cx="8280900" cy="649800"/>
          </a:xfrm>
          <a:prstGeom prst="round2SameRect">
            <a:avLst>
              <a:gd fmla="val 16667" name="adj1"/>
              <a:gd fmla="val 0" name="adj2"/>
            </a:avLst>
          </a:prstGeom>
          <a:solidFill>
            <a:schemeClr val="accent5"/>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46" name="Google Shape;1746;p38"/>
          <p:cNvSpPr txBox="1"/>
          <p:nvPr>
            <p:ph type="title"/>
          </p:nvPr>
        </p:nvSpPr>
        <p:spPr>
          <a:xfrm>
            <a:off x="892150" y="478367"/>
            <a:ext cx="7527000" cy="559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b="0"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47" name="Google Shape;1747;p38"/>
          <p:cNvSpPr txBox="1"/>
          <p:nvPr>
            <p:ph idx="1" type="body"/>
          </p:nvPr>
        </p:nvSpPr>
        <p:spPr>
          <a:xfrm>
            <a:off x="892150" y="1561975"/>
            <a:ext cx="7527000" cy="3028200"/>
          </a:xfrm>
          <a:prstGeom prst="rect">
            <a:avLst/>
          </a:prstGeom>
        </p:spPr>
        <p:txBody>
          <a:bodyPr anchorCtr="0" anchor="t" bIns="91425" lIns="91425" spcFirstLastPara="1" rIns="91425" wrap="square" tIns="91425">
            <a:noAutofit/>
          </a:bodyPr>
          <a:lstStyle>
            <a:lvl1pPr indent="-342900" lvl="0" marL="457200">
              <a:lnSpc>
                <a:spcPct val="115000"/>
              </a:lnSpc>
              <a:spcBef>
                <a:spcPts val="0"/>
              </a:spcBef>
              <a:spcAft>
                <a:spcPts val="0"/>
              </a:spcAft>
              <a:buSzPts val="1800"/>
              <a:buChar char="●"/>
              <a:defRPr sz="1800"/>
            </a:lvl1pPr>
            <a:lvl2pPr indent="-342900" lvl="1" marL="914400">
              <a:lnSpc>
                <a:spcPct val="115000"/>
              </a:lnSpc>
              <a:spcBef>
                <a:spcPts val="1600"/>
              </a:spcBef>
              <a:spcAft>
                <a:spcPts val="0"/>
              </a:spcAft>
              <a:buSzPts val="1800"/>
              <a:buChar char="○"/>
              <a:defRPr sz="1800"/>
            </a:lvl2pPr>
            <a:lvl3pPr indent="-342900" lvl="2" marL="1371600">
              <a:lnSpc>
                <a:spcPct val="115000"/>
              </a:lnSpc>
              <a:spcBef>
                <a:spcPts val="1600"/>
              </a:spcBef>
              <a:spcAft>
                <a:spcPts val="0"/>
              </a:spcAft>
              <a:buSzPts val="1800"/>
              <a:buChar char="■"/>
              <a:defRPr sz="1800"/>
            </a:lvl3pPr>
            <a:lvl4pPr indent="-342900" lvl="3" marL="1828800">
              <a:lnSpc>
                <a:spcPct val="115000"/>
              </a:lnSpc>
              <a:spcBef>
                <a:spcPts val="1600"/>
              </a:spcBef>
              <a:spcAft>
                <a:spcPts val="0"/>
              </a:spcAft>
              <a:buSzPts val="1800"/>
              <a:buChar char="●"/>
              <a:defRPr sz="1800"/>
            </a:lvl4pPr>
            <a:lvl5pPr indent="-342900" lvl="4" marL="2286000">
              <a:lnSpc>
                <a:spcPct val="115000"/>
              </a:lnSpc>
              <a:spcBef>
                <a:spcPts val="1600"/>
              </a:spcBef>
              <a:spcAft>
                <a:spcPts val="0"/>
              </a:spcAft>
              <a:buSzPts val="1800"/>
              <a:buChar char="○"/>
              <a:defRPr sz="1800"/>
            </a:lvl5pPr>
            <a:lvl6pPr indent="-342900" lvl="5" marL="2743200">
              <a:lnSpc>
                <a:spcPct val="115000"/>
              </a:lnSpc>
              <a:spcBef>
                <a:spcPts val="1600"/>
              </a:spcBef>
              <a:spcAft>
                <a:spcPts val="0"/>
              </a:spcAft>
              <a:buSzPts val="1800"/>
              <a:buChar char="■"/>
              <a:defRPr sz="1800"/>
            </a:lvl6pPr>
            <a:lvl7pPr indent="-342900" lvl="6" marL="3200400">
              <a:lnSpc>
                <a:spcPct val="115000"/>
              </a:lnSpc>
              <a:spcBef>
                <a:spcPts val="1600"/>
              </a:spcBef>
              <a:spcAft>
                <a:spcPts val="0"/>
              </a:spcAft>
              <a:buSzPts val="1800"/>
              <a:buChar char="●"/>
              <a:defRPr sz="1800"/>
            </a:lvl7pPr>
            <a:lvl8pPr indent="-342900" lvl="7" marL="3657600">
              <a:lnSpc>
                <a:spcPct val="115000"/>
              </a:lnSpc>
              <a:spcBef>
                <a:spcPts val="1600"/>
              </a:spcBef>
              <a:spcAft>
                <a:spcPts val="0"/>
              </a:spcAft>
              <a:buSzPts val="1800"/>
              <a:buChar char="○"/>
              <a:defRPr sz="1800"/>
            </a:lvl8pPr>
            <a:lvl9pPr indent="-342900" lvl="8" marL="4114800">
              <a:lnSpc>
                <a:spcPct val="115000"/>
              </a:lnSpc>
              <a:spcBef>
                <a:spcPts val="1600"/>
              </a:spcBef>
              <a:spcAft>
                <a:spcPts val="1600"/>
              </a:spcAft>
              <a:buSzPts val="1800"/>
              <a:buChar char="■"/>
              <a:defRPr sz="1800"/>
            </a:lvl9pPr>
          </a:lstStyle>
          <a:p/>
        </p:txBody>
      </p:sp>
      <p:sp>
        <p:nvSpPr>
          <p:cNvPr id="1748" name="Google Shape;1748;p38"/>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
        <p:nvSpPr>
          <p:cNvPr id="1749" name="Google Shape;1749;p38"/>
          <p:cNvSpPr/>
          <p:nvPr/>
        </p:nvSpPr>
        <p:spPr>
          <a:xfrm>
            <a:off x="0" y="4055400"/>
            <a:ext cx="222900" cy="1088100"/>
          </a:xfrm>
          <a:prstGeom prst="rect">
            <a:avLst/>
          </a:prstGeom>
          <a:solidFill>
            <a:srgbClr val="F9F5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pic>
        <p:nvPicPr>
          <p:cNvPr id="1750" name="Google Shape;1750;p38"/>
          <p:cNvPicPr preferRelativeResize="0"/>
          <p:nvPr/>
        </p:nvPicPr>
        <p:blipFill>
          <a:blip r:embed="rId2">
            <a:alphaModFix/>
          </a:blip>
          <a:stretch>
            <a:fillRect/>
          </a:stretch>
        </p:blipFill>
        <p:spPr>
          <a:xfrm>
            <a:off x="8140700" y="331098"/>
            <a:ext cx="542501" cy="559800"/>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red">
  <p:cSld name="CUSTOM_14_2">
    <p:spTree>
      <p:nvGrpSpPr>
        <p:cNvPr id="1751" name="Shape 1751"/>
        <p:cNvGrpSpPr/>
        <p:nvPr/>
      </p:nvGrpSpPr>
      <p:grpSpPr>
        <a:xfrm>
          <a:off x="0" y="0"/>
          <a:ext cx="0" cy="0"/>
          <a:chOff x="0" y="0"/>
          <a:chExt cx="0" cy="0"/>
        </a:xfrm>
      </p:grpSpPr>
      <p:sp>
        <p:nvSpPr>
          <p:cNvPr id="1752" name="Google Shape;1752;p39"/>
          <p:cNvSpPr/>
          <p:nvPr/>
        </p:nvSpPr>
        <p:spPr>
          <a:xfrm>
            <a:off x="367069" y="185813"/>
            <a:ext cx="8602200" cy="47787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53" name="Google Shape;1753;p39"/>
          <p:cNvSpPr/>
          <p:nvPr/>
        </p:nvSpPr>
        <p:spPr>
          <a:xfrm>
            <a:off x="545422" y="341954"/>
            <a:ext cx="8245500" cy="4522500"/>
          </a:xfrm>
          <a:prstGeom prst="roundRect">
            <a:avLst>
              <a:gd fmla="val 6298" name="adj"/>
            </a:avLst>
          </a:prstGeom>
          <a:noFill/>
          <a:ln cap="flat" cmpd="sng" w="3810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nvGrpSpPr>
          <p:cNvPr id="1754" name="Google Shape;1754;p39"/>
          <p:cNvGrpSpPr/>
          <p:nvPr/>
        </p:nvGrpSpPr>
        <p:grpSpPr>
          <a:xfrm>
            <a:off x="8344302" y="405891"/>
            <a:ext cx="320277" cy="308799"/>
            <a:chOff x="2205238" y="-492150"/>
            <a:chExt cx="196200" cy="196200"/>
          </a:xfrm>
        </p:grpSpPr>
        <p:sp>
          <p:nvSpPr>
            <p:cNvPr id="1755" name="Google Shape;1755;p39"/>
            <p:cNvSpPr/>
            <p:nvPr/>
          </p:nvSpPr>
          <p:spPr>
            <a:xfrm rot="2702936">
              <a:off x="2179152" y="-408475"/>
              <a:ext cx="248407" cy="28850"/>
            </a:xfrm>
            <a:prstGeom prst="roundRect">
              <a:avLst>
                <a:gd fmla="val 50000" name="adj"/>
              </a:avLst>
            </a:prstGeom>
            <a:solidFill>
              <a:schemeClr val="accent6"/>
            </a:solidFill>
            <a:ln cap="flat" cmpd="sng" w="9525">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56" name="Google Shape;1756;p39"/>
            <p:cNvSpPr/>
            <p:nvPr/>
          </p:nvSpPr>
          <p:spPr>
            <a:xfrm rot="8102936">
              <a:off x="2179135" y="-408475"/>
              <a:ext cx="248407" cy="28850"/>
            </a:xfrm>
            <a:prstGeom prst="roundRect">
              <a:avLst>
                <a:gd fmla="val 50000" name="adj"/>
              </a:avLst>
            </a:prstGeom>
            <a:solidFill>
              <a:schemeClr val="accent6"/>
            </a:solidFill>
            <a:ln cap="flat" cmpd="sng" w="9525">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
        <p:nvSpPr>
          <p:cNvPr id="1757" name="Google Shape;1757;p39"/>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yellow">
  <p:cSld name="CUSTOM_14_2_1">
    <p:spTree>
      <p:nvGrpSpPr>
        <p:cNvPr id="1758" name="Shape 1758"/>
        <p:cNvGrpSpPr/>
        <p:nvPr/>
      </p:nvGrpSpPr>
      <p:grpSpPr>
        <a:xfrm>
          <a:off x="0" y="0"/>
          <a:ext cx="0" cy="0"/>
          <a:chOff x="0" y="0"/>
          <a:chExt cx="0" cy="0"/>
        </a:xfrm>
      </p:grpSpPr>
      <p:sp>
        <p:nvSpPr>
          <p:cNvPr id="1759" name="Google Shape;1759;p40"/>
          <p:cNvSpPr/>
          <p:nvPr/>
        </p:nvSpPr>
        <p:spPr>
          <a:xfrm>
            <a:off x="367069" y="185813"/>
            <a:ext cx="8602200" cy="47787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60" name="Google Shape;1760;p40"/>
          <p:cNvSpPr/>
          <p:nvPr/>
        </p:nvSpPr>
        <p:spPr>
          <a:xfrm>
            <a:off x="545422" y="341954"/>
            <a:ext cx="8245500" cy="4522500"/>
          </a:xfrm>
          <a:prstGeom prst="roundRect">
            <a:avLst>
              <a:gd fmla="val 6298" name="adj"/>
            </a:avLst>
          </a:prstGeom>
          <a:noFill/>
          <a:ln cap="flat" cmpd="sng" w="38100">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nvGrpSpPr>
          <p:cNvPr id="1761" name="Google Shape;1761;p40"/>
          <p:cNvGrpSpPr/>
          <p:nvPr/>
        </p:nvGrpSpPr>
        <p:grpSpPr>
          <a:xfrm>
            <a:off x="8344302" y="405891"/>
            <a:ext cx="320277" cy="308799"/>
            <a:chOff x="2205238" y="-492150"/>
            <a:chExt cx="196200" cy="196200"/>
          </a:xfrm>
        </p:grpSpPr>
        <p:sp>
          <p:nvSpPr>
            <p:cNvPr id="1762" name="Google Shape;1762;p40"/>
            <p:cNvSpPr/>
            <p:nvPr/>
          </p:nvSpPr>
          <p:spPr>
            <a:xfrm rot="2702936">
              <a:off x="2179152" y="-408475"/>
              <a:ext cx="248407" cy="28850"/>
            </a:xfrm>
            <a:prstGeom prst="roundRect">
              <a:avLst>
                <a:gd fmla="val 50000" name="adj"/>
              </a:avLst>
            </a:prstGeom>
            <a:solidFill>
              <a:schemeClr val="accent5"/>
            </a:solidFill>
            <a:ln cap="flat" cmpd="sng" w="9525">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63" name="Google Shape;1763;p40"/>
            <p:cNvSpPr/>
            <p:nvPr/>
          </p:nvSpPr>
          <p:spPr>
            <a:xfrm rot="8102936">
              <a:off x="2179135" y="-408475"/>
              <a:ext cx="248407" cy="28850"/>
            </a:xfrm>
            <a:prstGeom prst="roundRect">
              <a:avLst>
                <a:gd fmla="val 50000" name="adj"/>
              </a:avLst>
            </a:prstGeom>
            <a:solidFill>
              <a:schemeClr val="accent5"/>
            </a:solidFill>
            <a:ln cap="flat" cmpd="sng" w="9525">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
        <p:nvSpPr>
          <p:cNvPr id="1764" name="Google Shape;1764;p40"/>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green">
  <p:cSld name="CUSTOM_14_2_1_1">
    <p:spTree>
      <p:nvGrpSpPr>
        <p:cNvPr id="1765" name="Shape 1765"/>
        <p:cNvGrpSpPr/>
        <p:nvPr/>
      </p:nvGrpSpPr>
      <p:grpSpPr>
        <a:xfrm>
          <a:off x="0" y="0"/>
          <a:ext cx="0" cy="0"/>
          <a:chOff x="0" y="0"/>
          <a:chExt cx="0" cy="0"/>
        </a:xfrm>
      </p:grpSpPr>
      <p:sp>
        <p:nvSpPr>
          <p:cNvPr id="1766" name="Google Shape;1766;p41"/>
          <p:cNvSpPr/>
          <p:nvPr/>
        </p:nvSpPr>
        <p:spPr>
          <a:xfrm>
            <a:off x="367069" y="185813"/>
            <a:ext cx="8602200" cy="47787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67" name="Google Shape;1767;p41"/>
          <p:cNvSpPr/>
          <p:nvPr/>
        </p:nvSpPr>
        <p:spPr>
          <a:xfrm>
            <a:off x="545422" y="341954"/>
            <a:ext cx="8245500" cy="4522500"/>
          </a:xfrm>
          <a:prstGeom prst="roundRect">
            <a:avLst>
              <a:gd fmla="val 6298" name="adj"/>
            </a:avLst>
          </a:prstGeom>
          <a:noFill/>
          <a:ln cap="flat" cmpd="sng" w="38100">
            <a:solidFill>
              <a:schemeClr val="accent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nvGrpSpPr>
          <p:cNvPr id="1768" name="Google Shape;1768;p41"/>
          <p:cNvGrpSpPr/>
          <p:nvPr/>
        </p:nvGrpSpPr>
        <p:grpSpPr>
          <a:xfrm>
            <a:off x="8344302" y="405891"/>
            <a:ext cx="320277" cy="308799"/>
            <a:chOff x="2205238" y="-492150"/>
            <a:chExt cx="196200" cy="196200"/>
          </a:xfrm>
        </p:grpSpPr>
        <p:sp>
          <p:nvSpPr>
            <p:cNvPr id="1769" name="Google Shape;1769;p41"/>
            <p:cNvSpPr/>
            <p:nvPr/>
          </p:nvSpPr>
          <p:spPr>
            <a:xfrm rot="2702936">
              <a:off x="2179152" y="-408475"/>
              <a:ext cx="248407" cy="28850"/>
            </a:xfrm>
            <a:prstGeom prst="roundRect">
              <a:avLst>
                <a:gd fmla="val 50000" name="adj"/>
              </a:avLst>
            </a:prstGeom>
            <a:solidFill>
              <a:schemeClr val="accent4"/>
            </a:solidFill>
            <a:ln cap="flat" cmpd="sng" w="9525">
              <a:solidFill>
                <a:schemeClr val="accent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70" name="Google Shape;1770;p41"/>
            <p:cNvSpPr/>
            <p:nvPr/>
          </p:nvSpPr>
          <p:spPr>
            <a:xfrm rot="8102936">
              <a:off x="2179135" y="-408475"/>
              <a:ext cx="248407" cy="28850"/>
            </a:xfrm>
            <a:prstGeom prst="roundRect">
              <a:avLst>
                <a:gd fmla="val 50000" name="adj"/>
              </a:avLst>
            </a:prstGeom>
            <a:solidFill>
              <a:schemeClr val="accent4"/>
            </a:solidFill>
            <a:ln cap="flat" cmpd="sng" w="9525">
              <a:solidFill>
                <a:schemeClr val="accent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
        <p:nvSpPr>
          <p:cNvPr id="1771" name="Google Shape;1771;p41"/>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blue">
  <p:cSld name="CUSTOM_14_2_1_1_1">
    <p:spTree>
      <p:nvGrpSpPr>
        <p:cNvPr id="1772" name="Shape 1772"/>
        <p:cNvGrpSpPr/>
        <p:nvPr/>
      </p:nvGrpSpPr>
      <p:grpSpPr>
        <a:xfrm>
          <a:off x="0" y="0"/>
          <a:ext cx="0" cy="0"/>
          <a:chOff x="0" y="0"/>
          <a:chExt cx="0" cy="0"/>
        </a:xfrm>
      </p:grpSpPr>
      <p:sp>
        <p:nvSpPr>
          <p:cNvPr id="1773" name="Google Shape;1773;p42"/>
          <p:cNvSpPr/>
          <p:nvPr/>
        </p:nvSpPr>
        <p:spPr>
          <a:xfrm>
            <a:off x="367069" y="185813"/>
            <a:ext cx="8602200" cy="4778700"/>
          </a:xfrm>
          <a:prstGeom prst="roundRect">
            <a:avLst>
              <a:gd fmla="val 6298" name="adj"/>
            </a:avLst>
          </a:prstGeom>
          <a:solidFill>
            <a:schemeClr val="lt1"/>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74" name="Google Shape;1774;p42"/>
          <p:cNvSpPr/>
          <p:nvPr/>
        </p:nvSpPr>
        <p:spPr>
          <a:xfrm>
            <a:off x="545422" y="341954"/>
            <a:ext cx="8245500" cy="4522500"/>
          </a:xfrm>
          <a:prstGeom prst="roundRect">
            <a:avLst>
              <a:gd fmla="val 6298" name="adj"/>
            </a:avLst>
          </a:prstGeom>
          <a:noFill/>
          <a:ln cap="flat" cmpd="sng" w="3810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nvGrpSpPr>
          <p:cNvPr id="1775" name="Google Shape;1775;p42"/>
          <p:cNvGrpSpPr/>
          <p:nvPr/>
        </p:nvGrpSpPr>
        <p:grpSpPr>
          <a:xfrm>
            <a:off x="8344302" y="405891"/>
            <a:ext cx="320277" cy="308799"/>
            <a:chOff x="2205238" y="-492150"/>
            <a:chExt cx="196200" cy="196200"/>
          </a:xfrm>
        </p:grpSpPr>
        <p:sp>
          <p:nvSpPr>
            <p:cNvPr id="1776" name="Google Shape;1776;p42"/>
            <p:cNvSpPr/>
            <p:nvPr/>
          </p:nvSpPr>
          <p:spPr>
            <a:xfrm rot="2702936">
              <a:off x="2179152" y="-408475"/>
              <a:ext cx="248407" cy="28850"/>
            </a:xfrm>
            <a:prstGeom prst="roundRect">
              <a:avLst>
                <a:gd fmla="val 50000" name="adj"/>
              </a:avLst>
            </a:prstGeom>
            <a:solidFill>
              <a:schemeClr val="accent3"/>
            </a:solidFill>
            <a:ln cap="flat" cmpd="sng" w="9525">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77" name="Google Shape;1777;p42"/>
            <p:cNvSpPr/>
            <p:nvPr/>
          </p:nvSpPr>
          <p:spPr>
            <a:xfrm rot="8102936">
              <a:off x="2179135" y="-408475"/>
              <a:ext cx="248407" cy="28850"/>
            </a:xfrm>
            <a:prstGeom prst="roundRect">
              <a:avLst>
                <a:gd fmla="val 50000" name="adj"/>
              </a:avLst>
            </a:prstGeom>
            <a:solidFill>
              <a:schemeClr val="accent3"/>
            </a:solidFill>
            <a:ln cap="flat" cmpd="sng" w="9525">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
        <p:nvSpPr>
          <p:cNvPr id="1778" name="Google Shape;1778;p42"/>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
        <p:nvSpPr>
          <p:cNvPr id="1779" name="Google Shape;1779;p42"/>
          <p:cNvSpPr/>
          <p:nvPr/>
        </p:nvSpPr>
        <p:spPr>
          <a:xfrm>
            <a:off x="0" y="4055400"/>
            <a:ext cx="222900" cy="1088100"/>
          </a:xfrm>
          <a:prstGeom prst="rect">
            <a:avLst/>
          </a:prstGeom>
          <a:solidFill>
            <a:srgbClr val="F9F5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urple">
  <p:cSld name="CUSTOM_14_2_1_1_1_1">
    <p:spTree>
      <p:nvGrpSpPr>
        <p:cNvPr id="1780" name="Shape 1780"/>
        <p:cNvGrpSpPr/>
        <p:nvPr/>
      </p:nvGrpSpPr>
      <p:grpSpPr>
        <a:xfrm>
          <a:off x="0" y="0"/>
          <a:ext cx="0" cy="0"/>
          <a:chOff x="0" y="0"/>
          <a:chExt cx="0" cy="0"/>
        </a:xfrm>
      </p:grpSpPr>
      <p:sp>
        <p:nvSpPr>
          <p:cNvPr id="1781" name="Google Shape;1781;p43"/>
          <p:cNvSpPr/>
          <p:nvPr/>
        </p:nvSpPr>
        <p:spPr>
          <a:xfrm>
            <a:off x="367069" y="185813"/>
            <a:ext cx="8602200" cy="47787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82" name="Google Shape;1782;p43"/>
          <p:cNvSpPr/>
          <p:nvPr/>
        </p:nvSpPr>
        <p:spPr>
          <a:xfrm>
            <a:off x="545422" y="341954"/>
            <a:ext cx="8245500" cy="4522500"/>
          </a:xfrm>
          <a:prstGeom prst="roundRect">
            <a:avLst>
              <a:gd fmla="val 6298" name="adj"/>
            </a:avLst>
          </a:prstGeom>
          <a:noFill/>
          <a:ln cap="flat" cmpd="sng" w="38100">
            <a:solidFill>
              <a:schemeClr val="accent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nvGrpSpPr>
          <p:cNvPr id="1783" name="Google Shape;1783;p43"/>
          <p:cNvGrpSpPr/>
          <p:nvPr/>
        </p:nvGrpSpPr>
        <p:grpSpPr>
          <a:xfrm>
            <a:off x="8344302" y="405891"/>
            <a:ext cx="320277" cy="308799"/>
            <a:chOff x="2205238" y="-492150"/>
            <a:chExt cx="196200" cy="196200"/>
          </a:xfrm>
        </p:grpSpPr>
        <p:sp>
          <p:nvSpPr>
            <p:cNvPr id="1784" name="Google Shape;1784;p43"/>
            <p:cNvSpPr/>
            <p:nvPr/>
          </p:nvSpPr>
          <p:spPr>
            <a:xfrm rot="2702936">
              <a:off x="2179152" y="-408475"/>
              <a:ext cx="248407" cy="28850"/>
            </a:xfrm>
            <a:prstGeom prst="roundRect">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85" name="Google Shape;1785;p43"/>
            <p:cNvSpPr/>
            <p:nvPr/>
          </p:nvSpPr>
          <p:spPr>
            <a:xfrm rot="8102936">
              <a:off x="2179135" y="-408475"/>
              <a:ext cx="248407" cy="28850"/>
            </a:xfrm>
            <a:prstGeom prst="roundRect">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
        <p:nvSpPr>
          <p:cNvPr id="1786" name="Google Shape;1786;p43"/>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ink">
  <p:cSld name="CUSTOM_14_2_1_1_1_1_1">
    <p:spTree>
      <p:nvGrpSpPr>
        <p:cNvPr id="1787" name="Shape 1787"/>
        <p:cNvGrpSpPr/>
        <p:nvPr/>
      </p:nvGrpSpPr>
      <p:grpSpPr>
        <a:xfrm>
          <a:off x="0" y="0"/>
          <a:ext cx="0" cy="0"/>
          <a:chOff x="0" y="0"/>
          <a:chExt cx="0" cy="0"/>
        </a:xfrm>
      </p:grpSpPr>
      <p:sp>
        <p:nvSpPr>
          <p:cNvPr id="1788" name="Google Shape;1788;p44"/>
          <p:cNvSpPr/>
          <p:nvPr/>
        </p:nvSpPr>
        <p:spPr>
          <a:xfrm>
            <a:off x="367069" y="185813"/>
            <a:ext cx="8602200" cy="47787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89" name="Google Shape;1789;p44"/>
          <p:cNvSpPr/>
          <p:nvPr/>
        </p:nvSpPr>
        <p:spPr>
          <a:xfrm>
            <a:off x="545422" y="341954"/>
            <a:ext cx="8245500" cy="4522500"/>
          </a:xfrm>
          <a:prstGeom prst="roundRect">
            <a:avLst>
              <a:gd fmla="val 6298" name="adj"/>
            </a:avLst>
          </a:prstGeom>
          <a:noFill/>
          <a:ln cap="flat" cmpd="sng" w="38100">
            <a:solidFill>
              <a:schemeClr val="accen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nvGrpSpPr>
          <p:cNvPr id="1790" name="Google Shape;1790;p44"/>
          <p:cNvGrpSpPr/>
          <p:nvPr/>
        </p:nvGrpSpPr>
        <p:grpSpPr>
          <a:xfrm>
            <a:off x="8344302" y="405891"/>
            <a:ext cx="320277" cy="308799"/>
            <a:chOff x="2205238" y="-492150"/>
            <a:chExt cx="196200" cy="196200"/>
          </a:xfrm>
        </p:grpSpPr>
        <p:sp>
          <p:nvSpPr>
            <p:cNvPr id="1791" name="Google Shape;1791;p44"/>
            <p:cNvSpPr/>
            <p:nvPr/>
          </p:nvSpPr>
          <p:spPr>
            <a:xfrm rot="2702936">
              <a:off x="2179152" y="-408475"/>
              <a:ext cx="248407" cy="28850"/>
            </a:xfrm>
            <a:prstGeom prst="roundRect">
              <a:avLst>
                <a:gd fmla="val 50000" name="adj"/>
              </a:avLst>
            </a:prstGeom>
            <a:solidFill>
              <a:schemeClr val="accent1"/>
            </a:solidFill>
            <a:ln cap="flat" cmpd="sng" w="9525">
              <a:solidFill>
                <a:schemeClr val="accen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92" name="Google Shape;1792;p44"/>
            <p:cNvSpPr/>
            <p:nvPr/>
          </p:nvSpPr>
          <p:spPr>
            <a:xfrm rot="8102936">
              <a:off x="2179135" y="-408475"/>
              <a:ext cx="248407" cy="28850"/>
            </a:xfrm>
            <a:prstGeom prst="roundRect">
              <a:avLst>
                <a:gd fmla="val 50000" name="adj"/>
              </a:avLst>
            </a:prstGeom>
            <a:solidFill>
              <a:schemeClr val="accent1"/>
            </a:solidFill>
            <a:ln cap="flat" cmpd="sng" w="9525">
              <a:solidFill>
                <a:schemeClr val="accen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
        <p:nvSpPr>
          <p:cNvPr id="1793" name="Google Shape;1793;p44"/>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1">
  <p:cSld name="CUSTOM_14_1">
    <p:spTree>
      <p:nvGrpSpPr>
        <p:cNvPr id="1794" name="Shape 1794"/>
        <p:cNvGrpSpPr/>
        <p:nvPr/>
      </p:nvGrpSpPr>
      <p:grpSpPr>
        <a:xfrm>
          <a:off x="0" y="0"/>
          <a:ext cx="0" cy="0"/>
          <a:chOff x="0" y="0"/>
          <a:chExt cx="0" cy="0"/>
        </a:xfrm>
      </p:grpSpPr>
      <p:sp>
        <p:nvSpPr>
          <p:cNvPr id="1795" name="Google Shape;1795;p45"/>
          <p:cNvSpPr/>
          <p:nvPr/>
        </p:nvSpPr>
        <p:spPr>
          <a:xfrm>
            <a:off x="385988" y="185813"/>
            <a:ext cx="8583300" cy="47685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96" name="Google Shape;1796;p45"/>
          <p:cNvSpPr/>
          <p:nvPr/>
        </p:nvSpPr>
        <p:spPr>
          <a:xfrm>
            <a:off x="563949" y="341611"/>
            <a:ext cx="8227500" cy="4512300"/>
          </a:xfrm>
          <a:prstGeom prst="roundRect">
            <a:avLst>
              <a:gd fmla="val 6298" name="adj"/>
            </a:avLst>
          </a:prstGeom>
          <a:noFill/>
          <a:ln cap="flat" cmpd="sng" w="38100">
            <a:solidFill>
              <a:schemeClr val="accent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97" name="Google Shape;1797;p45"/>
          <p:cNvSpPr txBox="1"/>
          <p:nvPr>
            <p:ph idx="1" type="body"/>
          </p:nvPr>
        </p:nvSpPr>
        <p:spPr>
          <a:xfrm>
            <a:off x="909914" y="1558952"/>
            <a:ext cx="7510500" cy="3021600"/>
          </a:xfrm>
          <a:prstGeom prst="rect">
            <a:avLst/>
          </a:prstGeom>
        </p:spPr>
        <p:txBody>
          <a:bodyPr anchorCtr="0" anchor="t" bIns="91425" lIns="91425" spcFirstLastPara="1" rIns="91425" wrap="square" tIns="91425">
            <a:noAutofit/>
          </a:bodyPr>
          <a:lstStyle>
            <a:lvl1pPr indent="-342900" lvl="0" marL="457200">
              <a:lnSpc>
                <a:spcPct val="115000"/>
              </a:lnSpc>
              <a:spcBef>
                <a:spcPts val="0"/>
              </a:spcBef>
              <a:spcAft>
                <a:spcPts val="0"/>
              </a:spcAft>
              <a:buSzPts val="1800"/>
              <a:buChar char="●"/>
              <a:defRPr sz="1800"/>
            </a:lvl1pPr>
            <a:lvl2pPr indent="-342900" lvl="1" marL="914400">
              <a:lnSpc>
                <a:spcPct val="115000"/>
              </a:lnSpc>
              <a:spcBef>
                <a:spcPts val="1600"/>
              </a:spcBef>
              <a:spcAft>
                <a:spcPts val="0"/>
              </a:spcAft>
              <a:buSzPts val="1800"/>
              <a:buChar char="○"/>
              <a:defRPr sz="1800"/>
            </a:lvl2pPr>
            <a:lvl3pPr indent="-342900" lvl="2" marL="1371600">
              <a:lnSpc>
                <a:spcPct val="115000"/>
              </a:lnSpc>
              <a:spcBef>
                <a:spcPts val="1600"/>
              </a:spcBef>
              <a:spcAft>
                <a:spcPts val="0"/>
              </a:spcAft>
              <a:buSzPts val="1800"/>
              <a:buChar char="■"/>
              <a:defRPr sz="1800"/>
            </a:lvl3pPr>
            <a:lvl4pPr indent="-342900" lvl="3" marL="1828800">
              <a:lnSpc>
                <a:spcPct val="115000"/>
              </a:lnSpc>
              <a:spcBef>
                <a:spcPts val="1600"/>
              </a:spcBef>
              <a:spcAft>
                <a:spcPts val="0"/>
              </a:spcAft>
              <a:buSzPts val="1800"/>
              <a:buChar char="●"/>
              <a:defRPr sz="1800"/>
            </a:lvl4pPr>
            <a:lvl5pPr indent="-342900" lvl="4" marL="2286000">
              <a:lnSpc>
                <a:spcPct val="115000"/>
              </a:lnSpc>
              <a:spcBef>
                <a:spcPts val="1600"/>
              </a:spcBef>
              <a:spcAft>
                <a:spcPts val="0"/>
              </a:spcAft>
              <a:buSzPts val="1800"/>
              <a:buChar char="○"/>
              <a:defRPr sz="1800"/>
            </a:lvl5pPr>
            <a:lvl6pPr indent="-342900" lvl="5" marL="2743200">
              <a:lnSpc>
                <a:spcPct val="115000"/>
              </a:lnSpc>
              <a:spcBef>
                <a:spcPts val="1600"/>
              </a:spcBef>
              <a:spcAft>
                <a:spcPts val="0"/>
              </a:spcAft>
              <a:buSzPts val="1800"/>
              <a:buChar char="■"/>
              <a:defRPr sz="1800"/>
            </a:lvl6pPr>
            <a:lvl7pPr indent="-342900" lvl="6" marL="3200400">
              <a:lnSpc>
                <a:spcPct val="115000"/>
              </a:lnSpc>
              <a:spcBef>
                <a:spcPts val="1600"/>
              </a:spcBef>
              <a:spcAft>
                <a:spcPts val="0"/>
              </a:spcAft>
              <a:buSzPts val="1800"/>
              <a:buChar char="●"/>
              <a:defRPr sz="1800"/>
            </a:lvl7pPr>
            <a:lvl8pPr indent="-342900" lvl="7" marL="3657600">
              <a:lnSpc>
                <a:spcPct val="115000"/>
              </a:lnSpc>
              <a:spcBef>
                <a:spcPts val="1600"/>
              </a:spcBef>
              <a:spcAft>
                <a:spcPts val="0"/>
              </a:spcAft>
              <a:buSzPts val="1800"/>
              <a:buChar char="○"/>
              <a:defRPr sz="1800"/>
            </a:lvl8pPr>
            <a:lvl9pPr indent="-342900" lvl="8" marL="4114800">
              <a:lnSpc>
                <a:spcPct val="115000"/>
              </a:lnSpc>
              <a:spcBef>
                <a:spcPts val="1600"/>
              </a:spcBef>
              <a:spcAft>
                <a:spcPts val="1600"/>
              </a:spcAft>
              <a:buSzPts val="1800"/>
              <a:buChar char="■"/>
              <a:defRPr sz="1800"/>
            </a:lvl9pPr>
          </a:lstStyle>
          <a:p/>
        </p:txBody>
      </p:sp>
      <p:sp>
        <p:nvSpPr>
          <p:cNvPr id="1798" name="Google Shape;1798;p45"/>
          <p:cNvSpPr/>
          <p:nvPr/>
        </p:nvSpPr>
        <p:spPr>
          <a:xfrm>
            <a:off x="546275" y="285875"/>
            <a:ext cx="8262900" cy="648900"/>
          </a:xfrm>
          <a:prstGeom prst="round2SameRect">
            <a:avLst>
              <a:gd fmla="val 16667" name="adj1"/>
              <a:gd fmla="val 0" name="adj2"/>
            </a:avLst>
          </a:pr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99" name="Google Shape;1799;p45"/>
          <p:cNvSpPr txBox="1"/>
          <p:nvPr>
            <p:ph type="title"/>
          </p:nvPr>
        </p:nvSpPr>
        <p:spPr>
          <a:xfrm>
            <a:off x="909914" y="533461"/>
            <a:ext cx="7510500" cy="5586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b="0"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00" name="Google Shape;1800;p45"/>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
        <p:nvSpPr>
          <p:cNvPr id="1801" name="Google Shape;1801;p45"/>
          <p:cNvSpPr/>
          <p:nvPr/>
        </p:nvSpPr>
        <p:spPr>
          <a:xfrm>
            <a:off x="0" y="4055400"/>
            <a:ext cx="163500" cy="1088100"/>
          </a:xfrm>
          <a:prstGeom prst="rect">
            <a:avLst/>
          </a:prstGeom>
          <a:solidFill>
            <a:srgbClr val="FDF9C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pic>
        <p:nvPicPr>
          <p:cNvPr id="1802" name="Google Shape;1802;p45"/>
          <p:cNvPicPr preferRelativeResize="0"/>
          <p:nvPr/>
        </p:nvPicPr>
        <p:blipFill>
          <a:blip r:embed="rId2">
            <a:alphaModFix/>
          </a:blip>
          <a:stretch>
            <a:fillRect/>
          </a:stretch>
        </p:blipFill>
        <p:spPr>
          <a:xfrm>
            <a:off x="8113625" y="331025"/>
            <a:ext cx="541350" cy="558600"/>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rple">
  <p:cSld name="CUSTOM_5">
    <p:spTree>
      <p:nvGrpSpPr>
        <p:cNvPr id="1803" name="Shape 1803"/>
        <p:cNvGrpSpPr/>
        <p:nvPr/>
      </p:nvGrpSpPr>
      <p:grpSpPr>
        <a:xfrm>
          <a:off x="0" y="0"/>
          <a:ext cx="0" cy="0"/>
          <a:chOff x="0" y="0"/>
          <a:chExt cx="0" cy="0"/>
        </a:xfrm>
      </p:grpSpPr>
      <p:sp>
        <p:nvSpPr>
          <p:cNvPr id="1804" name="Google Shape;1804;p46"/>
          <p:cNvSpPr/>
          <p:nvPr/>
        </p:nvSpPr>
        <p:spPr>
          <a:xfrm>
            <a:off x="4682468" y="185822"/>
            <a:ext cx="3487200" cy="48894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05" name="Google Shape;1805;p46"/>
          <p:cNvSpPr/>
          <p:nvPr/>
        </p:nvSpPr>
        <p:spPr>
          <a:xfrm>
            <a:off x="4833469" y="316969"/>
            <a:ext cx="3199200" cy="4626900"/>
          </a:xfrm>
          <a:prstGeom prst="roundRect">
            <a:avLst>
              <a:gd fmla="val 6298" name="adj"/>
            </a:avLst>
          </a:prstGeom>
          <a:noFill/>
          <a:ln cap="flat" cmpd="sng" w="38100">
            <a:solidFill>
              <a:schemeClr val="accent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06" name="Google Shape;1806;p46"/>
          <p:cNvSpPr/>
          <p:nvPr/>
        </p:nvSpPr>
        <p:spPr>
          <a:xfrm>
            <a:off x="4819706" y="316969"/>
            <a:ext cx="3212700" cy="976200"/>
          </a:xfrm>
          <a:prstGeom prst="round2SameRect">
            <a:avLst>
              <a:gd fmla="val 16667" name="adj1"/>
              <a:gd fmla="val 0" name="adj2"/>
            </a:avLst>
          </a:pr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07" name="Google Shape;1807;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1808" name="Google Shape;1808;p46"/>
          <p:cNvSpPr txBox="1"/>
          <p:nvPr>
            <p:ph type="title"/>
          </p:nvPr>
        </p:nvSpPr>
        <p:spPr>
          <a:xfrm>
            <a:off x="4895325" y="513694"/>
            <a:ext cx="30513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b="0"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09" name="Google Shape;1809;p46"/>
          <p:cNvSpPr txBox="1"/>
          <p:nvPr>
            <p:ph idx="1" type="body"/>
          </p:nvPr>
        </p:nvSpPr>
        <p:spPr>
          <a:xfrm>
            <a:off x="4895325" y="1565194"/>
            <a:ext cx="3051300" cy="3098100"/>
          </a:xfrm>
          <a:prstGeom prst="rect">
            <a:avLst/>
          </a:prstGeom>
        </p:spPr>
        <p:txBody>
          <a:bodyPr anchorCtr="0" anchor="t" bIns="91425" lIns="91425" spcFirstLastPara="1" rIns="91425" wrap="square" tIns="91425">
            <a:noAutofit/>
          </a:bodyPr>
          <a:lstStyle>
            <a:lvl1pPr indent="-342900" lvl="0" marL="457200">
              <a:lnSpc>
                <a:spcPct val="115000"/>
              </a:lnSpc>
              <a:spcBef>
                <a:spcPts val="0"/>
              </a:spcBef>
              <a:spcAft>
                <a:spcPts val="0"/>
              </a:spcAft>
              <a:buSzPts val="1800"/>
              <a:buChar char="●"/>
              <a:defRPr sz="1800"/>
            </a:lvl1pPr>
            <a:lvl2pPr indent="-342900" lvl="1" marL="914400">
              <a:lnSpc>
                <a:spcPct val="115000"/>
              </a:lnSpc>
              <a:spcBef>
                <a:spcPts val="1600"/>
              </a:spcBef>
              <a:spcAft>
                <a:spcPts val="0"/>
              </a:spcAft>
              <a:buSzPts val="1800"/>
              <a:buChar char="○"/>
              <a:defRPr sz="1800"/>
            </a:lvl2pPr>
            <a:lvl3pPr indent="-342900" lvl="2" marL="1371600">
              <a:lnSpc>
                <a:spcPct val="115000"/>
              </a:lnSpc>
              <a:spcBef>
                <a:spcPts val="1600"/>
              </a:spcBef>
              <a:spcAft>
                <a:spcPts val="0"/>
              </a:spcAft>
              <a:buSzPts val="1800"/>
              <a:buChar char="■"/>
              <a:defRPr sz="1800"/>
            </a:lvl3pPr>
            <a:lvl4pPr indent="-342900" lvl="3" marL="1828800">
              <a:lnSpc>
                <a:spcPct val="115000"/>
              </a:lnSpc>
              <a:spcBef>
                <a:spcPts val="1600"/>
              </a:spcBef>
              <a:spcAft>
                <a:spcPts val="0"/>
              </a:spcAft>
              <a:buSzPts val="1800"/>
              <a:buChar char="●"/>
              <a:defRPr sz="1800"/>
            </a:lvl4pPr>
            <a:lvl5pPr indent="-342900" lvl="4" marL="2286000">
              <a:lnSpc>
                <a:spcPct val="115000"/>
              </a:lnSpc>
              <a:spcBef>
                <a:spcPts val="1600"/>
              </a:spcBef>
              <a:spcAft>
                <a:spcPts val="0"/>
              </a:spcAft>
              <a:buSzPts val="1800"/>
              <a:buChar char="○"/>
              <a:defRPr sz="1800"/>
            </a:lvl5pPr>
            <a:lvl6pPr indent="-342900" lvl="5" marL="2743200">
              <a:lnSpc>
                <a:spcPct val="115000"/>
              </a:lnSpc>
              <a:spcBef>
                <a:spcPts val="1600"/>
              </a:spcBef>
              <a:spcAft>
                <a:spcPts val="0"/>
              </a:spcAft>
              <a:buSzPts val="1800"/>
              <a:buChar char="■"/>
              <a:defRPr sz="1800"/>
            </a:lvl6pPr>
            <a:lvl7pPr indent="-342900" lvl="6" marL="3200400">
              <a:lnSpc>
                <a:spcPct val="115000"/>
              </a:lnSpc>
              <a:spcBef>
                <a:spcPts val="1600"/>
              </a:spcBef>
              <a:spcAft>
                <a:spcPts val="0"/>
              </a:spcAft>
              <a:buSzPts val="1800"/>
              <a:buChar char="●"/>
              <a:defRPr sz="1800"/>
            </a:lvl7pPr>
            <a:lvl8pPr indent="-342900" lvl="7" marL="3657600">
              <a:lnSpc>
                <a:spcPct val="115000"/>
              </a:lnSpc>
              <a:spcBef>
                <a:spcPts val="1600"/>
              </a:spcBef>
              <a:spcAft>
                <a:spcPts val="0"/>
              </a:spcAft>
              <a:buSzPts val="1800"/>
              <a:buChar char="○"/>
              <a:defRPr sz="1800"/>
            </a:lvl8pPr>
            <a:lvl9pPr indent="-342900" lvl="8" marL="4114800">
              <a:lnSpc>
                <a:spcPct val="115000"/>
              </a:lnSpc>
              <a:spcBef>
                <a:spcPts val="1600"/>
              </a:spcBef>
              <a:spcAft>
                <a:spcPts val="1600"/>
              </a:spcAft>
              <a:buSzPts val="1800"/>
              <a:buChar char="■"/>
              <a:defRPr sz="1800"/>
            </a:lvl9pPr>
          </a:lstStyle>
          <a:p/>
        </p:txBody>
      </p:sp>
      <p:grpSp>
        <p:nvGrpSpPr>
          <p:cNvPr id="1810" name="Google Shape;1810;p46"/>
          <p:cNvGrpSpPr/>
          <p:nvPr/>
        </p:nvGrpSpPr>
        <p:grpSpPr>
          <a:xfrm>
            <a:off x="8759182" y="68112"/>
            <a:ext cx="327674" cy="315921"/>
            <a:chOff x="2205238" y="-492150"/>
            <a:chExt cx="196200" cy="196200"/>
          </a:xfrm>
        </p:grpSpPr>
        <p:sp>
          <p:nvSpPr>
            <p:cNvPr id="1811" name="Google Shape;1811;p46"/>
            <p:cNvSpPr/>
            <p:nvPr/>
          </p:nvSpPr>
          <p:spPr>
            <a:xfrm rot="2702936">
              <a:off x="2179152" y="-408475"/>
              <a:ext cx="248407" cy="28850"/>
            </a:xfrm>
            <a:prstGeom prst="roundRect">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12" name="Google Shape;1812;p46"/>
            <p:cNvSpPr/>
            <p:nvPr/>
          </p:nvSpPr>
          <p:spPr>
            <a:xfrm rot="8102936">
              <a:off x="2179135" y="-408475"/>
              <a:ext cx="248407" cy="28850"/>
            </a:xfrm>
            <a:prstGeom prst="roundRect">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
        <p:nvSpPr>
          <p:cNvPr id="1813" name="Google Shape;1813;p46"/>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p:cSld name="CUSTOM_5_1">
    <p:spTree>
      <p:nvGrpSpPr>
        <p:cNvPr id="1814" name="Shape 1814"/>
        <p:cNvGrpSpPr/>
        <p:nvPr/>
      </p:nvGrpSpPr>
      <p:grpSpPr>
        <a:xfrm>
          <a:off x="0" y="0"/>
          <a:ext cx="0" cy="0"/>
          <a:chOff x="0" y="0"/>
          <a:chExt cx="0" cy="0"/>
        </a:xfrm>
      </p:grpSpPr>
      <p:sp>
        <p:nvSpPr>
          <p:cNvPr id="1815" name="Google Shape;1815;p47"/>
          <p:cNvSpPr/>
          <p:nvPr/>
        </p:nvSpPr>
        <p:spPr>
          <a:xfrm>
            <a:off x="796268" y="185822"/>
            <a:ext cx="3487200" cy="48894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16" name="Google Shape;1816;p47"/>
          <p:cNvSpPr/>
          <p:nvPr/>
        </p:nvSpPr>
        <p:spPr>
          <a:xfrm>
            <a:off x="947269" y="316969"/>
            <a:ext cx="3199200" cy="4626900"/>
          </a:xfrm>
          <a:prstGeom prst="roundRect">
            <a:avLst>
              <a:gd fmla="val 6298" name="adj"/>
            </a:avLst>
          </a:prstGeom>
          <a:noFill/>
          <a:ln cap="flat" cmpd="sng" w="3810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17" name="Google Shape;1817;p47"/>
          <p:cNvSpPr/>
          <p:nvPr/>
        </p:nvSpPr>
        <p:spPr>
          <a:xfrm>
            <a:off x="933506" y="316969"/>
            <a:ext cx="3212700" cy="976200"/>
          </a:xfrm>
          <a:prstGeom prst="round2SameRect">
            <a:avLst>
              <a:gd fmla="val 16667" name="adj1"/>
              <a:gd fmla="val 0" name="adj2"/>
            </a:avLst>
          </a:prstGeom>
          <a:solidFill>
            <a:schemeClr val="accent3"/>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18" name="Google Shape;1818;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1819" name="Google Shape;1819;p47"/>
          <p:cNvSpPr txBox="1"/>
          <p:nvPr>
            <p:ph type="title"/>
          </p:nvPr>
        </p:nvSpPr>
        <p:spPr>
          <a:xfrm>
            <a:off x="1009125" y="513694"/>
            <a:ext cx="30513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b="0"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20" name="Google Shape;1820;p47"/>
          <p:cNvSpPr txBox="1"/>
          <p:nvPr>
            <p:ph idx="1" type="body"/>
          </p:nvPr>
        </p:nvSpPr>
        <p:spPr>
          <a:xfrm>
            <a:off x="1009125" y="1565194"/>
            <a:ext cx="3051300" cy="3098100"/>
          </a:xfrm>
          <a:prstGeom prst="rect">
            <a:avLst/>
          </a:prstGeom>
        </p:spPr>
        <p:txBody>
          <a:bodyPr anchorCtr="0" anchor="t" bIns="91425" lIns="91425" spcFirstLastPara="1" rIns="91425" wrap="square" tIns="91425">
            <a:noAutofit/>
          </a:bodyPr>
          <a:lstStyle>
            <a:lvl1pPr indent="-342900" lvl="0" marL="457200">
              <a:lnSpc>
                <a:spcPct val="115000"/>
              </a:lnSpc>
              <a:spcBef>
                <a:spcPts val="0"/>
              </a:spcBef>
              <a:spcAft>
                <a:spcPts val="0"/>
              </a:spcAft>
              <a:buSzPts val="1800"/>
              <a:buChar char="●"/>
              <a:defRPr sz="1800"/>
            </a:lvl1pPr>
            <a:lvl2pPr indent="-342900" lvl="1" marL="914400">
              <a:lnSpc>
                <a:spcPct val="115000"/>
              </a:lnSpc>
              <a:spcBef>
                <a:spcPts val="1600"/>
              </a:spcBef>
              <a:spcAft>
                <a:spcPts val="0"/>
              </a:spcAft>
              <a:buSzPts val="1800"/>
              <a:buChar char="○"/>
              <a:defRPr sz="1800"/>
            </a:lvl2pPr>
            <a:lvl3pPr indent="-342900" lvl="2" marL="1371600">
              <a:lnSpc>
                <a:spcPct val="115000"/>
              </a:lnSpc>
              <a:spcBef>
                <a:spcPts val="1600"/>
              </a:spcBef>
              <a:spcAft>
                <a:spcPts val="0"/>
              </a:spcAft>
              <a:buSzPts val="1800"/>
              <a:buChar char="■"/>
              <a:defRPr sz="1800"/>
            </a:lvl3pPr>
            <a:lvl4pPr indent="-342900" lvl="3" marL="1828800">
              <a:lnSpc>
                <a:spcPct val="115000"/>
              </a:lnSpc>
              <a:spcBef>
                <a:spcPts val="1600"/>
              </a:spcBef>
              <a:spcAft>
                <a:spcPts val="0"/>
              </a:spcAft>
              <a:buSzPts val="1800"/>
              <a:buChar char="●"/>
              <a:defRPr sz="1800"/>
            </a:lvl4pPr>
            <a:lvl5pPr indent="-342900" lvl="4" marL="2286000">
              <a:lnSpc>
                <a:spcPct val="115000"/>
              </a:lnSpc>
              <a:spcBef>
                <a:spcPts val="1600"/>
              </a:spcBef>
              <a:spcAft>
                <a:spcPts val="0"/>
              </a:spcAft>
              <a:buSzPts val="1800"/>
              <a:buChar char="○"/>
              <a:defRPr sz="1800"/>
            </a:lvl5pPr>
            <a:lvl6pPr indent="-342900" lvl="5" marL="2743200">
              <a:lnSpc>
                <a:spcPct val="115000"/>
              </a:lnSpc>
              <a:spcBef>
                <a:spcPts val="1600"/>
              </a:spcBef>
              <a:spcAft>
                <a:spcPts val="0"/>
              </a:spcAft>
              <a:buSzPts val="1800"/>
              <a:buChar char="■"/>
              <a:defRPr sz="1800"/>
            </a:lvl6pPr>
            <a:lvl7pPr indent="-342900" lvl="6" marL="3200400">
              <a:lnSpc>
                <a:spcPct val="115000"/>
              </a:lnSpc>
              <a:spcBef>
                <a:spcPts val="1600"/>
              </a:spcBef>
              <a:spcAft>
                <a:spcPts val="0"/>
              </a:spcAft>
              <a:buSzPts val="1800"/>
              <a:buChar char="●"/>
              <a:defRPr sz="1800"/>
            </a:lvl7pPr>
            <a:lvl8pPr indent="-342900" lvl="7" marL="3657600">
              <a:lnSpc>
                <a:spcPct val="115000"/>
              </a:lnSpc>
              <a:spcBef>
                <a:spcPts val="1600"/>
              </a:spcBef>
              <a:spcAft>
                <a:spcPts val="0"/>
              </a:spcAft>
              <a:buSzPts val="1800"/>
              <a:buChar char="○"/>
              <a:defRPr sz="1800"/>
            </a:lvl8pPr>
            <a:lvl9pPr indent="-342900" lvl="8" marL="4114800">
              <a:lnSpc>
                <a:spcPct val="115000"/>
              </a:lnSpc>
              <a:spcBef>
                <a:spcPts val="1600"/>
              </a:spcBef>
              <a:spcAft>
                <a:spcPts val="1600"/>
              </a:spcAft>
              <a:buSzPts val="1800"/>
              <a:buChar char="■"/>
              <a:defRPr sz="1800"/>
            </a:lvl9pPr>
          </a:lstStyle>
          <a:p/>
        </p:txBody>
      </p:sp>
      <p:grpSp>
        <p:nvGrpSpPr>
          <p:cNvPr id="1821" name="Google Shape;1821;p47"/>
          <p:cNvGrpSpPr/>
          <p:nvPr/>
        </p:nvGrpSpPr>
        <p:grpSpPr>
          <a:xfrm>
            <a:off x="8759182" y="68112"/>
            <a:ext cx="327674" cy="315921"/>
            <a:chOff x="2205238" y="-492150"/>
            <a:chExt cx="196200" cy="196200"/>
          </a:xfrm>
        </p:grpSpPr>
        <p:sp>
          <p:nvSpPr>
            <p:cNvPr id="1822" name="Google Shape;1822;p47"/>
            <p:cNvSpPr/>
            <p:nvPr/>
          </p:nvSpPr>
          <p:spPr>
            <a:xfrm rot="2702936">
              <a:off x="2179152" y="-408475"/>
              <a:ext cx="248407" cy="28850"/>
            </a:xfrm>
            <a:prstGeom prst="roundRect">
              <a:avLst>
                <a:gd fmla="val 50000" name="adj"/>
              </a:avLst>
            </a:prstGeom>
            <a:solidFill>
              <a:schemeClr val="accent3"/>
            </a:solidFill>
            <a:ln cap="flat" cmpd="sng" w="9525">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23" name="Google Shape;1823;p47"/>
            <p:cNvSpPr/>
            <p:nvPr/>
          </p:nvSpPr>
          <p:spPr>
            <a:xfrm rot="8102936">
              <a:off x="2179135" y="-408475"/>
              <a:ext cx="248407" cy="28850"/>
            </a:xfrm>
            <a:prstGeom prst="roundRect">
              <a:avLst>
                <a:gd fmla="val 50000" name="adj"/>
              </a:avLst>
            </a:prstGeom>
            <a:solidFill>
              <a:schemeClr val="accent3"/>
            </a:solidFill>
            <a:ln cap="flat" cmpd="sng" w="9525">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
        <p:nvSpPr>
          <p:cNvPr id="1824" name="Google Shape;1824;p47"/>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p:cSld name="CUSTOM_5_2">
    <p:spTree>
      <p:nvGrpSpPr>
        <p:cNvPr id="1825" name="Shape 1825"/>
        <p:cNvGrpSpPr/>
        <p:nvPr/>
      </p:nvGrpSpPr>
      <p:grpSpPr>
        <a:xfrm>
          <a:off x="0" y="0"/>
          <a:ext cx="0" cy="0"/>
          <a:chOff x="0" y="0"/>
          <a:chExt cx="0" cy="0"/>
        </a:xfrm>
      </p:grpSpPr>
      <p:sp>
        <p:nvSpPr>
          <p:cNvPr id="1826" name="Google Shape;1826;p48"/>
          <p:cNvSpPr/>
          <p:nvPr/>
        </p:nvSpPr>
        <p:spPr>
          <a:xfrm>
            <a:off x="4682468" y="185822"/>
            <a:ext cx="3487200" cy="48894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27" name="Google Shape;1827;p48"/>
          <p:cNvSpPr/>
          <p:nvPr/>
        </p:nvSpPr>
        <p:spPr>
          <a:xfrm>
            <a:off x="4833469" y="316969"/>
            <a:ext cx="3199200" cy="4626900"/>
          </a:xfrm>
          <a:prstGeom prst="roundRect">
            <a:avLst>
              <a:gd fmla="val 6298" name="adj"/>
            </a:avLst>
          </a:prstGeom>
          <a:noFill/>
          <a:ln cap="flat" cmpd="sng" w="38100">
            <a:solidFill>
              <a:schemeClr val="accent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28" name="Google Shape;1828;p48"/>
          <p:cNvSpPr/>
          <p:nvPr/>
        </p:nvSpPr>
        <p:spPr>
          <a:xfrm>
            <a:off x="4819706" y="316969"/>
            <a:ext cx="3212700" cy="976200"/>
          </a:xfrm>
          <a:prstGeom prst="round2SameRect">
            <a:avLst>
              <a:gd fmla="val 16667" name="adj1"/>
              <a:gd fmla="val 0" name="adj2"/>
            </a:avLst>
          </a:prstGeom>
          <a:solidFill>
            <a:schemeClr val="accent4"/>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29" name="Google Shape;1829;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1830" name="Google Shape;1830;p48"/>
          <p:cNvSpPr txBox="1"/>
          <p:nvPr>
            <p:ph type="title"/>
          </p:nvPr>
        </p:nvSpPr>
        <p:spPr>
          <a:xfrm>
            <a:off x="4895325" y="513694"/>
            <a:ext cx="30513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b="0"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31" name="Google Shape;1831;p48"/>
          <p:cNvSpPr txBox="1"/>
          <p:nvPr>
            <p:ph idx="1" type="body"/>
          </p:nvPr>
        </p:nvSpPr>
        <p:spPr>
          <a:xfrm>
            <a:off x="4895325" y="1565194"/>
            <a:ext cx="3051300" cy="3098100"/>
          </a:xfrm>
          <a:prstGeom prst="rect">
            <a:avLst/>
          </a:prstGeom>
        </p:spPr>
        <p:txBody>
          <a:bodyPr anchorCtr="0" anchor="t" bIns="91425" lIns="91425" spcFirstLastPara="1" rIns="91425" wrap="square" tIns="91425">
            <a:noAutofit/>
          </a:bodyPr>
          <a:lstStyle>
            <a:lvl1pPr indent="-342900" lvl="0" marL="457200">
              <a:lnSpc>
                <a:spcPct val="115000"/>
              </a:lnSpc>
              <a:spcBef>
                <a:spcPts val="0"/>
              </a:spcBef>
              <a:spcAft>
                <a:spcPts val="0"/>
              </a:spcAft>
              <a:buSzPts val="1800"/>
              <a:buChar char="●"/>
              <a:defRPr sz="1800"/>
            </a:lvl1pPr>
            <a:lvl2pPr indent="-342900" lvl="1" marL="914400">
              <a:lnSpc>
                <a:spcPct val="115000"/>
              </a:lnSpc>
              <a:spcBef>
                <a:spcPts val="1600"/>
              </a:spcBef>
              <a:spcAft>
                <a:spcPts val="0"/>
              </a:spcAft>
              <a:buSzPts val="1800"/>
              <a:buChar char="○"/>
              <a:defRPr sz="1800"/>
            </a:lvl2pPr>
            <a:lvl3pPr indent="-342900" lvl="2" marL="1371600">
              <a:lnSpc>
                <a:spcPct val="115000"/>
              </a:lnSpc>
              <a:spcBef>
                <a:spcPts val="1600"/>
              </a:spcBef>
              <a:spcAft>
                <a:spcPts val="0"/>
              </a:spcAft>
              <a:buSzPts val="1800"/>
              <a:buChar char="■"/>
              <a:defRPr sz="1800"/>
            </a:lvl3pPr>
            <a:lvl4pPr indent="-342900" lvl="3" marL="1828800">
              <a:lnSpc>
                <a:spcPct val="115000"/>
              </a:lnSpc>
              <a:spcBef>
                <a:spcPts val="1600"/>
              </a:spcBef>
              <a:spcAft>
                <a:spcPts val="0"/>
              </a:spcAft>
              <a:buSzPts val="1800"/>
              <a:buChar char="●"/>
              <a:defRPr sz="1800"/>
            </a:lvl4pPr>
            <a:lvl5pPr indent="-342900" lvl="4" marL="2286000">
              <a:lnSpc>
                <a:spcPct val="115000"/>
              </a:lnSpc>
              <a:spcBef>
                <a:spcPts val="1600"/>
              </a:spcBef>
              <a:spcAft>
                <a:spcPts val="0"/>
              </a:spcAft>
              <a:buSzPts val="1800"/>
              <a:buChar char="○"/>
              <a:defRPr sz="1800"/>
            </a:lvl5pPr>
            <a:lvl6pPr indent="-342900" lvl="5" marL="2743200">
              <a:lnSpc>
                <a:spcPct val="115000"/>
              </a:lnSpc>
              <a:spcBef>
                <a:spcPts val="1600"/>
              </a:spcBef>
              <a:spcAft>
                <a:spcPts val="0"/>
              </a:spcAft>
              <a:buSzPts val="1800"/>
              <a:buChar char="■"/>
              <a:defRPr sz="1800"/>
            </a:lvl6pPr>
            <a:lvl7pPr indent="-342900" lvl="6" marL="3200400">
              <a:lnSpc>
                <a:spcPct val="115000"/>
              </a:lnSpc>
              <a:spcBef>
                <a:spcPts val="1600"/>
              </a:spcBef>
              <a:spcAft>
                <a:spcPts val="0"/>
              </a:spcAft>
              <a:buSzPts val="1800"/>
              <a:buChar char="●"/>
              <a:defRPr sz="1800"/>
            </a:lvl7pPr>
            <a:lvl8pPr indent="-342900" lvl="7" marL="3657600">
              <a:lnSpc>
                <a:spcPct val="115000"/>
              </a:lnSpc>
              <a:spcBef>
                <a:spcPts val="1600"/>
              </a:spcBef>
              <a:spcAft>
                <a:spcPts val="0"/>
              </a:spcAft>
              <a:buSzPts val="1800"/>
              <a:buChar char="○"/>
              <a:defRPr sz="1800"/>
            </a:lvl8pPr>
            <a:lvl9pPr indent="-342900" lvl="8" marL="4114800">
              <a:lnSpc>
                <a:spcPct val="115000"/>
              </a:lnSpc>
              <a:spcBef>
                <a:spcPts val="1600"/>
              </a:spcBef>
              <a:spcAft>
                <a:spcPts val="1600"/>
              </a:spcAft>
              <a:buSzPts val="1800"/>
              <a:buChar char="■"/>
              <a:defRPr sz="1800"/>
            </a:lvl9pPr>
          </a:lstStyle>
          <a:p/>
        </p:txBody>
      </p:sp>
      <p:sp>
        <p:nvSpPr>
          <p:cNvPr id="1832" name="Google Shape;1832;p48"/>
          <p:cNvSpPr/>
          <p:nvPr/>
        </p:nvSpPr>
        <p:spPr>
          <a:xfrm>
            <a:off x="0" y="4167300"/>
            <a:ext cx="245700" cy="976200"/>
          </a:xfrm>
          <a:prstGeom prst="rect">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pic>
        <p:nvPicPr>
          <p:cNvPr id="1833" name="Google Shape;1833;p48"/>
          <p:cNvPicPr preferRelativeResize="0"/>
          <p:nvPr/>
        </p:nvPicPr>
        <p:blipFill>
          <a:blip r:embed="rId2">
            <a:alphaModFix/>
          </a:blip>
          <a:stretch>
            <a:fillRect/>
          </a:stretch>
        </p:blipFill>
        <p:spPr>
          <a:xfrm>
            <a:off x="8425025" y="91225"/>
            <a:ext cx="628000" cy="648025"/>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ellow">
  <p:cSld name="CUSTOM_5_1_1">
    <p:spTree>
      <p:nvGrpSpPr>
        <p:cNvPr id="1834" name="Shape 1834"/>
        <p:cNvGrpSpPr/>
        <p:nvPr/>
      </p:nvGrpSpPr>
      <p:grpSpPr>
        <a:xfrm>
          <a:off x="0" y="0"/>
          <a:ext cx="0" cy="0"/>
          <a:chOff x="0" y="0"/>
          <a:chExt cx="0" cy="0"/>
        </a:xfrm>
      </p:grpSpPr>
      <p:sp>
        <p:nvSpPr>
          <p:cNvPr id="1835" name="Google Shape;1835;p49"/>
          <p:cNvSpPr/>
          <p:nvPr/>
        </p:nvSpPr>
        <p:spPr>
          <a:xfrm>
            <a:off x="262875" y="185825"/>
            <a:ext cx="4374900" cy="48894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36" name="Google Shape;1836;p49"/>
          <p:cNvSpPr/>
          <p:nvPr/>
        </p:nvSpPr>
        <p:spPr>
          <a:xfrm>
            <a:off x="413875" y="316975"/>
            <a:ext cx="4101000" cy="4626900"/>
          </a:xfrm>
          <a:prstGeom prst="roundRect">
            <a:avLst>
              <a:gd fmla="val 6298" name="adj"/>
            </a:avLst>
          </a:prstGeom>
          <a:noFill/>
          <a:ln cap="flat" cmpd="sng" w="38100">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37" name="Google Shape;1837;p49"/>
          <p:cNvSpPr/>
          <p:nvPr/>
        </p:nvSpPr>
        <p:spPr>
          <a:xfrm>
            <a:off x="400100" y="316975"/>
            <a:ext cx="4101000" cy="769500"/>
          </a:xfrm>
          <a:prstGeom prst="round2SameRect">
            <a:avLst>
              <a:gd fmla="val 16667" name="adj1"/>
              <a:gd fmla="val 0" name="adj2"/>
            </a:avLst>
          </a:prstGeom>
          <a:solidFill>
            <a:schemeClr val="accent5"/>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38" name="Google Shape;1838;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1839" name="Google Shape;1839;p49"/>
          <p:cNvSpPr txBox="1"/>
          <p:nvPr>
            <p:ph type="title"/>
          </p:nvPr>
        </p:nvSpPr>
        <p:spPr>
          <a:xfrm>
            <a:off x="1009125" y="513694"/>
            <a:ext cx="30513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b="0"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40" name="Google Shape;1840;p49"/>
          <p:cNvSpPr txBox="1"/>
          <p:nvPr>
            <p:ph idx="1" type="body"/>
          </p:nvPr>
        </p:nvSpPr>
        <p:spPr>
          <a:xfrm>
            <a:off x="1009125" y="1565194"/>
            <a:ext cx="3051300" cy="3098100"/>
          </a:xfrm>
          <a:prstGeom prst="rect">
            <a:avLst/>
          </a:prstGeom>
        </p:spPr>
        <p:txBody>
          <a:bodyPr anchorCtr="0" anchor="t" bIns="91425" lIns="91425" spcFirstLastPara="1" rIns="91425" wrap="square" tIns="91425">
            <a:noAutofit/>
          </a:bodyPr>
          <a:lstStyle>
            <a:lvl1pPr indent="-342900" lvl="0" marL="457200">
              <a:lnSpc>
                <a:spcPct val="115000"/>
              </a:lnSpc>
              <a:spcBef>
                <a:spcPts val="0"/>
              </a:spcBef>
              <a:spcAft>
                <a:spcPts val="0"/>
              </a:spcAft>
              <a:buSzPts val="1800"/>
              <a:buChar char="●"/>
              <a:defRPr sz="1800"/>
            </a:lvl1pPr>
            <a:lvl2pPr indent="-342900" lvl="1" marL="914400">
              <a:lnSpc>
                <a:spcPct val="115000"/>
              </a:lnSpc>
              <a:spcBef>
                <a:spcPts val="1600"/>
              </a:spcBef>
              <a:spcAft>
                <a:spcPts val="0"/>
              </a:spcAft>
              <a:buSzPts val="1800"/>
              <a:buChar char="○"/>
              <a:defRPr sz="1800"/>
            </a:lvl2pPr>
            <a:lvl3pPr indent="-342900" lvl="2" marL="1371600">
              <a:lnSpc>
                <a:spcPct val="115000"/>
              </a:lnSpc>
              <a:spcBef>
                <a:spcPts val="1600"/>
              </a:spcBef>
              <a:spcAft>
                <a:spcPts val="0"/>
              </a:spcAft>
              <a:buSzPts val="1800"/>
              <a:buChar char="■"/>
              <a:defRPr sz="1800"/>
            </a:lvl3pPr>
            <a:lvl4pPr indent="-342900" lvl="3" marL="1828800">
              <a:lnSpc>
                <a:spcPct val="115000"/>
              </a:lnSpc>
              <a:spcBef>
                <a:spcPts val="1600"/>
              </a:spcBef>
              <a:spcAft>
                <a:spcPts val="0"/>
              </a:spcAft>
              <a:buSzPts val="1800"/>
              <a:buChar char="●"/>
              <a:defRPr sz="1800"/>
            </a:lvl4pPr>
            <a:lvl5pPr indent="-342900" lvl="4" marL="2286000">
              <a:lnSpc>
                <a:spcPct val="115000"/>
              </a:lnSpc>
              <a:spcBef>
                <a:spcPts val="1600"/>
              </a:spcBef>
              <a:spcAft>
                <a:spcPts val="0"/>
              </a:spcAft>
              <a:buSzPts val="1800"/>
              <a:buChar char="○"/>
              <a:defRPr sz="1800"/>
            </a:lvl5pPr>
            <a:lvl6pPr indent="-342900" lvl="5" marL="2743200">
              <a:lnSpc>
                <a:spcPct val="115000"/>
              </a:lnSpc>
              <a:spcBef>
                <a:spcPts val="1600"/>
              </a:spcBef>
              <a:spcAft>
                <a:spcPts val="0"/>
              </a:spcAft>
              <a:buSzPts val="1800"/>
              <a:buChar char="■"/>
              <a:defRPr sz="1800"/>
            </a:lvl6pPr>
            <a:lvl7pPr indent="-342900" lvl="6" marL="3200400">
              <a:lnSpc>
                <a:spcPct val="115000"/>
              </a:lnSpc>
              <a:spcBef>
                <a:spcPts val="1600"/>
              </a:spcBef>
              <a:spcAft>
                <a:spcPts val="0"/>
              </a:spcAft>
              <a:buSzPts val="1800"/>
              <a:buChar char="●"/>
              <a:defRPr sz="1800"/>
            </a:lvl7pPr>
            <a:lvl8pPr indent="-342900" lvl="7" marL="3657600">
              <a:lnSpc>
                <a:spcPct val="115000"/>
              </a:lnSpc>
              <a:spcBef>
                <a:spcPts val="1600"/>
              </a:spcBef>
              <a:spcAft>
                <a:spcPts val="0"/>
              </a:spcAft>
              <a:buSzPts val="1800"/>
              <a:buChar char="○"/>
              <a:defRPr sz="1800"/>
            </a:lvl8pPr>
            <a:lvl9pPr indent="-342900" lvl="8" marL="4114800">
              <a:lnSpc>
                <a:spcPct val="115000"/>
              </a:lnSpc>
              <a:spcBef>
                <a:spcPts val="1600"/>
              </a:spcBef>
              <a:spcAft>
                <a:spcPts val="1600"/>
              </a:spcAft>
              <a:buSzPts val="1800"/>
              <a:buChar char="■"/>
              <a:defRPr sz="1800"/>
            </a:lvl9pPr>
          </a:lstStyle>
          <a:p/>
        </p:txBody>
      </p:sp>
      <p:sp>
        <p:nvSpPr>
          <p:cNvPr id="1841" name="Google Shape;1841;p49"/>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pic>
        <p:nvPicPr>
          <p:cNvPr id="1842" name="Google Shape;1842;p49"/>
          <p:cNvPicPr preferRelativeResize="0"/>
          <p:nvPr/>
        </p:nvPicPr>
        <p:blipFill>
          <a:blip r:embed="rId2">
            <a:alphaModFix/>
          </a:blip>
          <a:stretch>
            <a:fillRect/>
          </a:stretch>
        </p:blipFill>
        <p:spPr>
          <a:xfrm>
            <a:off x="8425025" y="91225"/>
            <a:ext cx="628000" cy="648025"/>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
  <p:cSld name="CUSTOM_5_2_1">
    <p:spTree>
      <p:nvGrpSpPr>
        <p:cNvPr id="1843" name="Shape 1843"/>
        <p:cNvGrpSpPr/>
        <p:nvPr/>
      </p:nvGrpSpPr>
      <p:grpSpPr>
        <a:xfrm>
          <a:off x="0" y="0"/>
          <a:ext cx="0" cy="0"/>
          <a:chOff x="0" y="0"/>
          <a:chExt cx="0" cy="0"/>
        </a:xfrm>
      </p:grpSpPr>
      <p:sp>
        <p:nvSpPr>
          <p:cNvPr id="1844" name="Google Shape;1844;p50"/>
          <p:cNvSpPr/>
          <p:nvPr/>
        </p:nvSpPr>
        <p:spPr>
          <a:xfrm>
            <a:off x="4682468" y="185822"/>
            <a:ext cx="3487200" cy="48894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45" name="Google Shape;1845;p50"/>
          <p:cNvSpPr/>
          <p:nvPr/>
        </p:nvSpPr>
        <p:spPr>
          <a:xfrm>
            <a:off x="4833469" y="316969"/>
            <a:ext cx="3199200" cy="4626900"/>
          </a:xfrm>
          <a:prstGeom prst="roundRect">
            <a:avLst>
              <a:gd fmla="val 6298" name="adj"/>
            </a:avLst>
          </a:prstGeom>
          <a:noFill/>
          <a:ln cap="flat" cmpd="sng" w="3810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46" name="Google Shape;1846;p50"/>
          <p:cNvSpPr/>
          <p:nvPr/>
        </p:nvSpPr>
        <p:spPr>
          <a:xfrm>
            <a:off x="4819706" y="316969"/>
            <a:ext cx="3212700" cy="976200"/>
          </a:xfrm>
          <a:prstGeom prst="round2SameRect">
            <a:avLst>
              <a:gd fmla="val 16667" name="adj1"/>
              <a:gd fmla="val 0" name="adj2"/>
            </a:avLst>
          </a:prstGeom>
          <a:solidFill>
            <a:schemeClr val="accent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47" name="Google Shape;1847;p5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1848" name="Google Shape;1848;p50"/>
          <p:cNvSpPr txBox="1"/>
          <p:nvPr>
            <p:ph type="title"/>
          </p:nvPr>
        </p:nvSpPr>
        <p:spPr>
          <a:xfrm>
            <a:off x="4895325" y="513694"/>
            <a:ext cx="30513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b="0"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49" name="Google Shape;1849;p50"/>
          <p:cNvSpPr txBox="1"/>
          <p:nvPr>
            <p:ph idx="1" type="body"/>
          </p:nvPr>
        </p:nvSpPr>
        <p:spPr>
          <a:xfrm>
            <a:off x="4895325" y="1565194"/>
            <a:ext cx="3051300" cy="3098100"/>
          </a:xfrm>
          <a:prstGeom prst="rect">
            <a:avLst/>
          </a:prstGeom>
        </p:spPr>
        <p:txBody>
          <a:bodyPr anchorCtr="0" anchor="t" bIns="91425" lIns="91425" spcFirstLastPara="1" rIns="91425" wrap="square" tIns="91425">
            <a:noAutofit/>
          </a:bodyPr>
          <a:lstStyle>
            <a:lvl1pPr indent="-342900" lvl="0" marL="457200">
              <a:lnSpc>
                <a:spcPct val="115000"/>
              </a:lnSpc>
              <a:spcBef>
                <a:spcPts val="0"/>
              </a:spcBef>
              <a:spcAft>
                <a:spcPts val="0"/>
              </a:spcAft>
              <a:buSzPts val="1800"/>
              <a:buChar char="●"/>
              <a:defRPr sz="1800"/>
            </a:lvl1pPr>
            <a:lvl2pPr indent="-342900" lvl="1" marL="914400">
              <a:lnSpc>
                <a:spcPct val="115000"/>
              </a:lnSpc>
              <a:spcBef>
                <a:spcPts val="1600"/>
              </a:spcBef>
              <a:spcAft>
                <a:spcPts val="0"/>
              </a:spcAft>
              <a:buSzPts val="1800"/>
              <a:buChar char="○"/>
              <a:defRPr sz="1800"/>
            </a:lvl2pPr>
            <a:lvl3pPr indent="-342900" lvl="2" marL="1371600">
              <a:lnSpc>
                <a:spcPct val="115000"/>
              </a:lnSpc>
              <a:spcBef>
                <a:spcPts val="1600"/>
              </a:spcBef>
              <a:spcAft>
                <a:spcPts val="0"/>
              </a:spcAft>
              <a:buSzPts val="1800"/>
              <a:buChar char="■"/>
              <a:defRPr sz="1800"/>
            </a:lvl3pPr>
            <a:lvl4pPr indent="-342900" lvl="3" marL="1828800">
              <a:lnSpc>
                <a:spcPct val="115000"/>
              </a:lnSpc>
              <a:spcBef>
                <a:spcPts val="1600"/>
              </a:spcBef>
              <a:spcAft>
                <a:spcPts val="0"/>
              </a:spcAft>
              <a:buSzPts val="1800"/>
              <a:buChar char="●"/>
              <a:defRPr sz="1800"/>
            </a:lvl4pPr>
            <a:lvl5pPr indent="-342900" lvl="4" marL="2286000">
              <a:lnSpc>
                <a:spcPct val="115000"/>
              </a:lnSpc>
              <a:spcBef>
                <a:spcPts val="1600"/>
              </a:spcBef>
              <a:spcAft>
                <a:spcPts val="0"/>
              </a:spcAft>
              <a:buSzPts val="1800"/>
              <a:buChar char="○"/>
              <a:defRPr sz="1800"/>
            </a:lvl5pPr>
            <a:lvl6pPr indent="-342900" lvl="5" marL="2743200">
              <a:lnSpc>
                <a:spcPct val="115000"/>
              </a:lnSpc>
              <a:spcBef>
                <a:spcPts val="1600"/>
              </a:spcBef>
              <a:spcAft>
                <a:spcPts val="0"/>
              </a:spcAft>
              <a:buSzPts val="1800"/>
              <a:buChar char="■"/>
              <a:defRPr sz="1800"/>
            </a:lvl6pPr>
            <a:lvl7pPr indent="-342900" lvl="6" marL="3200400">
              <a:lnSpc>
                <a:spcPct val="115000"/>
              </a:lnSpc>
              <a:spcBef>
                <a:spcPts val="1600"/>
              </a:spcBef>
              <a:spcAft>
                <a:spcPts val="0"/>
              </a:spcAft>
              <a:buSzPts val="1800"/>
              <a:buChar char="●"/>
              <a:defRPr sz="1800"/>
            </a:lvl7pPr>
            <a:lvl8pPr indent="-342900" lvl="7" marL="3657600">
              <a:lnSpc>
                <a:spcPct val="115000"/>
              </a:lnSpc>
              <a:spcBef>
                <a:spcPts val="1600"/>
              </a:spcBef>
              <a:spcAft>
                <a:spcPts val="0"/>
              </a:spcAft>
              <a:buSzPts val="1800"/>
              <a:buChar char="○"/>
              <a:defRPr sz="1800"/>
            </a:lvl8pPr>
            <a:lvl9pPr indent="-342900" lvl="8" marL="4114800">
              <a:lnSpc>
                <a:spcPct val="115000"/>
              </a:lnSpc>
              <a:spcBef>
                <a:spcPts val="1600"/>
              </a:spcBef>
              <a:spcAft>
                <a:spcPts val="1600"/>
              </a:spcAft>
              <a:buSzPts val="1800"/>
              <a:buChar char="■"/>
              <a:defRPr sz="1800"/>
            </a:lvl9pPr>
          </a:lstStyle>
          <a:p/>
        </p:txBody>
      </p:sp>
      <p:grpSp>
        <p:nvGrpSpPr>
          <p:cNvPr id="1850" name="Google Shape;1850;p50"/>
          <p:cNvGrpSpPr/>
          <p:nvPr/>
        </p:nvGrpSpPr>
        <p:grpSpPr>
          <a:xfrm>
            <a:off x="8759182" y="68112"/>
            <a:ext cx="327674" cy="315921"/>
            <a:chOff x="2205238" y="-492150"/>
            <a:chExt cx="196200" cy="196200"/>
          </a:xfrm>
        </p:grpSpPr>
        <p:sp>
          <p:nvSpPr>
            <p:cNvPr id="1851" name="Google Shape;1851;p50"/>
            <p:cNvSpPr/>
            <p:nvPr/>
          </p:nvSpPr>
          <p:spPr>
            <a:xfrm rot="2702936">
              <a:off x="2179152" y="-408475"/>
              <a:ext cx="248407" cy="28850"/>
            </a:xfrm>
            <a:prstGeom prst="roundRect">
              <a:avLst>
                <a:gd fmla="val 50000" name="adj"/>
              </a:avLst>
            </a:prstGeom>
            <a:solidFill>
              <a:schemeClr val="accent6"/>
            </a:solidFill>
            <a:ln cap="flat" cmpd="sng" w="9525">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52" name="Google Shape;1852;p50"/>
            <p:cNvSpPr/>
            <p:nvPr/>
          </p:nvSpPr>
          <p:spPr>
            <a:xfrm rot="8102936">
              <a:off x="2179135" y="-408475"/>
              <a:ext cx="248407" cy="28850"/>
            </a:xfrm>
            <a:prstGeom prst="roundRect">
              <a:avLst>
                <a:gd fmla="val 50000" name="adj"/>
              </a:avLst>
            </a:prstGeom>
            <a:solidFill>
              <a:schemeClr val="accent6"/>
            </a:solidFill>
            <a:ln cap="flat" cmpd="sng" w="9525">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
        <p:nvSpPr>
          <p:cNvPr id="1853" name="Google Shape;1853;p50"/>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nk">
  <p:cSld name="CUSTOM_5_1_1_1">
    <p:spTree>
      <p:nvGrpSpPr>
        <p:cNvPr id="1854" name="Shape 1854"/>
        <p:cNvGrpSpPr/>
        <p:nvPr/>
      </p:nvGrpSpPr>
      <p:grpSpPr>
        <a:xfrm>
          <a:off x="0" y="0"/>
          <a:ext cx="0" cy="0"/>
          <a:chOff x="0" y="0"/>
          <a:chExt cx="0" cy="0"/>
        </a:xfrm>
      </p:grpSpPr>
      <p:sp>
        <p:nvSpPr>
          <p:cNvPr id="1855" name="Google Shape;1855;p51"/>
          <p:cNvSpPr/>
          <p:nvPr/>
        </p:nvSpPr>
        <p:spPr>
          <a:xfrm>
            <a:off x="796268" y="185822"/>
            <a:ext cx="3487200" cy="48894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56" name="Google Shape;1856;p51"/>
          <p:cNvSpPr/>
          <p:nvPr/>
        </p:nvSpPr>
        <p:spPr>
          <a:xfrm>
            <a:off x="947269" y="316969"/>
            <a:ext cx="3199200" cy="4626900"/>
          </a:xfrm>
          <a:prstGeom prst="roundRect">
            <a:avLst>
              <a:gd fmla="val 6298" name="adj"/>
            </a:avLst>
          </a:prstGeom>
          <a:noFill/>
          <a:ln cap="flat" cmpd="sng" w="38100">
            <a:solidFill>
              <a:schemeClr val="accen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57" name="Google Shape;1857;p51"/>
          <p:cNvSpPr/>
          <p:nvPr/>
        </p:nvSpPr>
        <p:spPr>
          <a:xfrm>
            <a:off x="933506" y="316969"/>
            <a:ext cx="3212700" cy="976200"/>
          </a:xfrm>
          <a:prstGeom prst="round2SameRect">
            <a:avLst>
              <a:gd fmla="val 16667" name="adj1"/>
              <a:gd fmla="val 0" name="adj2"/>
            </a:avLst>
          </a:prstGeom>
          <a:solidFill>
            <a:schemeClr val="accen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58" name="Google Shape;1858;p5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1859" name="Google Shape;1859;p51"/>
          <p:cNvSpPr txBox="1"/>
          <p:nvPr>
            <p:ph type="title"/>
          </p:nvPr>
        </p:nvSpPr>
        <p:spPr>
          <a:xfrm>
            <a:off x="1009125" y="513694"/>
            <a:ext cx="30513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b="0"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60" name="Google Shape;1860;p51"/>
          <p:cNvSpPr txBox="1"/>
          <p:nvPr>
            <p:ph idx="1" type="body"/>
          </p:nvPr>
        </p:nvSpPr>
        <p:spPr>
          <a:xfrm>
            <a:off x="1009125" y="1565194"/>
            <a:ext cx="3051300" cy="3098100"/>
          </a:xfrm>
          <a:prstGeom prst="rect">
            <a:avLst/>
          </a:prstGeom>
        </p:spPr>
        <p:txBody>
          <a:bodyPr anchorCtr="0" anchor="t" bIns="91425" lIns="91425" spcFirstLastPara="1" rIns="91425" wrap="square" tIns="91425">
            <a:noAutofit/>
          </a:bodyPr>
          <a:lstStyle>
            <a:lvl1pPr indent="-342900" lvl="0" marL="457200">
              <a:lnSpc>
                <a:spcPct val="115000"/>
              </a:lnSpc>
              <a:spcBef>
                <a:spcPts val="0"/>
              </a:spcBef>
              <a:spcAft>
                <a:spcPts val="0"/>
              </a:spcAft>
              <a:buSzPts val="1800"/>
              <a:buChar char="●"/>
              <a:defRPr sz="1800"/>
            </a:lvl1pPr>
            <a:lvl2pPr indent="-342900" lvl="1" marL="914400">
              <a:lnSpc>
                <a:spcPct val="115000"/>
              </a:lnSpc>
              <a:spcBef>
                <a:spcPts val="1600"/>
              </a:spcBef>
              <a:spcAft>
                <a:spcPts val="0"/>
              </a:spcAft>
              <a:buSzPts val="1800"/>
              <a:buChar char="○"/>
              <a:defRPr sz="1800"/>
            </a:lvl2pPr>
            <a:lvl3pPr indent="-342900" lvl="2" marL="1371600">
              <a:lnSpc>
                <a:spcPct val="115000"/>
              </a:lnSpc>
              <a:spcBef>
                <a:spcPts val="1600"/>
              </a:spcBef>
              <a:spcAft>
                <a:spcPts val="0"/>
              </a:spcAft>
              <a:buSzPts val="1800"/>
              <a:buChar char="■"/>
              <a:defRPr sz="1800"/>
            </a:lvl3pPr>
            <a:lvl4pPr indent="-342900" lvl="3" marL="1828800">
              <a:lnSpc>
                <a:spcPct val="115000"/>
              </a:lnSpc>
              <a:spcBef>
                <a:spcPts val="1600"/>
              </a:spcBef>
              <a:spcAft>
                <a:spcPts val="0"/>
              </a:spcAft>
              <a:buSzPts val="1800"/>
              <a:buChar char="●"/>
              <a:defRPr sz="1800"/>
            </a:lvl4pPr>
            <a:lvl5pPr indent="-342900" lvl="4" marL="2286000">
              <a:lnSpc>
                <a:spcPct val="115000"/>
              </a:lnSpc>
              <a:spcBef>
                <a:spcPts val="1600"/>
              </a:spcBef>
              <a:spcAft>
                <a:spcPts val="0"/>
              </a:spcAft>
              <a:buSzPts val="1800"/>
              <a:buChar char="○"/>
              <a:defRPr sz="1800"/>
            </a:lvl5pPr>
            <a:lvl6pPr indent="-342900" lvl="5" marL="2743200">
              <a:lnSpc>
                <a:spcPct val="115000"/>
              </a:lnSpc>
              <a:spcBef>
                <a:spcPts val="1600"/>
              </a:spcBef>
              <a:spcAft>
                <a:spcPts val="0"/>
              </a:spcAft>
              <a:buSzPts val="1800"/>
              <a:buChar char="■"/>
              <a:defRPr sz="1800"/>
            </a:lvl6pPr>
            <a:lvl7pPr indent="-342900" lvl="6" marL="3200400">
              <a:lnSpc>
                <a:spcPct val="115000"/>
              </a:lnSpc>
              <a:spcBef>
                <a:spcPts val="1600"/>
              </a:spcBef>
              <a:spcAft>
                <a:spcPts val="0"/>
              </a:spcAft>
              <a:buSzPts val="1800"/>
              <a:buChar char="●"/>
              <a:defRPr sz="1800"/>
            </a:lvl7pPr>
            <a:lvl8pPr indent="-342900" lvl="7" marL="3657600">
              <a:lnSpc>
                <a:spcPct val="115000"/>
              </a:lnSpc>
              <a:spcBef>
                <a:spcPts val="1600"/>
              </a:spcBef>
              <a:spcAft>
                <a:spcPts val="0"/>
              </a:spcAft>
              <a:buSzPts val="1800"/>
              <a:buChar char="○"/>
              <a:defRPr sz="1800"/>
            </a:lvl8pPr>
            <a:lvl9pPr indent="-342900" lvl="8" marL="4114800">
              <a:lnSpc>
                <a:spcPct val="115000"/>
              </a:lnSpc>
              <a:spcBef>
                <a:spcPts val="1600"/>
              </a:spcBef>
              <a:spcAft>
                <a:spcPts val="1600"/>
              </a:spcAft>
              <a:buSzPts val="1800"/>
              <a:buChar char="■"/>
              <a:defRPr sz="1800"/>
            </a:lvl9pPr>
          </a:lstStyle>
          <a:p/>
        </p:txBody>
      </p:sp>
      <p:grpSp>
        <p:nvGrpSpPr>
          <p:cNvPr id="1861" name="Google Shape;1861;p51"/>
          <p:cNvGrpSpPr/>
          <p:nvPr/>
        </p:nvGrpSpPr>
        <p:grpSpPr>
          <a:xfrm>
            <a:off x="8759182" y="68112"/>
            <a:ext cx="327674" cy="315921"/>
            <a:chOff x="2205238" y="-492150"/>
            <a:chExt cx="196200" cy="196200"/>
          </a:xfrm>
        </p:grpSpPr>
        <p:sp>
          <p:nvSpPr>
            <p:cNvPr id="1862" name="Google Shape;1862;p51"/>
            <p:cNvSpPr/>
            <p:nvPr/>
          </p:nvSpPr>
          <p:spPr>
            <a:xfrm rot="2702936">
              <a:off x="2179152" y="-408475"/>
              <a:ext cx="248407" cy="28850"/>
            </a:xfrm>
            <a:prstGeom prst="roundRect">
              <a:avLst>
                <a:gd fmla="val 50000" name="adj"/>
              </a:avLst>
            </a:prstGeom>
            <a:solidFill>
              <a:schemeClr val="accent1"/>
            </a:solidFill>
            <a:ln cap="flat" cmpd="sng" w="9525">
              <a:solidFill>
                <a:schemeClr val="accen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63" name="Google Shape;1863;p51"/>
            <p:cNvSpPr/>
            <p:nvPr/>
          </p:nvSpPr>
          <p:spPr>
            <a:xfrm rot="8102936">
              <a:off x="2179135" y="-408475"/>
              <a:ext cx="248407" cy="28850"/>
            </a:xfrm>
            <a:prstGeom prst="roundRect">
              <a:avLst>
                <a:gd fmla="val 50000" name="adj"/>
              </a:avLst>
            </a:prstGeom>
            <a:solidFill>
              <a:schemeClr val="accent1"/>
            </a:solidFill>
            <a:ln cap="flat" cmpd="sng" w="9525">
              <a:solidFill>
                <a:schemeClr val="accen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
        <p:nvSpPr>
          <p:cNvPr id="1864" name="Google Shape;1864;p51"/>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rple 1">
  <p:cSld name="CUSTOM_5_3">
    <p:spTree>
      <p:nvGrpSpPr>
        <p:cNvPr id="1865" name="Shape 1865"/>
        <p:cNvGrpSpPr/>
        <p:nvPr/>
      </p:nvGrpSpPr>
      <p:grpSpPr>
        <a:xfrm>
          <a:off x="0" y="0"/>
          <a:ext cx="0" cy="0"/>
          <a:chOff x="0" y="0"/>
          <a:chExt cx="0" cy="0"/>
        </a:xfrm>
      </p:grpSpPr>
      <p:sp>
        <p:nvSpPr>
          <p:cNvPr id="1866" name="Google Shape;1866;p52"/>
          <p:cNvSpPr/>
          <p:nvPr/>
        </p:nvSpPr>
        <p:spPr>
          <a:xfrm>
            <a:off x="4682468" y="185822"/>
            <a:ext cx="3487200" cy="48894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67" name="Google Shape;1867;p52"/>
          <p:cNvSpPr/>
          <p:nvPr/>
        </p:nvSpPr>
        <p:spPr>
          <a:xfrm>
            <a:off x="4833469" y="316969"/>
            <a:ext cx="3199200" cy="4626900"/>
          </a:xfrm>
          <a:prstGeom prst="roundRect">
            <a:avLst>
              <a:gd fmla="val 6298" name="adj"/>
            </a:avLst>
          </a:prstGeom>
          <a:solidFill>
            <a:schemeClr val="accent2"/>
          </a:solidFill>
          <a:ln cap="flat" cmpd="sng" w="38100">
            <a:solidFill>
              <a:schemeClr val="accent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68" name="Google Shape;1868;p52"/>
          <p:cNvSpPr/>
          <p:nvPr/>
        </p:nvSpPr>
        <p:spPr>
          <a:xfrm>
            <a:off x="4819706" y="316969"/>
            <a:ext cx="3212700" cy="976200"/>
          </a:xfrm>
          <a:prstGeom prst="round2SameRect">
            <a:avLst>
              <a:gd fmla="val 16667" name="adj1"/>
              <a:gd fmla="val 0" name="adj2"/>
            </a:avLst>
          </a:pr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69" name="Google Shape;1869;p52"/>
          <p:cNvSpPr txBox="1"/>
          <p:nvPr>
            <p:ph type="title"/>
          </p:nvPr>
        </p:nvSpPr>
        <p:spPr>
          <a:xfrm>
            <a:off x="4895325" y="513694"/>
            <a:ext cx="30513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b="0"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70" name="Google Shape;1870;p52"/>
          <p:cNvSpPr txBox="1"/>
          <p:nvPr>
            <p:ph idx="1" type="body"/>
          </p:nvPr>
        </p:nvSpPr>
        <p:spPr>
          <a:xfrm>
            <a:off x="4895325" y="1565194"/>
            <a:ext cx="3051300" cy="3098100"/>
          </a:xfrm>
          <a:prstGeom prst="rect">
            <a:avLst/>
          </a:prstGeom>
        </p:spPr>
        <p:txBody>
          <a:bodyPr anchorCtr="0" anchor="t" bIns="91425" lIns="91425" spcFirstLastPara="1" rIns="91425" wrap="square" tIns="91425">
            <a:noAutofit/>
          </a:bodyPr>
          <a:lstStyle>
            <a:lvl1pPr indent="-342900" lvl="0" marL="457200" algn="ctr">
              <a:lnSpc>
                <a:spcPct val="115000"/>
              </a:lnSpc>
              <a:spcBef>
                <a:spcPts val="0"/>
              </a:spcBef>
              <a:spcAft>
                <a:spcPts val="0"/>
              </a:spcAft>
              <a:buClr>
                <a:srgbClr val="FFFFFF"/>
              </a:buClr>
              <a:buSzPts val="1800"/>
              <a:buChar char="●"/>
              <a:defRPr sz="1800">
                <a:solidFill>
                  <a:srgbClr val="FFFFFF"/>
                </a:solidFill>
              </a:defRPr>
            </a:lvl1pPr>
            <a:lvl2pPr indent="-342900" lvl="1" marL="914400" algn="ctr">
              <a:lnSpc>
                <a:spcPct val="115000"/>
              </a:lnSpc>
              <a:spcBef>
                <a:spcPts val="1600"/>
              </a:spcBef>
              <a:spcAft>
                <a:spcPts val="0"/>
              </a:spcAft>
              <a:buClr>
                <a:srgbClr val="FFFFFF"/>
              </a:buClr>
              <a:buSzPts val="1800"/>
              <a:buChar char="○"/>
              <a:defRPr sz="1800">
                <a:solidFill>
                  <a:srgbClr val="FFFFFF"/>
                </a:solidFill>
              </a:defRPr>
            </a:lvl2pPr>
            <a:lvl3pPr indent="-342900" lvl="2" marL="1371600" algn="ctr">
              <a:lnSpc>
                <a:spcPct val="115000"/>
              </a:lnSpc>
              <a:spcBef>
                <a:spcPts val="1600"/>
              </a:spcBef>
              <a:spcAft>
                <a:spcPts val="0"/>
              </a:spcAft>
              <a:buClr>
                <a:srgbClr val="FFFFFF"/>
              </a:buClr>
              <a:buSzPts val="1800"/>
              <a:buChar char="■"/>
              <a:defRPr sz="1800">
                <a:solidFill>
                  <a:srgbClr val="FFFFFF"/>
                </a:solidFill>
              </a:defRPr>
            </a:lvl3pPr>
            <a:lvl4pPr indent="-342900" lvl="3" marL="1828800" algn="ctr">
              <a:lnSpc>
                <a:spcPct val="115000"/>
              </a:lnSpc>
              <a:spcBef>
                <a:spcPts val="1600"/>
              </a:spcBef>
              <a:spcAft>
                <a:spcPts val="0"/>
              </a:spcAft>
              <a:buClr>
                <a:srgbClr val="FFFFFF"/>
              </a:buClr>
              <a:buSzPts val="1800"/>
              <a:buChar char="●"/>
              <a:defRPr sz="1800">
                <a:solidFill>
                  <a:srgbClr val="FFFFFF"/>
                </a:solidFill>
              </a:defRPr>
            </a:lvl4pPr>
            <a:lvl5pPr indent="-342900" lvl="4" marL="2286000" algn="ctr">
              <a:lnSpc>
                <a:spcPct val="115000"/>
              </a:lnSpc>
              <a:spcBef>
                <a:spcPts val="1600"/>
              </a:spcBef>
              <a:spcAft>
                <a:spcPts val="0"/>
              </a:spcAft>
              <a:buClr>
                <a:srgbClr val="FFFFFF"/>
              </a:buClr>
              <a:buSzPts val="1800"/>
              <a:buChar char="○"/>
              <a:defRPr sz="1800">
                <a:solidFill>
                  <a:srgbClr val="FFFFFF"/>
                </a:solidFill>
              </a:defRPr>
            </a:lvl5pPr>
            <a:lvl6pPr indent="-342900" lvl="5" marL="2743200" algn="ctr">
              <a:lnSpc>
                <a:spcPct val="115000"/>
              </a:lnSpc>
              <a:spcBef>
                <a:spcPts val="1600"/>
              </a:spcBef>
              <a:spcAft>
                <a:spcPts val="0"/>
              </a:spcAft>
              <a:buClr>
                <a:srgbClr val="FFFFFF"/>
              </a:buClr>
              <a:buSzPts val="1800"/>
              <a:buChar char="■"/>
              <a:defRPr sz="1800">
                <a:solidFill>
                  <a:srgbClr val="FFFFFF"/>
                </a:solidFill>
              </a:defRPr>
            </a:lvl6pPr>
            <a:lvl7pPr indent="-342900" lvl="6" marL="3200400" algn="ctr">
              <a:lnSpc>
                <a:spcPct val="115000"/>
              </a:lnSpc>
              <a:spcBef>
                <a:spcPts val="1600"/>
              </a:spcBef>
              <a:spcAft>
                <a:spcPts val="0"/>
              </a:spcAft>
              <a:buClr>
                <a:srgbClr val="FFFFFF"/>
              </a:buClr>
              <a:buSzPts val="1800"/>
              <a:buChar char="●"/>
              <a:defRPr sz="1800">
                <a:solidFill>
                  <a:srgbClr val="FFFFFF"/>
                </a:solidFill>
              </a:defRPr>
            </a:lvl7pPr>
            <a:lvl8pPr indent="-342900" lvl="7" marL="3657600" algn="ctr">
              <a:lnSpc>
                <a:spcPct val="115000"/>
              </a:lnSpc>
              <a:spcBef>
                <a:spcPts val="1600"/>
              </a:spcBef>
              <a:spcAft>
                <a:spcPts val="0"/>
              </a:spcAft>
              <a:buClr>
                <a:srgbClr val="FFFFFF"/>
              </a:buClr>
              <a:buSzPts val="1800"/>
              <a:buChar char="○"/>
              <a:defRPr sz="1800">
                <a:solidFill>
                  <a:srgbClr val="FFFFFF"/>
                </a:solidFill>
              </a:defRPr>
            </a:lvl8pPr>
            <a:lvl9pPr indent="-342900" lvl="8" marL="4114800" algn="ctr">
              <a:lnSpc>
                <a:spcPct val="115000"/>
              </a:lnSpc>
              <a:spcBef>
                <a:spcPts val="1600"/>
              </a:spcBef>
              <a:spcAft>
                <a:spcPts val="1600"/>
              </a:spcAft>
              <a:buClr>
                <a:srgbClr val="FFFFFF"/>
              </a:buClr>
              <a:buSzPts val="1800"/>
              <a:buChar char="■"/>
              <a:defRPr sz="1800">
                <a:solidFill>
                  <a:srgbClr val="FFFFFF"/>
                </a:solidFill>
              </a:defRPr>
            </a:lvl9pPr>
          </a:lstStyle>
          <a:p/>
        </p:txBody>
      </p:sp>
      <p:sp>
        <p:nvSpPr>
          <p:cNvPr id="1871" name="Google Shape;1871;p52"/>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
        <p:nvSpPr>
          <p:cNvPr id="1872" name="Google Shape;1872;p52"/>
          <p:cNvSpPr/>
          <p:nvPr/>
        </p:nvSpPr>
        <p:spPr>
          <a:xfrm>
            <a:off x="0" y="4055400"/>
            <a:ext cx="347400" cy="1088100"/>
          </a:xfrm>
          <a:prstGeom prst="rect">
            <a:avLst/>
          </a:prstGeom>
          <a:solidFill>
            <a:srgbClr val="F9F5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pic>
        <p:nvPicPr>
          <p:cNvPr id="1873" name="Google Shape;1873;p52"/>
          <p:cNvPicPr preferRelativeResize="0"/>
          <p:nvPr/>
        </p:nvPicPr>
        <p:blipFill>
          <a:blip r:embed="rId2">
            <a:alphaModFix/>
          </a:blip>
          <a:stretch>
            <a:fillRect/>
          </a:stretch>
        </p:blipFill>
        <p:spPr>
          <a:xfrm>
            <a:off x="8425025" y="91225"/>
            <a:ext cx="628000" cy="648025"/>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1">
  <p:cSld name="CUSTOM_5_1_2">
    <p:spTree>
      <p:nvGrpSpPr>
        <p:cNvPr id="1874" name="Shape 1874"/>
        <p:cNvGrpSpPr/>
        <p:nvPr/>
      </p:nvGrpSpPr>
      <p:grpSpPr>
        <a:xfrm>
          <a:off x="0" y="0"/>
          <a:ext cx="0" cy="0"/>
          <a:chOff x="0" y="0"/>
          <a:chExt cx="0" cy="0"/>
        </a:xfrm>
      </p:grpSpPr>
      <p:sp>
        <p:nvSpPr>
          <p:cNvPr id="1875" name="Google Shape;1875;p53"/>
          <p:cNvSpPr/>
          <p:nvPr/>
        </p:nvSpPr>
        <p:spPr>
          <a:xfrm>
            <a:off x="796268" y="185822"/>
            <a:ext cx="3487200" cy="48894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76" name="Google Shape;1876;p53"/>
          <p:cNvSpPr/>
          <p:nvPr/>
        </p:nvSpPr>
        <p:spPr>
          <a:xfrm>
            <a:off x="947269" y="316969"/>
            <a:ext cx="3199200" cy="4626900"/>
          </a:xfrm>
          <a:prstGeom prst="roundRect">
            <a:avLst>
              <a:gd fmla="val 6298" name="adj"/>
            </a:avLst>
          </a:prstGeom>
          <a:solidFill>
            <a:schemeClr val="accent3"/>
          </a:solidFill>
          <a:ln cap="flat" cmpd="sng" w="3810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77" name="Google Shape;1877;p53"/>
          <p:cNvSpPr/>
          <p:nvPr/>
        </p:nvSpPr>
        <p:spPr>
          <a:xfrm>
            <a:off x="933506" y="316969"/>
            <a:ext cx="3212700" cy="976200"/>
          </a:xfrm>
          <a:prstGeom prst="round2SameRect">
            <a:avLst>
              <a:gd fmla="val 16667" name="adj1"/>
              <a:gd fmla="val 0" name="adj2"/>
            </a:avLst>
          </a:prstGeom>
          <a:solidFill>
            <a:schemeClr val="accent3"/>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78" name="Google Shape;1878;p53"/>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
        <p:nvSpPr>
          <p:cNvPr id="1879" name="Google Shape;1879;p53"/>
          <p:cNvSpPr txBox="1"/>
          <p:nvPr>
            <p:ph type="title"/>
          </p:nvPr>
        </p:nvSpPr>
        <p:spPr>
          <a:xfrm>
            <a:off x="1009125" y="513694"/>
            <a:ext cx="30513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b="0"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80" name="Google Shape;1880;p53"/>
          <p:cNvSpPr txBox="1"/>
          <p:nvPr>
            <p:ph idx="1" type="body"/>
          </p:nvPr>
        </p:nvSpPr>
        <p:spPr>
          <a:xfrm>
            <a:off x="1009125" y="1565194"/>
            <a:ext cx="3051300" cy="3098100"/>
          </a:xfrm>
          <a:prstGeom prst="rect">
            <a:avLst/>
          </a:prstGeom>
        </p:spPr>
        <p:txBody>
          <a:bodyPr anchorCtr="0" anchor="t" bIns="91425" lIns="91425" spcFirstLastPara="1" rIns="91425" wrap="square" tIns="91425">
            <a:noAutofit/>
          </a:bodyPr>
          <a:lstStyle>
            <a:lvl1pPr indent="-342900" lvl="0" marL="457200" algn="ctr">
              <a:lnSpc>
                <a:spcPct val="115000"/>
              </a:lnSpc>
              <a:spcBef>
                <a:spcPts val="0"/>
              </a:spcBef>
              <a:spcAft>
                <a:spcPts val="0"/>
              </a:spcAft>
              <a:buClr>
                <a:srgbClr val="FFFFFF"/>
              </a:buClr>
              <a:buSzPts val="1800"/>
              <a:buChar char="●"/>
              <a:defRPr sz="1800">
                <a:solidFill>
                  <a:srgbClr val="FFFFFF"/>
                </a:solidFill>
              </a:defRPr>
            </a:lvl1pPr>
            <a:lvl2pPr indent="-342900" lvl="1" marL="914400" algn="ctr">
              <a:lnSpc>
                <a:spcPct val="115000"/>
              </a:lnSpc>
              <a:spcBef>
                <a:spcPts val="1600"/>
              </a:spcBef>
              <a:spcAft>
                <a:spcPts val="0"/>
              </a:spcAft>
              <a:buClr>
                <a:srgbClr val="FFFFFF"/>
              </a:buClr>
              <a:buSzPts val="1800"/>
              <a:buChar char="○"/>
              <a:defRPr sz="1800">
                <a:solidFill>
                  <a:srgbClr val="FFFFFF"/>
                </a:solidFill>
              </a:defRPr>
            </a:lvl2pPr>
            <a:lvl3pPr indent="-342900" lvl="2" marL="1371600" algn="ctr">
              <a:lnSpc>
                <a:spcPct val="115000"/>
              </a:lnSpc>
              <a:spcBef>
                <a:spcPts val="1600"/>
              </a:spcBef>
              <a:spcAft>
                <a:spcPts val="0"/>
              </a:spcAft>
              <a:buClr>
                <a:srgbClr val="FFFFFF"/>
              </a:buClr>
              <a:buSzPts val="1800"/>
              <a:buChar char="■"/>
              <a:defRPr sz="1800">
                <a:solidFill>
                  <a:srgbClr val="FFFFFF"/>
                </a:solidFill>
              </a:defRPr>
            </a:lvl3pPr>
            <a:lvl4pPr indent="-342900" lvl="3" marL="1828800" algn="ctr">
              <a:lnSpc>
                <a:spcPct val="115000"/>
              </a:lnSpc>
              <a:spcBef>
                <a:spcPts val="1600"/>
              </a:spcBef>
              <a:spcAft>
                <a:spcPts val="0"/>
              </a:spcAft>
              <a:buClr>
                <a:srgbClr val="FFFFFF"/>
              </a:buClr>
              <a:buSzPts val="1800"/>
              <a:buChar char="●"/>
              <a:defRPr sz="1800">
                <a:solidFill>
                  <a:srgbClr val="FFFFFF"/>
                </a:solidFill>
              </a:defRPr>
            </a:lvl4pPr>
            <a:lvl5pPr indent="-342900" lvl="4" marL="2286000" algn="ctr">
              <a:lnSpc>
                <a:spcPct val="115000"/>
              </a:lnSpc>
              <a:spcBef>
                <a:spcPts val="1600"/>
              </a:spcBef>
              <a:spcAft>
                <a:spcPts val="0"/>
              </a:spcAft>
              <a:buClr>
                <a:srgbClr val="FFFFFF"/>
              </a:buClr>
              <a:buSzPts val="1800"/>
              <a:buChar char="○"/>
              <a:defRPr sz="1800">
                <a:solidFill>
                  <a:srgbClr val="FFFFFF"/>
                </a:solidFill>
              </a:defRPr>
            </a:lvl5pPr>
            <a:lvl6pPr indent="-342900" lvl="5" marL="2743200" algn="ctr">
              <a:lnSpc>
                <a:spcPct val="115000"/>
              </a:lnSpc>
              <a:spcBef>
                <a:spcPts val="1600"/>
              </a:spcBef>
              <a:spcAft>
                <a:spcPts val="0"/>
              </a:spcAft>
              <a:buClr>
                <a:srgbClr val="FFFFFF"/>
              </a:buClr>
              <a:buSzPts val="1800"/>
              <a:buChar char="■"/>
              <a:defRPr sz="1800">
                <a:solidFill>
                  <a:srgbClr val="FFFFFF"/>
                </a:solidFill>
              </a:defRPr>
            </a:lvl6pPr>
            <a:lvl7pPr indent="-342900" lvl="6" marL="3200400" algn="ctr">
              <a:lnSpc>
                <a:spcPct val="115000"/>
              </a:lnSpc>
              <a:spcBef>
                <a:spcPts val="1600"/>
              </a:spcBef>
              <a:spcAft>
                <a:spcPts val="0"/>
              </a:spcAft>
              <a:buClr>
                <a:srgbClr val="FFFFFF"/>
              </a:buClr>
              <a:buSzPts val="1800"/>
              <a:buChar char="●"/>
              <a:defRPr sz="1800">
                <a:solidFill>
                  <a:srgbClr val="FFFFFF"/>
                </a:solidFill>
              </a:defRPr>
            </a:lvl7pPr>
            <a:lvl8pPr indent="-342900" lvl="7" marL="3657600" algn="ctr">
              <a:lnSpc>
                <a:spcPct val="115000"/>
              </a:lnSpc>
              <a:spcBef>
                <a:spcPts val="1600"/>
              </a:spcBef>
              <a:spcAft>
                <a:spcPts val="0"/>
              </a:spcAft>
              <a:buClr>
                <a:srgbClr val="FFFFFF"/>
              </a:buClr>
              <a:buSzPts val="1800"/>
              <a:buChar char="○"/>
              <a:defRPr sz="1800">
                <a:solidFill>
                  <a:srgbClr val="FFFFFF"/>
                </a:solidFill>
              </a:defRPr>
            </a:lvl8pPr>
            <a:lvl9pPr indent="-342900" lvl="8" marL="4114800" algn="ctr">
              <a:lnSpc>
                <a:spcPct val="115000"/>
              </a:lnSpc>
              <a:spcBef>
                <a:spcPts val="1600"/>
              </a:spcBef>
              <a:spcAft>
                <a:spcPts val="1600"/>
              </a:spcAft>
              <a:buClr>
                <a:srgbClr val="FFFFFF"/>
              </a:buClr>
              <a:buSzPts val="1800"/>
              <a:buChar char="■"/>
              <a:defRPr sz="1800">
                <a:solidFill>
                  <a:srgbClr val="FFFFFF"/>
                </a:solidFill>
              </a:defRPr>
            </a:lvl9pPr>
          </a:lstStyle>
          <a:p/>
        </p:txBody>
      </p:sp>
      <p:sp>
        <p:nvSpPr>
          <p:cNvPr id="1881" name="Google Shape;1881;p53"/>
          <p:cNvSpPr/>
          <p:nvPr/>
        </p:nvSpPr>
        <p:spPr>
          <a:xfrm>
            <a:off x="0" y="4055400"/>
            <a:ext cx="347400" cy="1088100"/>
          </a:xfrm>
          <a:prstGeom prst="rect">
            <a:avLst/>
          </a:prstGeom>
          <a:solidFill>
            <a:srgbClr val="F9F5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pic>
        <p:nvPicPr>
          <p:cNvPr id="1882" name="Google Shape;1882;p53"/>
          <p:cNvPicPr preferRelativeResize="0"/>
          <p:nvPr/>
        </p:nvPicPr>
        <p:blipFill>
          <a:blip r:embed="rId2">
            <a:alphaModFix/>
          </a:blip>
          <a:stretch>
            <a:fillRect/>
          </a:stretch>
        </p:blipFill>
        <p:spPr>
          <a:xfrm>
            <a:off x="8425025" y="91225"/>
            <a:ext cx="628000" cy="648025"/>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1">
  <p:cSld name="CUSTOM_5_2_2">
    <p:spTree>
      <p:nvGrpSpPr>
        <p:cNvPr id="1883" name="Shape 1883"/>
        <p:cNvGrpSpPr/>
        <p:nvPr/>
      </p:nvGrpSpPr>
      <p:grpSpPr>
        <a:xfrm>
          <a:off x="0" y="0"/>
          <a:ext cx="0" cy="0"/>
          <a:chOff x="0" y="0"/>
          <a:chExt cx="0" cy="0"/>
        </a:xfrm>
      </p:grpSpPr>
      <p:sp>
        <p:nvSpPr>
          <p:cNvPr id="1884" name="Google Shape;1884;p54"/>
          <p:cNvSpPr/>
          <p:nvPr/>
        </p:nvSpPr>
        <p:spPr>
          <a:xfrm>
            <a:off x="4682468" y="185822"/>
            <a:ext cx="3487200" cy="48894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85" name="Google Shape;1885;p54"/>
          <p:cNvSpPr/>
          <p:nvPr/>
        </p:nvSpPr>
        <p:spPr>
          <a:xfrm>
            <a:off x="4833469" y="316969"/>
            <a:ext cx="3199200" cy="4626900"/>
          </a:xfrm>
          <a:prstGeom prst="roundRect">
            <a:avLst>
              <a:gd fmla="val 6298" name="adj"/>
            </a:avLst>
          </a:prstGeom>
          <a:solidFill>
            <a:schemeClr val="accent4"/>
          </a:solidFill>
          <a:ln cap="flat" cmpd="sng" w="38100">
            <a:solidFill>
              <a:schemeClr val="accent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86" name="Google Shape;1886;p54"/>
          <p:cNvSpPr/>
          <p:nvPr/>
        </p:nvSpPr>
        <p:spPr>
          <a:xfrm>
            <a:off x="4819706" y="316969"/>
            <a:ext cx="3212700" cy="976200"/>
          </a:xfrm>
          <a:prstGeom prst="round2SameRect">
            <a:avLst>
              <a:gd fmla="val 16667" name="adj1"/>
              <a:gd fmla="val 0" name="adj2"/>
            </a:avLst>
          </a:prstGeom>
          <a:solidFill>
            <a:schemeClr val="accent4"/>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87" name="Google Shape;1887;p5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1888" name="Google Shape;1888;p54"/>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
        <p:nvSpPr>
          <p:cNvPr id="1889" name="Google Shape;1889;p54"/>
          <p:cNvSpPr txBox="1"/>
          <p:nvPr>
            <p:ph type="title"/>
          </p:nvPr>
        </p:nvSpPr>
        <p:spPr>
          <a:xfrm>
            <a:off x="4895325" y="513694"/>
            <a:ext cx="30513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b="0"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90" name="Google Shape;1890;p54"/>
          <p:cNvSpPr txBox="1"/>
          <p:nvPr>
            <p:ph idx="1" type="body"/>
          </p:nvPr>
        </p:nvSpPr>
        <p:spPr>
          <a:xfrm>
            <a:off x="4895325" y="1565194"/>
            <a:ext cx="3051300" cy="3098100"/>
          </a:xfrm>
          <a:prstGeom prst="rect">
            <a:avLst/>
          </a:prstGeom>
        </p:spPr>
        <p:txBody>
          <a:bodyPr anchorCtr="0" anchor="t" bIns="91425" lIns="91425" spcFirstLastPara="1" rIns="91425" wrap="square" tIns="91425">
            <a:noAutofit/>
          </a:bodyPr>
          <a:lstStyle>
            <a:lvl1pPr indent="-342900" lvl="0" marL="457200" algn="ctr">
              <a:lnSpc>
                <a:spcPct val="115000"/>
              </a:lnSpc>
              <a:spcBef>
                <a:spcPts val="0"/>
              </a:spcBef>
              <a:spcAft>
                <a:spcPts val="0"/>
              </a:spcAft>
              <a:buClr>
                <a:srgbClr val="FFFFFF"/>
              </a:buClr>
              <a:buSzPts val="1800"/>
              <a:buChar char="●"/>
              <a:defRPr sz="1800">
                <a:solidFill>
                  <a:srgbClr val="FFFFFF"/>
                </a:solidFill>
              </a:defRPr>
            </a:lvl1pPr>
            <a:lvl2pPr indent="-342900" lvl="1" marL="914400" algn="ctr">
              <a:lnSpc>
                <a:spcPct val="115000"/>
              </a:lnSpc>
              <a:spcBef>
                <a:spcPts val="1600"/>
              </a:spcBef>
              <a:spcAft>
                <a:spcPts val="0"/>
              </a:spcAft>
              <a:buClr>
                <a:srgbClr val="FFFFFF"/>
              </a:buClr>
              <a:buSzPts val="1800"/>
              <a:buChar char="○"/>
              <a:defRPr sz="1800">
                <a:solidFill>
                  <a:srgbClr val="FFFFFF"/>
                </a:solidFill>
              </a:defRPr>
            </a:lvl2pPr>
            <a:lvl3pPr indent="-342900" lvl="2" marL="1371600" algn="ctr">
              <a:lnSpc>
                <a:spcPct val="115000"/>
              </a:lnSpc>
              <a:spcBef>
                <a:spcPts val="1600"/>
              </a:spcBef>
              <a:spcAft>
                <a:spcPts val="0"/>
              </a:spcAft>
              <a:buClr>
                <a:srgbClr val="FFFFFF"/>
              </a:buClr>
              <a:buSzPts val="1800"/>
              <a:buChar char="■"/>
              <a:defRPr sz="1800">
                <a:solidFill>
                  <a:srgbClr val="FFFFFF"/>
                </a:solidFill>
              </a:defRPr>
            </a:lvl3pPr>
            <a:lvl4pPr indent="-342900" lvl="3" marL="1828800" algn="ctr">
              <a:lnSpc>
                <a:spcPct val="115000"/>
              </a:lnSpc>
              <a:spcBef>
                <a:spcPts val="1600"/>
              </a:spcBef>
              <a:spcAft>
                <a:spcPts val="0"/>
              </a:spcAft>
              <a:buClr>
                <a:srgbClr val="FFFFFF"/>
              </a:buClr>
              <a:buSzPts val="1800"/>
              <a:buChar char="●"/>
              <a:defRPr sz="1800">
                <a:solidFill>
                  <a:srgbClr val="FFFFFF"/>
                </a:solidFill>
              </a:defRPr>
            </a:lvl4pPr>
            <a:lvl5pPr indent="-342900" lvl="4" marL="2286000" algn="ctr">
              <a:lnSpc>
                <a:spcPct val="115000"/>
              </a:lnSpc>
              <a:spcBef>
                <a:spcPts val="1600"/>
              </a:spcBef>
              <a:spcAft>
                <a:spcPts val="0"/>
              </a:spcAft>
              <a:buClr>
                <a:srgbClr val="FFFFFF"/>
              </a:buClr>
              <a:buSzPts val="1800"/>
              <a:buChar char="○"/>
              <a:defRPr sz="1800">
                <a:solidFill>
                  <a:srgbClr val="FFFFFF"/>
                </a:solidFill>
              </a:defRPr>
            </a:lvl5pPr>
            <a:lvl6pPr indent="-342900" lvl="5" marL="2743200" algn="ctr">
              <a:lnSpc>
                <a:spcPct val="115000"/>
              </a:lnSpc>
              <a:spcBef>
                <a:spcPts val="1600"/>
              </a:spcBef>
              <a:spcAft>
                <a:spcPts val="0"/>
              </a:spcAft>
              <a:buClr>
                <a:srgbClr val="FFFFFF"/>
              </a:buClr>
              <a:buSzPts val="1800"/>
              <a:buChar char="■"/>
              <a:defRPr sz="1800">
                <a:solidFill>
                  <a:srgbClr val="FFFFFF"/>
                </a:solidFill>
              </a:defRPr>
            </a:lvl6pPr>
            <a:lvl7pPr indent="-342900" lvl="6" marL="3200400" algn="ctr">
              <a:lnSpc>
                <a:spcPct val="115000"/>
              </a:lnSpc>
              <a:spcBef>
                <a:spcPts val="1600"/>
              </a:spcBef>
              <a:spcAft>
                <a:spcPts val="0"/>
              </a:spcAft>
              <a:buClr>
                <a:srgbClr val="FFFFFF"/>
              </a:buClr>
              <a:buSzPts val="1800"/>
              <a:buChar char="●"/>
              <a:defRPr sz="1800">
                <a:solidFill>
                  <a:srgbClr val="FFFFFF"/>
                </a:solidFill>
              </a:defRPr>
            </a:lvl7pPr>
            <a:lvl8pPr indent="-342900" lvl="7" marL="3657600" algn="ctr">
              <a:lnSpc>
                <a:spcPct val="115000"/>
              </a:lnSpc>
              <a:spcBef>
                <a:spcPts val="1600"/>
              </a:spcBef>
              <a:spcAft>
                <a:spcPts val="0"/>
              </a:spcAft>
              <a:buClr>
                <a:srgbClr val="FFFFFF"/>
              </a:buClr>
              <a:buSzPts val="1800"/>
              <a:buChar char="○"/>
              <a:defRPr sz="1800">
                <a:solidFill>
                  <a:srgbClr val="FFFFFF"/>
                </a:solidFill>
              </a:defRPr>
            </a:lvl8pPr>
            <a:lvl9pPr indent="-342900" lvl="8" marL="4114800" algn="ctr">
              <a:lnSpc>
                <a:spcPct val="115000"/>
              </a:lnSpc>
              <a:spcBef>
                <a:spcPts val="1600"/>
              </a:spcBef>
              <a:spcAft>
                <a:spcPts val="1600"/>
              </a:spcAft>
              <a:buClr>
                <a:srgbClr val="FFFFFF"/>
              </a:buClr>
              <a:buSzPts val="1800"/>
              <a:buChar char="■"/>
              <a:defRPr sz="1800">
                <a:solidFill>
                  <a:srgbClr val="FFFFFF"/>
                </a:solidFill>
              </a:defRPr>
            </a:lvl9pPr>
          </a:lstStyle>
          <a:p/>
        </p:txBody>
      </p:sp>
      <p:sp>
        <p:nvSpPr>
          <p:cNvPr id="1891" name="Google Shape;1891;p54"/>
          <p:cNvSpPr/>
          <p:nvPr/>
        </p:nvSpPr>
        <p:spPr>
          <a:xfrm>
            <a:off x="0" y="4055400"/>
            <a:ext cx="347400" cy="1088100"/>
          </a:xfrm>
          <a:prstGeom prst="rect">
            <a:avLst/>
          </a:prstGeom>
          <a:solidFill>
            <a:srgbClr val="F9F5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ellow 1">
  <p:cSld name="CUSTOM_5_1_1_2">
    <p:spTree>
      <p:nvGrpSpPr>
        <p:cNvPr id="1892" name="Shape 1892"/>
        <p:cNvGrpSpPr/>
        <p:nvPr/>
      </p:nvGrpSpPr>
      <p:grpSpPr>
        <a:xfrm>
          <a:off x="0" y="0"/>
          <a:ext cx="0" cy="0"/>
          <a:chOff x="0" y="0"/>
          <a:chExt cx="0" cy="0"/>
        </a:xfrm>
      </p:grpSpPr>
      <p:sp>
        <p:nvSpPr>
          <p:cNvPr id="1893" name="Google Shape;1893;p55"/>
          <p:cNvSpPr/>
          <p:nvPr/>
        </p:nvSpPr>
        <p:spPr>
          <a:xfrm>
            <a:off x="796268" y="185822"/>
            <a:ext cx="3487200" cy="48894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94" name="Google Shape;1894;p55"/>
          <p:cNvSpPr/>
          <p:nvPr/>
        </p:nvSpPr>
        <p:spPr>
          <a:xfrm>
            <a:off x="947269" y="316969"/>
            <a:ext cx="3199200" cy="4626900"/>
          </a:xfrm>
          <a:prstGeom prst="roundRect">
            <a:avLst>
              <a:gd fmla="val 6298" name="adj"/>
            </a:avLst>
          </a:prstGeom>
          <a:solidFill>
            <a:schemeClr val="accent5"/>
          </a:solidFill>
          <a:ln cap="flat" cmpd="sng" w="38100">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95" name="Google Shape;1895;p55"/>
          <p:cNvSpPr/>
          <p:nvPr/>
        </p:nvSpPr>
        <p:spPr>
          <a:xfrm>
            <a:off x="933506" y="316969"/>
            <a:ext cx="3212700" cy="976200"/>
          </a:xfrm>
          <a:prstGeom prst="round2SameRect">
            <a:avLst>
              <a:gd fmla="val 16667" name="adj1"/>
              <a:gd fmla="val 0" name="adj2"/>
            </a:avLst>
          </a:prstGeom>
          <a:solidFill>
            <a:schemeClr val="accent5"/>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96" name="Google Shape;1896;p5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grpSp>
        <p:nvGrpSpPr>
          <p:cNvPr id="1897" name="Google Shape;1897;p55"/>
          <p:cNvGrpSpPr/>
          <p:nvPr/>
        </p:nvGrpSpPr>
        <p:grpSpPr>
          <a:xfrm>
            <a:off x="8759182" y="68112"/>
            <a:ext cx="327674" cy="315921"/>
            <a:chOff x="2205238" y="-492150"/>
            <a:chExt cx="196200" cy="196200"/>
          </a:xfrm>
        </p:grpSpPr>
        <p:sp>
          <p:nvSpPr>
            <p:cNvPr id="1898" name="Google Shape;1898;p55"/>
            <p:cNvSpPr/>
            <p:nvPr/>
          </p:nvSpPr>
          <p:spPr>
            <a:xfrm rot="2702936">
              <a:off x="2179152" y="-408475"/>
              <a:ext cx="248407" cy="28850"/>
            </a:xfrm>
            <a:prstGeom prst="roundRect">
              <a:avLst>
                <a:gd fmla="val 50000" name="adj"/>
              </a:avLst>
            </a:prstGeom>
            <a:solidFill>
              <a:schemeClr val="accent5"/>
            </a:solidFill>
            <a:ln cap="flat" cmpd="sng" w="9525">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99" name="Google Shape;1899;p55"/>
            <p:cNvSpPr/>
            <p:nvPr/>
          </p:nvSpPr>
          <p:spPr>
            <a:xfrm rot="8102936">
              <a:off x="2179135" y="-408475"/>
              <a:ext cx="248407" cy="28850"/>
            </a:xfrm>
            <a:prstGeom prst="roundRect">
              <a:avLst>
                <a:gd fmla="val 50000" name="adj"/>
              </a:avLst>
            </a:prstGeom>
            <a:solidFill>
              <a:schemeClr val="accent5"/>
            </a:solidFill>
            <a:ln cap="flat" cmpd="sng" w="9525">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
        <p:nvSpPr>
          <p:cNvPr id="1900" name="Google Shape;1900;p55"/>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
        <p:nvSpPr>
          <p:cNvPr id="1901" name="Google Shape;1901;p55"/>
          <p:cNvSpPr txBox="1"/>
          <p:nvPr>
            <p:ph type="title"/>
          </p:nvPr>
        </p:nvSpPr>
        <p:spPr>
          <a:xfrm>
            <a:off x="1009125" y="513694"/>
            <a:ext cx="30513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b="0"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02" name="Google Shape;1902;p55"/>
          <p:cNvSpPr txBox="1"/>
          <p:nvPr>
            <p:ph idx="1" type="body"/>
          </p:nvPr>
        </p:nvSpPr>
        <p:spPr>
          <a:xfrm>
            <a:off x="1009125" y="1565194"/>
            <a:ext cx="3051300" cy="3098100"/>
          </a:xfrm>
          <a:prstGeom prst="rect">
            <a:avLst/>
          </a:prstGeom>
        </p:spPr>
        <p:txBody>
          <a:bodyPr anchorCtr="0" anchor="t" bIns="91425" lIns="91425" spcFirstLastPara="1" rIns="91425" wrap="square" tIns="91425">
            <a:noAutofit/>
          </a:bodyPr>
          <a:lstStyle>
            <a:lvl1pPr indent="-342900" lvl="0" marL="457200" algn="ctr">
              <a:lnSpc>
                <a:spcPct val="115000"/>
              </a:lnSpc>
              <a:spcBef>
                <a:spcPts val="0"/>
              </a:spcBef>
              <a:spcAft>
                <a:spcPts val="0"/>
              </a:spcAft>
              <a:buClr>
                <a:srgbClr val="FFFFFF"/>
              </a:buClr>
              <a:buSzPts val="1800"/>
              <a:buChar char="●"/>
              <a:defRPr sz="1800">
                <a:solidFill>
                  <a:srgbClr val="FFFFFF"/>
                </a:solidFill>
              </a:defRPr>
            </a:lvl1pPr>
            <a:lvl2pPr indent="-342900" lvl="1" marL="914400" algn="ctr">
              <a:lnSpc>
                <a:spcPct val="115000"/>
              </a:lnSpc>
              <a:spcBef>
                <a:spcPts val="1600"/>
              </a:spcBef>
              <a:spcAft>
                <a:spcPts val="0"/>
              </a:spcAft>
              <a:buClr>
                <a:srgbClr val="FFFFFF"/>
              </a:buClr>
              <a:buSzPts val="1800"/>
              <a:buChar char="○"/>
              <a:defRPr sz="1800">
                <a:solidFill>
                  <a:srgbClr val="FFFFFF"/>
                </a:solidFill>
              </a:defRPr>
            </a:lvl2pPr>
            <a:lvl3pPr indent="-342900" lvl="2" marL="1371600" algn="ctr">
              <a:lnSpc>
                <a:spcPct val="115000"/>
              </a:lnSpc>
              <a:spcBef>
                <a:spcPts val="1600"/>
              </a:spcBef>
              <a:spcAft>
                <a:spcPts val="0"/>
              </a:spcAft>
              <a:buClr>
                <a:srgbClr val="FFFFFF"/>
              </a:buClr>
              <a:buSzPts val="1800"/>
              <a:buChar char="■"/>
              <a:defRPr sz="1800">
                <a:solidFill>
                  <a:srgbClr val="FFFFFF"/>
                </a:solidFill>
              </a:defRPr>
            </a:lvl3pPr>
            <a:lvl4pPr indent="-342900" lvl="3" marL="1828800" algn="ctr">
              <a:lnSpc>
                <a:spcPct val="115000"/>
              </a:lnSpc>
              <a:spcBef>
                <a:spcPts val="1600"/>
              </a:spcBef>
              <a:spcAft>
                <a:spcPts val="0"/>
              </a:spcAft>
              <a:buClr>
                <a:srgbClr val="FFFFFF"/>
              </a:buClr>
              <a:buSzPts val="1800"/>
              <a:buChar char="●"/>
              <a:defRPr sz="1800">
                <a:solidFill>
                  <a:srgbClr val="FFFFFF"/>
                </a:solidFill>
              </a:defRPr>
            </a:lvl4pPr>
            <a:lvl5pPr indent="-342900" lvl="4" marL="2286000" algn="ctr">
              <a:lnSpc>
                <a:spcPct val="115000"/>
              </a:lnSpc>
              <a:spcBef>
                <a:spcPts val="1600"/>
              </a:spcBef>
              <a:spcAft>
                <a:spcPts val="0"/>
              </a:spcAft>
              <a:buClr>
                <a:srgbClr val="FFFFFF"/>
              </a:buClr>
              <a:buSzPts val="1800"/>
              <a:buChar char="○"/>
              <a:defRPr sz="1800">
                <a:solidFill>
                  <a:srgbClr val="FFFFFF"/>
                </a:solidFill>
              </a:defRPr>
            </a:lvl5pPr>
            <a:lvl6pPr indent="-342900" lvl="5" marL="2743200" algn="ctr">
              <a:lnSpc>
                <a:spcPct val="115000"/>
              </a:lnSpc>
              <a:spcBef>
                <a:spcPts val="1600"/>
              </a:spcBef>
              <a:spcAft>
                <a:spcPts val="0"/>
              </a:spcAft>
              <a:buClr>
                <a:srgbClr val="FFFFFF"/>
              </a:buClr>
              <a:buSzPts val="1800"/>
              <a:buChar char="■"/>
              <a:defRPr sz="1800">
                <a:solidFill>
                  <a:srgbClr val="FFFFFF"/>
                </a:solidFill>
              </a:defRPr>
            </a:lvl6pPr>
            <a:lvl7pPr indent="-342900" lvl="6" marL="3200400" algn="ctr">
              <a:lnSpc>
                <a:spcPct val="115000"/>
              </a:lnSpc>
              <a:spcBef>
                <a:spcPts val="1600"/>
              </a:spcBef>
              <a:spcAft>
                <a:spcPts val="0"/>
              </a:spcAft>
              <a:buClr>
                <a:srgbClr val="FFFFFF"/>
              </a:buClr>
              <a:buSzPts val="1800"/>
              <a:buChar char="●"/>
              <a:defRPr sz="1800">
                <a:solidFill>
                  <a:srgbClr val="FFFFFF"/>
                </a:solidFill>
              </a:defRPr>
            </a:lvl7pPr>
            <a:lvl8pPr indent="-342900" lvl="7" marL="3657600" algn="ctr">
              <a:lnSpc>
                <a:spcPct val="115000"/>
              </a:lnSpc>
              <a:spcBef>
                <a:spcPts val="1600"/>
              </a:spcBef>
              <a:spcAft>
                <a:spcPts val="0"/>
              </a:spcAft>
              <a:buClr>
                <a:srgbClr val="FFFFFF"/>
              </a:buClr>
              <a:buSzPts val="1800"/>
              <a:buChar char="○"/>
              <a:defRPr sz="1800">
                <a:solidFill>
                  <a:srgbClr val="FFFFFF"/>
                </a:solidFill>
              </a:defRPr>
            </a:lvl8pPr>
            <a:lvl9pPr indent="-342900" lvl="8" marL="4114800" algn="ctr">
              <a:lnSpc>
                <a:spcPct val="115000"/>
              </a:lnSpc>
              <a:spcBef>
                <a:spcPts val="1600"/>
              </a:spcBef>
              <a:spcAft>
                <a:spcPts val="1600"/>
              </a:spcAft>
              <a:buClr>
                <a:srgbClr val="FFFFFF"/>
              </a:buClr>
              <a:buSzPts val="1800"/>
              <a:buChar char="■"/>
              <a:defRPr sz="1800">
                <a:solidFill>
                  <a:srgbClr val="FFFFFF"/>
                </a:solidFill>
              </a:defRPr>
            </a:lvl9pPr>
          </a:lstStyle>
          <a:p/>
        </p:txBody>
      </p:sp>
      <p:grpSp>
        <p:nvGrpSpPr>
          <p:cNvPr id="1903" name="Google Shape;1903;p55"/>
          <p:cNvGrpSpPr/>
          <p:nvPr/>
        </p:nvGrpSpPr>
        <p:grpSpPr>
          <a:xfrm>
            <a:off x="3808577" y="384044"/>
            <a:ext cx="232732" cy="224394"/>
            <a:chOff x="2205238" y="-492150"/>
            <a:chExt cx="196200" cy="196200"/>
          </a:xfrm>
        </p:grpSpPr>
        <p:sp>
          <p:nvSpPr>
            <p:cNvPr id="1904" name="Google Shape;1904;p55"/>
            <p:cNvSpPr/>
            <p:nvPr/>
          </p:nvSpPr>
          <p:spPr>
            <a:xfrm rot="2702936">
              <a:off x="2179152" y="-408475"/>
              <a:ext cx="248407" cy="28850"/>
            </a:xfrm>
            <a:prstGeom prst="roundRect">
              <a:avLst>
                <a:gd fmla="val 50000" name="adj"/>
              </a:avLst>
            </a:prstGeom>
            <a:solidFill>
              <a:srgbClr val="FFFFFF"/>
            </a:solidFill>
            <a:ln cap="flat" cmpd="sng" w="9525">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905" name="Google Shape;1905;p55"/>
            <p:cNvSpPr/>
            <p:nvPr/>
          </p:nvSpPr>
          <p:spPr>
            <a:xfrm rot="8102936">
              <a:off x="2179135" y="-408475"/>
              <a:ext cx="248407" cy="28850"/>
            </a:xfrm>
            <a:prstGeom prst="roundRect">
              <a:avLst>
                <a:gd fmla="val 50000" name="adj"/>
              </a:avLst>
            </a:prstGeom>
            <a:solidFill>
              <a:srgbClr val="FFFFFF"/>
            </a:solidFill>
            <a:ln cap="flat" cmpd="sng" w="9525">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 1">
  <p:cSld name="CUSTOM_5_2_1_1">
    <p:spTree>
      <p:nvGrpSpPr>
        <p:cNvPr id="1906" name="Shape 1906"/>
        <p:cNvGrpSpPr/>
        <p:nvPr/>
      </p:nvGrpSpPr>
      <p:grpSpPr>
        <a:xfrm>
          <a:off x="0" y="0"/>
          <a:ext cx="0" cy="0"/>
          <a:chOff x="0" y="0"/>
          <a:chExt cx="0" cy="0"/>
        </a:xfrm>
      </p:grpSpPr>
      <p:sp>
        <p:nvSpPr>
          <p:cNvPr id="1907" name="Google Shape;1907;p56"/>
          <p:cNvSpPr/>
          <p:nvPr/>
        </p:nvSpPr>
        <p:spPr>
          <a:xfrm>
            <a:off x="4682468" y="185822"/>
            <a:ext cx="3487200" cy="48894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908" name="Google Shape;1908;p56"/>
          <p:cNvSpPr/>
          <p:nvPr/>
        </p:nvSpPr>
        <p:spPr>
          <a:xfrm>
            <a:off x="4833469" y="316969"/>
            <a:ext cx="3199200" cy="4626900"/>
          </a:xfrm>
          <a:prstGeom prst="roundRect">
            <a:avLst>
              <a:gd fmla="val 6298" name="adj"/>
            </a:avLst>
          </a:prstGeom>
          <a:solidFill>
            <a:schemeClr val="accent6"/>
          </a:solidFill>
          <a:ln cap="flat" cmpd="sng" w="3810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909" name="Google Shape;1909;p56"/>
          <p:cNvSpPr/>
          <p:nvPr/>
        </p:nvSpPr>
        <p:spPr>
          <a:xfrm>
            <a:off x="4819706" y="316969"/>
            <a:ext cx="3212700" cy="976200"/>
          </a:xfrm>
          <a:prstGeom prst="round2SameRect">
            <a:avLst>
              <a:gd fmla="val 16667" name="adj1"/>
              <a:gd fmla="val 0" name="adj2"/>
            </a:avLst>
          </a:prstGeom>
          <a:solidFill>
            <a:schemeClr val="accent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910" name="Google Shape;1910;p5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grpSp>
        <p:nvGrpSpPr>
          <p:cNvPr id="1911" name="Google Shape;1911;p56"/>
          <p:cNvGrpSpPr/>
          <p:nvPr/>
        </p:nvGrpSpPr>
        <p:grpSpPr>
          <a:xfrm>
            <a:off x="8759182" y="68112"/>
            <a:ext cx="327674" cy="315921"/>
            <a:chOff x="2205238" y="-492150"/>
            <a:chExt cx="196200" cy="196200"/>
          </a:xfrm>
        </p:grpSpPr>
        <p:sp>
          <p:nvSpPr>
            <p:cNvPr id="1912" name="Google Shape;1912;p56"/>
            <p:cNvSpPr/>
            <p:nvPr/>
          </p:nvSpPr>
          <p:spPr>
            <a:xfrm rot="2702936">
              <a:off x="2179152" y="-408475"/>
              <a:ext cx="248407" cy="28850"/>
            </a:xfrm>
            <a:prstGeom prst="roundRect">
              <a:avLst>
                <a:gd fmla="val 50000" name="adj"/>
              </a:avLst>
            </a:prstGeom>
            <a:solidFill>
              <a:schemeClr val="accent6"/>
            </a:solidFill>
            <a:ln cap="flat" cmpd="sng" w="9525">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913" name="Google Shape;1913;p56"/>
            <p:cNvSpPr/>
            <p:nvPr/>
          </p:nvSpPr>
          <p:spPr>
            <a:xfrm rot="8102936">
              <a:off x="2179135" y="-408475"/>
              <a:ext cx="248407" cy="28850"/>
            </a:xfrm>
            <a:prstGeom prst="roundRect">
              <a:avLst>
                <a:gd fmla="val 50000" name="adj"/>
              </a:avLst>
            </a:prstGeom>
            <a:solidFill>
              <a:schemeClr val="accent6"/>
            </a:solidFill>
            <a:ln cap="flat" cmpd="sng" w="9525">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
        <p:nvSpPr>
          <p:cNvPr id="1914" name="Google Shape;1914;p56"/>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
        <p:nvSpPr>
          <p:cNvPr id="1915" name="Google Shape;1915;p56"/>
          <p:cNvSpPr txBox="1"/>
          <p:nvPr>
            <p:ph type="title"/>
          </p:nvPr>
        </p:nvSpPr>
        <p:spPr>
          <a:xfrm>
            <a:off x="4895325" y="513694"/>
            <a:ext cx="30513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b="0"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16" name="Google Shape;1916;p56"/>
          <p:cNvSpPr txBox="1"/>
          <p:nvPr>
            <p:ph idx="1" type="body"/>
          </p:nvPr>
        </p:nvSpPr>
        <p:spPr>
          <a:xfrm>
            <a:off x="4895325" y="1565194"/>
            <a:ext cx="3051300" cy="3098100"/>
          </a:xfrm>
          <a:prstGeom prst="rect">
            <a:avLst/>
          </a:prstGeom>
        </p:spPr>
        <p:txBody>
          <a:bodyPr anchorCtr="0" anchor="t" bIns="91425" lIns="91425" spcFirstLastPara="1" rIns="91425" wrap="square" tIns="91425">
            <a:noAutofit/>
          </a:bodyPr>
          <a:lstStyle>
            <a:lvl1pPr indent="-342900" lvl="0" marL="457200" algn="ctr">
              <a:lnSpc>
                <a:spcPct val="115000"/>
              </a:lnSpc>
              <a:spcBef>
                <a:spcPts val="0"/>
              </a:spcBef>
              <a:spcAft>
                <a:spcPts val="0"/>
              </a:spcAft>
              <a:buClr>
                <a:srgbClr val="FFFFFF"/>
              </a:buClr>
              <a:buSzPts val="1800"/>
              <a:buChar char="●"/>
              <a:defRPr sz="1800">
                <a:solidFill>
                  <a:srgbClr val="FFFFFF"/>
                </a:solidFill>
              </a:defRPr>
            </a:lvl1pPr>
            <a:lvl2pPr indent="-342900" lvl="1" marL="914400" algn="ctr">
              <a:lnSpc>
                <a:spcPct val="115000"/>
              </a:lnSpc>
              <a:spcBef>
                <a:spcPts val="1600"/>
              </a:spcBef>
              <a:spcAft>
                <a:spcPts val="0"/>
              </a:spcAft>
              <a:buClr>
                <a:srgbClr val="FFFFFF"/>
              </a:buClr>
              <a:buSzPts val="1800"/>
              <a:buChar char="○"/>
              <a:defRPr sz="1800">
                <a:solidFill>
                  <a:srgbClr val="FFFFFF"/>
                </a:solidFill>
              </a:defRPr>
            </a:lvl2pPr>
            <a:lvl3pPr indent="-342900" lvl="2" marL="1371600" algn="ctr">
              <a:lnSpc>
                <a:spcPct val="115000"/>
              </a:lnSpc>
              <a:spcBef>
                <a:spcPts val="1600"/>
              </a:spcBef>
              <a:spcAft>
                <a:spcPts val="0"/>
              </a:spcAft>
              <a:buClr>
                <a:srgbClr val="FFFFFF"/>
              </a:buClr>
              <a:buSzPts val="1800"/>
              <a:buChar char="■"/>
              <a:defRPr sz="1800">
                <a:solidFill>
                  <a:srgbClr val="FFFFFF"/>
                </a:solidFill>
              </a:defRPr>
            </a:lvl3pPr>
            <a:lvl4pPr indent="-342900" lvl="3" marL="1828800" algn="ctr">
              <a:lnSpc>
                <a:spcPct val="115000"/>
              </a:lnSpc>
              <a:spcBef>
                <a:spcPts val="1600"/>
              </a:spcBef>
              <a:spcAft>
                <a:spcPts val="0"/>
              </a:spcAft>
              <a:buClr>
                <a:srgbClr val="FFFFFF"/>
              </a:buClr>
              <a:buSzPts val="1800"/>
              <a:buChar char="●"/>
              <a:defRPr sz="1800">
                <a:solidFill>
                  <a:srgbClr val="FFFFFF"/>
                </a:solidFill>
              </a:defRPr>
            </a:lvl4pPr>
            <a:lvl5pPr indent="-342900" lvl="4" marL="2286000" algn="ctr">
              <a:lnSpc>
                <a:spcPct val="115000"/>
              </a:lnSpc>
              <a:spcBef>
                <a:spcPts val="1600"/>
              </a:spcBef>
              <a:spcAft>
                <a:spcPts val="0"/>
              </a:spcAft>
              <a:buClr>
                <a:srgbClr val="FFFFFF"/>
              </a:buClr>
              <a:buSzPts val="1800"/>
              <a:buChar char="○"/>
              <a:defRPr sz="1800">
                <a:solidFill>
                  <a:srgbClr val="FFFFFF"/>
                </a:solidFill>
              </a:defRPr>
            </a:lvl5pPr>
            <a:lvl6pPr indent="-342900" lvl="5" marL="2743200" algn="ctr">
              <a:lnSpc>
                <a:spcPct val="115000"/>
              </a:lnSpc>
              <a:spcBef>
                <a:spcPts val="1600"/>
              </a:spcBef>
              <a:spcAft>
                <a:spcPts val="0"/>
              </a:spcAft>
              <a:buClr>
                <a:srgbClr val="FFFFFF"/>
              </a:buClr>
              <a:buSzPts val="1800"/>
              <a:buChar char="■"/>
              <a:defRPr sz="1800">
                <a:solidFill>
                  <a:srgbClr val="FFFFFF"/>
                </a:solidFill>
              </a:defRPr>
            </a:lvl6pPr>
            <a:lvl7pPr indent="-342900" lvl="6" marL="3200400" algn="ctr">
              <a:lnSpc>
                <a:spcPct val="115000"/>
              </a:lnSpc>
              <a:spcBef>
                <a:spcPts val="1600"/>
              </a:spcBef>
              <a:spcAft>
                <a:spcPts val="0"/>
              </a:spcAft>
              <a:buClr>
                <a:srgbClr val="FFFFFF"/>
              </a:buClr>
              <a:buSzPts val="1800"/>
              <a:buChar char="●"/>
              <a:defRPr sz="1800">
                <a:solidFill>
                  <a:srgbClr val="FFFFFF"/>
                </a:solidFill>
              </a:defRPr>
            </a:lvl7pPr>
            <a:lvl8pPr indent="-342900" lvl="7" marL="3657600" algn="ctr">
              <a:lnSpc>
                <a:spcPct val="115000"/>
              </a:lnSpc>
              <a:spcBef>
                <a:spcPts val="1600"/>
              </a:spcBef>
              <a:spcAft>
                <a:spcPts val="0"/>
              </a:spcAft>
              <a:buClr>
                <a:srgbClr val="FFFFFF"/>
              </a:buClr>
              <a:buSzPts val="1800"/>
              <a:buChar char="○"/>
              <a:defRPr sz="1800">
                <a:solidFill>
                  <a:srgbClr val="FFFFFF"/>
                </a:solidFill>
              </a:defRPr>
            </a:lvl8pPr>
            <a:lvl9pPr indent="-342900" lvl="8" marL="4114800" algn="ctr">
              <a:lnSpc>
                <a:spcPct val="115000"/>
              </a:lnSpc>
              <a:spcBef>
                <a:spcPts val="1600"/>
              </a:spcBef>
              <a:spcAft>
                <a:spcPts val="1600"/>
              </a:spcAft>
              <a:buClr>
                <a:srgbClr val="FFFFFF"/>
              </a:buClr>
              <a:buSzPts val="1800"/>
              <a:buChar char="■"/>
              <a:defRPr sz="1800">
                <a:solidFill>
                  <a:srgbClr val="FFFFFF"/>
                </a:solidFill>
              </a:defRPr>
            </a:lvl9pPr>
          </a:lstStyle>
          <a:p/>
        </p:txBody>
      </p:sp>
      <p:grpSp>
        <p:nvGrpSpPr>
          <p:cNvPr id="1917" name="Google Shape;1917;p56"/>
          <p:cNvGrpSpPr/>
          <p:nvPr/>
        </p:nvGrpSpPr>
        <p:grpSpPr>
          <a:xfrm>
            <a:off x="7694777" y="384044"/>
            <a:ext cx="232732" cy="224394"/>
            <a:chOff x="2205238" y="-492150"/>
            <a:chExt cx="196200" cy="196200"/>
          </a:xfrm>
        </p:grpSpPr>
        <p:sp>
          <p:nvSpPr>
            <p:cNvPr id="1918" name="Google Shape;1918;p56"/>
            <p:cNvSpPr/>
            <p:nvPr/>
          </p:nvSpPr>
          <p:spPr>
            <a:xfrm rot="2702936">
              <a:off x="2179152" y="-408475"/>
              <a:ext cx="248407" cy="28850"/>
            </a:xfrm>
            <a:prstGeom prst="roundRect">
              <a:avLst>
                <a:gd fmla="val 50000" name="adj"/>
              </a:avLst>
            </a:prstGeom>
            <a:solidFill>
              <a:srgbClr val="FFFFFF"/>
            </a:solidFill>
            <a:ln cap="flat" cmpd="sng" w="9525">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919" name="Google Shape;1919;p56"/>
            <p:cNvSpPr/>
            <p:nvPr/>
          </p:nvSpPr>
          <p:spPr>
            <a:xfrm rot="8102936">
              <a:off x="2179135" y="-408475"/>
              <a:ext cx="248407" cy="28850"/>
            </a:xfrm>
            <a:prstGeom prst="roundRect">
              <a:avLst>
                <a:gd fmla="val 50000" name="adj"/>
              </a:avLst>
            </a:prstGeom>
            <a:solidFill>
              <a:srgbClr val="FFFFFF"/>
            </a:solidFill>
            <a:ln cap="flat" cmpd="sng" w="9525">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nk 1">
  <p:cSld name="CUSTOM_5_1_1_1_1">
    <p:spTree>
      <p:nvGrpSpPr>
        <p:cNvPr id="1920" name="Shape 1920"/>
        <p:cNvGrpSpPr/>
        <p:nvPr/>
      </p:nvGrpSpPr>
      <p:grpSpPr>
        <a:xfrm>
          <a:off x="0" y="0"/>
          <a:ext cx="0" cy="0"/>
          <a:chOff x="0" y="0"/>
          <a:chExt cx="0" cy="0"/>
        </a:xfrm>
      </p:grpSpPr>
      <p:sp>
        <p:nvSpPr>
          <p:cNvPr id="1921" name="Google Shape;1921;p57"/>
          <p:cNvSpPr/>
          <p:nvPr/>
        </p:nvSpPr>
        <p:spPr>
          <a:xfrm>
            <a:off x="796268" y="185822"/>
            <a:ext cx="3487200" cy="4889400"/>
          </a:xfrm>
          <a:prstGeom prst="roundRect">
            <a:avLst>
              <a:gd fmla="val 6298" name="adj"/>
            </a:avLst>
          </a:prstGeom>
          <a:solidFill>
            <a:srgbClr val="F3F3F3"/>
          </a:solidFill>
          <a:ln>
            <a:noFill/>
          </a:ln>
          <a:effectLst>
            <a:outerShdw blurRad="63500" sx="102000" rotWithShape="0" algn="ctr" sy="102000">
              <a:srgbClr val="000000">
                <a:alpha val="4000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922" name="Google Shape;1922;p57"/>
          <p:cNvSpPr/>
          <p:nvPr/>
        </p:nvSpPr>
        <p:spPr>
          <a:xfrm>
            <a:off x="947269" y="316969"/>
            <a:ext cx="3199200" cy="4626900"/>
          </a:xfrm>
          <a:prstGeom prst="roundRect">
            <a:avLst>
              <a:gd fmla="val 6298" name="adj"/>
            </a:avLst>
          </a:prstGeom>
          <a:solidFill>
            <a:schemeClr val="accent1"/>
          </a:solidFill>
          <a:ln cap="flat" cmpd="sng" w="38100">
            <a:solidFill>
              <a:schemeClr val="accen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923" name="Google Shape;1923;p57"/>
          <p:cNvSpPr/>
          <p:nvPr/>
        </p:nvSpPr>
        <p:spPr>
          <a:xfrm>
            <a:off x="933506" y="316969"/>
            <a:ext cx="3212700" cy="976200"/>
          </a:xfrm>
          <a:prstGeom prst="round2SameRect">
            <a:avLst>
              <a:gd fmla="val 16667" name="adj1"/>
              <a:gd fmla="val 0" name="adj2"/>
            </a:avLst>
          </a:prstGeom>
          <a:solidFill>
            <a:schemeClr val="accen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924" name="Google Shape;1924;p57"/>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
        <p:nvSpPr>
          <p:cNvPr id="1925" name="Google Shape;1925;p57"/>
          <p:cNvSpPr txBox="1"/>
          <p:nvPr>
            <p:ph type="title"/>
          </p:nvPr>
        </p:nvSpPr>
        <p:spPr>
          <a:xfrm>
            <a:off x="1009125" y="513694"/>
            <a:ext cx="30513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b="0"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26" name="Google Shape;1926;p57"/>
          <p:cNvSpPr txBox="1"/>
          <p:nvPr>
            <p:ph idx="1" type="body"/>
          </p:nvPr>
        </p:nvSpPr>
        <p:spPr>
          <a:xfrm>
            <a:off x="1009125" y="1565194"/>
            <a:ext cx="3051300" cy="3098100"/>
          </a:xfrm>
          <a:prstGeom prst="rect">
            <a:avLst/>
          </a:prstGeom>
        </p:spPr>
        <p:txBody>
          <a:bodyPr anchorCtr="0" anchor="t" bIns="91425" lIns="91425" spcFirstLastPara="1" rIns="91425" wrap="square" tIns="91425">
            <a:noAutofit/>
          </a:bodyPr>
          <a:lstStyle>
            <a:lvl1pPr indent="-342900" lvl="0" marL="457200" algn="ctr">
              <a:lnSpc>
                <a:spcPct val="115000"/>
              </a:lnSpc>
              <a:spcBef>
                <a:spcPts val="0"/>
              </a:spcBef>
              <a:spcAft>
                <a:spcPts val="0"/>
              </a:spcAft>
              <a:buClr>
                <a:srgbClr val="FFFFFF"/>
              </a:buClr>
              <a:buSzPts val="1800"/>
              <a:buChar char="●"/>
              <a:defRPr sz="1800">
                <a:solidFill>
                  <a:srgbClr val="FFFFFF"/>
                </a:solidFill>
              </a:defRPr>
            </a:lvl1pPr>
            <a:lvl2pPr indent="-342900" lvl="1" marL="914400" algn="ctr">
              <a:lnSpc>
                <a:spcPct val="115000"/>
              </a:lnSpc>
              <a:spcBef>
                <a:spcPts val="1600"/>
              </a:spcBef>
              <a:spcAft>
                <a:spcPts val="0"/>
              </a:spcAft>
              <a:buClr>
                <a:srgbClr val="FFFFFF"/>
              </a:buClr>
              <a:buSzPts val="1800"/>
              <a:buChar char="○"/>
              <a:defRPr sz="1800">
                <a:solidFill>
                  <a:srgbClr val="FFFFFF"/>
                </a:solidFill>
              </a:defRPr>
            </a:lvl2pPr>
            <a:lvl3pPr indent="-342900" lvl="2" marL="1371600" algn="ctr">
              <a:lnSpc>
                <a:spcPct val="115000"/>
              </a:lnSpc>
              <a:spcBef>
                <a:spcPts val="1600"/>
              </a:spcBef>
              <a:spcAft>
                <a:spcPts val="0"/>
              </a:spcAft>
              <a:buClr>
                <a:srgbClr val="FFFFFF"/>
              </a:buClr>
              <a:buSzPts val="1800"/>
              <a:buChar char="■"/>
              <a:defRPr sz="1800">
                <a:solidFill>
                  <a:srgbClr val="FFFFFF"/>
                </a:solidFill>
              </a:defRPr>
            </a:lvl3pPr>
            <a:lvl4pPr indent="-342900" lvl="3" marL="1828800" algn="ctr">
              <a:lnSpc>
                <a:spcPct val="115000"/>
              </a:lnSpc>
              <a:spcBef>
                <a:spcPts val="1600"/>
              </a:spcBef>
              <a:spcAft>
                <a:spcPts val="0"/>
              </a:spcAft>
              <a:buClr>
                <a:srgbClr val="FFFFFF"/>
              </a:buClr>
              <a:buSzPts val="1800"/>
              <a:buChar char="●"/>
              <a:defRPr sz="1800">
                <a:solidFill>
                  <a:srgbClr val="FFFFFF"/>
                </a:solidFill>
              </a:defRPr>
            </a:lvl4pPr>
            <a:lvl5pPr indent="-342900" lvl="4" marL="2286000" algn="ctr">
              <a:lnSpc>
                <a:spcPct val="115000"/>
              </a:lnSpc>
              <a:spcBef>
                <a:spcPts val="1600"/>
              </a:spcBef>
              <a:spcAft>
                <a:spcPts val="0"/>
              </a:spcAft>
              <a:buClr>
                <a:srgbClr val="FFFFFF"/>
              </a:buClr>
              <a:buSzPts val="1800"/>
              <a:buChar char="○"/>
              <a:defRPr sz="1800">
                <a:solidFill>
                  <a:srgbClr val="FFFFFF"/>
                </a:solidFill>
              </a:defRPr>
            </a:lvl5pPr>
            <a:lvl6pPr indent="-342900" lvl="5" marL="2743200" algn="ctr">
              <a:lnSpc>
                <a:spcPct val="115000"/>
              </a:lnSpc>
              <a:spcBef>
                <a:spcPts val="1600"/>
              </a:spcBef>
              <a:spcAft>
                <a:spcPts val="0"/>
              </a:spcAft>
              <a:buClr>
                <a:srgbClr val="FFFFFF"/>
              </a:buClr>
              <a:buSzPts val="1800"/>
              <a:buChar char="■"/>
              <a:defRPr sz="1800">
                <a:solidFill>
                  <a:srgbClr val="FFFFFF"/>
                </a:solidFill>
              </a:defRPr>
            </a:lvl6pPr>
            <a:lvl7pPr indent="-342900" lvl="6" marL="3200400" algn="ctr">
              <a:lnSpc>
                <a:spcPct val="115000"/>
              </a:lnSpc>
              <a:spcBef>
                <a:spcPts val="1600"/>
              </a:spcBef>
              <a:spcAft>
                <a:spcPts val="0"/>
              </a:spcAft>
              <a:buClr>
                <a:srgbClr val="FFFFFF"/>
              </a:buClr>
              <a:buSzPts val="1800"/>
              <a:buChar char="●"/>
              <a:defRPr sz="1800">
                <a:solidFill>
                  <a:srgbClr val="FFFFFF"/>
                </a:solidFill>
              </a:defRPr>
            </a:lvl7pPr>
            <a:lvl8pPr indent="-342900" lvl="7" marL="3657600" algn="ctr">
              <a:lnSpc>
                <a:spcPct val="115000"/>
              </a:lnSpc>
              <a:spcBef>
                <a:spcPts val="1600"/>
              </a:spcBef>
              <a:spcAft>
                <a:spcPts val="0"/>
              </a:spcAft>
              <a:buClr>
                <a:srgbClr val="FFFFFF"/>
              </a:buClr>
              <a:buSzPts val="1800"/>
              <a:buChar char="○"/>
              <a:defRPr sz="1800">
                <a:solidFill>
                  <a:srgbClr val="FFFFFF"/>
                </a:solidFill>
              </a:defRPr>
            </a:lvl8pPr>
            <a:lvl9pPr indent="-342900" lvl="8" marL="4114800" algn="ctr">
              <a:lnSpc>
                <a:spcPct val="115000"/>
              </a:lnSpc>
              <a:spcBef>
                <a:spcPts val="1600"/>
              </a:spcBef>
              <a:spcAft>
                <a:spcPts val="1600"/>
              </a:spcAft>
              <a:buClr>
                <a:srgbClr val="FFFFFF"/>
              </a:buClr>
              <a:buSzPts val="1800"/>
              <a:buChar char="■"/>
              <a:defRPr sz="1800">
                <a:solidFill>
                  <a:srgbClr val="FFFFFF"/>
                </a:solidFill>
              </a:defRPr>
            </a:lvl9pPr>
          </a:lstStyle>
          <a:p/>
        </p:txBody>
      </p:sp>
      <p:sp>
        <p:nvSpPr>
          <p:cNvPr id="1927" name="Google Shape;1927;p57"/>
          <p:cNvSpPr/>
          <p:nvPr/>
        </p:nvSpPr>
        <p:spPr>
          <a:xfrm>
            <a:off x="0" y="4055400"/>
            <a:ext cx="347400" cy="1088100"/>
          </a:xfrm>
          <a:prstGeom prst="rect">
            <a:avLst/>
          </a:prstGeom>
          <a:solidFill>
            <a:srgbClr val="F9F5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sMania">
  <p:cSld name="CUSTOM_13">
    <p:spTree>
      <p:nvGrpSpPr>
        <p:cNvPr id="1928" name="Shape 1928"/>
        <p:cNvGrpSpPr/>
        <p:nvPr/>
      </p:nvGrpSpPr>
      <p:grpSpPr>
        <a:xfrm>
          <a:off x="0" y="0"/>
          <a:ext cx="0" cy="0"/>
          <a:chOff x="0" y="0"/>
          <a:chExt cx="0" cy="0"/>
        </a:xfrm>
      </p:grpSpPr>
      <p:grpSp>
        <p:nvGrpSpPr>
          <p:cNvPr id="1929" name="Google Shape;1929;p58"/>
          <p:cNvGrpSpPr/>
          <p:nvPr/>
        </p:nvGrpSpPr>
        <p:grpSpPr>
          <a:xfrm>
            <a:off x="0" y="0"/>
            <a:ext cx="9144000" cy="5143500"/>
            <a:chOff x="0" y="0"/>
            <a:chExt cx="12192000" cy="6858000"/>
          </a:xfrm>
        </p:grpSpPr>
        <p:sp>
          <p:nvSpPr>
            <p:cNvPr id="1930" name="Google Shape;1930;p58"/>
            <p:cNvSpPr/>
            <p:nvPr/>
          </p:nvSpPr>
          <p:spPr>
            <a:xfrm>
              <a:off x="0" y="0"/>
              <a:ext cx="12192000" cy="6858000"/>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id="1931" name="Google Shape;1931;p58">
              <a:hlinkClick r:id="rId2"/>
            </p:cNvPr>
            <p:cNvPicPr preferRelativeResize="0"/>
            <p:nvPr/>
          </p:nvPicPr>
          <p:blipFill rotWithShape="1">
            <a:blip r:embed="rId3">
              <a:alphaModFix/>
            </a:blip>
            <a:srcRect b="0" l="0" r="0" t="0"/>
            <a:stretch/>
          </p:blipFill>
          <p:spPr>
            <a:xfrm>
              <a:off x="465600" y="331100"/>
              <a:ext cx="5101466" cy="2201299"/>
            </a:xfrm>
            <a:prstGeom prst="rect">
              <a:avLst/>
            </a:prstGeom>
            <a:noFill/>
            <a:ln>
              <a:noFill/>
            </a:ln>
          </p:spPr>
        </p:pic>
        <p:sp>
          <p:nvSpPr>
            <p:cNvPr id="1932" name="Google Shape;1932;p58"/>
            <p:cNvSpPr txBox="1"/>
            <p:nvPr/>
          </p:nvSpPr>
          <p:spPr>
            <a:xfrm>
              <a:off x="463500" y="2858061"/>
              <a:ext cx="8956500" cy="2442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700">
                  <a:solidFill>
                    <a:srgbClr val="3F3F3F"/>
                  </a:solidFill>
                  <a:latin typeface="Poppins"/>
                  <a:ea typeface="Poppins"/>
                  <a:cs typeface="Poppins"/>
                  <a:sym typeface="Poppins"/>
                </a:rPr>
                <a:t>Free </a:t>
              </a:r>
              <a:r>
                <a:rPr lang="en" sz="2700">
                  <a:solidFill>
                    <a:srgbClr val="3F3F3F"/>
                  </a:solidFill>
                  <a:latin typeface="Poppins"/>
                  <a:ea typeface="Poppins"/>
                  <a:cs typeface="Poppins"/>
                  <a:sym typeface="Poppins"/>
                </a:rPr>
                <a:t>themes and templates for </a:t>
              </a:r>
              <a:r>
                <a:rPr b="1" lang="en" sz="2700">
                  <a:solidFill>
                    <a:srgbClr val="3F3F3F"/>
                  </a:solidFill>
                  <a:latin typeface="Poppins"/>
                  <a:ea typeface="Poppins"/>
                  <a:cs typeface="Poppins"/>
                  <a:sym typeface="Poppins"/>
                </a:rPr>
                <a:t>Google Slides</a:t>
              </a:r>
              <a:r>
                <a:rPr lang="en" sz="2700">
                  <a:solidFill>
                    <a:srgbClr val="3F3F3F"/>
                  </a:solidFill>
                  <a:latin typeface="Poppins"/>
                  <a:ea typeface="Poppins"/>
                  <a:cs typeface="Poppins"/>
                  <a:sym typeface="Poppins"/>
                </a:rPr>
                <a:t> or </a:t>
              </a:r>
              <a:r>
                <a:rPr b="1" lang="en" sz="2700">
                  <a:solidFill>
                    <a:srgbClr val="3F3F3F"/>
                  </a:solidFill>
                  <a:latin typeface="Poppins"/>
                  <a:ea typeface="Poppins"/>
                  <a:cs typeface="Poppins"/>
                  <a:sym typeface="Poppins"/>
                </a:rPr>
                <a:t>PowerPoint</a:t>
              </a:r>
              <a:endParaRPr b="1" sz="27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27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27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2700">
                <a:solidFill>
                  <a:srgbClr val="3F3F3F"/>
                </a:solidFill>
                <a:latin typeface="Poppins"/>
                <a:ea typeface="Poppins"/>
                <a:cs typeface="Poppins"/>
                <a:sym typeface="Poppins"/>
              </a:endParaRPr>
            </a:p>
            <a:p>
              <a:pPr indent="0" lvl="0" marL="0" marR="0" rtl="0" algn="l">
                <a:spcBef>
                  <a:spcPts val="0"/>
                </a:spcBef>
                <a:spcAft>
                  <a:spcPts val="0"/>
                </a:spcAft>
                <a:buNone/>
              </a:pPr>
              <a:r>
                <a:rPr b="1" lang="en" sz="2300">
                  <a:solidFill>
                    <a:srgbClr val="FFCB25"/>
                  </a:solidFill>
                  <a:latin typeface="Poppins"/>
                  <a:ea typeface="Poppins"/>
                  <a:cs typeface="Poppins"/>
                  <a:sym typeface="Poppins"/>
                </a:rPr>
                <a:t>NOT to be sold as is or modified!</a:t>
              </a:r>
              <a:endParaRPr b="1" sz="2300">
                <a:solidFill>
                  <a:srgbClr val="FFCB25"/>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Read </a:t>
              </a:r>
              <a:r>
                <a:rPr lang="en" sz="2000" u="sng">
                  <a:solidFill>
                    <a:srgbClr val="3F3F3F"/>
                  </a:solidFill>
                  <a:latin typeface="Poppins"/>
                  <a:ea typeface="Poppins"/>
                  <a:cs typeface="Poppins"/>
                  <a:sym typeface="Poppins"/>
                  <a:hlinkClick r:id="rId4">
                    <a:extLst>
                      <a:ext uri="{A12FA001-AC4F-418D-AE19-62706E023703}">
                        <ahyp:hlinkClr val="tx"/>
                      </a:ext>
                    </a:extLst>
                  </a:hlinkClick>
                </a:rPr>
                <a:t>FAQ</a:t>
              </a:r>
              <a:r>
                <a:rPr b="1" lang="en" sz="3300">
                  <a:solidFill>
                    <a:srgbClr val="FFCB25"/>
                  </a:solidFill>
                  <a:latin typeface="Poppins"/>
                  <a:ea typeface="Poppins"/>
                  <a:cs typeface="Poppins"/>
                  <a:sym typeface="Poppins"/>
                </a:rPr>
                <a:t> </a:t>
              </a:r>
              <a:r>
                <a:rPr lang="en" sz="2000">
                  <a:solidFill>
                    <a:srgbClr val="3F3F3F"/>
                  </a:solidFill>
                  <a:latin typeface="Poppins"/>
                  <a:ea typeface="Poppins"/>
                  <a:cs typeface="Poppins"/>
                  <a:sym typeface="Poppins"/>
                </a:rPr>
                <a:t>on slidesmania.com</a:t>
              </a:r>
              <a:endParaRPr sz="2000">
                <a:solidFill>
                  <a:srgbClr val="3F3F3F"/>
                </a:solidFill>
                <a:latin typeface="Poppins"/>
                <a:ea typeface="Poppins"/>
                <a:cs typeface="Poppins"/>
                <a:sym typeface="Poppins"/>
              </a:endParaRPr>
            </a:p>
          </p:txBody>
        </p:sp>
        <p:cxnSp>
          <p:nvCxnSpPr>
            <p:cNvPr id="1933" name="Google Shape;1933;p58"/>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1934" name="Google Shape;1934;p58">
              <a:hlinkClick r:id="rId5"/>
            </p:cNvPr>
            <p:cNvPicPr preferRelativeResize="0"/>
            <p:nvPr/>
          </p:nvPicPr>
          <p:blipFill>
            <a:blip r:embed="rId6">
              <a:alphaModFix/>
            </a:blip>
            <a:stretch>
              <a:fillRect/>
            </a:stretch>
          </p:blipFill>
          <p:spPr>
            <a:xfrm>
              <a:off x="8982558" y="5912306"/>
              <a:ext cx="713232" cy="637863"/>
            </a:xfrm>
            <a:prstGeom prst="rect">
              <a:avLst/>
            </a:prstGeom>
            <a:noFill/>
            <a:ln>
              <a:noFill/>
            </a:ln>
          </p:spPr>
        </p:pic>
        <p:pic>
          <p:nvPicPr>
            <p:cNvPr id="1935" name="Google Shape;1935;p58">
              <a:hlinkClick r:id="rId7"/>
            </p:cNvPr>
            <p:cNvPicPr preferRelativeResize="0"/>
            <p:nvPr/>
          </p:nvPicPr>
          <p:blipFill>
            <a:blip r:embed="rId8">
              <a:alphaModFix/>
            </a:blip>
            <a:stretch>
              <a:fillRect/>
            </a:stretch>
          </p:blipFill>
          <p:spPr>
            <a:xfrm>
              <a:off x="9764428" y="5916798"/>
              <a:ext cx="708660" cy="628879"/>
            </a:xfrm>
            <a:prstGeom prst="rect">
              <a:avLst/>
            </a:prstGeom>
            <a:noFill/>
            <a:ln>
              <a:noFill/>
            </a:ln>
          </p:spPr>
        </p:pic>
        <p:pic>
          <p:nvPicPr>
            <p:cNvPr id="1936" name="Google Shape;1936;p58">
              <a:hlinkClick r:id="rId9"/>
            </p:cNvPr>
            <p:cNvPicPr preferRelativeResize="0"/>
            <p:nvPr/>
          </p:nvPicPr>
          <p:blipFill>
            <a:blip r:embed="rId10">
              <a:alphaModFix/>
            </a:blip>
            <a:stretch>
              <a:fillRect/>
            </a:stretch>
          </p:blipFill>
          <p:spPr>
            <a:xfrm>
              <a:off x="10541715" y="5905569"/>
              <a:ext cx="612648" cy="624387"/>
            </a:xfrm>
            <a:prstGeom prst="rect">
              <a:avLst/>
            </a:prstGeom>
            <a:noFill/>
            <a:ln>
              <a:noFill/>
            </a:ln>
          </p:spPr>
        </p:pic>
        <p:pic>
          <p:nvPicPr>
            <p:cNvPr id="1937" name="Google Shape;1937;p58">
              <a:hlinkClick r:id="rId11"/>
            </p:cNvPr>
            <p:cNvPicPr preferRelativeResize="0"/>
            <p:nvPr/>
          </p:nvPicPr>
          <p:blipFill>
            <a:blip r:embed="rId12">
              <a:alphaModFix/>
            </a:blip>
            <a:stretch>
              <a:fillRect/>
            </a:stretch>
          </p:blipFill>
          <p:spPr>
            <a:xfrm>
              <a:off x="11219049" y="5916799"/>
              <a:ext cx="699516" cy="601927"/>
            </a:xfrm>
            <a:prstGeom prst="rect">
              <a:avLst/>
            </a:prstGeom>
            <a:noFill/>
            <a:ln>
              <a:noFill/>
            </a:ln>
          </p:spPr>
        </p:pic>
        <p:sp>
          <p:nvSpPr>
            <p:cNvPr id="1938" name="Google Shape;1938;p58"/>
            <p:cNvSpPr txBox="1"/>
            <p:nvPr/>
          </p:nvSpPr>
          <p:spPr>
            <a:xfrm>
              <a:off x="7072500" y="4813375"/>
              <a:ext cx="4915500" cy="1001100"/>
            </a:xfrm>
            <a:prstGeom prst="rect">
              <a:avLst/>
            </a:prstGeom>
            <a:noFill/>
            <a:ln>
              <a:noFill/>
            </a:ln>
          </p:spPr>
          <p:txBody>
            <a:bodyPr anchorCtr="0" anchor="t" bIns="68575" lIns="68575" spcFirstLastPara="1" rIns="68575" wrap="square" tIns="68575">
              <a:noAutofit/>
            </a:bodyPr>
            <a:lstStyle/>
            <a:p>
              <a:pPr indent="0" lvl="0" marL="0" rtl="0" algn="r">
                <a:spcBef>
                  <a:spcPts val="0"/>
                </a:spcBef>
                <a:spcAft>
                  <a:spcPts val="0"/>
                </a:spcAft>
                <a:buNone/>
              </a:pPr>
              <a:r>
                <a:rPr b="1" lang="en" sz="1800">
                  <a:solidFill>
                    <a:srgbClr val="252525"/>
                  </a:solidFill>
                  <a:latin typeface="Homemade Apple"/>
                  <a:ea typeface="Homemade Apple"/>
                  <a:cs typeface="Homemade Apple"/>
                  <a:sym typeface="Homemade Apple"/>
                </a:rPr>
                <a:t>Sharing is caring!</a:t>
              </a:r>
              <a:endParaRPr b="1" sz="1800">
                <a:solidFill>
                  <a:srgbClr val="252525"/>
                </a:solidFill>
                <a:latin typeface="Homemade Apple"/>
                <a:ea typeface="Homemade Apple"/>
                <a:cs typeface="Homemade Apple"/>
                <a:sym typeface="Homemade Apple"/>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theme" Target="../theme/theme1.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5" Type="http://schemas.openxmlformats.org/officeDocument/2006/relationships/slideLayout" Target="../slideLayouts/slideLayout32.xml"/><Relationship Id="rId6" Type="http://schemas.openxmlformats.org/officeDocument/2006/relationships/slideLayout" Target="../slideLayouts/slideLayout33.xml"/><Relationship Id="rId7" Type="http://schemas.openxmlformats.org/officeDocument/2006/relationships/theme" Target="../theme/theme3.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3.xml"/><Relationship Id="rId22" Type="http://schemas.openxmlformats.org/officeDocument/2006/relationships/slideLayout" Target="../slideLayouts/slideLayout55.xml"/><Relationship Id="rId21" Type="http://schemas.openxmlformats.org/officeDocument/2006/relationships/slideLayout" Target="../slideLayouts/slideLayout54.xml"/><Relationship Id="rId23"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3" Type="http://schemas.openxmlformats.org/officeDocument/2006/relationships/slideLayout" Target="../slideLayouts/slideLayout46.xml"/><Relationship Id="rId12" Type="http://schemas.openxmlformats.org/officeDocument/2006/relationships/slideLayout" Target="../slideLayouts/slideLayout45.xml"/><Relationship Id="rId15" Type="http://schemas.openxmlformats.org/officeDocument/2006/relationships/slideLayout" Target="../slideLayouts/slideLayout48.xml"/><Relationship Id="rId14" Type="http://schemas.openxmlformats.org/officeDocument/2006/relationships/slideLayout" Target="../slideLayouts/slideLayout47.xml"/><Relationship Id="rId17" Type="http://schemas.openxmlformats.org/officeDocument/2006/relationships/slideLayout" Target="../slideLayouts/slideLayout50.xml"/><Relationship Id="rId16" Type="http://schemas.openxmlformats.org/officeDocument/2006/relationships/slideLayout" Target="../slideLayouts/slideLayout49.xml"/><Relationship Id="rId19" Type="http://schemas.openxmlformats.org/officeDocument/2006/relationships/slideLayout" Target="../slideLayouts/slideLayout52.xml"/><Relationship Id="rId18"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539500"/>
            <a:ext cx="771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1pPr>
            <a:lvl2pPr lvl="1"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2pPr>
            <a:lvl3pPr lvl="2"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3pPr>
            <a:lvl4pPr lvl="3"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4pPr>
            <a:lvl5pPr lvl="4"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5pPr>
            <a:lvl6pPr lvl="5"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6pPr>
            <a:lvl7pPr lvl="6"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7pPr>
            <a:lvl8pPr lvl="7"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8pPr>
            <a:lvl9pPr lvl="8" rtl="0" algn="ctr">
              <a:spcBef>
                <a:spcPts val="0"/>
              </a:spcBef>
              <a:spcAft>
                <a:spcPts val="0"/>
              </a:spcAft>
              <a:buClr>
                <a:schemeClr val="dk1"/>
              </a:buClr>
              <a:buSzPts val="3000"/>
              <a:buFont typeface="Dela Gothic One"/>
              <a:buNone/>
              <a:defRPr sz="3000">
                <a:solidFill>
                  <a:schemeClr val="dk1"/>
                </a:solidFill>
                <a:latin typeface="Dela Gothic One"/>
                <a:ea typeface="Dela Gothic One"/>
                <a:cs typeface="Dela Gothic One"/>
                <a:sym typeface="Dela Gothic One"/>
              </a:defRPr>
            </a:lvl9pPr>
          </a:lstStyle>
          <a:p/>
        </p:txBody>
      </p:sp>
      <p:sp>
        <p:nvSpPr>
          <p:cNvPr id="7" name="Google Shape;7;p1"/>
          <p:cNvSpPr txBox="1"/>
          <p:nvPr>
            <p:ph idx="1" type="body"/>
          </p:nvPr>
        </p:nvSpPr>
        <p:spPr>
          <a:xfrm>
            <a:off x="713400"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accent5"/>
              </a:buClr>
              <a:buSzPts val="1400"/>
              <a:buFont typeface="Heebo"/>
              <a:buChar char="●"/>
              <a:defRPr>
                <a:solidFill>
                  <a:schemeClr val="accent5"/>
                </a:solidFill>
                <a:latin typeface="Heebo"/>
                <a:ea typeface="Heebo"/>
                <a:cs typeface="Heebo"/>
                <a:sym typeface="Heebo"/>
              </a:defRPr>
            </a:lvl1pPr>
            <a:lvl2pPr indent="-317500" lvl="1" marL="914400">
              <a:lnSpc>
                <a:spcPct val="115000"/>
              </a:lnSpc>
              <a:spcBef>
                <a:spcPts val="1600"/>
              </a:spcBef>
              <a:spcAft>
                <a:spcPts val="0"/>
              </a:spcAft>
              <a:buClr>
                <a:schemeClr val="accent5"/>
              </a:buClr>
              <a:buSzPts val="1400"/>
              <a:buFont typeface="Heebo"/>
              <a:buChar char="○"/>
              <a:defRPr>
                <a:solidFill>
                  <a:schemeClr val="accent5"/>
                </a:solidFill>
                <a:latin typeface="Heebo"/>
                <a:ea typeface="Heebo"/>
                <a:cs typeface="Heebo"/>
                <a:sym typeface="Heebo"/>
              </a:defRPr>
            </a:lvl2pPr>
            <a:lvl3pPr indent="-317500" lvl="2" marL="1371600">
              <a:lnSpc>
                <a:spcPct val="115000"/>
              </a:lnSpc>
              <a:spcBef>
                <a:spcPts val="1600"/>
              </a:spcBef>
              <a:spcAft>
                <a:spcPts val="0"/>
              </a:spcAft>
              <a:buClr>
                <a:schemeClr val="accent5"/>
              </a:buClr>
              <a:buSzPts val="1400"/>
              <a:buFont typeface="Heebo"/>
              <a:buChar char="■"/>
              <a:defRPr>
                <a:solidFill>
                  <a:schemeClr val="accent5"/>
                </a:solidFill>
                <a:latin typeface="Heebo"/>
                <a:ea typeface="Heebo"/>
                <a:cs typeface="Heebo"/>
                <a:sym typeface="Heebo"/>
              </a:defRPr>
            </a:lvl3pPr>
            <a:lvl4pPr indent="-317500" lvl="3" marL="1828800">
              <a:lnSpc>
                <a:spcPct val="115000"/>
              </a:lnSpc>
              <a:spcBef>
                <a:spcPts val="1600"/>
              </a:spcBef>
              <a:spcAft>
                <a:spcPts val="0"/>
              </a:spcAft>
              <a:buClr>
                <a:schemeClr val="accent5"/>
              </a:buClr>
              <a:buSzPts val="1400"/>
              <a:buFont typeface="Heebo"/>
              <a:buChar char="●"/>
              <a:defRPr>
                <a:solidFill>
                  <a:schemeClr val="accent5"/>
                </a:solidFill>
                <a:latin typeface="Heebo"/>
                <a:ea typeface="Heebo"/>
                <a:cs typeface="Heebo"/>
                <a:sym typeface="Heebo"/>
              </a:defRPr>
            </a:lvl4pPr>
            <a:lvl5pPr indent="-317500" lvl="4" marL="2286000">
              <a:lnSpc>
                <a:spcPct val="115000"/>
              </a:lnSpc>
              <a:spcBef>
                <a:spcPts val="1600"/>
              </a:spcBef>
              <a:spcAft>
                <a:spcPts val="0"/>
              </a:spcAft>
              <a:buClr>
                <a:schemeClr val="accent5"/>
              </a:buClr>
              <a:buSzPts val="1400"/>
              <a:buFont typeface="Heebo"/>
              <a:buChar char="○"/>
              <a:defRPr>
                <a:solidFill>
                  <a:schemeClr val="accent5"/>
                </a:solidFill>
                <a:latin typeface="Heebo"/>
                <a:ea typeface="Heebo"/>
                <a:cs typeface="Heebo"/>
                <a:sym typeface="Heebo"/>
              </a:defRPr>
            </a:lvl5pPr>
            <a:lvl6pPr indent="-317500" lvl="5" marL="2743200">
              <a:lnSpc>
                <a:spcPct val="115000"/>
              </a:lnSpc>
              <a:spcBef>
                <a:spcPts val="1600"/>
              </a:spcBef>
              <a:spcAft>
                <a:spcPts val="0"/>
              </a:spcAft>
              <a:buClr>
                <a:schemeClr val="accent5"/>
              </a:buClr>
              <a:buSzPts val="1400"/>
              <a:buFont typeface="Heebo"/>
              <a:buChar char="■"/>
              <a:defRPr>
                <a:solidFill>
                  <a:schemeClr val="accent5"/>
                </a:solidFill>
                <a:latin typeface="Heebo"/>
                <a:ea typeface="Heebo"/>
                <a:cs typeface="Heebo"/>
                <a:sym typeface="Heebo"/>
              </a:defRPr>
            </a:lvl6pPr>
            <a:lvl7pPr indent="-317500" lvl="6" marL="3200400">
              <a:lnSpc>
                <a:spcPct val="115000"/>
              </a:lnSpc>
              <a:spcBef>
                <a:spcPts val="1600"/>
              </a:spcBef>
              <a:spcAft>
                <a:spcPts val="0"/>
              </a:spcAft>
              <a:buClr>
                <a:schemeClr val="accent5"/>
              </a:buClr>
              <a:buSzPts val="1400"/>
              <a:buFont typeface="Heebo"/>
              <a:buChar char="●"/>
              <a:defRPr>
                <a:solidFill>
                  <a:schemeClr val="accent5"/>
                </a:solidFill>
                <a:latin typeface="Heebo"/>
                <a:ea typeface="Heebo"/>
                <a:cs typeface="Heebo"/>
                <a:sym typeface="Heebo"/>
              </a:defRPr>
            </a:lvl7pPr>
            <a:lvl8pPr indent="-317500" lvl="7" marL="3657600">
              <a:lnSpc>
                <a:spcPct val="115000"/>
              </a:lnSpc>
              <a:spcBef>
                <a:spcPts val="1600"/>
              </a:spcBef>
              <a:spcAft>
                <a:spcPts val="0"/>
              </a:spcAft>
              <a:buClr>
                <a:schemeClr val="accent5"/>
              </a:buClr>
              <a:buSzPts val="1400"/>
              <a:buFont typeface="Heebo"/>
              <a:buChar char="○"/>
              <a:defRPr>
                <a:solidFill>
                  <a:schemeClr val="accent5"/>
                </a:solidFill>
                <a:latin typeface="Heebo"/>
                <a:ea typeface="Heebo"/>
                <a:cs typeface="Heebo"/>
                <a:sym typeface="Heebo"/>
              </a:defRPr>
            </a:lvl8pPr>
            <a:lvl9pPr indent="-317500" lvl="8" marL="4114800">
              <a:lnSpc>
                <a:spcPct val="115000"/>
              </a:lnSpc>
              <a:spcBef>
                <a:spcPts val="1600"/>
              </a:spcBef>
              <a:spcAft>
                <a:spcPts val="1600"/>
              </a:spcAft>
              <a:buClr>
                <a:schemeClr val="accent5"/>
              </a:buClr>
              <a:buSzPts val="1400"/>
              <a:buFont typeface="Heebo"/>
              <a:buChar char="■"/>
              <a:defRPr>
                <a:solidFill>
                  <a:schemeClr val="accent5"/>
                </a:solidFill>
                <a:latin typeface="Heebo"/>
                <a:ea typeface="Heebo"/>
                <a:cs typeface="Heebo"/>
                <a:sym typeface="Heeb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63" name="Shape 863"/>
        <p:cNvGrpSpPr/>
        <p:nvPr/>
      </p:nvGrpSpPr>
      <p:grpSpPr>
        <a:xfrm>
          <a:off x="0" y="0"/>
          <a:ext cx="0" cy="0"/>
          <a:chOff x="0" y="0"/>
          <a:chExt cx="0" cy="0"/>
        </a:xfrm>
      </p:grpSpPr>
      <p:sp>
        <p:nvSpPr>
          <p:cNvPr id="864" name="Google Shape;864;p29"/>
          <p:cNvSpPr/>
          <p:nvPr/>
        </p:nvSpPr>
        <p:spPr>
          <a:xfrm>
            <a:off x="-1649" y="0"/>
            <a:ext cx="9153045" cy="5153218"/>
          </a:xfrm>
          <a:custGeom>
            <a:rect b="b" l="l" r="r" t="t"/>
            <a:pathLst>
              <a:path extrusionOk="0" h="6870957" w="12204060">
                <a:moveTo>
                  <a:pt x="12204061" y="508642"/>
                </a:moveTo>
                <a:lnTo>
                  <a:pt x="12204061" y="3235935"/>
                </a:lnTo>
                <a:cubicBezTo>
                  <a:pt x="11982949" y="3505429"/>
                  <a:pt x="11731682" y="3753833"/>
                  <a:pt x="11489004" y="4004814"/>
                </a:cubicBezTo>
                <a:cubicBezTo>
                  <a:pt x="11077510" y="4430336"/>
                  <a:pt x="10672982" y="4891072"/>
                  <a:pt x="10491569" y="5454491"/>
                </a:cubicBezTo>
                <a:cubicBezTo>
                  <a:pt x="10382398" y="5793839"/>
                  <a:pt x="10357682" y="6161340"/>
                  <a:pt x="10201177" y="6481699"/>
                </a:cubicBezTo>
                <a:cubicBezTo>
                  <a:pt x="10128841" y="6629710"/>
                  <a:pt x="10031406" y="6759495"/>
                  <a:pt x="9915554" y="6870957"/>
                </a:cubicBezTo>
                <a:lnTo>
                  <a:pt x="6753960" y="6870957"/>
                </a:lnTo>
                <a:cubicBezTo>
                  <a:pt x="6643070" y="6818184"/>
                  <a:pt x="6533040" y="6763980"/>
                  <a:pt x="6423677" y="6709680"/>
                </a:cubicBezTo>
                <a:cubicBezTo>
                  <a:pt x="6075549" y="6537048"/>
                  <a:pt x="5645255" y="6365370"/>
                  <a:pt x="5321175" y="6579800"/>
                </a:cubicBezTo>
                <a:cubicBezTo>
                  <a:pt x="5210190" y="6653282"/>
                  <a:pt x="5131556" y="6761690"/>
                  <a:pt x="5053303" y="6870957"/>
                </a:cubicBezTo>
                <a:lnTo>
                  <a:pt x="0" y="6870957"/>
                </a:lnTo>
                <a:lnTo>
                  <a:pt x="0" y="4300456"/>
                </a:lnTo>
                <a:cubicBezTo>
                  <a:pt x="161181" y="4252168"/>
                  <a:pt x="334864" y="4279080"/>
                  <a:pt x="500721" y="4250069"/>
                </a:cubicBezTo>
                <a:cubicBezTo>
                  <a:pt x="802852" y="4197105"/>
                  <a:pt x="1041714" y="3944407"/>
                  <a:pt x="1051925" y="3631492"/>
                </a:cubicBezTo>
                <a:cubicBezTo>
                  <a:pt x="1062804" y="3299682"/>
                  <a:pt x="827187" y="3018927"/>
                  <a:pt x="685664" y="2718704"/>
                </a:cubicBezTo>
                <a:cubicBezTo>
                  <a:pt x="269971" y="1837122"/>
                  <a:pt x="727653" y="715820"/>
                  <a:pt x="1538904" y="175782"/>
                </a:cubicBezTo>
                <a:cubicBezTo>
                  <a:pt x="1637769" y="109935"/>
                  <a:pt x="1740356" y="51437"/>
                  <a:pt x="1845997" y="0"/>
                </a:cubicBezTo>
                <a:lnTo>
                  <a:pt x="5156749" y="0"/>
                </a:lnTo>
                <a:cubicBezTo>
                  <a:pt x="5337016" y="28152"/>
                  <a:pt x="5517856" y="38363"/>
                  <a:pt x="5699077" y="12406"/>
                </a:cubicBezTo>
                <a:cubicBezTo>
                  <a:pt x="5723508" y="8875"/>
                  <a:pt x="5747747" y="4771"/>
                  <a:pt x="5771795" y="0"/>
                </a:cubicBezTo>
                <a:lnTo>
                  <a:pt x="9475718" y="0"/>
                </a:lnTo>
                <a:cubicBezTo>
                  <a:pt x="10004305" y="121769"/>
                  <a:pt x="10559802" y="94571"/>
                  <a:pt x="11101176" y="156123"/>
                </a:cubicBezTo>
                <a:cubicBezTo>
                  <a:pt x="11484614" y="199735"/>
                  <a:pt x="11883797" y="303849"/>
                  <a:pt x="12204061" y="508642"/>
                </a:cubicBezTo>
                <a:close/>
              </a:path>
            </a:pathLst>
          </a:custGeom>
          <a:solidFill>
            <a:schemeClr val="dk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65" name="Google Shape;865;p29"/>
          <p:cNvSpPr/>
          <p:nvPr/>
        </p:nvSpPr>
        <p:spPr>
          <a:xfrm>
            <a:off x="0" y="67153"/>
            <a:ext cx="8422965" cy="5087352"/>
          </a:xfrm>
          <a:custGeom>
            <a:rect b="b" l="l" r="r" t="t"/>
            <a:pathLst>
              <a:path extrusionOk="0" h="6783136" w="11268181">
                <a:moveTo>
                  <a:pt x="0" y="4561718"/>
                </a:moveTo>
                <a:cubicBezTo>
                  <a:pt x="572580" y="4759449"/>
                  <a:pt x="1218545" y="4735496"/>
                  <a:pt x="1774902" y="4495967"/>
                </a:cubicBezTo>
                <a:cubicBezTo>
                  <a:pt x="2048118" y="4378301"/>
                  <a:pt x="2331354" y="4151655"/>
                  <a:pt x="2310073" y="3854963"/>
                </a:cubicBezTo>
                <a:cubicBezTo>
                  <a:pt x="2295854" y="3656374"/>
                  <a:pt x="2145457" y="3494047"/>
                  <a:pt x="1983512" y="3378004"/>
                </a:cubicBezTo>
                <a:cubicBezTo>
                  <a:pt x="1821567" y="3261962"/>
                  <a:pt x="1638055" y="3172544"/>
                  <a:pt x="1500827" y="3028254"/>
                </a:cubicBezTo>
                <a:cubicBezTo>
                  <a:pt x="1147259" y="2656459"/>
                  <a:pt x="1214346" y="2045039"/>
                  <a:pt x="1443569" y="1586021"/>
                </a:cubicBezTo>
                <a:cubicBezTo>
                  <a:pt x="1949825" y="572459"/>
                  <a:pt x="3167320" y="-30945"/>
                  <a:pt x="4280225" y="180051"/>
                </a:cubicBezTo>
                <a:cubicBezTo>
                  <a:pt x="4731131" y="265556"/>
                  <a:pt x="5159803" y="469108"/>
                  <a:pt x="5618058" y="493634"/>
                </a:cubicBezTo>
                <a:cubicBezTo>
                  <a:pt x="6083279" y="518446"/>
                  <a:pt x="6535426" y="356978"/>
                  <a:pt x="6978603" y="213165"/>
                </a:cubicBezTo>
                <a:cubicBezTo>
                  <a:pt x="7421779" y="69352"/>
                  <a:pt x="7891199" y="-60146"/>
                  <a:pt x="8348404" y="29653"/>
                </a:cubicBezTo>
                <a:cubicBezTo>
                  <a:pt x="8619425" y="82903"/>
                  <a:pt x="8791390" y="139684"/>
                  <a:pt x="8939783" y="331976"/>
                </a:cubicBezTo>
                <a:cubicBezTo>
                  <a:pt x="9114325" y="558240"/>
                  <a:pt x="9432011" y="621605"/>
                  <a:pt x="9679556" y="479033"/>
                </a:cubicBezTo>
                <a:cubicBezTo>
                  <a:pt x="9829477" y="392669"/>
                  <a:pt x="9999533" y="341518"/>
                  <a:pt x="10172643" y="336842"/>
                </a:cubicBezTo>
                <a:cubicBezTo>
                  <a:pt x="10568391" y="326250"/>
                  <a:pt x="10960704" y="559290"/>
                  <a:pt x="11140780" y="911903"/>
                </a:cubicBezTo>
                <a:cubicBezTo>
                  <a:pt x="11394242" y="1408330"/>
                  <a:pt x="11222468" y="2007535"/>
                  <a:pt x="11032562" y="2531636"/>
                </a:cubicBezTo>
                <a:cubicBezTo>
                  <a:pt x="10717167" y="3402053"/>
                  <a:pt x="10353292" y="4272565"/>
                  <a:pt x="9764012" y="4986572"/>
                </a:cubicBezTo>
                <a:cubicBezTo>
                  <a:pt x="9174732" y="5700579"/>
                  <a:pt x="8325310" y="6247298"/>
                  <a:pt x="7400212" y="6281271"/>
                </a:cubicBezTo>
                <a:cubicBezTo>
                  <a:pt x="6725999" y="6306082"/>
                  <a:pt x="6074117" y="6063308"/>
                  <a:pt x="5443230" y="5824256"/>
                </a:cubicBezTo>
                <a:cubicBezTo>
                  <a:pt x="5399714" y="5807747"/>
                  <a:pt x="5356293" y="5791333"/>
                  <a:pt x="5312777" y="5774824"/>
                </a:cubicBezTo>
                <a:cubicBezTo>
                  <a:pt x="5146729" y="5711935"/>
                  <a:pt x="4978867" y="5648569"/>
                  <a:pt x="4802799" y="5625380"/>
                </a:cubicBezTo>
                <a:cubicBezTo>
                  <a:pt x="4180787" y="5543788"/>
                  <a:pt x="3622140" y="6157116"/>
                  <a:pt x="3582250" y="6783136"/>
                </a:cubicBezTo>
                <a:lnTo>
                  <a:pt x="32637" y="6781419"/>
                </a:lnTo>
                <a:lnTo>
                  <a:pt x="0" y="4561718"/>
                </a:lnTo>
                <a:close/>
              </a:path>
            </a:pathLst>
          </a:cu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66" name="Google Shape;866;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63371B"/>
              </a:buClr>
              <a:buSzPts val="3000"/>
              <a:buFont typeface="Patrick Hand"/>
              <a:buNone/>
              <a:defRPr b="1" sz="3000">
                <a:solidFill>
                  <a:srgbClr val="63371B"/>
                </a:solidFill>
                <a:latin typeface="Patrick Hand"/>
                <a:ea typeface="Patrick Hand"/>
                <a:cs typeface="Patrick Hand"/>
                <a:sym typeface="Patrick Hand"/>
              </a:defRPr>
            </a:lvl1pPr>
            <a:lvl2pPr lvl="1">
              <a:spcBef>
                <a:spcPts val="0"/>
              </a:spcBef>
              <a:spcAft>
                <a:spcPts val="0"/>
              </a:spcAft>
              <a:buClr>
                <a:schemeClr val="dk1"/>
              </a:buClr>
              <a:buSzPts val="3000"/>
              <a:buFont typeface="Patrick Hand"/>
              <a:buNone/>
              <a:defRPr b="1" sz="3000">
                <a:solidFill>
                  <a:schemeClr val="dk1"/>
                </a:solidFill>
                <a:latin typeface="Patrick Hand"/>
                <a:ea typeface="Patrick Hand"/>
                <a:cs typeface="Patrick Hand"/>
                <a:sym typeface="Patrick Hand"/>
              </a:defRPr>
            </a:lvl2pPr>
            <a:lvl3pPr lvl="2">
              <a:spcBef>
                <a:spcPts val="0"/>
              </a:spcBef>
              <a:spcAft>
                <a:spcPts val="0"/>
              </a:spcAft>
              <a:buClr>
                <a:schemeClr val="dk1"/>
              </a:buClr>
              <a:buSzPts val="3000"/>
              <a:buFont typeface="Patrick Hand"/>
              <a:buNone/>
              <a:defRPr b="1" sz="3000">
                <a:solidFill>
                  <a:schemeClr val="dk1"/>
                </a:solidFill>
                <a:latin typeface="Patrick Hand"/>
                <a:ea typeface="Patrick Hand"/>
                <a:cs typeface="Patrick Hand"/>
                <a:sym typeface="Patrick Hand"/>
              </a:defRPr>
            </a:lvl3pPr>
            <a:lvl4pPr lvl="3">
              <a:spcBef>
                <a:spcPts val="0"/>
              </a:spcBef>
              <a:spcAft>
                <a:spcPts val="0"/>
              </a:spcAft>
              <a:buClr>
                <a:schemeClr val="dk1"/>
              </a:buClr>
              <a:buSzPts val="3000"/>
              <a:buFont typeface="Patrick Hand"/>
              <a:buNone/>
              <a:defRPr b="1" sz="3000">
                <a:solidFill>
                  <a:schemeClr val="dk1"/>
                </a:solidFill>
                <a:latin typeface="Patrick Hand"/>
                <a:ea typeface="Patrick Hand"/>
                <a:cs typeface="Patrick Hand"/>
                <a:sym typeface="Patrick Hand"/>
              </a:defRPr>
            </a:lvl4pPr>
            <a:lvl5pPr lvl="4">
              <a:spcBef>
                <a:spcPts val="0"/>
              </a:spcBef>
              <a:spcAft>
                <a:spcPts val="0"/>
              </a:spcAft>
              <a:buClr>
                <a:schemeClr val="dk1"/>
              </a:buClr>
              <a:buSzPts val="3000"/>
              <a:buFont typeface="Patrick Hand"/>
              <a:buNone/>
              <a:defRPr b="1" sz="3000">
                <a:solidFill>
                  <a:schemeClr val="dk1"/>
                </a:solidFill>
                <a:latin typeface="Patrick Hand"/>
                <a:ea typeface="Patrick Hand"/>
                <a:cs typeface="Patrick Hand"/>
                <a:sym typeface="Patrick Hand"/>
              </a:defRPr>
            </a:lvl5pPr>
            <a:lvl6pPr lvl="5">
              <a:spcBef>
                <a:spcPts val="0"/>
              </a:spcBef>
              <a:spcAft>
                <a:spcPts val="0"/>
              </a:spcAft>
              <a:buClr>
                <a:schemeClr val="dk1"/>
              </a:buClr>
              <a:buSzPts val="3000"/>
              <a:buFont typeface="Patrick Hand"/>
              <a:buNone/>
              <a:defRPr b="1" sz="3000">
                <a:solidFill>
                  <a:schemeClr val="dk1"/>
                </a:solidFill>
                <a:latin typeface="Patrick Hand"/>
                <a:ea typeface="Patrick Hand"/>
                <a:cs typeface="Patrick Hand"/>
                <a:sym typeface="Patrick Hand"/>
              </a:defRPr>
            </a:lvl6pPr>
            <a:lvl7pPr lvl="6">
              <a:spcBef>
                <a:spcPts val="0"/>
              </a:spcBef>
              <a:spcAft>
                <a:spcPts val="0"/>
              </a:spcAft>
              <a:buClr>
                <a:schemeClr val="dk1"/>
              </a:buClr>
              <a:buSzPts val="3000"/>
              <a:buFont typeface="Patrick Hand"/>
              <a:buNone/>
              <a:defRPr b="1" sz="3000">
                <a:solidFill>
                  <a:schemeClr val="dk1"/>
                </a:solidFill>
                <a:latin typeface="Patrick Hand"/>
                <a:ea typeface="Patrick Hand"/>
                <a:cs typeface="Patrick Hand"/>
                <a:sym typeface="Patrick Hand"/>
              </a:defRPr>
            </a:lvl7pPr>
            <a:lvl8pPr lvl="7">
              <a:spcBef>
                <a:spcPts val="0"/>
              </a:spcBef>
              <a:spcAft>
                <a:spcPts val="0"/>
              </a:spcAft>
              <a:buClr>
                <a:schemeClr val="dk1"/>
              </a:buClr>
              <a:buSzPts val="3000"/>
              <a:buFont typeface="Patrick Hand"/>
              <a:buNone/>
              <a:defRPr b="1" sz="3000">
                <a:solidFill>
                  <a:schemeClr val="dk1"/>
                </a:solidFill>
                <a:latin typeface="Patrick Hand"/>
                <a:ea typeface="Patrick Hand"/>
                <a:cs typeface="Patrick Hand"/>
                <a:sym typeface="Patrick Hand"/>
              </a:defRPr>
            </a:lvl8pPr>
            <a:lvl9pPr lvl="8">
              <a:spcBef>
                <a:spcPts val="0"/>
              </a:spcBef>
              <a:spcAft>
                <a:spcPts val="0"/>
              </a:spcAft>
              <a:buClr>
                <a:schemeClr val="dk1"/>
              </a:buClr>
              <a:buSzPts val="3000"/>
              <a:buFont typeface="Patrick Hand"/>
              <a:buNone/>
              <a:defRPr b="1" sz="3000">
                <a:solidFill>
                  <a:schemeClr val="dk1"/>
                </a:solidFill>
                <a:latin typeface="Patrick Hand"/>
                <a:ea typeface="Patrick Hand"/>
                <a:cs typeface="Patrick Hand"/>
                <a:sym typeface="Patrick Hand"/>
              </a:defRPr>
            </a:lvl9pPr>
          </a:lstStyle>
          <a:p/>
        </p:txBody>
      </p:sp>
      <p:sp>
        <p:nvSpPr>
          <p:cNvPr id="867" name="Google Shape;867;p2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Patrick Hand"/>
              <a:buChar char="●"/>
              <a:defRPr sz="1400">
                <a:solidFill>
                  <a:schemeClr val="dk1"/>
                </a:solidFill>
                <a:latin typeface="Patrick Hand"/>
                <a:ea typeface="Patrick Hand"/>
                <a:cs typeface="Patrick Hand"/>
                <a:sym typeface="Patrick Hand"/>
              </a:defRPr>
            </a:lvl1pPr>
            <a:lvl2pPr indent="-317500" lvl="1" marL="914400">
              <a:lnSpc>
                <a:spcPct val="115000"/>
              </a:lnSpc>
              <a:spcBef>
                <a:spcPts val="1600"/>
              </a:spcBef>
              <a:spcAft>
                <a:spcPts val="0"/>
              </a:spcAft>
              <a:buClr>
                <a:schemeClr val="dk1"/>
              </a:buClr>
              <a:buSzPts val="1400"/>
              <a:buFont typeface="Patrick Hand"/>
              <a:buChar char="○"/>
              <a:defRPr sz="1400">
                <a:solidFill>
                  <a:schemeClr val="dk1"/>
                </a:solidFill>
                <a:latin typeface="Patrick Hand"/>
                <a:ea typeface="Patrick Hand"/>
                <a:cs typeface="Patrick Hand"/>
                <a:sym typeface="Patrick Hand"/>
              </a:defRPr>
            </a:lvl2pPr>
            <a:lvl3pPr indent="-317500" lvl="2" marL="1371600">
              <a:lnSpc>
                <a:spcPct val="115000"/>
              </a:lnSpc>
              <a:spcBef>
                <a:spcPts val="1600"/>
              </a:spcBef>
              <a:spcAft>
                <a:spcPts val="0"/>
              </a:spcAft>
              <a:buClr>
                <a:schemeClr val="dk1"/>
              </a:buClr>
              <a:buSzPts val="1400"/>
              <a:buFont typeface="Patrick Hand"/>
              <a:buChar char="■"/>
              <a:defRPr sz="1400">
                <a:solidFill>
                  <a:schemeClr val="dk1"/>
                </a:solidFill>
                <a:latin typeface="Patrick Hand"/>
                <a:ea typeface="Patrick Hand"/>
                <a:cs typeface="Patrick Hand"/>
                <a:sym typeface="Patrick Hand"/>
              </a:defRPr>
            </a:lvl3pPr>
            <a:lvl4pPr indent="-317500" lvl="3" marL="1828800">
              <a:lnSpc>
                <a:spcPct val="115000"/>
              </a:lnSpc>
              <a:spcBef>
                <a:spcPts val="1600"/>
              </a:spcBef>
              <a:spcAft>
                <a:spcPts val="0"/>
              </a:spcAft>
              <a:buClr>
                <a:schemeClr val="dk1"/>
              </a:buClr>
              <a:buSzPts val="1400"/>
              <a:buFont typeface="Patrick Hand"/>
              <a:buChar char="●"/>
              <a:defRPr sz="1400">
                <a:solidFill>
                  <a:schemeClr val="dk1"/>
                </a:solidFill>
                <a:latin typeface="Patrick Hand"/>
                <a:ea typeface="Patrick Hand"/>
                <a:cs typeface="Patrick Hand"/>
                <a:sym typeface="Patrick Hand"/>
              </a:defRPr>
            </a:lvl4pPr>
            <a:lvl5pPr indent="-317500" lvl="4" marL="2286000">
              <a:lnSpc>
                <a:spcPct val="115000"/>
              </a:lnSpc>
              <a:spcBef>
                <a:spcPts val="1600"/>
              </a:spcBef>
              <a:spcAft>
                <a:spcPts val="0"/>
              </a:spcAft>
              <a:buClr>
                <a:schemeClr val="dk1"/>
              </a:buClr>
              <a:buSzPts val="1400"/>
              <a:buFont typeface="Patrick Hand"/>
              <a:buChar char="○"/>
              <a:defRPr sz="1400">
                <a:solidFill>
                  <a:schemeClr val="dk1"/>
                </a:solidFill>
                <a:latin typeface="Patrick Hand"/>
                <a:ea typeface="Patrick Hand"/>
                <a:cs typeface="Patrick Hand"/>
                <a:sym typeface="Patrick Hand"/>
              </a:defRPr>
            </a:lvl5pPr>
            <a:lvl6pPr indent="-317500" lvl="5" marL="2743200">
              <a:lnSpc>
                <a:spcPct val="115000"/>
              </a:lnSpc>
              <a:spcBef>
                <a:spcPts val="1600"/>
              </a:spcBef>
              <a:spcAft>
                <a:spcPts val="0"/>
              </a:spcAft>
              <a:buClr>
                <a:schemeClr val="dk1"/>
              </a:buClr>
              <a:buSzPts val="1400"/>
              <a:buFont typeface="Patrick Hand"/>
              <a:buChar char="■"/>
              <a:defRPr sz="1400">
                <a:solidFill>
                  <a:schemeClr val="dk1"/>
                </a:solidFill>
                <a:latin typeface="Patrick Hand"/>
                <a:ea typeface="Patrick Hand"/>
                <a:cs typeface="Patrick Hand"/>
                <a:sym typeface="Patrick Hand"/>
              </a:defRPr>
            </a:lvl6pPr>
            <a:lvl7pPr indent="-317500" lvl="6" marL="3200400">
              <a:lnSpc>
                <a:spcPct val="115000"/>
              </a:lnSpc>
              <a:spcBef>
                <a:spcPts val="1600"/>
              </a:spcBef>
              <a:spcAft>
                <a:spcPts val="0"/>
              </a:spcAft>
              <a:buClr>
                <a:schemeClr val="dk1"/>
              </a:buClr>
              <a:buSzPts val="1400"/>
              <a:buFont typeface="Patrick Hand"/>
              <a:buChar char="●"/>
              <a:defRPr sz="1400">
                <a:solidFill>
                  <a:schemeClr val="dk1"/>
                </a:solidFill>
                <a:latin typeface="Patrick Hand"/>
                <a:ea typeface="Patrick Hand"/>
                <a:cs typeface="Patrick Hand"/>
                <a:sym typeface="Patrick Hand"/>
              </a:defRPr>
            </a:lvl7pPr>
            <a:lvl8pPr indent="-317500" lvl="7" marL="3657600">
              <a:lnSpc>
                <a:spcPct val="115000"/>
              </a:lnSpc>
              <a:spcBef>
                <a:spcPts val="1600"/>
              </a:spcBef>
              <a:spcAft>
                <a:spcPts val="0"/>
              </a:spcAft>
              <a:buClr>
                <a:schemeClr val="dk1"/>
              </a:buClr>
              <a:buSzPts val="1400"/>
              <a:buFont typeface="Patrick Hand"/>
              <a:buChar char="○"/>
              <a:defRPr sz="1400">
                <a:solidFill>
                  <a:schemeClr val="dk1"/>
                </a:solidFill>
                <a:latin typeface="Patrick Hand"/>
                <a:ea typeface="Patrick Hand"/>
                <a:cs typeface="Patrick Hand"/>
                <a:sym typeface="Patrick Hand"/>
              </a:defRPr>
            </a:lvl8pPr>
            <a:lvl9pPr indent="-317500" lvl="8" marL="4114800">
              <a:lnSpc>
                <a:spcPct val="115000"/>
              </a:lnSpc>
              <a:spcBef>
                <a:spcPts val="1600"/>
              </a:spcBef>
              <a:spcAft>
                <a:spcPts val="1600"/>
              </a:spcAft>
              <a:buClr>
                <a:schemeClr val="dk1"/>
              </a:buClr>
              <a:buSzPts val="1400"/>
              <a:buFont typeface="Patrick Hand"/>
              <a:buChar char="■"/>
              <a:defRPr sz="1400">
                <a:solidFill>
                  <a:schemeClr val="dk1"/>
                </a:solidFill>
                <a:latin typeface="Patrick Hand"/>
                <a:ea typeface="Patrick Hand"/>
                <a:cs typeface="Patrick Hand"/>
                <a:sym typeface="Patrick Hand"/>
              </a:defRPr>
            </a:lvl9pPr>
          </a:lstStyle>
          <a:p/>
        </p:txBody>
      </p:sp>
      <p:sp>
        <p:nvSpPr>
          <p:cNvPr id="868" name="Google Shape;868;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869" name="Google Shape;869;p29"/>
          <p:cNvSpPr txBox="1"/>
          <p:nvPr/>
        </p:nvSpPr>
        <p:spPr>
          <a:xfrm rot="5400000">
            <a:off x="-481219" y="43133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dk1"/>
                </a:solidFill>
                <a:latin typeface="Barlow Condensed"/>
                <a:ea typeface="Barlow Condensed"/>
                <a:cs typeface="Barlow Condensed"/>
                <a:sym typeface="Barlow Condensed"/>
              </a:rPr>
              <a:t>SLIDESMANIA.COM</a:t>
            </a:r>
            <a:endParaRPr sz="1100">
              <a:solidFill>
                <a:schemeClr val="dk1"/>
              </a:solidFill>
              <a:latin typeface="Barlow Condensed"/>
              <a:ea typeface="Barlow Condensed"/>
              <a:cs typeface="Barlow Condensed"/>
              <a:sym typeface="Barlow Condensed"/>
            </a:endParaRPr>
          </a:p>
        </p:txBody>
      </p:sp>
    </p:spTree>
  </p:cSld>
  <p:clrMap accent1="accent1" accent2="accent2" accent3="accent3" accent4="accent4" accent5="accent5" accent6="accent6" bg1="lt1" bg2="dk2" tx1="dk1" tx2="lt2" folHlink="folHlink" hlink="hlink"/>
  <p:sldLayoutIdLst>
    <p:sldLayoutId id="2147483675" r:id="rId1"/>
    <p:sldLayoutId id="2147483676" r:id="rId2"/>
    <p:sldLayoutId id="2147483677" r:id="rId3"/>
    <p:sldLayoutId id="2147483678" r:id="rId4"/>
    <p:sldLayoutId id="2147483679" r:id="rId5"/>
    <p:sldLayoutId id="2147483680" r:id="rId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2CC"/>
        </a:solidFill>
      </p:bgPr>
    </p:bg>
    <p:spTree>
      <p:nvGrpSpPr>
        <p:cNvPr id="1664" name="Shape 1664"/>
        <p:cNvGrpSpPr/>
        <p:nvPr/>
      </p:nvGrpSpPr>
      <p:grpSpPr>
        <a:xfrm>
          <a:off x="0" y="0"/>
          <a:ext cx="0" cy="0"/>
          <a:chOff x="0" y="0"/>
          <a:chExt cx="0" cy="0"/>
        </a:xfrm>
      </p:grpSpPr>
      <p:sp>
        <p:nvSpPr>
          <p:cNvPr id="1665" name="Google Shape;1665;p3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Boogaloo"/>
              <a:buNone/>
              <a:defRPr b="1" sz="2800">
                <a:solidFill>
                  <a:schemeClr val="lt1"/>
                </a:solidFill>
                <a:latin typeface="Boogaloo"/>
                <a:ea typeface="Boogaloo"/>
                <a:cs typeface="Boogaloo"/>
                <a:sym typeface="Boogaloo"/>
              </a:defRPr>
            </a:lvl1pPr>
            <a:lvl2pPr lvl="1">
              <a:spcBef>
                <a:spcPts val="0"/>
              </a:spcBef>
              <a:spcAft>
                <a:spcPts val="0"/>
              </a:spcAft>
              <a:buClr>
                <a:schemeClr val="lt1"/>
              </a:buClr>
              <a:buSzPts val="2800"/>
              <a:buFont typeface="Boogaloo"/>
              <a:buNone/>
              <a:defRPr b="1" sz="2800">
                <a:solidFill>
                  <a:schemeClr val="lt1"/>
                </a:solidFill>
                <a:latin typeface="Boogaloo"/>
                <a:ea typeface="Boogaloo"/>
                <a:cs typeface="Boogaloo"/>
                <a:sym typeface="Boogaloo"/>
              </a:defRPr>
            </a:lvl2pPr>
            <a:lvl3pPr lvl="2">
              <a:spcBef>
                <a:spcPts val="0"/>
              </a:spcBef>
              <a:spcAft>
                <a:spcPts val="0"/>
              </a:spcAft>
              <a:buClr>
                <a:schemeClr val="lt1"/>
              </a:buClr>
              <a:buSzPts val="2800"/>
              <a:buFont typeface="Boogaloo"/>
              <a:buNone/>
              <a:defRPr b="1" sz="2800">
                <a:solidFill>
                  <a:schemeClr val="lt1"/>
                </a:solidFill>
                <a:latin typeface="Boogaloo"/>
                <a:ea typeface="Boogaloo"/>
                <a:cs typeface="Boogaloo"/>
                <a:sym typeface="Boogaloo"/>
              </a:defRPr>
            </a:lvl3pPr>
            <a:lvl4pPr lvl="3">
              <a:spcBef>
                <a:spcPts val="0"/>
              </a:spcBef>
              <a:spcAft>
                <a:spcPts val="0"/>
              </a:spcAft>
              <a:buClr>
                <a:schemeClr val="lt1"/>
              </a:buClr>
              <a:buSzPts val="2800"/>
              <a:buFont typeface="Boogaloo"/>
              <a:buNone/>
              <a:defRPr b="1" sz="2800">
                <a:solidFill>
                  <a:schemeClr val="lt1"/>
                </a:solidFill>
                <a:latin typeface="Boogaloo"/>
                <a:ea typeface="Boogaloo"/>
                <a:cs typeface="Boogaloo"/>
                <a:sym typeface="Boogaloo"/>
              </a:defRPr>
            </a:lvl4pPr>
            <a:lvl5pPr lvl="4">
              <a:spcBef>
                <a:spcPts val="0"/>
              </a:spcBef>
              <a:spcAft>
                <a:spcPts val="0"/>
              </a:spcAft>
              <a:buClr>
                <a:schemeClr val="lt1"/>
              </a:buClr>
              <a:buSzPts val="2800"/>
              <a:buFont typeface="Boogaloo"/>
              <a:buNone/>
              <a:defRPr b="1" sz="2800">
                <a:solidFill>
                  <a:schemeClr val="lt1"/>
                </a:solidFill>
                <a:latin typeface="Boogaloo"/>
                <a:ea typeface="Boogaloo"/>
                <a:cs typeface="Boogaloo"/>
                <a:sym typeface="Boogaloo"/>
              </a:defRPr>
            </a:lvl5pPr>
            <a:lvl6pPr lvl="5">
              <a:spcBef>
                <a:spcPts val="0"/>
              </a:spcBef>
              <a:spcAft>
                <a:spcPts val="0"/>
              </a:spcAft>
              <a:buClr>
                <a:schemeClr val="lt1"/>
              </a:buClr>
              <a:buSzPts val="2800"/>
              <a:buFont typeface="Boogaloo"/>
              <a:buNone/>
              <a:defRPr b="1" sz="2800">
                <a:solidFill>
                  <a:schemeClr val="lt1"/>
                </a:solidFill>
                <a:latin typeface="Boogaloo"/>
                <a:ea typeface="Boogaloo"/>
                <a:cs typeface="Boogaloo"/>
                <a:sym typeface="Boogaloo"/>
              </a:defRPr>
            </a:lvl6pPr>
            <a:lvl7pPr lvl="6">
              <a:spcBef>
                <a:spcPts val="0"/>
              </a:spcBef>
              <a:spcAft>
                <a:spcPts val="0"/>
              </a:spcAft>
              <a:buClr>
                <a:schemeClr val="lt1"/>
              </a:buClr>
              <a:buSzPts val="2800"/>
              <a:buFont typeface="Boogaloo"/>
              <a:buNone/>
              <a:defRPr b="1" sz="2800">
                <a:solidFill>
                  <a:schemeClr val="lt1"/>
                </a:solidFill>
                <a:latin typeface="Boogaloo"/>
                <a:ea typeface="Boogaloo"/>
                <a:cs typeface="Boogaloo"/>
                <a:sym typeface="Boogaloo"/>
              </a:defRPr>
            </a:lvl7pPr>
            <a:lvl8pPr lvl="7">
              <a:spcBef>
                <a:spcPts val="0"/>
              </a:spcBef>
              <a:spcAft>
                <a:spcPts val="0"/>
              </a:spcAft>
              <a:buClr>
                <a:schemeClr val="lt1"/>
              </a:buClr>
              <a:buSzPts val="2800"/>
              <a:buFont typeface="Boogaloo"/>
              <a:buNone/>
              <a:defRPr b="1" sz="2800">
                <a:solidFill>
                  <a:schemeClr val="lt1"/>
                </a:solidFill>
                <a:latin typeface="Boogaloo"/>
                <a:ea typeface="Boogaloo"/>
                <a:cs typeface="Boogaloo"/>
                <a:sym typeface="Boogaloo"/>
              </a:defRPr>
            </a:lvl8pPr>
            <a:lvl9pPr lvl="8">
              <a:spcBef>
                <a:spcPts val="0"/>
              </a:spcBef>
              <a:spcAft>
                <a:spcPts val="0"/>
              </a:spcAft>
              <a:buClr>
                <a:schemeClr val="lt1"/>
              </a:buClr>
              <a:buSzPts val="2800"/>
              <a:buFont typeface="Boogaloo"/>
              <a:buNone/>
              <a:defRPr b="1" sz="2800">
                <a:solidFill>
                  <a:schemeClr val="lt1"/>
                </a:solidFill>
                <a:latin typeface="Boogaloo"/>
                <a:ea typeface="Boogaloo"/>
                <a:cs typeface="Boogaloo"/>
                <a:sym typeface="Boogaloo"/>
              </a:defRPr>
            </a:lvl9pPr>
          </a:lstStyle>
          <a:p/>
        </p:txBody>
      </p:sp>
      <p:sp>
        <p:nvSpPr>
          <p:cNvPr id="1666" name="Google Shape;1666;p3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Poppins"/>
              <a:buChar char="●"/>
              <a:defRPr sz="1400">
                <a:solidFill>
                  <a:schemeClr val="dk1"/>
                </a:solidFill>
                <a:latin typeface="Poppins"/>
                <a:ea typeface="Poppins"/>
                <a:cs typeface="Poppins"/>
                <a:sym typeface="Poppins"/>
              </a:defRPr>
            </a:lvl1pPr>
            <a:lvl2pPr indent="-317500" lvl="1" marL="914400">
              <a:lnSpc>
                <a:spcPct val="115000"/>
              </a:lnSpc>
              <a:spcBef>
                <a:spcPts val="1600"/>
              </a:spcBef>
              <a:spcAft>
                <a:spcPts val="0"/>
              </a:spcAft>
              <a:buClr>
                <a:schemeClr val="dk1"/>
              </a:buClr>
              <a:buSzPts val="1400"/>
              <a:buFont typeface="Poppins"/>
              <a:buChar char="○"/>
              <a:defRPr sz="1400">
                <a:solidFill>
                  <a:schemeClr val="dk1"/>
                </a:solidFill>
                <a:latin typeface="Poppins"/>
                <a:ea typeface="Poppins"/>
                <a:cs typeface="Poppins"/>
                <a:sym typeface="Poppins"/>
              </a:defRPr>
            </a:lvl2pPr>
            <a:lvl3pPr indent="-317500" lvl="2" marL="1371600">
              <a:lnSpc>
                <a:spcPct val="115000"/>
              </a:lnSpc>
              <a:spcBef>
                <a:spcPts val="1600"/>
              </a:spcBef>
              <a:spcAft>
                <a:spcPts val="0"/>
              </a:spcAft>
              <a:buClr>
                <a:schemeClr val="dk1"/>
              </a:buClr>
              <a:buSzPts val="1400"/>
              <a:buFont typeface="Poppins"/>
              <a:buChar char="■"/>
              <a:defRPr sz="1400">
                <a:solidFill>
                  <a:schemeClr val="dk1"/>
                </a:solidFill>
                <a:latin typeface="Poppins"/>
                <a:ea typeface="Poppins"/>
                <a:cs typeface="Poppins"/>
                <a:sym typeface="Poppins"/>
              </a:defRPr>
            </a:lvl3pPr>
            <a:lvl4pPr indent="-317500" lvl="3" marL="1828800">
              <a:lnSpc>
                <a:spcPct val="115000"/>
              </a:lnSpc>
              <a:spcBef>
                <a:spcPts val="1600"/>
              </a:spcBef>
              <a:spcAft>
                <a:spcPts val="0"/>
              </a:spcAft>
              <a:buClr>
                <a:schemeClr val="dk1"/>
              </a:buClr>
              <a:buSzPts val="1400"/>
              <a:buFont typeface="Poppins"/>
              <a:buChar char="●"/>
              <a:defRPr sz="1400">
                <a:solidFill>
                  <a:schemeClr val="dk1"/>
                </a:solidFill>
                <a:latin typeface="Poppins"/>
                <a:ea typeface="Poppins"/>
                <a:cs typeface="Poppins"/>
                <a:sym typeface="Poppins"/>
              </a:defRPr>
            </a:lvl4pPr>
            <a:lvl5pPr indent="-317500" lvl="4" marL="2286000">
              <a:lnSpc>
                <a:spcPct val="115000"/>
              </a:lnSpc>
              <a:spcBef>
                <a:spcPts val="1600"/>
              </a:spcBef>
              <a:spcAft>
                <a:spcPts val="0"/>
              </a:spcAft>
              <a:buClr>
                <a:schemeClr val="dk1"/>
              </a:buClr>
              <a:buSzPts val="1400"/>
              <a:buFont typeface="Poppins"/>
              <a:buChar char="○"/>
              <a:defRPr sz="1400">
                <a:solidFill>
                  <a:schemeClr val="dk1"/>
                </a:solidFill>
                <a:latin typeface="Poppins"/>
                <a:ea typeface="Poppins"/>
                <a:cs typeface="Poppins"/>
                <a:sym typeface="Poppins"/>
              </a:defRPr>
            </a:lvl5pPr>
            <a:lvl6pPr indent="-317500" lvl="5" marL="2743200">
              <a:lnSpc>
                <a:spcPct val="115000"/>
              </a:lnSpc>
              <a:spcBef>
                <a:spcPts val="1600"/>
              </a:spcBef>
              <a:spcAft>
                <a:spcPts val="0"/>
              </a:spcAft>
              <a:buClr>
                <a:schemeClr val="dk1"/>
              </a:buClr>
              <a:buSzPts val="1400"/>
              <a:buFont typeface="Poppins"/>
              <a:buChar char="■"/>
              <a:defRPr sz="1400">
                <a:solidFill>
                  <a:schemeClr val="dk1"/>
                </a:solidFill>
                <a:latin typeface="Poppins"/>
                <a:ea typeface="Poppins"/>
                <a:cs typeface="Poppins"/>
                <a:sym typeface="Poppins"/>
              </a:defRPr>
            </a:lvl6pPr>
            <a:lvl7pPr indent="-317500" lvl="6" marL="3200400">
              <a:lnSpc>
                <a:spcPct val="115000"/>
              </a:lnSpc>
              <a:spcBef>
                <a:spcPts val="1600"/>
              </a:spcBef>
              <a:spcAft>
                <a:spcPts val="0"/>
              </a:spcAft>
              <a:buClr>
                <a:schemeClr val="dk1"/>
              </a:buClr>
              <a:buSzPts val="1400"/>
              <a:buFont typeface="Poppins"/>
              <a:buChar char="●"/>
              <a:defRPr sz="1400">
                <a:solidFill>
                  <a:schemeClr val="dk1"/>
                </a:solidFill>
                <a:latin typeface="Poppins"/>
                <a:ea typeface="Poppins"/>
                <a:cs typeface="Poppins"/>
                <a:sym typeface="Poppins"/>
              </a:defRPr>
            </a:lvl7pPr>
            <a:lvl8pPr indent="-317500" lvl="7" marL="3657600">
              <a:lnSpc>
                <a:spcPct val="115000"/>
              </a:lnSpc>
              <a:spcBef>
                <a:spcPts val="1600"/>
              </a:spcBef>
              <a:spcAft>
                <a:spcPts val="0"/>
              </a:spcAft>
              <a:buClr>
                <a:schemeClr val="dk1"/>
              </a:buClr>
              <a:buSzPts val="1400"/>
              <a:buFont typeface="Poppins"/>
              <a:buChar char="○"/>
              <a:defRPr sz="1400">
                <a:solidFill>
                  <a:schemeClr val="dk1"/>
                </a:solidFill>
                <a:latin typeface="Poppins"/>
                <a:ea typeface="Poppins"/>
                <a:cs typeface="Poppins"/>
                <a:sym typeface="Poppins"/>
              </a:defRPr>
            </a:lvl8pPr>
            <a:lvl9pPr indent="-317500" lvl="8" marL="4114800">
              <a:lnSpc>
                <a:spcPct val="115000"/>
              </a:lnSpc>
              <a:spcBef>
                <a:spcPts val="1600"/>
              </a:spcBef>
              <a:spcAft>
                <a:spcPts val="1600"/>
              </a:spcAft>
              <a:buClr>
                <a:schemeClr val="dk1"/>
              </a:buClr>
              <a:buSzPts val="1400"/>
              <a:buFont typeface="Poppins"/>
              <a:buChar char="■"/>
              <a:defRPr sz="1400">
                <a:solidFill>
                  <a:schemeClr val="dk1"/>
                </a:solidFill>
                <a:latin typeface="Poppins"/>
                <a:ea typeface="Poppins"/>
                <a:cs typeface="Poppins"/>
                <a:sym typeface="Poppins"/>
              </a:defRPr>
            </a:lvl9pPr>
          </a:lstStyle>
          <a:p/>
        </p:txBody>
      </p:sp>
      <p:sp>
        <p:nvSpPr>
          <p:cNvPr id="1667" name="Google Shape;1667;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1668" name="Google Shape;1668;p36"/>
          <p:cNvSpPr/>
          <p:nvPr/>
        </p:nvSpPr>
        <p:spPr>
          <a:xfrm rot="-5400000">
            <a:off x="435068" y="282129"/>
            <a:ext cx="918000" cy="918000"/>
          </a:xfrm>
          <a:prstGeom prst="round2SameRect">
            <a:avLst>
              <a:gd fmla="val 16667" name="adj1"/>
              <a:gd fmla="val 0" name="adj2"/>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1669" name="Google Shape;1669;p36"/>
          <p:cNvSpPr/>
          <p:nvPr/>
        </p:nvSpPr>
        <p:spPr>
          <a:xfrm>
            <a:off x="1353923" y="282129"/>
            <a:ext cx="918000" cy="9180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1670" name="Google Shape;1670;p36"/>
          <p:cNvSpPr/>
          <p:nvPr/>
        </p:nvSpPr>
        <p:spPr>
          <a:xfrm>
            <a:off x="2272778" y="282129"/>
            <a:ext cx="918000" cy="9180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1671" name="Google Shape;1671;p36"/>
          <p:cNvSpPr/>
          <p:nvPr/>
        </p:nvSpPr>
        <p:spPr>
          <a:xfrm>
            <a:off x="3191633" y="282129"/>
            <a:ext cx="918000" cy="9180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1672" name="Google Shape;1672;p36"/>
          <p:cNvSpPr/>
          <p:nvPr/>
        </p:nvSpPr>
        <p:spPr>
          <a:xfrm>
            <a:off x="4110489" y="282129"/>
            <a:ext cx="918000" cy="9180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1673" name="Google Shape;1673;p36"/>
          <p:cNvSpPr/>
          <p:nvPr/>
        </p:nvSpPr>
        <p:spPr>
          <a:xfrm>
            <a:off x="5029344" y="282129"/>
            <a:ext cx="918000" cy="9180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1674" name="Google Shape;1674;p36"/>
          <p:cNvSpPr/>
          <p:nvPr/>
        </p:nvSpPr>
        <p:spPr>
          <a:xfrm>
            <a:off x="5948199" y="282129"/>
            <a:ext cx="918000" cy="9180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675" name="Google Shape;1675;p36"/>
          <p:cNvSpPr/>
          <p:nvPr/>
        </p:nvSpPr>
        <p:spPr>
          <a:xfrm>
            <a:off x="6867054" y="282129"/>
            <a:ext cx="918000" cy="9180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676" name="Google Shape;1676;p36"/>
          <p:cNvSpPr/>
          <p:nvPr/>
        </p:nvSpPr>
        <p:spPr>
          <a:xfrm>
            <a:off x="7787703" y="1200099"/>
            <a:ext cx="918000" cy="9180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677" name="Google Shape;1677;p36"/>
          <p:cNvSpPr/>
          <p:nvPr/>
        </p:nvSpPr>
        <p:spPr>
          <a:xfrm>
            <a:off x="7785910" y="282129"/>
            <a:ext cx="918000" cy="918000"/>
          </a:xfrm>
          <a:prstGeom prst="round1Rect">
            <a:avLst>
              <a:gd fmla="val 16667" name="adj"/>
            </a:avLst>
          </a:pr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678" name="Google Shape;1678;p36"/>
          <p:cNvSpPr/>
          <p:nvPr/>
        </p:nvSpPr>
        <p:spPr>
          <a:xfrm>
            <a:off x="7787705" y="2115735"/>
            <a:ext cx="918000" cy="9180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679" name="Google Shape;1679;p36"/>
          <p:cNvSpPr/>
          <p:nvPr/>
        </p:nvSpPr>
        <p:spPr>
          <a:xfrm>
            <a:off x="7787701" y="3024231"/>
            <a:ext cx="918000" cy="9180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680" name="Google Shape;1680;p36"/>
          <p:cNvSpPr/>
          <p:nvPr/>
        </p:nvSpPr>
        <p:spPr>
          <a:xfrm rot="10800000">
            <a:off x="437703" y="3942434"/>
            <a:ext cx="918000" cy="918000"/>
          </a:xfrm>
          <a:prstGeom prst="round1Rect">
            <a:avLst>
              <a:gd fmla="val 16667" name="adj"/>
            </a:avLst>
          </a:pr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681" name="Google Shape;1681;p36"/>
          <p:cNvSpPr/>
          <p:nvPr/>
        </p:nvSpPr>
        <p:spPr>
          <a:xfrm rot="5400000">
            <a:off x="7791001" y="3943371"/>
            <a:ext cx="918000" cy="918000"/>
          </a:xfrm>
          <a:prstGeom prst="round1Rect">
            <a:avLst>
              <a:gd fmla="val 16667" name="adj"/>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682" name="Google Shape;1682;p36"/>
          <p:cNvSpPr/>
          <p:nvPr/>
        </p:nvSpPr>
        <p:spPr>
          <a:xfrm>
            <a:off x="434999" y="3021901"/>
            <a:ext cx="918000" cy="9180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683" name="Google Shape;1683;p36"/>
          <p:cNvSpPr/>
          <p:nvPr/>
        </p:nvSpPr>
        <p:spPr>
          <a:xfrm>
            <a:off x="438150" y="2103925"/>
            <a:ext cx="918000" cy="918000"/>
          </a:xfrm>
          <a:prstGeom prst="round2SameRect">
            <a:avLst>
              <a:gd fmla="val 16667" name="adj1"/>
              <a:gd fmla="val 0" name="adj2"/>
            </a:avLst>
          </a:pr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684" name="Google Shape;1684;p36"/>
          <p:cNvSpPr/>
          <p:nvPr/>
        </p:nvSpPr>
        <p:spPr>
          <a:xfrm>
            <a:off x="1356865" y="3943300"/>
            <a:ext cx="918000" cy="9180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685" name="Google Shape;1685;p36"/>
          <p:cNvSpPr/>
          <p:nvPr/>
        </p:nvSpPr>
        <p:spPr>
          <a:xfrm>
            <a:off x="2276027" y="3943300"/>
            <a:ext cx="918000" cy="9180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686" name="Google Shape;1686;p36"/>
          <p:cNvSpPr/>
          <p:nvPr/>
        </p:nvSpPr>
        <p:spPr>
          <a:xfrm>
            <a:off x="3195190" y="3943300"/>
            <a:ext cx="918000" cy="9180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687" name="Google Shape;1687;p36"/>
          <p:cNvSpPr/>
          <p:nvPr/>
        </p:nvSpPr>
        <p:spPr>
          <a:xfrm>
            <a:off x="4114352" y="3943300"/>
            <a:ext cx="918000" cy="9180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688" name="Google Shape;1688;p36"/>
          <p:cNvSpPr/>
          <p:nvPr/>
        </p:nvSpPr>
        <p:spPr>
          <a:xfrm>
            <a:off x="5033514" y="3943300"/>
            <a:ext cx="918000" cy="9180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689" name="Google Shape;1689;p36"/>
          <p:cNvSpPr/>
          <p:nvPr/>
        </p:nvSpPr>
        <p:spPr>
          <a:xfrm>
            <a:off x="5952676" y="3943300"/>
            <a:ext cx="918000" cy="9180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690" name="Google Shape;1690;p36"/>
          <p:cNvSpPr/>
          <p:nvPr/>
        </p:nvSpPr>
        <p:spPr>
          <a:xfrm>
            <a:off x="6871839" y="3943300"/>
            <a:ext cx="918000" cy="9180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sz="1400">
              <a:solidFill>
                <a:srgbClr val="FFFFFF"/>
              </a:solidFill>
              <a:latin typeface="Calibri"/>
              <a:ea typeface="Calibri"/>
              <a:cs typeface="Calibri"/>
              <a:sym typeface="Calibri"/>
            </a:endParaRPr>
          </a:p>
        </p:txBody>
      </p:sp>
      <p:sp>
        <p:nvSpPr>
          <p:cNvPr id="1691" name="Google Shape;1691;p36"/>
          <p:cNvSpPr/>
          <p:nvPr/>
        </p:nvSpPr>
        <p:spPr>
          <a:xfrm>
            <a:off x="546330" y="589641"/>
            <a:ext cx="701644" cy="302981"/>
          </a:xfrm>
          <a:prstGeom prst="rect">
            <a:avLst/>
          </a:prstGeom>
        </p:spPr>
        <p:txBody>
          <a:bodyPr>
            <a:prstTxWarp prst="textPlain"/>
          </a:bodyPr>
          <a:lstStyle/>
          <a:p>
            <a:pPr lvl="0" algn="ctr"/>
            <a:r>
              <a:rPr b="0" i="0">
                <a:ln>
                  <a:noFill/>
                </a:ln>
                <a:solidFill>
                  <a:srgbClr val="FFFFFF"/>
                </a:solidFill>
                <a:latin typeface="Boogaloo"/>
              </a:rPr>
              <a:t>Start</a:t>
            </a:r>
          </a:p>
        </p:txBody>
      </p:sp>
      <p:sp>
        <p:nvSpPr>
          <p:cNvPr id="1692" name="Google Shape;1692;p36"/>
          <p:cNvSpPr/>
          <p:nvPr/>
        </p:nvSpPr>
        <p:spPr>
          <a:xfrm>
            <a:off x="1757749" y="605109"/>
            <a:ext cx="110357" cy="272031"/>
          </a:xfrm>
          <a:prstGeom prst="rect">
            <a:avLst/>
          </a:prstGeom>
        </p:spPr>
        <p:txBody>
          <a:bodyPr>
            <a:prstTxWarp prst="textPlain"/>
          </a:bodyPr>
          <a:lstStyle/>
          <a:p>
            <a:pPr lvl="0" algn="ctr"/>
            <a:r>
              <a:rPr b="0" i="0">
                <a:ln>
                  <a:noFill/>
                </a:ln>
                <a:solidFill>
                  <a:srgbClr val="FFFFFF"/>
                </a:solidFill>
                <a:latin typeface="Boogaloo"/>
              </a:rPr>
              <a:t>1</a:t>
            </a:r>
          </a:p>
        </p:txBody>
      </p:sp>
      <p:sp>
        <p:nvSpPr>
          <p:cNvPr id="1693" name="Google Shape;1693;p36"/>
          <p:cNvSpPr/>
          <p:nvPr/>
        </p:nvSpPr>
        <p:spPr>
          <a:xfrm>
            <a:off x="2614999" y="605109"/>
            <a:ext cx="171441" cy="274067"/>
          </a:xfrm>
          <a:prstGeom prst="rect">
            <a:avLst/>
          </a:prstGeom>
        </p:spPr>
        <p:txBody>
          <a:bodyPr>
            <a:prstTxWarp prst="textPlain"/>
          </a:bodyPr>
          <a:lstStyle/>
          <a:p>
            <a:pPr lvl="0" algn="ctr"/>
            <a:r>
              <a:rPr b="0" i="0">
                <a:ln>
                  <a:noFill/>
                </a:ln>
                <a:solidFill>
                  <a:srgbClr val="FFFFFF"/>
                </a:solidFill>
                <a:latin typeface="Boogaloo"/>
              </a:rPr>
              <a:t>2</a:t>
            </a:r>
          </a:p>
        </p:txBody>
      </p:sp>
      <p:sp>
        <p:nvSpPr>
          <p:cNvPr id="1694" name="Google Shape;1694;p36"/>
          <p:cNvSpPr/>
          <p:nvPr/>
        </p:nvSpPr>
        <p:spPr>
          <a:xfrm>
            <a:off x="3575496" y="609178"/>
            <a:ext cx="150265" cy="265923"/>
          </a:xfrm>
          <a:prstGeom prst="rect">
            <a:avLst/>
          </a:prstGeom>
        </p:spPr>
        <p:txBody>
          <a:bodyPr>
            <a:prstTxWarp prst="textPlain"/>
          </a:bodyPr>
          <a:lstStyle/>
          <a:p>
            <a:pPr lvl="0" algn="ctr"/>
            <a:r>
              <a:rPr b="0" i="0">
                <a:ln>
                  <a:noFill/>
                </a:ln>
                <a:solidFill>
                  <a:srgbClr val="FFFFFF"/>
                </a:solidFill>
                <a:latin typeface="Boogaloo"/>
              </a:rPr>
              <a:t>3</a:t>
            </a:r>
          </a:p>
        </p:txBody>
      </p:sp>
      <p:sp>
        <p:nvSpPr>
          <p:cNvPr id="1695" name="Google Shape;1695;p36"/>
          <p:cNvSpPr/>
          <p:nvPr/>
        </p:nvSpPr>
        <p:spPr>
          <a:xfrm>
            <a:off x="4489896" y="609178"/>
            <a:ext cx="179992" cy="277733"/>
          </a:xfrm>
          <a:prstGeom prst="rect">
            <a:avLst/>
          </a:prstGeom>
        </p:spPr>
        <p:txBody>
          <a:bodyPr>
            <a:prstTxWarp prst="textPlain"/>
          </a:bodyPr>
          <a:lstStyle/>
          <a:p>
            <a:pPr lvl="0" algn="ctr"/>
            <a:r>
              <a:rPr b="0" i="0">
                <a:ln>
                  <a:noFill/>
                </a:ln>
                <a:solidFill>
                  <a:srgbClr val="FFFFFF"/>
                </a:solidFill>
                <a:latin typeface="Boogaloo"/>
              </a:rPr>
              <a:t>4</a:t>
            </a:r>
          </a:p>
        </p:txBody>
      </p:sp>
      <p:sp>
        <p:nvSpPr>
          <p:cNvPr id="1696" name="Google Shape;1696;p36"/>
          <p:cNvSpPr/>
          <p:nvPr/>
        </p:nvSpPr>
        <p:spPr>
          <a:xfrm>
            <a:off x="5404296" y="609178"/>
            <a:ext cx="148229" cy="274475"/>
          </a:xfrm>
          <a:prstGeom prst="rect">
            <a:avLst/>
          </a:prstGeom>
        </p:spPr>
        <p:txBody>
          <a:bodyPr>
            <a:prstTxWarp prst="textPlain"/>
          </a:bodyPr>
          <a:lstStyle/>
          <a:p>
            <a:pPr lvl="0" algn="ctr"/>
            <a:r>
              <a:rPr b="0" i="0">
                <a:ln>
                  <a:noFill/>
                </a:ln>
                <a:solidFill>
                  <a:srgbClr val="FFFFFF"/>
                </a:solidFill>
                <a:latin typeface="Boogaloo"/>
              </a:rPr>
              <a:t>5</a:t>
            </a:r>
          </a:p>
        </p:txBody>
      </p:sp>
      <p:sp>
        <p:nvSpPr>
          <p:cNvPr id="1697" name="Google Shape;1697;p36"/>
          <p:cNvSpPr/>
          <p:nvPr/>
        </p:nvSpPr>
        <p:spPr>
          <a:xfrm>
            <a:off x="6318696" y="609178"/>
            <a:ext cx="160446" cy="276918"/>
          </a:xfrm>
          <a:prstGeom prst="rect">
            <a:avLst/>
          </a:prstGeom>
        </p:spPr>
        <p:txBody>
          <a:bodyPr>
            <a:prstTxWarp prst="textPlain"/>
          </a:bodyPr>
          <a:lstStyle/>
          <a:p>
            <a:pPr lvl="0" algn="ctr"/>
            <a:r>
              <a:rPr b="0" i="0">
                <a:ln>
                  <a:noFill/>
                </a:ln>
                <a:solidFill>
                  <a:srgbClr val="FFFFFF"/>
                </a:solidFill>
                <a:latin typeface="Boogaloo"/>
              </a:rPr>
              <a:t>6</a:t>
            </a:r>
          </a:p>
        </p:txBody>
      </p:sp>
      <p:sp>
        <p:nvSpPr>
          <p:cNvPr id="1698" name="Google Shape;1698;p36"/>
          <p:cNvSpPr/>
          <p:nvPr/>
        </p:nvSpPr>
        <p:spPr>
          <a:xfrm>
            <a:off x="7233096" y="609178"/>
            <a:ext cx="144564" cy="270402"/>
          </a:xfrm>
          <a:prstGeom prst="rect">
            <a:avLst/>
          </a:prstGeom>
        </p:spPr>
        <p:txBody>
          <a:bodyPr>
            <a:prstTxWarp prst="textPlain"/>
          </a:bodyPr>
          <a:lstStyle/>
          <a:p>
            <a:pPr lvl="0" algn="ctr"/>
            <a:r>
              <a:rPr b="0" i="0">
                <a:ln>
                  <a:noFill/>
                </a:ln>
                <a:solidFill>
                  <a:srgbClr val="FFFFFF"/>
                </a:solidFill>
                <a:latin typeface="Boogaloo"/>
              </a:rPr>
              <a:t>7</a:t>
            </a:r>
          </a:p>
        </p:txBody>
      </p:sp>
      <p:sp>
        <p:nvSpPr>
          <p:cNvPr id="1699" name="Google Shape;1699;p36"/>
          <p:cNvSpPr/>
          <p:nvPr/>
        </p:nvSpPr>
        <p:spPr>
          <a:xfrm>
            <a:off x="8147496" y="609178"/>
            <a:ext cx="162889" cy="282619"/>
          </a:xfrm>
          <a:prstGeom prst="rect">
            <a:avLst/>
          </a:prstGeom>
        </p:spPr>
        <p:txBody>
          <a:bodyPr>
            <a:prstTxWarp prst="textPlain"/>
          </a:bodyPr>
          <a:lstStyle/>
          <a:p>
            <a:pPr lvl="0" algn="ctr"/>
            <a:r>
              <a:rPr b="0" i="0">
                <a:ln>
                  <a:noFill/>
                </a:ln>
                <a:solidFill>
                  <a:srgbClr val="FFFFFF"/>
                </a:solidFill>
                <a:latin typeface="Boogaloo"/>
              </a:rPr>
              <a:t>8</a:t>
            </a:r>
          </a:p>
        </p:txBody>
      </p:sp>
      <p:sp>
        <p:nvSpPr>
          <p:cNvPr id="1700" name="Google Shape;1700;p36"/>
          <p:cNvSpPr/>
          <p:nvPr/>
        </p:nvSpPr>
        <p:spPr>
          <a:xfrm>
            <a:off x="8147496" y="1523578"/>
            <a:ext cx="169405" cy="286692"/>
          </a:xfrm>
          <a:prstGeom prst="rect">
            <a:avLst/>
          </a:prstGeom>
        </p:spPr>
        <p:txBody>
          <a:bodyPr>
            <a:prstTxWarp prst="textPlain"/>
          </a:bodyPr>
          <a:lstStyle/>
          <a:p>
            <a:pPr lvl="0" algn="ctr"/>
            <a:r>
              <a:rPr b="0" i="0">
                <a:ln>
                  <a:noFill/>
                </a:ln>
                <a:solidFill>
                  <a:srgbClr val="FFFFFF"/>
                </a:solidFill>
                <a:latin typeface="Boogaloo"/>
              </a:rPr>
              <a:t>9</a:t>
            </a:r>
          </a:p>
        </p:txBody>
      </p:sp>
      <p:sp>
        <p:nvSpPr>
          <p:cNvPr id="1701" name="Google Shape;1701;p36"/>
          <p:cNvSpPr/>
          <p:nvPr/>
        </p:nvSpPr>
        <p:spPr>
          <a:xfrm>
            <a:off x="8077540" y="2435138"/>
            <a:ext cx="344917" cy="272031"/>
          </a:xfrm>
          <a:prstGeom prst="rect">
            <a:avLst/>
          </a:prstGeom>
        </p:spPr>
        <p:txBody>
          <a:bodyPr>
            <a:prstTxWarp prst="textPlain"/>
          </a:bodyPr>
          <a:lstStyle/>
          <a:p>
            <a:pPr lvl="0" algn="ctr"/>
            <a:r>
              <a:rPr b="0" i="0">
                <a:ln>
                  <a:noFill/>
                </a:ln>
                <a:solidFill>
                  <a:srgbClr val="FFFFFF"/>
                </a:solidFill>
                <a:latin typeface="Boogaloo"/>
              </a:rPr>
              <a:t>10</a:t>
            </a:r>
          </a:p>
        </p:txBody>
      </p:sp>
      <p:sp>
        <p:nvSpPr>
          <p:cNvPr id="1702" name="Google Shape;1702;p36"/>
          <p:cNvSpPr/>
          <p:nvPr/>
        </p:nvSpPr>
        <p:spPr>
          <a:xfrm>
            <a:off x="8077540" y="3349538"/>
            <a:ext cx="307453" cy="272031"/>
          </a:xfrm>
          <a:prstGeom prst="rect">
            <a:avLst/>
          </a:prstGeom>
        </p:spPr>
        <p:txBody>
          <a:bodyPr>
            <a:prstTxWarp prst="textPlain"/>
          </a:bodyPr>
          <a:lstStyle/>
          <a:p>
            <a:pPr lvl="0" algn="ctr"/>
            <a:r>
              <a:rPr b="0" i="0">
                <a:ln>
                  <a:noFill/>
                </a:ln>
                <a:solidFill>
                  <a:srgbClr val="FFFFFF"/>
                </a:solidFill>
                <a:latin typeface="Boogaloo"/>
              </a:rPr>
              <a:t>11</a:t>
            </a:r>
          </a:p>
        </p:txBody>
      </p:sp>
      <p:sp>
        <p:nvSpPr>
          <p:cNvPr id="1703" name="Google Shape;1703;p36"/>
          <p:cNvSpPr/>
          <p:nvPr/>
        </p:nvSpPr>
        <p:spPr>
          <a:xfrm>
            <a:off x="8077540" y="4263938"/>
            <a:ext cx="342881" cy="275289"/>
          </a:xfrm>
          <a:prstGeom prst="rect">
            <a:avLst/>
          </a:prstGeom>
        </p:spPr>
        <p:txBody>
          <a:bodyPr>
            <a:prstTxWarp prst="textPlain"/>
          </a:bodyPr>
          <a:lstStyle/>
          <a:p>
            <a:pPr lvl="0" algn="ctr"/>
            <a:r>
              <a:rPr b="0" i="0">
                <a:ln>
                  <a:noFill/>
                </a:ln>
                <a:solidFill>
                  <a:srgbClr val="FFFFFF"/>
                </a:solidFill>
                <a:latin typeface="Boogaloo"/>
              </a:rPr>
              <a:t>12</a:t>
            </a:r>
          </a:p>
        </p:txBody>
      </p:sp>
      <p:sp>
        <p:nvSpPr>
          <p:cNvPr id="1704" name="Google Shape;1704;p36"/>
          <p:cNvSpPr/>
          <p:nvPr/>
        </p:nvSpPr>
        <p:spPr>
          <a:xfrm>
            <a:off x="7163140" y="4263938"/>
            <a:ext cx="333922" cy="272031"/>
          </a:xfrm>
          <a:prstGeom prst="rect">
            <a:avLst/>
          </a:prstGeom>
        </p:spPr>
        <p:txBody>
          <a:bodyPr>
            <a:prstTxWarp prst="textPlain"/>
          </a:bodyPr>
          <a:lstStyle/>
          <a:p>
            <a:pPr lvl="0" algn="ctr"/>
            <a:r>
              <a:rPr b="0" i="0">
                <a:ln>
                  <a:noFill/>
                </a:ln>
                <a:solidFill>
                  <a:srgbClr val="FFFFFF"/>
                </a:solidFill>
                <a:latin typeface="Boogaloo"/>
              </a:rPr>
              <a:t>13</a:t>
            </a:r>
          </a:p>
        </p:txBody>
      </p:sp>
      <p:sp>
        <p:nvSpPr>
          <p:cNvPr id="1705" name="Google Shape;1705;p36"/>
          <p:cNvSpPr/>
          <p:nvPr/>
        </p:nvSpPr>
        <p:spPr>
          <a:xfrm>
            <a:off x="6248740" y="4263938"/>
            <a:ext cx="345325" cy="277733"/>
          </a:xfrm>
          <a:prstGeom prst="rect">
            <a:avLst/>
          </a:prstGeom>
        </p:spPr>
        <p:txBody>
          <a:bodyPr>
            <a:prstTxWarp prst="textPlain"/>
          </a:bodyPr>
          <a:lstStyle/>
          <a:p>
            <a:pPr lvl="0" algn="ctr"/>
            <a:r>
              <a:rPr b="0" i="0">
                <a:ln>
                  <a:noFill/>
                </a:ln>
                <a:solidFill>
                  <a:srgbClr val="FFFFFF"/>
                </a:solidFill>
                <a:latin typeface="Boogaloo"/>
              </a:rPr>
              <a:t>14</a:t>
            </a:r>
          </a:p>
        </p:txBody>
      </p:sp>
      <p:sp>
        <p:nvSpPr>
          <p:cNvPr id="1706" name="Google Shape;1706;p36"/>
          <p:cNvSpPr/>
          <p:nvPr/>
        </p:nvSpPr>
        <p:spPr>
          <a:xfrm>
            <a:off x="5334340" y="4263938"/>
            <a:ext cx="341660" cy="276104"/>
          </a:xfrm>
          <a:prstGeom prst="rect">
            <a:avLst/>
          </a:prstGeom>
        </p:spPr>
        <p:txBody>
          <a:bodyPr>
            <a:prstTxWarp prst="textPlain"/>
          </a:bodyPr>
          <a:lstStyle/>
          <a:p>
            <a:pPr lvl="0" algn="ctr"/>
            <a:r>
              <a:rPr b="0" i="0">
                <a:ln>
                  <a:noFill/>
                </a:ln>
                <a:solidFill>
                  <a:srgbClr val="FFFFFF"/>
                </a:solidFill>
                <a:latin typeface="Boogaloo"/>
              </a:rPr>
              <a:t>15</a:t>
            </a:r>
          </a:p>
        </p:txBody>
      </p:sp>
      <p:sp>
        <p:nvSpPr>
          <p:cNvPr id="1707" name="Google Shape;1707;p36"/>
          <p:cNvSpPr/>
          <p:nvPr/>
        </p:nvSpPr>
        <p:spPr>
          <a:xfrm>
            <a:off x="4419940" y="4263938"/>
            <a:ext cx="343696" cy="277325"/>
          </a:xfrm>
          <a:prstGeom prst="rect">
            <a:avLst/>
          </a:prstGeom>
        </p:spPr>
        <p:txBody>
          <a:bodyPr>
            <a:prstTxWarp prst="textPlain"/>
          </a:bodyPr>
          <a:lstStyle/>
          <a:p>
            <a:pPr lvl="0" algn="ctr"/>
            <a:r>
              <a:rPr b="0" i="0">
                <a:ln>
                  <a:noFill/>
                </a:ln>
                <a:solidFill>
                  <a:srgbClr val="FFFFFF"/>
                </a:solidFill>
                <a:latin typeface="Boogaloo"/>
              </a:rPr>
              <a:t>16</a:t>
            </a:r>
          </a:p>
        </p:txBody>
      </p:sp>
      <p:sp>
        <p:nvSpPr>
          <p:cNvPr id="1708" name="Google Shape;1708;p36"/>
          <p:cNvSpPr/>
          <p:nvPr/>
        </p:nvSpPr>
        <p:spPr>
          <a:xfrm>
            <a:off x="3505540" y="4263938"/>
            <a:ext cx="334737" cy="272031"/>
          </a:xfrm>
          <a:prstGeom prst="rect">
            <a:avLst/>
          </a:prstGeom>
        </p:spPr>
        <p:txBody>
          <a:bodyPr>
            <a:prstTxWarp prst="textPlain"/>
          </a:bodyPr>
          <a:lstStyle/>
          <a:p>
            <a:pPr lvl="0" algn="ctr"/>
            <a:r>
              <a:rPr b="0" i="0">
                <a:ln>
                  <a:noFill/>
                </a:ln>
                <a:solidFill>
                  <a:srgbClr val="FFFFFF"/>
                </a:solidFill>
                <a:latin typeface="Boogaloo"/>
              </a:rPr>
              <a:t>17</a:t>
            </a:r>
          </a:p>
        </p:txBody>
      </p:sp>
      <p:sp>
        <p:nvSpPr>
          <p:cNvPr id="1709" name="Google Shape;1709;p36"/>
          <p:cNvSpPr/>
          <p:nvPr/>
        </p:nvSpPr>
        <p:spPr>
          <a:xfrm>
            <a:off x="2533990" y="4263938"/>
            <a:ext cx="343289" cy="282619"/>
          </a:xfrm>
          <a:prstGeom prst="rect">
            <a:avLst/>
          </a:prstGeom>
        </p:spPr>
        <p:txBody>
          <a:bodyPr>
            <a:prstTxWarp prst="textPlain"/>
          </a:bodyPr>
          <a:lstStyle/>
          <a:p>
            <a:pPr lvl="0" algn="ctr"/>
            <a:r>
              <a:rPr b="0" i="0">
                <a:ln>
                  <a:noFill/>
                </a:ln>
                <a:solidFill>
                  <a:srgbClr val="FFFFFF"/>
                </a:solidFill>
                <a:latin typeface="Boogaloo"/>
              </a:rPr>
              <a:t>18</a:t>
            </a:r>
          </a:p>
        </p:txBody>
      </p:sp>
      <p:sp>
        <p:nvSpPr>
          <p:cNvPr id="1710" name="Google Shape;1710;p36"/>
          <p:cNvSpPr/>
          <p:nvPr/>
        </p:nvSpPr>
        <p:spPr>
          <a:xfrm>
            <a:off x="1619590" y="4263938"/>
            <a:ext cx="345732" cy="286692"/>
          </a:xfrm>
          <a:prstGeom prst="rect">
            <a:avLst/>
          </a:prstGeom>
        </p:spPr>
        <p:txBody>
          <a:bodyPr>
            <a:prstTxWarp prst="textPlain"/>
          </a:bodyPr>
          <a:lstStyle/>
          <a:p>
            <a:pPr lvl="0" algn="ctr"/>
            <a:r>
              <a:rPr b="0" i="0">
                <a:ln>
                  <a:noFill/>
                </a:ln>
                <a:solidFill>
                  <a:srgbClr val="FFFFFF"/>
                </a:solidFill>
                <a:latin typeface="Boogaloo"/>
              </a:rPr>
              <a:t>19</a:t>
            </a:r>
          </a:p>
        </p:txBody>
      </p:sp>
      <p:sp>
        <p:nvSpPr>
          <p:cNvPr id="1711" name="Google Shape;1711;p36"/>
          <p:cNvSpPr/>
          <p:nvPr/>
        </p:nvSpPr>
        <p:spPr>
          <a:xfrm>
            <a:off x="705190" y="4263938"/>
            <a:ext cx="370572" cy="274067"/>
          </a:xfrm>
          <a:prstGeom prst="rect">
            <a:avLst/>
          </a:prstGeom>
        </p:spPr>
        <p:txBody>
          <a:bodyPr>
            <a:prstTxWarp prst="textPlain"/>
          </a:bodyPr>
          <a:lstStyle/>
          <a:p>
            <a:pPr lvl="0" algn="ctr"/>
            <a:r>
              <a:rPr b="0" i="0">
                <a:ln>
                  <a:noFill/>
                </a:ln>
                <a:solidFill>
                  <a:srgbClr val="FFFFFF"/>
                </a:solidFill>
                <a:latin typeface="Boogaloo"/>
              </a:rPr>
              <a:t>20</a:t>
            </a:r>
          </a:p>
        </p:txBody>
      </p:sp>
      <p:sp>
        <p:nvSpPr>
          <p:cNvPr id="1712" name="Google Shape;1712;p36"/>
          <p:cNvSpPr/>
          <p:nvPr/>
        </p:nvSpPr>
        <p:spPr>
          <a:xfrm>
            <a:off x="705190" y="3349538"/>
            <a:ext cx="333108" cy="275289"/>
          </a:xfrm>
          <a:prstGeom prst="rect">
            <a:avLst/>
          </a:prstGeom>
        </p:spPr>
        <p:txBody>
          <a:bodyPr>
            <a:prstTxWarp prst="textPlain"/>
          </a:bodyPr>
          <a:lstStyle/>
          <a:p>
            <a:pPr lvl="0" algn="ctr"/>
            <a:r>
              <a:rPr b="0" i="0">
                <a:ln>
                  <a:noFill/>
                </a:ln>
                <a:solidFill>
                  <a:srgbClr val="FFFFFF"/>
                </a:solidFill>
                <a:latin typeface="Boogaloo"/>
              </a:rPr>
              <a:t>21</a:t>
            </a:r>
          </a:p>
        </p:txBody>
      </p:sp>
      <p:sp>
        <p:nvSpPr>
          <p:cNvPr id="1713" name="Google Shape;1713;p36"/>
          <p:cNvSpPr/>
          <p:nvPr/>
        </p:nvSpPr>
        <p:spPr>
          <a:xfrm>
            <a:off x="488711" y="2426634"/>
            <a:ext cx="816888" cy="302167"/>
          </a:xfrm>
          <a:prstGeom prst="rect">
            <a:avLst/>
          </a:prstGeom>
        </p:spPr>
        <p:txBody>
          <a:bodyPr>
            <a:prstTxWarp prst="textPlain"/>
          </a:bodyPr>
          <a:lstStyle/>
          <a:p>
            <a:pPr lvl="0" algn="ctr"/>
            <a:r>
              <a:rPr b="0" i="0">
                <a:ln>
                  <a:noFill/>
                </a:ln>
                <a:solidFill>
                  <a:srgbClr val="FFFFFF"/>
                </a:solidFill>
                <a:latin typeface="Boogaloo"/>
              </a:rPr>
              <a:t>Finish</a:t>
            </a:r>
          </a:p>
        </p:txBody>
      </p:sp>
      <p:sp>
        <p:nvSpPr>
          <p:cNvPr id="1714" name="Google Shape;1714;p36"/>
          <p:cNvSpPr txBox="1"/>
          <p:nvPr/>
        </p:nvSpPr>
        <p:spPr>
          <a:xfrm rot="5400000">
            <a:off x="-509475" y="4629694"/>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chemeClr val="accent6"/>
                </a:solidFill>
                <a:latin typeface="Barlow Condensed"/>
                <a:ea typeface="Barlow Condensed"/>
                <a:cs typeface="Barlow Condensed"/>
                <a:sym typeface="Barlow Condensed"/>
              </a:rPr>
              <a:t>SLIDESMANIA.COM</a:t>
            </a:r>
            <a:endParaRPr sz="1100">
              <a:solidFill>
                <a:schemeClr val="accent6"/>
              </a:solidFill>
              <a:latin typeface="Barlow Condensed"/>
              <a:ea typeface="Barlow Condensed"/>
              <a:cs typeface="Barlow Condensed"/>
              <a:sym typeface="Barlow Condensed"/>
            </a:endParaRPr>
          </a:p>
        </p:txBody>
      </p:sp>
    </p:spTree>
  </p:cSld>
  <p:clrMap accent1="accent1" accent2="accent2" accent3="accent3" accent4="accent4" accent5="accent5" accent6="accent6" bg1="lt1" bg2="dk2" tx1="dk1" tx2="lt2" folHlink="folHlink" hlink="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 id="2147483701" r:id="rId21"/>
    <p:sldLayoutId id="2147483702" r:id="rId2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44.png"/><Relationship Id="rId5" Type="http://schemas.openxmlformats.org/officeDocument/2006/relationships/hyperlink" Target="https://forms.gle/2aay2oookn4UAaWM6" TargetMode="External"/><Relationship Id="rId6" Type="http://schemas.openxmlformats.org/officeDocument/2006/relationships/image" Target="../media/image3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xml"/><Relationship Id="rId3" Type="http://schemas.openxmlformats.org/officeDocument/2006/relationships/hyperlink" Target="http://gestion.cte.sep.gob.mx/insumos/docs/2425_s2_orientaciones_Tema6.pdf" TargetMode="External"/><Relationship Id="rId4" Type="http://schemas.openxmlformats.org/officeDocument/2006/relationships/image" Target="../media/image17.png"/><Relationship Id="rId5" Type="http://schemas.openxmlformats.org/officeDocument/2006/relationships/hyperlink" Target="http://gestion.cte.sep.gob.mx/insumos/docs/2425_s1_Programacion_Sesiones_Ordinarias_CTE_2024_2025.pdf?1729299533552" TargetMode="External"/><Relationship Id="rId6" Type="http://schemas.openxmlformats.org/officeDocument/2006/relationships/image" Target="../media/image36.png"/><Relationship Id="rId7" Type="http://schemas.openxmlformats.org/officeDocument/2006/relationships/image" Target="../media/image12.png"/><Relationship Id="rId8"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6.xml"/><Relationship Id="rId3" Type="http://schemas.openxmlformats.org/officeDocument/2006/relationships/image" Target="../media/image53.png"/><Relationship Id="rId4" Type="http://schemas.openxmlformats.org/officeDocument/2006/relationships/image" Target="../media/image20.png"/><Relationship Id="rId5" Type="http://schemas.openxmlformats.org/officeDocument/2006/relationships/hyperlink" Target="https://view.genially.com/679102677758f2a7eee01981/interactive-content-breakout-el-juego-en-los-procesos-de-aprendizaj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hyperlink" Target="https://drive.google.com/file/d/1iBd80AG1LS-O1oou2IGhs1PkEl6s5dCp/view?usp=drive_link" TargetMode="External"/><Relationship Id="rId4" Type="http://schemas.openxmlformats.org/officeDocument/2006/relationships/image" Target="../media/image19.png"/><Relationship Id="rId5" Type="http://schemas.openxmlformats.org/officeDocument/2006/relationships/image" Target="../media/image5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hyperlink" Target="https://drive.google.com/file/d/1SembT9vv8w5XG3xV46nLYsY7BT3kjgYL/view?usp=drive_link" TargetMode="External"/><Relationship Id="rId4" Type="http://schemas.openxmlformats.org/officeDocument/2006/relationships/image" Target="../media/image56.png"/><Relationship Id="rId9" Type="http://schemas.openxmlformats.org/officeDocument/2006/relationships/image" Target="../media/image26.png"/><Relationship Id="rId5" Type="http://schemas.openxmlformats.org/officeDocument/2006/relationships/hyperlink" Target="https://comunidaddelsaber.tamaulipas.gob.mx/juegos_tradicionales_educativos" TargetMode="External"/><Relationship Id="rId6" Type="http://schemas.openxmlformats.org/officeDocument/2006/relationships/image" Target="../media/image33.png"/><Relationship Id="rId7" Type="http://schemas.openxmlformats.org/officeDocument/2006/relationships/image" Target="../media/image28.png"/><Relationship Id="rId8" Type="http://schemas.openxmlformats.org/officeDocument/2006/relationships/image" Target="../media/image25.png"/><Relationship Id="rId11" Type="http://schemas.openxmlformats.org/officeDocument/2006/relationships/image" Target="../media/image22.png"/><Relationship Id="rId10"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xml"/><Relationship Id="rId3"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0.xml"/><Relationship Id="rId3" Type="http://schemas.openxmlformats.org/officeDocument/2006/relationships/hyperlink" Target="https://eduescaperoom.com/codificador-rejilla/" TargetMode="External"/><Relationship Id="rId4" Type="http://schemas.openxmlformats.org/officeDocument/2006/relationships/image" Target="../media/image62.png"/><Relationship Id="rId5" Type="http://schemas.openxmlformats.org/officeDocument/2006/relationships/image" Target="../media/image23.png"/><Relationship Id="rId6" Type="http://schemas.openxmlformats.org/officeDocument/2006/relationships/hyperlink" Target="https://eduescaperoom.com/codificador-rejilla/"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1.xml"/><Relationship Id="rId3" Type="http://schemas.openxmlformats.org/officeDocument/2006/relationships/hyperlink" Target="https://drive.google.com/file/d/1oPkzU1zcJygyFRifQG3eaBw7Zjy6IukS/view?usp=drive_link" TargetMode="External"/><Relationship Id="rId4" Type="http://schemas.openxmlformats.org/officeDocument/2006/relationships/image" Target="../media/image58.png"/><Relationship Id="rId5" Type="http://schemas.openxmlformats.org/officeDocument/2006/relationships/hyperlink" Target="https://drive.google.com/file/d/1o0cNVMdv5oIHPAYj_a22WcujF-TL8eIh/view?usp=drive_link" TargetMode="External"/><Relationship Id="rId6" Type="http://schemas.openxmlformats.org/officeDocument/2006/relationships/image" Target="../media/image40.png"/><Relationship Id="rId7" Type="http://schemas.openxmlformats.org/officeDocument/2006/relationships/hyperlink" Target="https://drive.google.com/file/d/1fhMCReHQhP6BU2O7H-Qw82XA4HjAbujh/view?usp=drive_link" TargetMode="External"/><Relationship Id="rId8" Type="http://schemas.openxmlformats.org/officeDocument/2006/relationships/image" Target="../media/image6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2.xml"/><Relationship Id="rId3" Type="http://schemas.openxmlformats.org/officeDocument/2006/relationships/hyperlink" Target="http://www.youtube.com/watch?v=eP2x9BhqMaQ" TargetMode="External"/><Relationship Id="rId4" Type="http://schemas.openxmlformats.org/officeDocument/2006/relationships/image" Target="../media/image27.jpg"/><Relationship Id="rId5" Type="http://schemas.openxmlformats.org/officeDocument/2006/relationships/image" Target="../media/image51.png"/><Relationship Id="rId6" Type="http://schemas.openxmlformats.org/officeDocument/2006/relationships/hyperlink" Target="https://docs.google.com/presentation/d/e/2PACX-1vTSUsUbqMFcfrz2rJWf9eM_FtvLUYxWGQ1o4LIE5SJ2vkkH2guClHiMbCY2mD8BPUVYn02qGJLF_DzB/pub?start=false&amp;loop=false&amp;delayms=3000" TargetMode="External"/><Relationship Id="rId7" Type="http://schemas.openxmlformats.org/officeDocument/2006/relationships/image" Target="../media/image2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3.xml"/><Relationship Id="rId3" Type="http://schemas.openxmlformats.org/officeDocument/2006/relationships/image" Target="../media/image65.png"/><Relationship Id="rId4" Type="http://schemas.openxmlformats.org/officeDocument/2006/relationships/image" Target="../media/image57.png"/><Relationship Id="rId5" Type="http://schemas.openxmlformats.org/officeDocument/2006/relationships/image" Target="../media/image30.png"/><Relationship Id="rId6" Type="http://schemas.openxmlformats.org/officeDocument/2006/relationships/hyperlink" Target="https://eduescaperoom.com/mensaje-secreto-colores/"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4.xml"/><Relationship Id="rId3" Type="http://schemas.openxmlformats.org/officeDocument/2006/relationships/image" Target="../media/image32.png"/><Relationship Id="rId4" Type="http://schemas.openxmlformats.org/officeDocument/2006/relationships/image" Target="../media/image43.png"/><Relationship Id="rId5" Type="http://schemas.openxmlformats.org/officeDocument/2006/relationships/image" Target="../media/image3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5.xml"/><Relationship Id="rId3" Type="http://schemas.openxmlformats.org/officeDocument/2006/relationships/image" Target="../media/image49.png"/><Relationship Id="rId4" Type="http://schemas.openxmlformats.org/officeDocument/2006/relationships/hyperlink" Target="https://drive.google.com/file/d/1o0cNVMdv5oIHPAYj_a22WcujF-TL8eIh/view?usp=drive_link" TargetMode="External"/><Relationship Id="rId9" Type="http://schemas.openxmlformats.org/officeDocument/2006/relationships/image" Target="../media/image58.png"/><Relationship Id="rId5" Type="http://schemas.openxmlformats.org/officeDocument/2006/relationships/image" Target="../media/image40.png"/><Relationship Id="rId6" Type="http://schemas.openxmlformats.org/officeDocument/2006/relationships/hyperlink" Target="https://drive.google.com/file/d/1fhMCReHQhP6BU2O7H-Qw82XA4HjAbujh/view?usp=drive_link" TargetMode="External"/><Relationship Id="rId7" Type="http://schemas.openxmlformats.org/officeDocument/2006/relationships/image" Target="../media/image60.png"/><Relationship Id="rId8" Type="http://schemas.openxmlformats.org/officeDocument/2006/relationships/hyperlink" Target="https://drive.google.com/file/d/1oPkzU1zcJygyFRifQG3eaBw7Zjy6IukS/view?usp=drive_link" TargetMode="External"/><Relationship Id="rId11" Type="http://schemas.openxmlformats.org/officeDocument/2006/relationships/image" Target="../media/image38.png"/><Relationship Id="rId10" Type="http://schemas.openxmlformats.org/officeDocument/2006/relationships/image" Target="../media/image3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drive.google.com/file/d/142H7ZlqzW9LqRAWKkyJuj6lpbMC76E8B/view?usp=sharing" TargetMode="Externa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4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hyperlink" Target="https://sector2federal.files.wordpress.com/2016/11/fichero-mat-2do.pdf" TargetMode="External"/><Relationship Id="rId4" Type="http://schemas.openxmlformats.org/officeDocument/2006/relationships/image" Target="../media/image42.png"/><Relationship Id="rId9" Type="http://schemas.openxmlformats.org/officeDocument/2006/relationships/hyperlink" Target="https://sector2federal.files.wordpress.com/2016/11/fichero-mat-3ero.pdf" TargetMode="External"/><Relationship Id="rId5" Type="http://schemas.openxmlformats.org/officeDocument/2006/relationships/hyperlink" Target="https://sector2federal.files.wordpress.com/2016/11/fichero-mat-1ero.pdf" TargetMode="External"/><Relationship Id="rId6" Type="http://schemas.openxmlformats.org/officeDocument/2006/relationships/image" Target="../media/image41.png"/><Relationship Id="rId7" Type="http://schemas.openxmlformats.org/officeDocument/2006/relationships/hyperlink" Target="https://sector2federal.files.wordpress.com/2016/11/fichero-mat-4to.pdf" TargetMode="External"/><Relationship Id="rId8" Type="http://schemas.openxmlformats.org/officeDocument/2006/relationships/image" Target="../media/image48.png"/><Relationship Id="rId11" Type="http://schemas.openxmlformats.org/officeDocument/2006/relationships/hyperlink" Target="https://sector2federal.files.wordpress.com/2016/11/fichero-mat-5to.pdf" TargetMode="External"/><Relationship Id="rId10" Type="http://schemas.openxmlformats.org/officeDocument/2006/relationships/image" Target="../media/image47.png"/><Relationship Id="rId13" Type="http://schemas.openxmlformats.org/officeDocument/2006/relationships/hyperlink" Target="https://sector2federal.files.wordpress.com/2016/11/fichero-mat-6to.pdf?fbclid=IwAR3TCj7nUrB6afFGqofp_Ta6QnMl7JAbmARrcyJhLwbSM8kDJk1FJx3qtA8" TargetMode="External"/><Relationship Id="rId12" Type="http://schemas.openxmlformats.org/officeDocument/2006/relationships/image" Target="../media/image46.png"/><Relationship Id="rId15" Type="http://schemas.openxmlformats.org/officeDocument/2006/relationships/hyperlink" Target="https://drive.google.com/file/d/1EZRs9Yw_f4Z_shp4ws6ZQIA8peOmZtFX/view?usp=sharing" TargetMode="External"/><Relationship Id="rId14" Type="http://schemas.openxmlformats.org/officeDocument/2006/relationships/image" Target="../media/image64.png"/><Relationship Id="rId17" Type="http://schemas.openxmlformats.org/officeDocument/2006/relationships/hyperlink" Target="https://drive.google.com/file/d/142H7ZlqzW9LqRAWKkyJuj6lpbMC76E8B/view?usp=sharing" TargetMode="External"/><Relationship Id="rId16" Type="http://schemas.openxmlformats.org/officeDocument/2006/relationships/image" Target="../media/image66.png"/><Relationship Id="rId19" Type="http://schemas.openxmlformats.org/officeDocument/2006/relationships/image" Target="../media/image23.png"/><Relationship Id="rId18" Type="http://schemas.openxmlformats.org/officeDocument/2006/relationships/image" Target="../media/image5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hyperlink" Target="https://qroo.gob.mx/seq/wp-content/uploads/2024/08/Calendario-Escolar-Educacion-Basica-2024-2025.pdf" TargetMode="External"/><Relationship Id="rId4" Type="http://schemas.openxmlformats.org/officeDocument/2006/relationships/image" Target="../media/image63.png"/><Relationship Id="rId5" Type="http://schemas.openxmlformats.org/officeDocument/2006/relationships/image" Target="../media/image61.png"/><Relationship Id="rId6" Type="http://schemas.openxmlformats.org/officeDocument/2006/relationships/image" Target="../media/image5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image" Target="../media/image5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2" name="Shape 1942"/>
        <p:cNvGrpSpPr/>
        <p:nvPr/>
      </p:nvGrpSpPr>
      <p:grpSpPr>
        <a:xfrm>
          <a:off x="0" y="0"/>
          <a:ext cx="0" cy="0"/>
          <a:chOff x="0" y="0"/>
          <a:chExt cx="0" cy="0"/>
        </a:xfrm>
      </p:grpSpPr>
      <p:grpSp>
        <p:nvGrpSpPr>
          <p:cNvPr id="1943" name="Google Shape;1943;p59"/>
          <p:cNvGrpSpPr/>
          <p:nvPr/>
        </p:nvGrpSpPr>
        <p:grpSpPr>
          <a:xfrm rot="-134455">
            <a:off x="7474717" y="99689"/>
            <a:ext cx="613315" cy="613456"/>
            <a:chOff x="6566710" y="1071200"/>
            <a:chExt cx="613337" cy="613477"/>
          </a:xfrm>
        </p:grpSpPr>
        <p:sp>
          <p:nvSpPr>
            <p:cNvPr id="1944" name="Google Shape;1944;p59"/>
            <p:cNvSpPr/>
            <p:nvPr/>
          </p:nvSpPr>
          <p:spPr>
            <a:xfrm rot="-5400000">
              <a:off x="6566664" y="1377915"/>
              <a:ext cx="306809" cy="306715"/>
            </a:xfrm>
            <a:custGeom>
              <a:rect b="b" l="l" r="r" t="t"/>
              <a:pathLst>
                <a:path extrusionOk="0" h="6559" w="6561">
                  <a:moveTo>
                    <a:pt x="1127" y="1"/>
                  </a:moveTo>
                  <a:cubicBezTo>
                    <a:pt x="506" y="1"/>
                    <a:pt x="0" y="504"/>
                    <a:pt x="0" y="1125"/>
                  </a:cubicBezTo>
                  <a:lnTo>
                    <a:pt x="0" y="5434"/>
                  </a:lnTo>
                  <a:cubicBezTo>
                    <a:pt x="0" y="6056"/>
                    <a:pt x="503" y="6558"/>
                    <a:pt x="1127" y="6558"/>
                  </a:cubicBezTo>
                  <a:lnTo>
                    <a:pt x="5434" y="6558"/>
                  </a:lnTo>
                  <a:cubicBezTo>
                    <a:pt x="6055" y="6558"/>
                    <a:pt x="6561" y="6056"/>
                    <a:pt x="6561" y="5434"/>
                  </a:cubicBezTo>
                  <a:lnTo>
                    <a:pt x="6561" y="1125"/>
                  </a:lnTo>
                  <a:cubicBezTo>
                    <a:pt x="6558" y="504"/>
                    <a:pt x="6055" y="1"/>
                    <a:pt x="5434"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59"/>
            <p:cNvSpPr/>
            <p:nvPr/>
          </p:nvSpPr>
          <p:spPr>
            <a:xfrm rot="-5400000">
              <a:off x="6873309" y="1377939"/>
              <a:ext cx="306809" cy="306668"/>
            </a:xfrm>
            <a:custGeom>
              <a:rect b="b" l="l" r="r" t="t"/>
              <a:pathLst>
                <a:path extrusionOk="0" h="6558" w="6561">
                  <a:moveTo>
                    <a:pt x="1127" y="0"/>
                  </a:moveTo>
                  <a:cubicBezTo>
                    <a:pt x="506" y="0"/>
                    <a:pt x="0" y="503"/>
                    <a:pt x="0" y="1124"/>
                  </a:cubicBezTo>
                  <a:lnTo>
                    <a:pt x="0" y="5434"/>
                  </a:lnTo>
                  <a:cubicBezTo>
                    <a:pt x="0" y="6055"/>
                    <a:pt x="503" y="6558"/>
                    <a:pt x="1127" y="6558"/>
                  </a:cubicBezTo>
                  <a:lnTo>
                    <a:pt x="5434" y="6558"/>
                  </a:lnTo>
                  <a:cubicBezTo>
                    <a:pt x="6055" y="6558"/>
                    <a:pt x="6561" y="6055"/>
                    <a:pt x="6561" y="5434"/>
                  </a:cubicBezTo>
                  <a:lnTo>
                    <a:pt x="6561" y="1124"/>
                  </a:lnTo>
                  <a:cubicBezTo>
                    <a:pt x="6558" y="503"/>
                    <a:pt x="6055" y="0"/>
                    <a:pt x="543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59"/>
            <p:cNvSpPr/>
            <p:nvPr/>
          </p:nvSpPr>
          <p:spPr>
            <a:xfrm rot="-5400000">
              <a:off x="6873355" y="1071224"/>
              <a:ext cx="306715" cy="306668"/>
            </a:xfrm>
            <a:custGeom>
              <a:rect b="b" l="l" r="r" t="t"/>
              <a:pathLst>
                <a:path extrusionOk="0" h="6558" w="6559">
                  <a:moveTo>
                    <a:pt x="1125" y="0"/>
                  </a:moveTo>
                  <a:cubicBezTo>
                    <a:pt x="504" y="0"/>
                    <a:pt x="1" y="503"/>
                    <a:pt x="1" y="1124"/>
                  </a:cubicBezTo>
                  <a:lnTo>
                    <a:pt x="1" y="5434"/>
                  </a:lnTo>
                  <a:cubicBezTo>
                    <a:pt x="1" y="6055"/>
                    <a:pt x="504" y="6558"/>
                    <a:pt x="1125" y="6558"/>
                  </a:cubicBezTo>
                  <a:lnTo>
                    <a:pt x="5434" y="6558"/>
                  </a:lnTo>
                  <a:cubicBezTo>
                    <a:pt x="6056" y="6558"/>
                    <a:pt x="6558" y="6055"/>
                    <a:pt x="6558" y="5434"/>
                  </a:cubicBezTo>
                  <a:lnTo>
                    <a:pt x="6558" y="1124"/>
                  </a:lnTo>
                  <a:cubicBezTo>
                    <a:pt x="6558" y="503"/>
                    <a:pt x="6056" y="0"/>
                    <a:pt x="543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59"/>
            <p:cNvSpPr/>
            <p:nvPr/>
          </p:nvSpPr>
          <p:spPr>
            <a:xfrm rot="-5400000">
              <a:off x="6566710" y="1071200"/>
              <a:ext cx="306715" cy="306715"/>
            </a:xfrm>
            <a:custGeom>
              <a:rect b="b" l="l" r="r" t="t"/>
              <a:pathLst>
                <a:path extrusionOk="0" h="6559" w="6559">
                  <a:moveTo>
                    <a:pt x="1125" y="1"/>
                  </a:moveTo>
                  <a:cubicBezTo>
                    <a:pt x="504" y="1"/>
                    <a:pt x="1" y="504"/>
                    <a:pt x="1" y="1125"/>
                  </a:cubicBezTo>
                  <a:lnTo>
                    <a:pt x="1" y="5434"/>
                  </a:lnTo>
                  <a:cubicBezTo>
                    <a:pt x="1" y="6056"/>
                    <a:pt x="504" y="6558"/>
                    <a:pt x="1125" y="6558"/>
                  </a:cubicBezTo>
                  <a:lnTo>
                    <a:pt x="5434" y="6558"/>
                  </a:lnTo>
                  <a:cubicBezTo>
                    <a:pt x="6056" y="6558"/>
                    <a:pt x="6558" y="6056"/>
                    <a:pt x="6558" y="5434"/>
                  </a:cubicBezTo>
                  <a:lnTo>
                    <a:pt x="6558" y="1125"/>
                  </a:lnTo>
                  <a:cubicBezTo>
                    <a:pt x="6558" y="504"/>
                    <a:pt x="6056" y="1"/>
                    <a:pt x="5434"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48" name="Google Shape;1948;p59"/>
          <p:cNvSpPr/>
          <p:nvPr/>
        </p:nvSpPr>
        <p:spPr>
          <a:xfrm>
            <a:off x="4768000" y="450875"/>
            <a:ext cx="4351030" cy="4361688"/>
          </a:xfrm>
          <a:custGeom>
            <a:rect b="b" l="l" r="r" t="t"/>
            <a:pathLst>
              <a:path extrusionOk="0" h="8229600" w="8789960">
                <a:moveTo>
                  <a:pt x="0" y="0"/>
                </a:moveTo>
                <a:lnTo>
                  <a:pt x="8789960" y="0"/>
                </a:lnTo>
                <a:lnTo>
                  <a:pt x="8789960" y="8229600"/>
                </a:lnTo>
                <a:lnTo>
                  <a:pt x="0" y="8229600"/>
                </a:lnTo>
                <a:lnTo>
                  <a:pt x="0" y="0"/>
                </a:lnTo>
                <a:close/>
              </a:path>
            </a:pathLst>
          </a:custGeom>
          <a:blipFill rotWithShape="1">
            <a:blip r:embed="rId3">
              <a:alphaModFix/>
            </a:blip>
            <a:stretch>
              <a:fillRect b="0" l="0" r="0" t="0"/>
            </a:stretch>
          </a:blipFill>
          <a:ln>
            <a:noFill/>
          </a:ln>
        </p:spPr>
      </p:sp>
      <p:sp>
        <p:nvSpPr>
          <p:cNvPr id="1949" name="Google Shape;1949;p59"/>
          <p:cNvSpPr txBox="1"/>
          <p:nvPr>
            <p:ph type="ctrTitle"/>
          </p:nvPr>
        </p:nvSpPr>
        <p:spPr>
          <a:xfrm>
            <a:off x="386400" y="1385075"/>
            <a:ext cx="4950300" cy="1461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3600">
                <a:solidFill>
                  <a:schemeClr val="dk2"/>
                </a:solidFill>
              </a:rPr>
              <a:t>EL PAPEL </a:t>
            </a:r>
            <a:endParaRPr sz="3600">
              <a:solidFill>
                <a:schemeClr val="dk2"/>
              </a:solidFill>
            </a:endParaRPr>
          </a:p>
          <a:p>
            <a:pPr indent="0" lvl="0" marL="0" rtl="0" algn="l">
              <a:lnSpc>
                <a:spcPct val="100000"/>
              </a:lnSpc>
              <a:spcBef>
                <a:spcPts val="0"/>
              </a:spcBef>
              <a:spcAft>
                <a:spcPts val="0"/>
              </a:spcAft>
              <a:buNone/>
            </a:pPr>
            <a:r>
              <a:rPr lang="en" sz="3600">
                <a:solidFill>
                  <a:schemeClr val="dk2"/>
                </a:solidFill>
              </a:rPr>
              <a:t>DEL JUEGO</a:t>
            </a:r>
            <a:r>
              <a:rPr lang="en" sz="3000">
                <a:solidFill>
                  <a:schemeClr val="accent5"/>
                </a:solidFill>
              </a:rPr>
              <a:t> </a:t>
            </a:r>
            <a:endParaRPr sz="3000">
              <a:solidFill>
                <a:schemeClr val="accent5"/>
              </a:solidFill>
            </a:endParaRPr>
          </a:p>
          <a:p>
            <a:pPr indent="0" lvl="0" marL="0" rtl="0" algn="l">
              <a:lnSpc>
                <a:spcPct val="100000"/>
              </a:lnSpc>
              <a:spcBef>
                <a:spcPts val="0"/>
              </a:spcBef>
              <a:spcAft>
                <a:spcPts val="0"/>
              </a:spcAft>
              <a:buNone/>
            </a:pPr>
            <a:r>
              <a:rPr b="1" lang="en" sz="1700">
                <a:solidFill>
                  <a:srgbClr val="1155CC"/>
                </a:solidFill>
                <a:latin typeface="Poppins"/>
                <a:ea typeface="Poppins"/>
                <a:cs typeface="Poppins"/>
                <a:sym typeface="Poppins"/>
              </a:rPr>
              <a:t>EN EL DESARROLLO  DE LOS APRENDIZAJES</a:t>
            </a:r>
            <a:endParaRPr b="1" sz="1700">
              <a:solidFill>
                <a:srgbClr val="1155CC"/>
              </a:solidFill>
              <a:latin typeface="Poppins"/>
              <a:ea typeface="Poppins"/>
              <a:cs typeface="Poppins"/>
              <a:sym typeface="Poppins"/>
            </a:endParaRPr>
          </a:p>
        </p:txBody>
      </p:sp>
      <p:grpSp>
        <p:nvGrpSpPr>
          <p:cNvPr id="1950" name="Google Shape;1950;p59"/>
          <p:cNvGrpSpPr/>
          <p:nvPr/>
        </p:nvGrpSpPr>
        <p:grpSpPr>
          <a:xfrm rot="2227460">
            <a:off x="8407304" y="4254614"/>
            <a:ext cx="470939" cy="470915"/>
            <a:chOff x="8595035" y="4689376"/>
            <a:chExt cx="316871" cy="316855"/>
          </a:xfrm>
        </p:grpSpPr>
        <p:sp>
          <p:nvSpPr>
            <p:cNvPr id="1951" name="Google Shape;1951;p59"/>
            <p:cNvSpPr/>
            <p:nvPr/>
          </p:nvSpPr>
          <p:spPr>
            <a:xfrm>
              <a:off x="8595035" y="4689376"/>
              <a:ext cx="316871" cy="316855"/>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59"/>
            <p:cNvSpPr/>
            <p:nvPr/>
          </p:nvSpPr>
          <p:spPr>
            <a:xfrm>
              <a:off x="8595035" y="4689376"/>
              <a:ext cx="126142" cy="316855"/>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59"/>
            <p:cNvSpPr/>
            <p:nvPr/>
          </p:nvSpPr>
          <p:spPr>
            <a:xfrm>
              <a:off x="8748576" y="4822348"/>
              <a:ext cx="47646"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59"/>
            <p:cNvSpPr/>
            <p:nvPr/>
          </p:nvSpPr>
          <p:spPr>
            <a:xfrm>
              <a:off x="8822354" y="4748571"/>
              <a:ext cx="47694" cy="49184"/>
            </a:xfrm>
            <a:custGeom>
              <a:rect b="b" l="l" r="r" t="t"/>
              <a:pathLst>
                <a:path extrusionOk="0" h="1022" w="991">
                  <a:moveTo>
                    <a:pt x="494" y="0"/>
                  </a:moveTo>
                  <a:cubicBezTo>
                    <a:pt x="222" y="0"/>
                    <a:pt x="1" y="221"/>
                    <a:pt x="1" y="496"/>
                  </a:cubicBezTo>
                  <a:lnTo>
                    <a:pt x="1" y="529"/>
                  </a:lnTo>
                  <a:cubicBezTo>
                    <a:pt x="1" y="801"/>
                    <a:pt x="222" y="1022"/>
                    <a:pt x="494" y="1022"/>
                  </a:cubicBezTo>
                  <a:cubicBezTo>
                    <a:pt x="769" y="1022"/>
                    <a:pt x="990" y="801"/>
                    <a:pt x="990" y="529"/>
                  </a:cubicBezTo>
                  <a:lnTo>
                    <a:pt x="990" y="496"/>
                  </a:lnTo>
                  <a:cubicBezTo>
                    <a:pt x="990" y="221"/>
                    <a:pt x="769" y="0"/>
                    <a:pt x="494" y="0"/>
                  </a:cubicBezTo>
                  <a:close/>
                </a:path>
              </a:pathLst>
            </a:custGeom>
            <a:solidFill>
              <a:srgbClr val="000000"/>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59"/>
            <p:cNvSpPr/>
            <p:nvPr/>
          </p:nvSpPr>
          <p:spPr>
            <a:xfrm>
              <a:off x="8674750" y="4896173"/>
              <a:ext cx="47646" cy="49184"/>
            </a:xfrm>
            <a:custGeom>
              <a:rect b="b" l="l" r="r" t="t"/>
              <a:pathLst>
                <a:path extrusionOk="0" h="1022" w="990">
                  <a:moveTo>
                    <a:pt x="497" y="1"/>
                  </a:moveTo>
                  <a:cubicBezTo>
                    <a:pt x="221" y="1"/>
                    <a:pt x="0" y="221"/>
                    <a:pt x="0" y="494"/>
                  </a:cubicBezTo>
                  <a:lnTo>
                    <a:pt x="0" y="526"/>
                  </a:lnTo>
                  <a:cubicBezTo>
                    <a:pt x="0" y="801"/>
                    <a:pt x="221" y="1022"/>
                    <a:pt x="497" y="1022"/>
                  </a:cubicBezTo>
                  <a:cubicBezTo>
                    <a:pt x="769" y="1022"/>
                    <a:pt x="990" y="801"/>
                    <a:pt x="990" y="526"/>
                  </a:cubicBezTo>
                  <a:lnTo>
                    <a:pt x="990" y="494"/>
                  </a:lnTo>
                  <a:cubicBezTo>
                    <a:pt x="990" y="221"/>
                    <a:pt x="769" y="1"/>
                    <a:pt x="497" y="1"/>
                  </a:cubicBezTo>
                  <a:close/>
                </a:path>
              </a:pathLst>
            </a:custGeom>
            <a:solidFill>
              <a:srgbClr val="000000"/>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59"/>
            <p:cNvSpPr/>
            <p:nvPr/>
          </p:nvSpPr>
          <p:spPr>
            <a:xfrm>
              <a:off x="8673980" y="4749341"/>
              <a:ext cx="49186" cy="47644"/>
            </a:xfrm>
            <a:custGeom>
              <a:rect b="b" l="l" r="r" t="t"/>
              <a:pathLst>
                <a:path extrusionOk="0" h="990" w="1022">
                  <a:moveTo>
                    <a:pt x="497" y="0"/>
                  </a:moveTo>
                  <a:cubicBezTo>
                    <a:pt x="221" y="0"/>
                    <a:pt x="0" y="221"/>
                    <a:pt x="0" y="496"/>
                  </a:cubicBezTo>
                  <a:cubicBezTo>
                    <a:pt x="0" y="769"/>
                    <a:pt x="221" y="990"/>
                    <a:pt x="497" y="990"/>
                  </a:cubicBezTo>
                  <a:lnTo>
                    <a:pt x="529" y="990"/>
                  </a:lnTo>
                  <a:cubicBezTo>
                    <a:pt x="801" y="990"/>
                    <a:pt x="1022" y="769"/>
                    <a:pt x="1022" y="496"/>
                  </a:cubicBezTo>
                  <a:cubicBezTo>
                    <a:pt x="1022" y="221"/>
                    <a:pt x="801" y="0"/>
                    <a:pt x="529" y="0"/>
                  </a:cubicBezTo>
                  <a:close/>
                </a:path>
              </a:pathLst>
            </a:custGeom>
            <a:solidFill>
              <a:srgbClr val="000000"/>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59"/>
            <p:cNvSpPr/>
            <p:nvPr/>
          </p:nvSpPr>
          <p:spPr>
            <a:xfrm>
              <a:off x="8822375" y="4896173"/>
              <a:ext cx="47646" cy="49184"/>
            </a:xfrm>
            <a:custGeom>
              <a:rect b="b" l="l" r="r" t="t"/>
              <a:pathLst>
                <a:path extrusionOk="0" h="1022" w="990">
                  <a:moveTo>
                    <a:pt x="497" y="1"/>
                  </a:moveTo>
                  <a:cubicBezTo>
                    <a:pt x="221" y="1"/>
                    <a:pt x="0" y="221"/>
                    <a:pt x="0" y="494"/>
                  </a:cubicBezTo>
                  <a:lnTo>
                    <a:pt x="0" y="526"/>
                  </a:lnTo>
                  <a:cubicBezTo>
                    <a:pt x="0" y="801"/>
                    <a:pt x="221" y="1022"/>
                    <a:pt x="497" y="1022"/>
                  </a:cubicBezTo>
                  <a:cubicBezTo>
                    <a:pt x="769" y="1022"/>
                    <a:pt x="990" y="801"/>
                    <a:pt x="990" y="526"/>
                  </a:cubicBezTo>
                  <a:lnTo>
                    <a:pt x="990" y="494"/>
                  </a:lnTo>
                  <a:cubicBezTo>
                    <a:pt x="990" y="221"/>
                    <a:pt x="769" y="1"/>
                    <a:pt x="497" y="1"/>
                  </a:cubicBezTo>
                  <a:close/>
                </a:path>
              </a:pathLst>
            </a:custGeom>
            <a:solidFill>
              <a:srgbClr val="000000"/>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58" name="Google Shape;1958;p59"/>
          <p:cNvGrpSpPr/>
          <p:nvPr/>
        </p:nvGrpSpPr>
        <p:grpSpPr>
          <a:xfrm rot="858017">
            <a:off x="8182740" y="-165038"/>
            <a:ext cx="920085" cy="1533506"/>
            <a:chOff x="7180000" y="457770"/>
            <a:chExt cx="920099" cy="1533529"/>
          </a:xfrm>
        </p:grpSpPr>
        <p:sp>
          <p:nvSpPr>
            <p:cNvPr id="1959" name="Google Shape;1959;p59"/>
            <p:cNvSpPr/>
            <p:nvPr/>
          </p:nvSpPr>
          <p:spPr>
            <a:xfrm rot="-5400000">
              <a:off x="7793431" y="1684631"/>
              <a:ext cx="306668" cy="306668"/>
            </a:xfrm>
            <a:custGeom>
              <a:rect b="b" l="l" r="r" t="t"/>
              <a:pathLst>
                <a:path extrusionOk="0" h="6558" w="6558">
                  <a:moveTo>
                    <a:pt x="1124" y="0"/>
                  </a:moveTo>
                  <a:cubicBezTo>
                    <a:pt x="503" y="0"/>
                    <a:pt x="0" y="503"/>
                    <a:pt x="0" y="1124"/>
                  </a:cubicBezTo>
                  <a:lnTo>
                    <a:pt x="0" y="5434"/>
                  </a:lnTo>
                  <a:cubicBezTo>
                    <a:pt x="0" y="6055"/>
                    <a:pt x="503" y="6558"/>
                    <a:pt x="1124" y="6558"/>
                  </a:cubicBezTo>
                  <a:lnTo>
                    <a:pt x="5434" y="6558"/>
                  </a:lnTo>
                  <a:cubicBezTo>
                    <a:pt x="6055" y="6558"/>
                    <a:pt x="6557" y="6055"/>
                    <a:pt x="6557" y="5434"/>
                  </a:cubicBezTo>
                  <a:lnTo>
                    <a:pt x="6557" y="1124"/>
                  </a:lnTo>
                  <a:cubicBezTo>
                    <a:pt x="6557"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59"/>
            <p:cNvSpPr/>
            <p:nvPr/>
          </p:nvSpPr>
          <p:spPr>
            <a:xfrm rot="-5400000">
              <a:off x="7793361" y="1377939"/>
              <a:ext cx="306809" cy="306668"/>
            </a:xfrm>
            <a:custGeom>
              <a:rect b="b" l="l" r="r" t="t"/>
              <a:pathLst>
                <a:path extrusionOk="0" h="6558" w="6561">
                  <a:moveTo>
                    <a:pt x="1127" y="0"/>
                  </a:moveTo>
                  <a:cubicBezTo>
                    <a:pt x="506" y="0"/>
                    <a:pt x="0" y="503"/>
                    <a:pt x="0" y="1124"/>
                  </a:cubicBezTo>
                  <a:lnTo>
                    <a:pt x="0" y="5434"/>
                  </a:lnTo>
                  <a:cubicBezTo>
                    <a:pt x="0" y="6055"/>
                    <a:pt x="503" y="6558"/>
                    <a:pt x="1127" y="6558"/>
                  </a:cubicBezTo>
                  <a:lnTo>
                    <a:pt x="5434" y="6558"/>
                  </a:lnTo>
                  <a:cubicBezTo>
                    <a:pt x="6055" y="6558"/>
                    <a:pt x="6561" y="6055"/>
                    <a:pt x="6561" y="5434"/>
                  </a:cubicBezTo>
                  <a:lnTo>
                    <a:pt x="6561" y="1124"/>
                  </a:lnTo>
                  <a:cubicBezTo>
                    <a:pt x="6558"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59"/>
            <p:cNvSpPr/>
            <p:nvPr/>
          </p:nvSpPr>
          <p:spPr>
            <a:xfrm rot="-5400000">
              <a:off x="7486739" y="1377939"/>
              <a:ext cx="306809" cy="306668"/>
            </a:xfrm>
            <a:custGeom>
              <a:rect b="b" l="l" r="r" t="t"/>
              <a:pathLst>
                <a:path extrusionOk="0" h="6558" w="6561">
                  <a:moveTo>
                    <a:pt x="1127" y="0"/>
                  </a:moveTo>
                  <a:cubicBezTo>
                    <a:pt x="506" y="0"/>
                    <a:pt x="0" y="503"/>
                    <a:pt x="0" y="1124"/>
                  </a:cubicBezTo>
                  <a:lnTo>
                    <a:pt x="0" y="5434"/>
                  </a:lnTo>
                  <a:cubicBezTo>
                    <a:pt x="0" y="6055"/>
                    <a:pt x="503" y="6557"/>
                    <a:pt x="1127" y="6557"/>
                  </a:cubicBezTo>
                  <a:lnTo>
                    <a:pt x="5434" y="6557"/>
                  </a:lnTo>
                  <a:cubicBezTo>
                    <a:pt x="6055" y="6557"/>
                    <a:pt x="6561" y="6055"/>
                    <a:pt x="6561" y="5434"/>
                  </a:cubicBezTo>
                  <a:lnTo>
                    <a:pt x="6561" y="1124"/>
                  </a:lnTo>
                  <a:cubicBezTo>
                    <a:pt x="6558"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59"/>
            <p:cNvSpPr/>
            <p:nvPr/>
          </p:nvSpPr>
          <p:spPr>
            <a:xfrm rot="-5400000">
              <a:off x="7793408" y="1071224"/>
              <a:ext cx="306715" cy="306668"/>
            </a:xfrm>
            <a:custGeom>
              <a:rect b="b" l="l" r="r" t="t"/>
              <a:pathLst>
                <a:path extrusionOk="0" h="6558" w="6559">
                  <a:moveTo>
                    <a:pt x="1125" y="0"/>
                  </a:moveTo>
                  <a:cubicBezTo>
                    <a:pt x="504" y="0"/>
                    <a:pt x="1" y="503"/>
                    <a:pt x="1" y="1124"/>
                  </a:cubicBezTo>
                  <a:lnTo>
                    <a:pt x="1" y="5434"/>
                  </a:lnTo>
                  <a:cubicBezTo>
                    <a:pt x="1" y="6055"/>
                    <a:pt x="504" y="6558"/>
                    <a:pt x="1125" y="6558"/>
                  </a:cubicBezTo>
                  <a:lnTo>
                    <a:pt x="5434" y="6558"/>
                  </a:lnTo>
                  <a:cubicBezTo>
                    <a:pt x="6056" y="6558"/>
                    <a:pt x="6558" y="6055"/>
                    <a:pt x="6558" y="5434"/>
                  </a:cubicBezTo>
                  <a:lnTo>
                    <a:pt x="6558" y="1124"/>
                  </a:lnTo>
                  <a:cubicBezTo>
                    <a:pt x="6558" y="503"/>
                    <a:pt x="6056"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59"/>
            <p:cNvSpPr/>
            <p:nvPr/>
          </p:nvSpPr>
          <p:spPr>
            <a:xfrm rot="-5400000">
              <a:off x="7793431" y="764579"/>
              <a:ext cx="306668" cy="306668"/>
            </a:xfrm>
            <a:custGeom>
              <a:rect b="b" l="l" r="r" t="t"/>
              <a:pathLst>
                <a:path extrusionOk="0" h="6558" w="6558">
                  <a:moveTo>
                    <a:pt x="1124" y="0"/>
                  </a:moveTo>
                  <a:cubicBezTo>
                    <a:pt x="503" y="0"/>
                    <a:pt x="0" y="503"/>
                    <a:pt x="0" y="1124"/>
                  </a:cubicBezTo>
                  <a:lnTo>
                    <a:pt x="0" y="5434"/>
                  </a:lnTo>
                  <a:cubicBezTo>
                    <a:pt x="0" y="6055"/>
                    <a:pt x="503" y="6558"/>
                    <a:pt x="1124" y="6558"/>
                  </a:cubicBezTo>
                  <a:lnTo>
                    <a:pt x="5434" y="6558"/>
                  </a:lnTo>
                  <a:cubicBezTo>
                    <a:pt x="6055" y="6558"/>
                    <a:pt x="6558" y="6055"/>
                    <a:pt x="6558" y="5434"/>
                  </a:cubicBezTo>
                  <a:lnTo>
                    <a:pt x="6558"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59"/>
            <p:cNvSpPr/>
            <p:nvPr/>
          </p:nvSpPr>
          <p:spPr>
            <a:xfrm rot="-5400000">
              <a:off x="7793337" y="457863"/>
              <a:ext cx="306856" cy="306668"/>
            </a:xfrm>
            <a:custGeom>
              <a:rect b="b" l="l" r="r" t="t"/>
              <a:pathLst>
                <a:path extrusionOk="0" h="6558" w="6562">
                  <a:moveTo>
                    <a:pt x="1128" y="0"/>
                  </a:moveTo>
                  <a:cubicBezTo>
                    <a:pt x="507" y="0"/>
                    <a:pt x="1" y="503"/>
                    <a:pt x="1" y="1124"/>
                  </a:cubicBezTo>
                  <a:lnTo>
                    <a:pt x="1" y="5434"/>
                  </a:lnTo>
                  <a:cubicBezTo>
                    <a:pt x="1" y="6055"/>
                    <a:pt x="503" y="6558"/>
                    <a:pt x="1128" y="6558"/>
                  </a:cubicBezTo>
                  <a:lnTo>
                    <a:pt x="5434" y="6558"/>
                  </a:lnTo>
                  <a:cubicBezTo>
                    <a:pt x="6055" y="6558"/>
                    <a:pt x="6561" y="6055"/>
                    <a:pt x="6561" y="5434"/>
                  </a:cubicBezTo>
                  <a:lnTo>
                    <a:pt x="6561"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59"/>
            <p:cNvSpPr/>
            <p:nvPr/>
          </p:nvSpPr>
          <p:spPr>
            <a:xfrm rot="-5400000">
              <a:off x="7486716" y="457863"/>
              <a:ext cx="306856" cy="306668"/>
            </a:xfrm>
            <a:custGeom>
              <a:rect b="b" l="l" r="r" t="t"/>
              <a:pathLst>
                <a:path extrusionOk="0" h="6558" w="6562">
                  <a:moveTo>
                    <a:pt x="1128" y="0"/>
                  </a:moveTo>
                  <a:cubicBezTo>
                    <a:pt x="507" y="0"/>
                    <a:pt x="1" y="503"/>
                    <a:pt x="1" y="1124"/>
                  </a:cubicBezTo>
                  <a:lnTo>
                    <a:pt x="1" y="5434"/>
                  </a:lnTo>
                  <a:cubicBezTo>
                    <a:pt x="1" y="6055"/>
                    <a:pt x="503" y="6557"/>
                    <a:pt x="1128" y="6557"/>
                  </a:cubicBezTo>
                  <a:lnTo>
                    <a:pt x="5434" y="6557"/>
                  </a:lnTo>
                  <a:cubicBezTo>
                    <a:pt x="6055" y="6557"/>
                    <a:pt x="6561" y="6055"/>
                    <a:pt x="6561" y="5434"/>
                  </a:cubicBezTo>
                  <a:lnTo>
                    <a:pt x="6561"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59"/>
            <p:cNvSpPr/>
            <p:nvPr/>
          </p:nvSpPr>
          <p:spPr>
            <a:xfrm rot="-5400000">
              <a:off x="7180000" y="457770"/>
              <a:ext cx="306856" cy="306856"/>
            </a:xfrm>
            <a:custGeom>
              <a:rect b="b" l="l" r="r" t="t"/>
              <a:pathLst>
                <a:path extrusionOk="0" h="6562" w="6562">
                  <a:moveTo>
                    <a:pt x="1128" y="1"/>
                  </a:moveTo>
                  <a:cubicBezTo>
                    <a:pt x="507" y="1"/>
                    <a:pt x="1" y="506"/>
                    <a:pt x="1" y="1128"/>
                  </a:cubicBezTo>
                  <a:lnTo>
                    <a:pt x="1" y="5434"/>
                  </a:lnTo>
                  <a:cubicBezTo>
                    <a:pt x="1" y="6055"/>
                    <a:pt x="503" y="6561"/>
                    <a:pt x="1128" y="6561"/>
                  </a:cubicBezTo>
                  <a:lnTo>
                    <a:pt x="5434" y="6561"/>
                  </a:lnTo>
                  <a:cubicBezTo>
                    <a:pt x="6055" y="6561"/>
                    <a:pt x="6561" y="6055"/>
                    <a:pt x="6561" y="5434"/>
                  </a:cubicBezTo>
                  <a:lnTo>
                    <a:pt x="6561" y="1128"/>
                  </a:lnTo>
                  <a:cubicBezTo>
                    <a:pt x="6558" y="506"/>
                    <a:pt x="6055" y="1"/>
                    <a:pt x="5434"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67" name="Google Shape;1967;p59"/>
          <p:cNvSpPr/>
          <p:nvPr/>
        </p:nvSpPr>
        <p:spPr>
          <a:xfrm rot="-1605279">
            <a:off x="5514697" y="4564459"/>
            <a:ext cx="585513" cy="409076"/>
          </a:xfrm>
          <a:custGeom>
            <a:rect b="b" l="l" r="r" t="t"/>
            <a:pathLst>
              <a:path extrusionOk="0" h="16362" w="23419">
                <a:moveTo>
                  <a:pt x="7057" y="1"/>
                </a:moveTo>
                <a:lnTo>
                  <a:pt x="7057" y="6222"/>
                </a:lnTo>
                <a:cubicBezTo>
                  <a:pt x="7057" y="6526"/>
                  <a:pt x="6811" y="6772"/>
                  <a:pt x="6510" y="6772"/>
                </a:cubicBezTo>
                <a:lnTo>
                  <a:pt x="5207" y="6772"/>
                </a:lnTo>
                <a:cubicBezTo>
                  <a:pt x="5037" y="6772"/>
                  <a:pt x="4883" y="6686"/>
                  <a:pt x="4771" y="6555"/>
                </a:cubicBezTo>
                <a:cubicBezTo>
                  <a:pt x="4305" y="5996"/>
                  <a:pt x="3606" y="5642"/>
                  <a:pt x="2824" y="5642"/>
                </a:cubicBezTo>
                <a:cubicBezTo>
                  <a:pt x="2682" y="5642"/>
                  <a:pt x="2538" y="5653"/>
                  <a:pt x="2392" y="5677"/>
                </a:cubicBezTo>
                <a:cubicBezTo>
                  <a:pt x="1384" y="5847"/>
                  <a:pt x="551" y="6638"/>
                  <a:pt x="343" y="7634"/>
                </a:cubicBezTo>
                <a:cubicBezTo>
                  <a:pt x="1" y="9276"/>
                  <a:pt x="1243" y="10720"/>
                  <a:pt x="2825" y="10720"/>
                </a:cubicBezTo>
                <a:cubicBezTo>
                  <a:pt x="3609" y="10720"/>
                  <a:pt x="4307" y="10368"/>
                  <a:pt x="4771" y="9811"/>
                </a:cubicBezTo>
                <a:cubicBezTo>
                  <a:pt x="4883" y="9680"/>
                  <a:pt x="5037" y="9593"/>
                  <a:pt x="5207" y="9593"/>
                </a:cubicBezTo>
                <a:lnTo>
                  <a:pt x="6510" y="9593"/>
                </a:lnTo>
                <a:cubicBezTo>
                  <a:pt x="6811" y="9593"/>
                  <a:pt x="7057" y="9837"/>
                  <a:pt x="7057" y="10141"/>
                </a:cubicBezTo>
                <a:lnTo>
                  <a:pt x="7057" y="15235"/>
                </a:lnTo>
                <a:cubicBezTo>
                  <a:pt x="7057" y="15859"/>
                  <a:pt x="7563" y="16362"/>
                  <a:pt x="8184" y="16362"/>
                </a:cubicBezTo>
                <a:lnTo>
                  <a:pt x="22292" y="16362"/>
                </a:lnTo>
                <a:cubicBezTo>
                  <a:pt x="22913" y="16362"/>
                  <a:pt x="23419" y="15859"/>
                  <a:pt x="23419" y="15235"/>
                </a:cubicBezTo>
                <a:lnTo>
                  <a:pt x="23419" y="1131"/>
                </a:lnTo>
                <a:cubicBezTo>
                  <a:pt x="23419" y="507"/>
                  <a:pt x="22913" y="1"/>
                  <a:pt x="22292" y="1"/>
                </a:cubicBezTo>
                <a:lnTo>
                  <a:pt x="17194" y="1"/>
                </a:lnTo>
                <a:cubicBezTo>
                  <a:pt x="16893" y="1"/>
                  <a:pt x="16647" y="247"/>
                  <a:pt x="16647" y="548"/>
                </a:cubicBezTo>
                <a:lnTo>
                  <a:pt x="16647" y="1851"/>
                </a:lnTo>
                <a:cubicBezTo>
                  <a:pt x="16647" y="2021"/>
                  <a:pt x="16733" y="2178"/>
                  <a:pt x="16865" y="2287"/>
                </a:cubicBezTo>
                <a:cubicBezTo>
                  <a:pt x="17422" y="2751"/>
                  <a:pt x="17777" y="3452"/>
                  <a:pt x="17777" y="4233"/>
                </a:cubicBezTo>
                <a:cubicBezTo>
                  <a:pt x="17777" y="5636"/>
                  <a:pt x="16641" y="6772"/>
                  <a:pt x="15238" y="6772"/>
                </a:cubicBezTo>
                <a:cubicBezTo>
                  <a:pt x="15060" y="6772"/>
                  <a:pt x="14876" y="6754"/>
                  <a:pt x="14690" y="6715"/>
                </a:cubicBezTo>
                <a:cubicBezTo>
                  <a:pt x="13692" y="6507"/>
                  <a:pt x="12901" y="5674"/>
                  <a:pt x="12734" y="4669"/>
                </a:cubicBezTo>
                <a:cubicBezTo>
                  <a:pt x="12577" y="3712"/>
                  <a:pt x="12952" y="2837"/>
                  <a:pt x="13608" y="2287"/>
                </a:cubicBezTo>
                <a:cubicBezTo>
                  <a:pt x="13740" y="2178"/>
                  <a:pt x="13826" y="2021"/>
                  <a:pt x="13826" y="1851"/>
                </a:cubicBezTo>
                <a:lnTo>
                  <a:pt x="13826" y="548"/>
                </a:lnTo>
                <a:cubicBezTo>
                  <a:pt x="13826" y="247"/>
                  <a:pt x="13583" y="1"/>
                  <a:pt x="13278"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68" name="Google Shape;1968;p59"/>
          <p:cNvGrpSpPr/>
          <p:nvPr/>
        </p:nvGrpSpPr>
        <p:grpSpPr>
          <a:xfrm rot="-1991463">
            <a:off x="4427609" y="4195145"/>
            <a:ext cx="941698" cy="589871"/>
            <a:chOff x="1737000" y="4313625"/>
            <a:chExt cx="941754" cy="589906"/>
          </a:xfrm>
        </p:grpSpPr>
        <p:sp>
          <p:nvSpPr>
            <p:cNvPr id="1969" name="Google Shape;1969;p59"/>
            <p:cNvSpPr/>
            <p:nvPr/>
          </p:nvSpPr>
          <p:spPr>
            <a:xfrm>
              <a:off x="1737000" y="4313625"/>
              <a:ext cx="354077" cy="589906"/>
            </a:xfrm>
            <a:custGeom>
              <a:rect b="b" l="l" r="r" t="t"/>
              <a:pathLst>
                <a:path extrusionOk="0" h="10596" w="6360">
                  <a:moveTo>
                    <a:pt x="455" y="0"/>
                  </a:moveTo>
                  <a:cubicBezTo>
                    <a:pt x="205" y="0"/>
                    <a:pt x="1" y="205"/>
                    <a:pt x="1" y="455"/>
                  </a:cubicBezTo>
                  <a:lnTo>
                    <a:pt x="1" y="10141"/>
                  </a:lnTo>
                  <a:cubicBezTo>
                    <a:pt x="1" y="10390"/>
                    <a:pt x="205" y="10595"/>
                    <a:pt x="455" y="10595"/>
                  </a:cubicBezTo>
                  <a:lnTo>
                    <a:pt x="5905" y="10595"/>
                  </a:lnTo>
                  <a:cubicBezTo>
                    <a:pt x="6154" y="10595"/>
                    <a:pt x="6359" y="10390"/>
                    <a:pt x="6359" y="10141"/>
                  </a:cubicBezTo>
                  <a:lnTo>
                    <a:pt x="6359" y="455"/>
                  </a:lnTo>
                  <a:cubicBezTo>
                    <a:pt x="6359" y="202"/>
                    <a:pt x="6154" y="0"/>
                    <a:pt x="5905"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59"/>
            <p:cNvSpPr/>
            <p:nvPr/>
          </p:nvSpPr>
          <p:spPr>
            <a:xfrm>
              <a:off x="1772853" y="4602952"/>
              <a:ext cx="282371" cy="11246"/>
            </a:xfrm>
            <a:custGeom>
              <a:rect b="b" l="l" r="r" t="t"/>
              <a:pathLst>
                <a:path extrusionOk="0" h="202" w="5072">
                  <a:moveTo>
                    <a:pt x="103" y="0"/>
                  </a:moveTo>
                  <a:cubicBezTo>
                    <a:pt x="45" y="0"/>
                    <a:pt x="0" y="45"/>
                    <a:pt x="0" y="99"/>
                  </a:cubicBezTo>
                  <a:cubicBezTo>
                    <a:pt x="0" y="157"/>
                    <a:pt x="45" y="202"/>
                    <a:pt x="103" y="202"/>
                  </a:cubicBezTo>
                  <a:lnTo>
                    <a:pt x="4969" y="202"/>
                  </a:lnTo>
                  <a:cubicBezTo>
                    <a:pt x="5027" y="202"/>
                    <a:pt x="5072" y="157"/>
                    <a:pt x="5072" y="99"/>
                  </a:cubicBezTo>
                  <a:cubicBezTo>
                    <a:pt x="5072" y="45"/>
                    <a:pt x="5027" y="0"/>
                    <a:pt x="496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59"/>
            <p:cNvSpPr/>
            <p:nvPr/>
          </p:nvSpPr>
          <p:spPr>
            <a:xfrm>
              <a:off x="1984797" y="4796691"/>
              <a:ext cx="52276" cy="52276"/>
            </a:xfrm>
            <a:custGeom>
              <a:rect b="b" l="l" r="r" t="t"/>
              <a:pathLst>
                <a:path extrusionOk="0" h="939" w="939">
                  <a:moveTo>
                    <a:pt x="468" y="0"/>
                  </a:moveTo>
                  <a:cubicBezTo>
                    <a:pt x="211" y="0"/>
                    <a:pt x="0" y="212"/>
                    <a:pt x="0" y="471"/>
                  </a:cubicBezTo>
                  <a:cubicBezTo>
                    <a:pt x="0" y="730"/>
                    <a:pt x="211"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59"/>
            <p:cNvSpPr/>
            <p:nvPr/>
          </p:nvSpPr>
          <p:spPr>
            <a:xfrm>
              <a:off x="1791002" y="4796691"/>
              <a:ext cx="52276" cy="52276"/>
            </a:xfrm>
            <a:custGeom>
              <a:rect b="b" l="l" r="r" t="t"/>
              <a:pathLst>
                <a:path extrusionOk="0" h="939" w="939">
                  <a:moveTo>
                    <a:pt x="471" y="0"/>
                  </a:moveTo>
                  <a:cubicBezTo>
                    <a:pt x="212" y="0"/>
                    <a:pt x="1" y="212"/>
                    <a:pt x="1" y="471"/>
                  </a:cubicBezTo>
                  <a:cubicBezTo>
                    <a:pt x="1" y="730"/>
                    <a:pt x="212" y="939"/>
                    <a:pt x="471" y="939"/>
                  </a:cubicBezTo>
                  <a:cubicBezTo>
                    <a:pt x="728" y="939"/>
                    <a:pt x="939" y="730"/>
                    <a:pt x="939" y="471"/>
                  </a:cubicBezTo>
                  <a:cubicBezTo>
                    <a:pt x="939" y="212"/>
                    <a:pt x="728"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59"/>
            <p:cNvSpPr/>
            <p:nvPr/>
          </p:nvSpPr>
          <p:spPr>
            <a:xfrm>
              <a:off x="1984797" y="4670315"/>
              <a:ext cx="52276" cy="52109"/>
            </a:xfrm>
            <a:custGeom>
              <a:rect b="b" l="l" r="r" t="t"/>
              <a:pathLst>
                <a:path extrusionOk="0" h="936" w="939">
                  <a:moveTo>
                    <a:pt x="468" y="0"/>
                  </a:moveTo>
                  <a:cubicBezTo>
                    <a:pt x="211" y="0"/>
                    <a:pt x="0" y="208"/>
                    <a:pt x="0" y="468"/>
                  </a:cubicBezTo>
                  <a:cubicBezTo>
                    <a:pt x="0" y="725"/>
                    <a:pt x="208"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59"/>
            <p:cNvSpPr/>
            <p:nvPr/>
          </p:nvSpPr>
          <p:spPr>
            <a:xfrm>
              <a:off x="1791002" y="4670315"/>
              <a:ext cx="52276" cy="52109"/>
            </a:xfrm>
            <a:custGeom>
              <a:rect b="b" l="l" r="r" t="t"/>
              <a:pathLst>
                <a:path extrusionOk="0" h="936" w="939">
                  <a:moveTo>
                    <a:pt x="471" y="0"/>
                  </a:moveTo>
                  <a:cubicBezTo>
                    <a:pt x="212" y="0"/>
                    <a:pt x="1" y="208"/>
                    <a:pt x="1" y="468"/>
                  </a:cubicBezTo>
                  <a:cubicBezTo>
                    <a:pt x="1" y="725"/>
                    <a:pt x="209" y="935"/>
                    <a:pt x="466" y="935"/>
                  </a:cubicBezTo>
                  <a:cubicBezTo>
                    <a:pt x="468" y="935"/>
                    <a:pt x="469" y="935"/>
                    <a:pt x="471" y="935"/>
                  </a:cubicBezTo>
                  <a:cubicBezTo>
                    <a:pt x="728" y="935"/>
                    <a:pt x="939" y="727"/>
                    <a:pt x="939" y="468"/>
                  </a:cubicBezTo>
                  <a:cubicBezTo>
                    <a:pt x="939" y="208"/>
                    <a:pt x="728"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59"/>
            <p:cNvSpPr/>
            <p:nvPr/>
          </p:nvSpPr>
          <p:spPr>
            <a:xfrm>
              <a:off x="1967316" y="4388504"/>
              <a:ext cx="59570" cy="52276"/>
            </a:xfrm>
            <a:custGeom>
              <a:rect b="b" l="l" r="r" t="t"/>
              <a:pathLst>
                <a:path extrusionOk="0" h="939" w="1070">
                  <a:moveTo>
                    <a:pt x="535" y="0"/>
                  </a:moveTo>
                  <a:cubicBezTo>
                    <a:pt x="453" y="0"/>
                    <a:pt x="370" y="22"/>
                    <a:pt x="295" y="67"/>
                  </a:cubicBezTo>
                  <a:cubicBezTo>
                    <a:pt x="71" y="199"/>
                    <a:pt x="0" y="487"/>
                    <a:pt x="132" y="711"/>
                  </a:cubicBezTo>
                  <a:cubicBezTo>
                    <a:pt x="220" y="857"/>
                    <a:pt x="376" y="939"/>
                    <a:pt x="535" y="939"/>
                  </a:cubicBezTo>
                  <a:cubicBezTo>
                    <a:pt x="617" y="939"/>
                    <a:pt x="700" y="917"/>
                    <a:pt x="775" y="871"/>
                  </a:cubicBezTo>
                  <a:cubicBezTo>
                    <a:pt x="999" y="737"/>
                    <a:pt x="1070" y="448"/>
                    <a:pt x="935"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59"/>
            <p:cNvSpPr/>
            <p:nvPr/>
          </p:nvSpPr>
          <p:spPr>
            <a:xfrm>
              <a:off x="1801190" y="4488212"/>
              <a:ext cx="59570" cy="52276"/>
            </a:xfrm>
            <a:custGeom>
              <a:rect b="b" l="l" r="r" t="t"/>
              <a:pathLst>
                <a:path extrusionOk="0" h="939" w="1070">
                  <a:moveTo>
                    <a:pt x="534" y="0"/>
                  </a:moveTo>
                  <a:cubicBezTo>
                    <a:pt x="452" y="0"/>
                    <a:pt x="370" y="22"/>
                    <a:pt x="295" y="66"/>
                  </a:cubicBezTo>
                  <a:cubicBezTo>
                    <a:pt x="71" y="201"/>
                    <a:pt x="0" y="489"/>
                    <a:pt x="135" y="710"/>
                  </a:cubicBezTo>
                  <a:cubicBezTo>
                    <a:pt x="221" y="857"/>
                    <a:pt x="375" y="938"/>
                    <a:pt x="533" y="938"/>
                  </a:cubicBezTo>
                  <a:cubicBezTo>
                    <a:pt x="616" y="938"/>
                    <a:pt x="699" y="916"/>
                    <a:pt x="775" y="870"/>
                  </a:cubicBezTo>
                  <a:cubicBezTo>
                    <a:pt x="999" y="739"/>
                    <a:pt x="1070" y="451"/>
                    <a:pt x="938" y="230"/>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59"/>
            <p:cNvSpPr/>
            <p:nvPr/>
          </p:nvSpPr>
          <p:spPr>
            <a:xfrm>
              <a:off x="2088848" y="4317188"/>
              <a:ext cx="589906" cy="353910"/>
            </a:xfrm>
            <a:custGeom>
              <a:rect b="b" l="l" r="r" t="t"/>
              <a:pathLst>
                <a:path extrusionOk="0" h="6357" w="10596">
                  <a:moveTo>
                    <a:pt x="456" y="1"/>
                  </a:moveTo>
                  <a:cubicBezTo>
                    <a:pt x="206" y="1"/>
                    <a:pt x="1" y="202"/>
                    <a:pt x="1" y="455"/>
                  </a:cubicBezTo>
                  <a:lnTo>
                    <a:pt x="1" y="5901"/>
                  </a:lnTo>
                  <a:cubicBezTo>
                    <a:pt x="1" y="6151"/>
                    <a:pt x="206" y="6356"/>
                    <a:pt x="456" y="6356"/>
                  </a:cubicBezTo>
                  <a:lnTo>
                    <a:pt x="10141" y="6356"/>
                  </a:lnTo>
                  <a:cubicBezTo>
                    <a:pt x="10394" y="6356"/>
                    <a:pt x="10596" y="6151"/>
                    <a:pt x="10596" y="5901"/>
                  </a:cubicBezTo>
                  <a:lnTo>
                    <a:pt x="10596" y="455"/>
                  </a:lnTo>
                  <a:cubicBezTo>
                    <a:pt x="10596" y="202"/>
                    <a:pt x="10394" y="1"/>
                    <a:pt x="10141"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59"/>
            <p:cNvSpPr/>
            <p:nvPr/>
          </p:nvSpPr>
          <p:spPr>
            <a:xfrm>
              <a:off x="2378176" y="4352818"/>
              <a:ext cx="11302" cy="282427"/>
            </a:xfrm>
            <a:custGeom>
              <a:rect b="b" l="l" r="r" t="t"/>
              <a:pathLst>
                <a:path extrusionOk="0" h="5073" w="203">
                  <a:moveTo>
                    <a:pt x="103" y="1"/>
                  </a:moveTo>
                  <a:cubicBezTo>
                    <a:pt x="45" y="1"/>
                    <a:pt x="1" y="49"/>
                    <a:pt x="1" y="103"/>
                  </a:cubicBezTo>
                  <a:lnTo>
                    <a:pt x="1" y="4973"/>
                  </a:lnTo>
                  <a:cubicBezTo>
                    <a:pt x="1" y="5028"/>
                    <a:pt x="45" y="5073"/>
                    <a:pt x="103" y="5073"/>
                  </a:cubicBezTo>
                  <a:cubicBezTo>
                    <a:pt x="157" y="5073"/>
                    <a:pt x="202" y="5028"/>
                    <a:pt x="202" y="4973"/>
                  </a:cubicBezTo>
                  <a:lnTo>
                    <a:pt x="202" y="103"/>
                  </a:lnTo>
                  <a:cubicBezTo>
                    <a:pt x="202" y="49"/>
                    <a:pt x="157" y="1"/>
                    <a:pt x="10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59"/>
            <p:cNvSpPr/>
            <p:nvPr/>
          </p:nvSpPr>
          <p:spPr>
            <a:xfrm>
              <a:off x="2572138" y="4371023"/>
              <a:ext cx="52276" cy="52276"/>
            </a:xfrm>
            <a:custGeom>
              <a:rect b="b" l="l" r="r" t="t"/>
              <a:pathLst>
                <a:path extrusionOk="0" h="939" w="939">
                  <a:moveTo>
                    <a:pt x="468" y="0"/>
                  </a:moveTo>
                  <a:cubicBezTo>
                    <a:pt x="208" y="0"/>
                    <a:pt x="0" y="212"/>
                    <a:pt x="0" y="471"/>
                  </a:cubicBezTo>
                  <a:cubicBezTo>
                    <a:pt x="0" y="730"/>
                    <a:pt x="208"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59"/>
            <p:cNvSpPr/>
            <p:nvPr/>
          </p:nvSpPr>
          <p:spPr>
            <a:xfrm>
              <a:off x="2572138" y="4564761"/>
              <a:ext cx="52276" cy="52276"/>
            </a:xfrm>
            <a:custGeom>
              <a:rect b="b" l="l" r="r" t="t"/>
              <a:pathLst>
                <a:path extrusionOk="0" h="939" w="939">
                  <a:moveTo>
                    <a:pt x="468" y="1"/>
                  </a:moveTo>
                  <a:cubicBezTo>
                    <a:pt x="208" y="1"/>
                    <a:pt x="0" y="212"/>
                    <a:pt x="0" y="471"/>
                  </a:cubicBezTo>
                  <a:cubicBezTo>
                    <a:pt x="0" y="731"/>
                    <a:pt x="208" y="939"/>
                    <a:pt x="468" y="939"/>
                  </a:cubicBezTo>
                  <a:cubicBezTo>
                    <a:pt x="727" y="939"/>
                    <a:pt x="938" y="731"/>
                    <a:pt x="938" y="471"/>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59"/>
            <p:cNvSpPr/>
            <p:nvPr/>
          </p:nvSpPr>
          <p:spPr>
            <a:xfrm>
              <a:off x="2422547" y="4371023"/>
              <a:ext cx="52109" cy="52276"/>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59"/>
            <p:cNvSpPr/>
            <p:nvPr/>
          </p:nvSpPr>
          <p:spPr>
            <a:xfrm>
              <a:off x="2422547" y="4564761"/>
              <a:ext cx="52109" cy="52276"/>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59"/>
            <p:cNvSpPr/>
            <p:nvPr/>
          </p:nvSpPr>
          <p:spPr>
            <a:xfrm>
              <a:off x="2502603" y="4371023"/>
              <a:ext cx="52276" cy="52276"/>
            </a:xfrm>
            <a:custGeom>
              <a:rect b="b" l="l" r="r" t="t"/>
              <a:pathLst>
                <a:path extrusionOk="0" h="939" w="939">
                  <a:moveTo>
                    <a:pt x="468" y="0"/>
                  </a:moveTo>
                  <a:cubicBezTo>
                    <a:pt x="209" y="0"/>
                    <a:pt x="0" y="212"/>
                    <a:pt x="0" y="471"/>
                  </a:cubicBezTo>
                  <a:cubicBezTo>
                    <a:pt x="0" y="730"/>
                    <a:pt x="209" y="939"/>
                    <a:pt x="468" y="939"/>
                  </a:cubicBezTo>
                  <a:cubicBezTo>
                    <a:pt x="727" y="939"/>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59"/>
            <p:cNvSpPr/>
            <p:nvPr/>
          </p:nvSpPr>
          <p:spPr>
            <a:xfrm>
              <a:off x="2502603" y="4564761"/>
              <a:ext cx="52276" cy="52276"/>
            </a:xfrm>
            <a:custGeom>
              <a:rect b="b" l="l" r="r" t="t"/>
              <a:pathLst>
                <a:path extrusionOk="0" h="939" w="939">
                  <a:moveTo>
                    <a:pt x="468" y="1"/>
                  </a:moveTo>
                  <a:cubicBezTo>
                    <a:pt x="209" y="1"/>
                    <a:pt x="0" y="212"/>
                    <a:pt x="0" y="471"/>
                  </a:cubicBezTo>
                  <a:cubicBezTo>
                    <a:pt x="0" y="731"/>
                    <a:pt x="209" y="939"/>
                    <a:pt x="468" y="939"/>
                  </a:cubicBezTo>
                  <a:cubicBezTo>
                    <a:pt x="727" y="939"/>
                    <a:pt x="939" y="731"/>
                    <a:pt x="939" y="471"/>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59"/>
            <p:cNvSpPr/>
            <p:nvPr/>
          </p:nvSpPr>
          <p:spPr>
            <a:xfrm>
              <a:off x="2160164" y="4384941"/>
              <a:ext cx="59625" cy="52276"/>
            </a:xfrm>
            <a:custGeom>
              <a:rect b="b" l="l" r="r" t="t"/>
              <a:pathLst>
                <a:path extrusionOk="0" h="939" w="1071">
                  <a:moveTo>
                    <a:pt x="534" y="0"/>
                  </a:moveTo>
                  <a:cubicBezTo>
                    <a:pt x="452" y="0"/>
                    <a:pt x="368" y="22"/>
                    <a:pt x="292" y="67"/>
                  </a:cubicBezTo>
                  <a:cubicBezTo>
                    <a:pt x="71" y="202"/>
                    <a:pt x="1" y="487"/>
                    <a:pt x="132" y="711"/>
                  </a:cubicBezTo>
                  <a:cubicBezTo>
                    <a:pt x="221" y="857"/>
                    <a:pt x="376" y="938"/>
                    <a:pt x="536" y="938"/>
                  </a:cubicBezTo>
                  <a:cubicBezTo>
                    <a:pt x="618" y="938"/>
                    <a:pt x="700" y="917"/>
                    <a:pt x="776" y="871"/>
                  </a:cubicBezTo>
                  <a:cubicBezTo>
                    <a:pt x="1000" y="737"/>
                    <a:pt x="1070" y="448"/>
                    <a:pt x="936" y="228"/>
                  </a:cubicBezTo>
                  <a:cubicBezTo>
                    <a:pt x="849" y="82"/>
                    <a:pt x="694"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59"/>
            <p:cNvSpPr/>
            <p:nvPr/>
          </p:nvSpPr>
          <p:spPr>
            <a:xfrm>
              <a:off x="2259817" y="4551066"/>
              <a:ext cx="59792" cy="52221"/>
            </a:xfrm>
            <a:custGeom>
              <a:rect b="b" l="l" r="r" t="t"/>
              <a:pathLst>
                <a:path extrusionOk="0" h="938" w="1074">
                  <a:moveTo>
                    <a:pt x="535" y="0"/>
                  </a:moveTo>
                  <a:cubicBezTo>
                    <a:pt x="453" y="0"/>
                    <a:pt x="370" y="22"/>
                    <a:pt x="295" y="68"/>
                  </a:cubicBezTo>
                  <a:cubicBezTo>
                    <a:pt x="74" y="199"/>
                    <a:pt x="1" y="487"/>
                    <a:pt x="135" y="711"/>
                  </a:cubicBezTo>
                  <a:cubicBezTo>
                    <a:pt x="224" y="857"/>
                    <a:pt x="378" y="937"/>
                    <a:pt x="537" y="937"/>
                  </a:cubicBezTo>
                  <a:cubicBezTo>
                    <a:pt x="619" y="937"/>
                    <a:pt x="702" y="916"/>
                    <a:pt x="779" y="871"/>
                  </a:cubicBezTo>
                  <a:cubicBezTo>
                    <a:pt x="999" y="737"/>
                    <a:pt x="1073" y="449"/>
                    <a:pt x="939" y="228"/>
                  </a:cubicBezTo>
                  <a:cubicBezTo>
                    <a:pt x="850"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7" name="Google Shape;1987;p59"/>
          <p:cNvGrpSpPr/>
          <p:nvPr/>
        </p:nvGrpSpPr>
        <p:grpSpPr>
          <a:xfrm rot="-685271">
            <a:off x="5255575" y="1195235"/>
            <a:ext cx="581265" cy="746091"/>
            <a:chOff x="7266264" y="3920062"/>
            <a:chExt cx="293628" cy="376890"/>
          </a:xfrm>
        </p:grpSpPr>
        <p:sp>
          <p:nvSpPr>
            <p:cNvPr id="1988" name="Google Shape;1988;p59"/>
            <p:cNvSpPr/>
            <p:nvPr/>
          </p:nvSpPr>
          <p:spPr>
            <a:xfrm>
              <a:off x="7330677" y="3920062"/>
              <a:ext cx="164610" cy="97823"/>
            </a:xfrm>
            <a:custGeom>
              <a:rect b="b" l="l" r="r" t="t"/>
              <a:pathLst>
                <a:path extrusionOk="0" h="3092" w="5203">
                  <a:moveTo>
                    <a:pt x="871" y="1"/>
                  </a:moveTo>
                  <a:cubicBezTo>
                    <a:pt x="630" y="1"/>
                    <a:pt x="413" y="96"/>
                    <a:pt x="254" y="255"/>
                  </a:cubicBezTo>
                  <a:cubicBezTo>
                    <a:pt x="102" y="408"/>
                    <a:pt x="0" y="624"/>
                    <a:pt x="0" y="866"/>
                  </a:cubicBezTo>
                  <a:lnTo>
                    <a:pt x="0" y="2532"/>
                  </a:lnTo>
                  <a:lnTo>
                    <a:pt x="1736" y="3092"/>
                  </a:lnTo>
                  <a:lnTo>
                    <a:pt x="3473" y="3092"/>
                  </a:lnTo>
                  <a:lnTo>
                    <a:pt x="5203" y="2532"/>
                  </a:lnTo>
                  <a:lnTo>
                    <a:pt x="5203" y="866"/>
                  </a:lnTo>
                  <a:cubicBezTo>
                    <a:pt x="5203" y="389"/>
                    <a:pt x="4815" y="1"/>
                    <a:pt x="4338" y="1"/>
                  </a:cubicBezTo>
                  <a:cubicBezTo>
                    <a:pt x="3861" y="1"/>
                    <a:pt x="3466" y="389"/>
                    <a:pt x="3466" y="866"/>
                  </a:cubicBezTo>
                  <a:cubicBezTo>
                    <a:pt x="3466" y="389"/>
                    <a:pt x="3078" y="1"/>
                    <a:pt x="2601" y="1"/>
                  </a:cubicBezTo>
                  <a:cubicBezTo>
                    <a:pt x="2366" y="1"/>
                    <a:pt x="2150" y="96"/>
                    <a:pt x="1991" y="255"/>
                  </a:cubicBezTo>
                  <a:cubicBezTo>
                    <a:pt x="1832" y="408"/>
                    <a:pt x="1736" y="624"/>
                    <a:pt x="1736" y="866"/>
                  </a:cubicBezTo>
                  <a:cubicBezTo>
                    <a:pt x="1736" y="389"/>
                    <a:pt x="1348" y="1"/>
                    <a:pt x="871" y="1"/>
                  </a:cubicBezTo>
                  <a:close/>
                </a:path>
              </a:pathLst>
            </a:custGeom>
            <a:solidFill>
              <a:srgbClr val="666666"/>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59"/>
            <p:cNvSpPr/>
            <p:nvPr/>
          </p:nvSpPr>
          <p:spPr>
            <a:xfrm>
              <a:off x="7309322" y="4029335"/>
              <a:ext cx="207289" cy="231428"/>
            </a:xfrm>
            <a:custGeom>
              <a:rect b="b" l="l" r="r" t="t"/>
              <a:pathLst>
                <a:path extrusionOk="0" h="7315" w="6552">
                  <a:moveTo>
                    <a:pt x="3715" y="0"/>
                  </a:moveTo>
                  <a:lnTo>
                    <a:pt x="840" y="929"/>
                  </a:lnTo>
                  <a:lnTo>
                    <a:pt x="1012" y="1425"/>
                  </a:lnTo>
                  <a:lnTo>
                    <a:pt x="1101" y="1698"/>
                  </a:lnTo>
                  <a:cubicBezTo>
                    <a:pt x="1177" y="1921"/>
                    <a:pt x="1216" y="2144"/>
                    <a:pt x="1216" y="2366"/>
                  </a:cubicBezTo>
                  <a:cubicBezTo>
                    <a:pt x="1216" y="2907"/>
                    <a:pt x="1006" y="3435"/>
                    <a:pt x="611" y="3829"/>
                  </a:cubicBezTo>
                  <a:cubicBezTo>
                    <a:pt x="223" y="4217"/>
                    <a:pt x="1" y="4745"/>
                    <a:pt x="1" y="5292"/>
                  </a:cubicBezTo>
                  <a:lnTo>
                    <a:pt x="1" y="6169"/>
                  </a:lnTo>
                  <a:lnTo>
                    <a:pt x="3715" y="7314"/>
                  </a:lnTo>
                  <a:lnTo>
                    <a:pt x="6552" y="6169"/>
                  </a:lnTo>
                  <a:lnTo>
                    <a:pt x="6552" y="5292"/>
                  </a:lnTo>
                  <a:cubicBezTo>
                    <a:pt x="6552" y="5018"/>
                    <a:pt x="6494" y="4751"/>
                    <a:pt x="6393" y="4503"/>
                  </a:cubicBezTo>
                  <a:cubicBezTo>
                    <a:pt x="6291" y="4255"/>
                    <a:pt x="6138" y="4026"/>
                    <a:pt x="5947" y="3829"/>
                  </a:cubicBezTo>
                  <a:cubicBezTo>
                    <a:pt x="5388" y="3269"/>
                    <a:pt x="5197" y="2449"/>
                    <a:pt x="5451" y="1698"/>
                  </a:cubicBezTo>
                  <a:lnTo>
                    <a:pt x="5547" y="1425"/>
                  </a:lnTo>
                  <a:lnTo>
                    <a:pt x="5712" y="929"/>
                  </a:lnTo>
                  <a:lnTo>
                    <a:pt x="3715" y="0"/>
                  </a:lnTo>
                  <a:close/>
                </a:path>
              </a:pathLst>
            </a:custGeom>
            <a:solidFill>
              <a:srgbClr val="666666"/>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59"/>
            <p:cNvSpPr/>
            <p:nvPr/>
          </p:nvSpPr>
          <p:spPr>
            <a:xfrm>
              <a:off x="7335897" y="4029335"/>
              <a:ext cx="154170" cy="45083"/>
            </a:xfrm>
            <a:custGeom>
              <a:rect b="b" l="l" r="r" t="t"/>
              <a:pathLst>
                <a:path extrusionOk="0" h="1425" w="4873">
                  <a:moveTo>
                    <a:pt x="2869" y="0"/>
                  </a:moveTo>
                  <a:lnTo>
                    <a:pt x="0" y="929"/>
                  </a:lnTo>
                  <a:lnTo>
                    <a:pt x="166" y="1425"/>
                  </a:lnTo>
                  <a:lnTo>
                    <a:pt x="4707" y="1425"/>
                  </a:lnTo>
                  <a:lnTo>
                    <a:pt x="4872" y="929"/>
                  </a:lnTo>
                  <a:lnTo>
                    <a:pt x="2869" y="0"/>
                  </a:lnTo>
                  <a:close/>
                </a:path>
              </a:pathLst>
            </a:custGeom>
            <a:solidFill>
              <a:srgbClr val="666666"/>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59"/>
            <p:cNvSpPr/>
            <p:nvPr/>
          </p:nvSpPr>
          <p:spPr>
            <a:xfrm>
              <a:off x="7303311" y="4000134"/>
              <a:ext cx="219533" cy="58593"/>
            </a:xfrm>
            <a:custGeom>
              <a:rect b="b" l="l" r="r" t="t"/>
              <a:pathLst>
                <a:path extrusionOk="0" h="1852" w="6939">
                  <a:moveTo>
                    <a:pt x="922" y="1"/>
                  </a:moveTo>
                  <a:cubicBezTo>
                    <a:pt x="413" y="1"/>
                    <a:pt x="0" y="414"/>
                    <a:pt x="0" y="923"/>
                  </a:cubicBezTo>
                  <a:cubicBezTo>
                    <a:pt x="0" y="1438"/>
                    <a:pt x="413" y="1852"/>
                    <a:pt x="922" y="1852"/>
                  </a:cubicBezTo>
                  <a:lnTo>
                    <a:pt x="6010" y="1852"/>
                  </a:lnTo>
                  <a:cubicBezTo>
                    <a:pt x="6525" y="1852"/>
                    <a:pt x="6939" y="1438"/>
                    <a:pt x="6939" y="923"/>
                  </a:cubicBezTo>
                  <a:cubicBezTo>
                    <a:pt x="6939" y="414"/>
                    <a:pt x="6525" y="1"/>
                    <a:pt x="6010" y="1"/>
                  </a:cubicBezTo>
                  <a:close/>
                </a:path>
              </a:pathLst>
            </a:custGeom>
            <a:solidFill>
              <a:srgbClr val="666666"/>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59"/>
            <p:cNvSpPr/>
            <p:nvPr/>
          </p:nvSpPr>
          <p:spPr>
            <a:xfrm>
              <a:off x="7266264" y="4224501"/>
              <a:ext cx="293628" cy="72450"/>
            </a:xfrm>
            <a:custGeom>
              <a:rect b="b" l="l" r="r" t="t"/>
              <a:pathLst>
                <a:path extrusionOk="0" h="2290" w="9281">
                  <a:moveTo>
                    <a:pt x="1705" y="0"/>
                  </a:moveTo>
                  <a:cubicBezTo>
                    <a:pt x="764" y="0"/>
                    <a:pt x="1" y="764"/>
                    <a:pt x="1" y="1705"/>
                  </a:cubicBezTo>
                  <a:lnTo>
                    <a:pt x="1" y="2290"/>
                  </a:lnTo>
                  <a:lnTo>
                    <a:pt x="9280" y="2290"/>
                  </a:lnTo>
                  <a:lnTo>
                    <a:pt x="9280" y="1705"/>
                  </a:lnTo>
                  <a:cubicBezTo>
                    <a:pt x="9280" y="764"/>
                    <a:pt x="8517" y="0"/>
                    <a:pt x="7569" y="0"/>
                  </a:cubicBezTo>
                  <a:close/>
                </a:path>
              </a:pathLst>
            </a:custGeom>
            <a:solidFill>
              <a:srgbClr val="666666"/>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93" name="Google Shape;1993;p59"/>
          <p:cNvSpPr txBox="1"/>
          <p:nvPr/>
        </p:nvSpPr>
        <p:spPr>
          <a:xfrm>
            <a:off x="826100" y="2949150"/>
            <a:ext cx="3879900" cy="43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solidFill>
                  <a:srgbClr val="323430"/>
                </a:solidFill>
                <a:latin typeface="Pacifico"/>
                <a:ea typeface="Pacifico"/>
                <a:cs typeface="Pacifico"/>
                <a:sym typeface="Pacifico"/>
              </a:rPr>
              <a:t>Consejo Técnico Escolar</a:t>
            </a:r>
            <a:endParaRPr>
              <a:solidFill>
                <a:srgbClr val="323430"/>
              </a:solidFill>
            </a:endParaRPr>
          </a:p>
          <a:p>
            <a:pPr indent="0" lvl="0" marL="0" rtl="0" algn="ctr">
              <a:spcBef>
                <a:spcPts val="0"/>
              </a:spcBef>
              <a:spcAft>
                <a:spcPts val="0"/>
              </a:spcAft>
              <a:buNone/>
            </a:pPr>
            <a:r>
              <a:t/>
            </a:r>
            <a:endParaRPr sz="2100">
              <a:solidFill>
                <a:srgbClr val="191919"/>
              </a:solidFill>
              <a:latin typeface="Montserrat"/>
              <a:ea typeface="Montserrat"/>
              <a:cs typeface="Montserrat"/>
              <a:sym typeface="Montserrat"/>
            </a:endParaRPr>
          </a:p>
        </p:txBody>
      </p:sp>
      <p:sp>
        <p:nvSpPr>
          <p:cNvPr id="1994" name="Google Shape;1994;p59"/>
          <p:cNvSpPr/>
          <p:nvPr/>
        </p:nvSpPr>
        <p:spPr>
          <a:xfrm>
            <a:off x="1368300" y="3724325"/>
            <a:ext cx="3180000" cy="435900"/>
          </a:xfrm>
          <a:prstGeom prst="roundRect">
            <a:avLst>
              <a:gd fmla="val 16667" name="adj"/>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accent6"/>
                </a:solidFill>
                <a:latin typeface="Aldrich"/>
                <a:ea typeface="Aldrich"/>
                <a:cs typeface="Aldrich"/>
                <a:sym typeface="Aldrich"/>
              </a:rPr>
              <a:t>CUARTA SESIÓ ORDINARIA</a:t>
            </a:r>
            <a:endParaRPr b="1" sz="1500">
              <a:solidFill>
                <a:schemeClr val="accent6"/>
              </a:solidFill>
              <a:latin typeface="Aldrich"/>
              <a:ea typeface="Aldrich"/>
              <a:cs typeface="Aldrich"/>
              <a:sym typeface="Aldrich"/>
            </a:endParaRPr>
          </a:p>
        </p:txBody>
      </p:sp>
      <p:grpSp>
        <p:nvGrpSpPr>
          <p:cNvPr id="1995" name="Google Shape;1995;p59"/>
          <p:cNvGrpSpPr/>
          <p:nvPr/>
        </p:nvGrpSpPr>
        <p:grpSpPr>
          <a:xfrm rot="-986459">
            <a:off x="5292135" y="-20269"/>
            <a:ext cx="786484" cy="853357"/>
            <a:chOff x="5625387" y="2108989"/>
            <a:chExt cx="347536" cy="377086"/>
          </a:xfrm>
        </p:grpSpPr>
        <p:sp>
          <p:nvSpPr>
            <p:cNvPr id="1996" name="Google Shape;1996;p59"/>
            <p:cNvSpPr/>
            <p:nvPr/>
          </p:nvSpPr>
          <p:spPr>
            <a:xfrm>
              <a:off x="5625387" y="2169130"/>
              <a:ext cx="236459" cy="316944"/>
            </a:xfrm>
            <a:custGeom>
              <a:rect b="b" l="l" r="r" t="t"/>
              <a:pathLst>
                <a:path extrusionOk="0" h="10018" w="7474">
                  <a:moveTo>
                    <a:pt x="1292" y="1"/>
                  </a:moveTo>
                  <a:cubicBezTo>
                    <a:pt x="1196" y="1"/>
                    <a:pt x="1101" y="14"/>
                    <a:pt x="1006" y="33"/>
                  </a:cubicBezTo>
                  <a:cubicBezTo>
                    <a:pt x="878" y="65"/>
                    <a:pt x="758" y="109"/>
                    <a:pt x="643" y="179"/>
                  </a:cubicBezTo>
                  <a:cubicBezTo>
                    <a:pt x="255" y="402"/>
                    <a:pt x="1" y="815"/>
                    <a:pt x="1" y="1292"/>
                  </a:cubicBezTo>
                  <a:lnTo>
                    <a:pt x="1" y="8727"/>
                  </a:lnTo>
                  <a:cubicBezTo>
                    <a:pt x="1" y="9026"/>
                    <a:pt x="102" y="9299"/>
                    <a:pt x="274" y="9522"/>
                  </a:cubicBezTo>
                  <a:cubicBezTo>
                    <a:pt x="351" y="9611"/>
                    <a:pt x="440" y="9700"/>
                    <a:pt x="535" y="9770"/>
                  </a:cubicBezTo>
                  <a:cubicBezTo>
                    <a:pt x="745" y="9923"/>
                    <a:pt x="1012" y="10018"/>
                    <a:pt x="1292" y="10018"/>
                  </a:cubicBezTo>
                  <a:lnTo>
                    <a:pt x="6176" y="10018"/>
                  </a:lnTo>
                  <a:cubicBezTo>
                    <a:pt x="6354" y="10018"/>
                    <a:pt x="6520" y="9980"/>
                    <a:pt x="6672" y="9916"/>
                  </a:cubicBezTo>
                  <a:cubicBezTo>
                    <a:pt x="6787" y="9872"/>
                    <a:pt x="6895" y="9808"/>
                    <a:pt x="6990" y="9732"/>
                  </a:cubicBezTo>
                  <a:cubicBezTo>
                    <a:pt x="7251" y="9515"/>
                    <a:pt x="7436" y="9197"/>
                    <a:pt x="7467" y="8841"/>
                  </a:cubicBezTo>
                  <a:cubicBezTo>
                    <a:pt x="7467" y="8803"/>
                    <a:pt x="7474" y="8765"/>
                    <a:pt x="7474" y="8720"/>
                  </a:cubicBezTo>
                  <a:lnTo>
                    <a:pt x="7474" y="1292"/>
                  </a:lnTo>
                  <a:cubicBezTo>
                    <a:pt x="7474" y="580"/>
                    <a:pt x="6895" y="1"/>
                    <a:pt x="6176"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59"/>
            <p:cNvSpPr/>
            <p:nvPr/>
          </p:nvSpPr>
          <p:spPr>
            <a:xfrm>
              <a:off x="5625387" y="2169130"/>
              <a:ext cx="221178" cy="316944"/>
            </a:xfrm>
            <a:custGeom>
              <a:rect b="b" l="l" r="r" t="t"/>
              <a:pathLst>
                <a:path extrusionOk="0" h="10018" w="6991">
                  <a:moveTo>
                    <a:pt x="1673" y="1203"/>
                  </a:moveTo>
                  <a:lnTo>
                    <a:pt x="3276" y="2806"/>
                  </a:lnTo>
                  <a:lnTo>
                    <a:pt x="1673" y="4408"/>
                  </a:lnTo>
                  <a:lnTo>
                    <a:pt x="71" y="2806"/>
                  </a:lnTo>
                  <a:lnTo>
                    <a:pt x="1673" y="1203"/>
                  </a:lnTo>
                  <a:close/>
                  <a:moveTo>
                    <a:pt x="1673" y="4917"/>
                  </a:moveTo>
                  <a:lnTo>
                    <a:pt x="3276" y="6520"/>
                  </a:lnTo>
                  <a:lnTo>
                    <a:pt x="1673" y="8123"/>
                  </a:lnTo>
                  <a:lnTo>
                    <a:pt x="71" y="6520"/>
                  </a:lnTo>
                  <a:lnTo>
                    <a:pt x="1673" y="4917"/>
                  </a:lnTo>
                  <a:close/>
                  <a:moveTo>
                    <a:pt x="2367" y="1"/>
                  </a:moveTo>
                  <a:lnTo>
                    <a:pt x="1673" y="701"/>
                  </a:lnTo>
                  <a:lnTo>
                    <a:pt x="1006" y="33"/>
                  </a:lnTo>
                  <a:cubicBezTo>
                    <a:pt x="878" y="65"/>
                    <a:pt x="758" y="109"/>
                    <a:pt x="643" y="179"/>
                  </a:cubicBezTo>
                  <a:lnTo>
                    <a:pt x="1419" y="955"/>
                  </a:lnTo>
                  <a:lnTo>
                    <a:pt x="1" y="2367"/>
                  </a:lnTo>
                  <a:lnTo>
                    <a:pt x="1" y="3251"/>
                  </a:lnTo>
                  <a:lnTo>
                    <a:pt x="1419" y="4663"/>
                  </a:lnTo>
                  <a:lnTo>
                    <a:pt x="1" y="6081"/>
                  </a:lnTo>
                  <a:lnTo>
                    <a:pt x="1" y="6959"/>
                  </a:lnTo>
                  <a:lnTo>
                    <a:pt x="1419" y="8377"/>
                  </a:lnTo>
                  <a:lnTo>
                    <a:pt x="274" y="9522"/>
                  </a:lnTo>
                  <a:cubicBezTo>
                    <a:pt x="344" y="9617"/>
                    <a:pt x="433" y="9700"/>
                    <a:pt x="529" y="9770"/>
                  </a:cubicBezTo>
                  <a:lnTo>
                    <a:pt x="1667" y="8631"/>
                  </a:lnTo>
                  <a:lnTo>
                    <a:pt x="3054" y="10018"/>
                  </a:lnTo>
                  <a:lnTo>
                    <a:pt x="3995" y="10018"/>
                  </a:lnTo>
                  <a:lnTo>
                    <a:pt x="5381" y="8631"/>
                  </a:lnTo>
                  <a:lnTo>
                    <a:pt x="6672" y="9916"/>
                  </a:lnTo>
                  <a:cubicBezTo>
                    <a:pt x="6787" y="9872"/>
                    <a:pt x="6895" y="9808"/>
                    <a:pt x="6990" y="9732"/>
                  </a:cubicBezTo>
                  <a:lnTo>
                    <a:pt x="5642" y="8377"/>
                  </a:lnTo>
                  <a:lnTo>
                    <a:pt x="6164" y="7856"/>
                  </a:lnTo>
                  <a:cubicBezTo>
                    <a:pt x="6234" y="7786"/>
                    <a:pt x="6234" y="7671"/>
                    <a:pt x="6164" y="7601"/>
                  </a:cubicBezTo>
                  <a:cubicBezTo>
                    <a:pt x="6129" y="7566"/>
                    <a:pt x="6083" y="7549"/>
                    <a:pt x="6036" y="7549"/>
                  </a:cubicBezTo>
                  <a:cubicBezTo>
                    <a:pt x="5990" y="7549"/>
                    <a:pt x="5944" y="7566"/>
                    <a:pt x="5909" y="7601"/>
                  </a:cubicBezTo>
                  <a:lnTo>
                    <a:pt x="5388" y="8123"/>
                  </a:lnTo>
                  <a:lnTo>
                    <a:pt x="4720" y="7455"/>
                  </a:lnTo>
                  <a:cubicBezTo>
                    <a:pt x="4685" y="7420"/>
                    <a:pt x="4639" y="7402"/>
                    <a:pt x="4593" y="7402"/>
                  </a:cubicBezTo>
                  <a:cubicBezTo>
                    <a:pt x="4547" y="7402"/>
                    <a:pt x="4500" y="7420"/>
                    <a:pt x="4465" y="7455"/>
                  </a:cubicBezTo>
                  <a:cubicBezTo>
                    <a:pt x="4396" y="7525"/>
                    <a:pt x="4396" y="7639"/>
                    <a:pt x="4465" y="7709"/>
                  </a:cubicBezTo>
                  <a:lnTo>
                    <a:pt x="5133" y="8377"/>
                  </a:lnTo>
                  <a:lnTo>
                    <a:pt x="3531" y="9980"/>
                  </a:lnTo>
                  <a:lnTo>
                    <a:pt x="1928" y="8377"/>
                  </a:lnTo>
                  <a:lnTo>
                    <a:pt x="3639" y="6666"/>
                  </a:lnTo>
                  <a:cubicBezTo>
                    <a:pt x="3677" y="6622"/>
                    <a:pt x="3696" y="6571"/>
                    <a:pt x="3690" y="6520"/>
                  </a:cubicBezTo>
                  <a:cubicBezTo>
                    <a:pt x="3696" y="6469"/>
                    <a:pt x="3677" y="6418"/>
                    <a:pt x="3639" y="6380"/>
                  </a:cubicBezTo>
                  <a:lnTo>
                    <a:pt x="1928" y="4663"/>
                  </a:lnTo>
                  <a:lnTo>
                    <a:pt x="3639" y="2952"/>
                  </a:lnTo>
                  <a:cubicBezTo>
                    <a:pt x="3677" y="2914"/>
                    <a:pt x="3696" y="2857"/>
                    <a:pt x="3690" y="2806"/>
                  </a:cubicBezTo>
                  <a:cubicBezTo>
                    <a:pt x="3696" y="2755"/>
                    <a:pt x="3677" y="2704"/>
                    <a:pt x="3639" y="2666"/>
                  </a:cubicBezTo>
                  <a:lnTo>
                    <a:pt x="1928" y="955"/>
                  </a:lnTo>
                  <a:lnTo>
                    <a:pt x="2875" y="1"/>
                  </a:ln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59"/>
            <p:cNvSpPr/>
            <p:nvPr/>
          </p:nvSpPr>
          <p:spPr>
            <a:xfrm>
              <a:off x="5736464" y="2108989"/>
              <a:ext cx="236459" cy="316944"/>
            </a:xfrm>
            <a:custGeom>
              <a:rect b="b" l="l" r="r" t="t"/>
              <a:pathLst>
                <a:path extrusionOk="0" h="10018" w="7474">
                  <a:moveTo>
                    <a:pt x="1298" y="0"/>
                  </a:moveTo>
                  <a:cubicBezTo>
                    <a:pt x="579" y="0"/>
                    <a:pt x="0" y="579"/>
                    <a:pt x="0" y="1291"/>
                  </a:cubicBezTo>
                  <a:lnTo>
                    <a:pt x="0" y="8726"/>
                  </a:lnTo>
                  <a:cubicBezTo>
                    <a:pt x="0" y="9439"/>
                    <a:pt x="579" y="10017"/>
                    <a:pt x="1298" y="10017"/>
                  </a:cubicBezTo>
                  <a:lnTo>
                    <a:pt x="6182" y="10017"/>
                  </a:lnTo>
                  <a:cubicBezTo>
                    <a:pt x="6895" y="10017"/>
                    <a:pt x="7474" y="9439"/>
                    <a:pt x="7474" y="8726"/>
                  </a:cubicBezTo>
                  <a:lnTo>
                    <a:pt x="7474" y="1291"/>
                  </a:lnTo>
                  <a:cubicBezTo>
                    <a:pt x="7474" y="579"/>
                    <a:pt x="6895" y="0"/>
                    <a:pt x="6182"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59"/>
            <p:cNvSpPr/>
            <p:nvPr/>
          </p:nvSpPr>
          <p:spPr>
            <a:xfrm>
              <a:off x="5788791" y="2211745"/>
              <a:ext cx="131802" cy="111554"/>
            </a:xfrm>
            <a:custGeom>
              <a:rect b="b" l="l" r="r" t="t"/>
              <a:pathLst>
                <a:path extrusionOk="0" h="3526" w="4166">
                  <a:moveTo>
                    <a:pt x="1205" y="1"/>
                  </a:moveTo>
                  <a:cubicBezTo>
                    <a:pt x="924" y="1"/>
                    <a:pt x="642" y="107"/>
                    <a:pt x="426" y="320"/>
                  </a:cubicBezTo>
                  <a:cubicBezTo>
                    <a:pt x="0" y="746"/>
                    <a:pt x="0" y="1440"/>
                    <a:pt x="426" y="1872"/>
                  </a:cubicBezTo>
                  <a:lnTo>
                    <a:pt x="534" y="1974"/>
                  </a:lnTo>
                  <a:lnTo>
                    <a:pt x="2086" y="3526"/>
                  </a:lnTo>
                  <a:lnTo>
                    <a:pt x="3632" y="1974"/>
                  </a:lnTo>
                  <a:lnTo>
                    <a:pt x="3740" y="1872"/>
                  </a:lnTo>
                  <a:cubicBezTo>
                    <a:pt x="4166" y="1440"/>
                    <a:pt x="4166" y="746"/>
                    <a:pt x="3740" y="320"/>
                  </a:cubicBezTo>
                  <a:cubicBezTo>
                    <a:pt x="3527" y="107"/>
                    <a:pt x="3245" y="1"/>
                    <a:pt x="2964" y="1"/>
                  </a:cubicBezTo>
                  <a:cubicBezTo>
                    <a:pt x="2682" y="1"/>
                    <a:pt x="2401" y="107"/>
                    <a:pt x="2188" y="320"/>
                  </a:cubicBezTo>
                  <a:lnTo>
                    <a:pt x="2086" y="422"/>
                  </a:lnTo>
                  <a:lnTo>
                    <a:pt x="1978" y="320"/>
                  </a:lnTo>
                  <a:cubicBezTo>
                    <a:pt x="1765" y="107"/>
                    <a:pt x="1485" y="1"/>
                    <a:pt x="1205"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59"/>
            <p:cNvSpPr/>
            <p:nvPr/>
          </p:nvSpPr>
          <p:spPr>
            <a:xfrm>
              <a:off x="5762817" y="2137399"/>
              <a:ext cx="54954" cy="46665"/>
            </a:xfrm>
            <a:custGeom>
              <a:rect b="b" l="l" r="r" t="t"/>
              <a:pathLst>
                <a:path extrusionOk="0" h="1475" w="1737">
                  <a:moveTo>
                    <a:pt x="1234" y="1"/>
                  </a:moveTo>
                  <a:cubicBezTo>
                    <a:pt x="1117" y="1"/>
                    <a:pt x="999" y="47"/>
                    <a:pt x="910" y="139"/>
                  </a:cubicBezTo>
                  <a:lnTo>
                    <a:pt x="866" y="177"/>
                  </a:lnTo>
                  <a:lnTo>
                    <a:pt x="821" y="139"/>
                  </a:lnTo>
                  <a:cubicBezTo>
                    <a:pt x="732" y="50"/>
                    <a:pt x="616" y="5"/>
                    <a:pt x="500" y="5"/>
                  </a:cubicBezTo>
                  <a:cubicBezTo>
                    <a:pt x="384" y="5"/>
                    <a:pt x="268" y="50"/>
                    <a:pt x="179" y="139"/>
                  </a:cubicBezTo>
                  <a:cubicBezTo>
                    <a:pt x="1" y="317"/>
                    <a:pt x="1" y="603"/>
                    <a:pt x="179" y="781"/>
                  </a:cubicBezTo>
                  <a:lnTo>
                    <a:pt x="217" y="826"/>
                  </a:lnTo>
                  <a:lnTo>
                    <a:pt x="866" y="1475"/>
                  </a:lnTo>
                  <a:lnTo>
                    <a:pt x="1514" y="826"/>
                  </a:lnTo>
                  <a:lnTo>
                    <a:pt x="1559" y="781"/>
                  </a:lnTo>
                  <a:cubicBezTo>
                    <a:pt x="1737" y="603"/>
                    <a:pt x="1737" y="317"/>
                    <a:pt x="1559" y="139"/>
                  </a:cubicBezTo>
                  <a:cubicBezTo>
                    <a:pt x="1470" y="47"/>
                    <a:pt x="1352" y="1"/>
                    <a:pt x="1234"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59"/>
            <p:cNvSpPr/>
            <p:nvPr/>
          </p:nvSpPr>
          <p:spPr>
            <a:xfrm>
              <a:off x="5891801" y="2351041"/>
              <a:ext cx="54954" cy="46507"/>
            </a:xfrm>
            <a:custGeom>
              <a:rect b="b" l="l" r="r" t="t"/>
              <a:pathLst>
                <a:path extrusionOk="0" h="1470" w="1737">
                  <a:moveTo>
                    <a:pt x="499" y="0"/>
                  </a:moveTo>
                  <a:cubicBezTo>
                    <a:pt x="382" y="0"/>
                    <a:pt x="264" y="45"/>
                    <a:pt x="172" y="134"/>
                  </a:cubicBezTo>
                  <a:cubicBezTo>
                    <a:pt x="0" y="312"/>
                    <a:pt x="0" y="598"/>
                    <a:pt x="172" y="776"/>
                  </a:cubicBezTo>
                  <a:lnTo>
                    <a:pt x="217" y="821"/>
                  </a:lnTo>
                  <a:lnTo>
                    <a:pt x="865" y="1470"/>
                  </a:lnTo>
                  <a:lnTo>
                    <a:pt x="1514" y="821"/>
                  </a:lnTo>
                  <a:lnTo>
                    <a:pt x="1559" y="776"/>
                  </a:lnTo>
                  <a:cubicBezTo>
                    <a:pt x="1737" y="598"/>
                    <a:pt x="1737" y="312"/>
                    <a:pt x="1559" y="134"/>
                  </a:cubicBezTo>
                  <a:cubicBezTo>
                    <a:pt x="1466" y="45"/>
                    <a:pt x="1349" y="0"/>
                    <a:pt x="1232" y="0"/>
                  </a:cubicBezTo>
                  <a:cubicBezTo>
                    <a:pt x="1115" y="0"/>
                    <a:pt x="999" y="45"/>
                    <a:pt x="910" y="134"/>
                  </a:cubicBezTo>
                  <a:lnTo>
                    <a:pt x="865" y="172"/>
                  </a:lnTo>
                  <a:lnTo>
                    <a:pt x="821" y="134"/>
                  </a:lnTo>
                  <a:cubicBezTo>
                    <a:pt x="732" y="45"/>
                    <a:pt x="616" y="0"/>
                    <a:pt x="499"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59"/>
            <p:cNvSpPr/>
            <p:nvPr/>
          </p:nvSpPr>
          <p:spPr>
            <a:xfrm>
              <a:off x="5736464" y="2108989"/>
              <a:ext cx="56157" cy="316944"/>
            </a:xfrm>
            <a:custGeom>
              <a:rect b="b" l="l" r="r" t="t"/>
              <a:pathLst>
                <a:path extrusionOk="0" h="10018" w="1775">
                  <a:moveTo>
                    <a:pt x="1298" y="0"/>
                  </a:moveTo>
                  <a:cubicBezTo>
                    <a:pt x="1196" y="0"/>
                    <a:pt x="1101" y="13"/>
                    <a:pt x="1012" y="32"/>
                  </a:cubicBezTo>
                  <a:cubicBezTo>
                    <a:pt x="878" y="64"/>
                    <a:pt x="757" y="115"/>
                    <a:pt x="643" y="178"/>
                  </a:cubicBezTo>
                  <a:cubicBezTo>
                    <a:pt x="261" y="401"/>
                    <a:pt x="0" y="821"/>
                    <a:pt x="0" y="1298"/>
                  </a:cubicBezTo>
                  <a:lnTo>
                    <a:pt x="0" y="8726"/>
                  </a:lnTo>
                  <a:cubicBezTo>
                    <a:pt x="0" y="9025"/>
                    <a:pt x="102" y="9299"/>
                    <a:pt x="274" y="9521"/>
                  </a:cubicBezTo>
                  <a:cubicBezTo>
                    <a:pt x="350" y="9617"/>
                    <a:pt x="439" y="9699"/>
                    <a:pt x="535" y="9769"/>
                  </a:cubicBezTo>
                  <a:cubicBezTo>
                    <a:pt x="745" y="9928"/>
                    <a:pt x="1012" y="10017"/>
                    <a:pt x="1298" y="10017"/>
                  </a:cubicBezTo>
                  <a:lnTo>
                    <a:pt x="1775" y="10017"/>
                  </a:lnTo>
                  <a:cubicBezTo>
                    <a:pt x="1489" y="10017"/>
                    <a:pt x="1228" y="9928"/>
                    <a:pt x="1012" y="9769"/>
                  </a:cubicBezTo>
                  <a:cubicBezTo>
                    <a:pt x="916" y="9699"/>
                    <a:pt x="827" y="9617"/>
                    <a:pt x="757" y="9521"/>
                  </a:cubicBezTo>
                  <a:cubicBezTo>
                    <a:pt x="586" y="9299"/>
                    <a:pt x="484" y="9025"/>
                    <a:pt x="484" y="8726"/>
                  </a:cubicBezTo>
                  <a:lnTo>
                    <a:pt x="484" y="1298"/>
                  </a:lnTo>
                  <a:cubicBezTo>
                    <a:pt x="484" y="821"/>
                    <a:pt x="738" y="401"/>
                    <a:pt x="1126" y="178"/>
                  </a:cubicBezTo>
                  <a:cubicBezTo>
                    <a:pt x="1234" y="115"/>
                    <a:pt x="1355" y="64"/>
                    <a:pt x="1489" y="32"/>
                  </a:cubicBezTo>
                  <a:cubicBezTo>
                    <a:pt x="1578" y="13"/>
                    <a:pt x="1673" y="0"/>
                    <a:pt x="1775"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6" name="Shape 2006"/>
        <p:cNvGrpSpPr/>
        <p:nvPr/>
      </p:nvGrpSpPr>
      <p:grpSpPr>
        <a:xfrm>
          <a:off x="0" y="0"/>
          <a:ext cx="0" cy="0"/>
          <a:chOff x="0" y="0"/>
          <a:chExt cx="0" cy="0"/>
        </a:xfrm>
      </p:grpSpPr>
      <p:sp>
        <p:nvSpPr>
          <p:cNvPr id="2007" name="Google Shape;2007;p60"/>
          <p:cNvSpPr txBox="1"/>
          <p:nvPr>
            <p:ph type="title"/>
          </p:nvPr>
        </p:nvSpPr>
        <p:spPr>
          <a:xfrm>
            <a:off x="1090325" y="417650"/>
            <a:ext cx="4529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2"/>
                </a:solidFill>
              </a:rPr>
              <a:t>PRESENTACIÓN</a:t>
            </a:r>
            <a:endParaRPr/>
          </a:p>
        </p:txBody>
      </p:sp>
      <p:grpSp>
        <p:nvGrpSpPr>
          <p:cNvPr id="2008" name="Google Shape;2008;p60"/>
          <p:cNvGrpSpPr/>
          <p:nvPr/>
        </p:nvGrpSpPr>
        <p:grpSpPr>
          <a:xfrm>
            <a:off x="771109" y="714713"/>
            <a:ext cx="397547" cy="397495"/>
            <a:chOff x="291850" y="2324188"/>
            <a:chExt cx="316871" cy="316855"/>
          </a:xfrm>
        </p:grpSpPr>
        <p:sp>
          <p:nvSpPr>
            <p:cNvPr id="2009" name="Google Shape;2009;p60"/>
            <p:cNvSpPr/>
            <p:nvPr/>
          </p:nvSpPr>
          <p:spPr>
            <a:xfrm>
              <a:off x="291850" y="2324188"/>
              <a:ext cx="316871" cy="316855"/>
            </a:xfrm>
            <a:custGeom>
              <a:rect b="b" l="l" r="r" t="t"/>
              <a:pathLst>
                <a:path extrusionOk="0" h="6584" w="6584">
                  <a:moveTo>
                    <a:pt x="1614" y="1"/>
                  </a:moveTo>
                  <a:cubicBezTo>
                    <a:pt x="724" y="1"/>
                    <a:pt x="1" y="724"/>
                    <a:pt x="1" y="1614"/>
                  </a:cubicBezTo>
                  <a:lnTo>
                    <a:pt x="1" y="4973"/>
                  </a:lnTo>
                  <a:cubicBezTo>
                    <a:pt x="1" y="5863"/>
                    <a:pt x="724" y="6584"/>
                    <a:pt x="1614" y="6584"/>
                  </a:cubicBezTo>
                  <a:lnTo>
                    <a:pt x="4970" y="6584"/>
                  </a:lnTo>
                  <a:cubicBezTo>
                    <a:pt x="5863" y="6584"/>
                    <a:pt x="6584" y="5863"/>
                    <a:pt x="6584" y="4973"/>
                  </a:cubicBezTo>
                  <a:lnTo>
                    <a:pt x="6584" y="1614"/>
                  </a:lnTo>
                  <a:cubicBezTo>
                    <a:pt x="6584" y="724"/>
                    <a:pt x="5863"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0" name="Google Shape;2010;p60"/>
            <p:cNvSpPr/>
            <p:nvPr/>
          </p:nvSpPr>
          <p:spPr>
            <a:xfrm>
              <a:off x="291850" y="2324188"/>
              <a:ext cx="126287" cy="316855"/>
            </a:xfrm>
            <a:custGeom>
              <a:rect b="b" l="l" r="r" t="t"/>
              <a:pathLst>
                <a:path extrusionOk="0" h="6584" w="2624">
                  <a:moveTo>
                    <a:pt x="1614" y="1"/>
                  </a:moveTo>
                  <a:cubicBezTo>
                    <a:pt x="724" y="1"/>
                    <a:pt x="1" y="724"/>
                    <a:pt x="1" y="1614"/>
                  </a:cubicBezTo>
                  <a:lnTo>
                    <a:pt x="1" y="4973"/>
                  </a:lnTo>
                  <a:cubicBezTo>
                    <a:pt x="1" y="5863"/>
                    <a:pt x="724" y="6584"/>
                    <a:pt x="1614" y="6584"/>
                  </a:cubicBezTo>
                  <a:lnTo>
                    <a:pt x="2623" y="6584"/>
                  </a:lnTo>
                  <a:cubicBezTo>
                    <a:pt x="1733" y="6584"/>
                    <a:pt x="1009" y="5863"/>
                    <a:pt x="1009" y="4973"/>
                  </a:cubicBezTo>
                  <a:lnTo>
                    <a:pt x="1009" y="1614"/>
                  </a:lnTo>
                  <a:cubicBezTo>
                    <a:pt x="1009" y="724"/>
                    <a:pt x="1733" y="1"/>
                    <a:pt x="262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60"/>
            <p:cNvSpPr/>
            <p:nvPr/>
          </p:nvSpPr>
          <p:spPr>
            <a:xfrm>
              <a:off x="450281" y="2457160"/>
              <a:ext cx="47646" cy="49376"/>
            </a:xfrm>
            <a:custGeom>
              <a:rect b="b" l="l" r="r" t="t"/>
              <a:pathLst>
                <a:path extrusionOk="0" h="1026" w="990">
                  <a:moveTo>
                    <a:pt x="493" y="1"/>
                  </a:moveTo>
                  <a:cubicBezTo>
                    <a:pt x="221" y="1"/>
                    <a:pt x="0" y="225"/>
                    <a:pt x="0" y="497"/>
                  </a:cubicBezTo>
                  <a:lnTo>
                    <a:pt x="0" y="529"/>
                  </a:lnTo>
                  <a:cubicBezTo>
                    <a:pt x="0" y="801"/>
                    <a:pt x="221" y="1025"/>
                    <a:pt x="493" y="1025"/>
                  </a:cubicBezTo>
                  <a:cubicBezTo>
                    <a:pt x="765" y="1025"/>
                    <a:pt x="990" y="801"/>
                    <a:pt x="990" y="529"/>
                  </a:cubicBezTo>
                  <a:lnTo>
                    <a:pt x="990" y="497"/>
                  </a:lnTo>
                  <a:cubicBezTo>
                    <a:pt x="990" y="225"/>
                    <a:pt x="765" y="1"/>
                    <a:pt x="493"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60"/>
            <p:cNvSpPr/>
            <p:nvPr/>
          </p:nvSpPr>
          <p:spPr>
            <a:xfrm>
              <a:off x="523914" y="2383527"/>
              <a:ext cx="47646" cy="49184"/>
            </a:xfrm>
            <a:custGeom>
              <a:rect b="b" l="l" r="r" t="t"/>
              <a:pathLst>
                <a:path extrusionOk="0" h="1022" w="990">
                  <a:moveTo>
                    <a:pt x="497" y="0"/>
                  </a:moveTo>
                  <a:cubicBezTo>
                    <a:pt x="225" y="0"/>
                    <a:pt x="1" y="221"/>
                    <a:pt x="1" y="493"/>
                  </a:cubicBezTo>
                  <a:lnTo>
                    <a:pt x="1" y="525"/>
                  </a:lnTo>
                  <a:cubicBezTo>
                    <a:pt x="1" y="801"/>
                    <a:pt x="225" y="1022"/>
                    <a:pt x="497" y="1022"/>
                  </a:cubicBezTo>
                  <a:cubicBezTo>
                    <a:pt x="769" y="1022"/>
                    <a:pt x="990" y="798"/>
                    <a:pt x="990" y="525"/>
                  </a:cubicBezTo>
                  <a:lnTo>
                    <a:pt x="990" y="493"/>
                  </a:lnTo>
                  <a:cubicBezTo>
                    <a:pt x="990" y="221"/>
                    <a:pt x="769" y="0"/>
                    <a:pt x="497"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60"/>
            <p:cNvSpPr/>
            <p:nvPr/>
          </p:nvSpPr>
          <p:spPr>
            <a:xfrm>
              <a:off x="376455" y="2530985"/>
              <a:ext cx="47646" cy="49184"/>
            </a:xfrm>
            <a:custGeom>
              <a:rect b="b" l="l" r="r" t="t"/>
              <a:pathLst>
                <a:path extrusionOk="0" h="1022" w="990">
                  <a:moveTo>
                    <a:pt x="494" y="0"/>
                  </a:moveTo>
                  <a:cubicBezTo>
                    <a:pt x="221" y="0"/>
                    <a:pt x="0" y="225"/>
                    <a:pt x="0" y="497"/>
                  </a:cubicBezTo>
                  <a:lnTo>
                    <a:pt x="0" y="529"/>
                  </a:lnTo>
                  <a:cubicBezTo>
                    <a:pt x="0" y="801"/>
                    <a:pt x="221" y="1022"/>
                    <a:pt x="494" y="1022"/>
                  </a:cubicBezTo>
                  <a:cubicBezTo>
                    <a:pt x="769" y="1022"/>
                    <a:pt x="990" y="801"/>
                    <a:pt x="990" y="529"/>
                  </a:cubicBezTo>
                  <a:lnTo>
                    <a:pt x="990" y="497"/>
                  </a:lnTo>
                  <a:cubicBezTo>
                    <a:pt x="990" y="221"/>
                    <a:pt x="769" y="0"/>
                    <a:pt x="494"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14" name="Google Shape;2014;p60"/>
          <p:cNvGrpSpPr/>
          <p:nvPr/>
        </p:nvGrpSpPr>
        <p:grpSpPr>
          <a:xfrm>
            <a:off x="7540108" y="332556"/>
            <a:ext cx="544036" cy="544036"/>
            <a:chOff x="7879273" y="4810679"/>
            <a:chExt cx="425228" cy="425228"/>
          </a:xfrm>
        </p:grpSpPr>
        <p:sp>
          <p:nvSpPr>
            <p:cNvPr id="2015" name="Google Shape;2015;p60"/>
            <p:cNvSpPr/>
            <p:nvPr/>
          </p:nvSpPr>
          <p:spPr>
            <a:xfrm rot="-1596938">
              <a:off x="7933461" y="4864866"/>
              <a:ext cx="316853" cy="316853"/>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60"/>
            <p:cNvSpPr/>
            <p:nvPr/>
          </p:nvSpPr>
          <p:spPr>
            <a:xfrm rot="-1596938">
              <a:off x="7943566" y="4907588"/>
              <a:ext cx="126135" cy="316853"/>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60"/>
            <p:cNvSpPr/>
            <p:nvPr/>
          </p:nvSpPr>
          <p:spPr>
            <a:xfrm rot="-1596938">
              <a:off x="8084615" y="4989440"/>
              <a:ext cx="47643"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18" name="Google Shape;2018;p60"/>
          <p:cNvSpPr txBox="1"/>
          <p:nvPr/>
        </p:nvSpPr>
        <p:spPr>
          <a:xfrm>
            <a:off x="595100" y="1068525"/>
            <a:ext cx="3890400" cy="1477500"/>
          </a:xfrm>
          <a:prstGeom prst="rect">
            <a:avLst/>
          </a:prstGeom>
          <a:noFill/>
          <a:ln>
            <a:noFill/>
          </a:ln>
        </p:spPr>
        <p:txBody>
          <a:bodyPr anchorCtr="0" anchor="t" bIns="91425" lIns="91425" spcFirstLastPara="1" rIns="91425" wrap="square" tIns="91425">
            <a:spAutoFit/>
          </a:bodyPr>
          <a:lstStyle/>
          <a:p>
            <a:pPr indent="285750" lvl="0" marL="0" rtl="0" algn="just">
              <a:spcBef>
                <a:spcPts val="0"/>
              </a:spcBef>
              <a:spcAft>
                <a:spcPts val="0"/>
              </a:spcAft>
              <a:buNone/>
            </a:pPr>
            <a:r>
              <a:rPr lang="en">
                <a:latin typeface="Nunito"/>
                <a:ea typeface="Nunito"/>
                <a:cs typeface="Nunito"/>
                <a:sym typeface="Nunito"/>
              </a:rPr>
              <a:t>   </a:t>
            </a:r>
            <a:r>
              <a:rPr lang="en">
                <a:latin typeface="Nunito"/>
                <a:ea typeface="Nunito"/>
                <a:cs typeface="Nunito"/>
                <a:sym typeface="Nunito"/>
              </a:rPr>
              <a:t>E</a:t>
            </a:r>
            <a:r>
              <a:rPr lang="en">
                <a:latin typeface="Nunito"/>
                <a:ea typeface="Nunito"/>
                <a:cs typeface="Nunito"/>
                <a:sym typeface="Nunito"/>
              </a:rPr>
              <a:t>l trabajo en el CTE debe reflejar la voluntad    </a:t>
            </a:r>
            <a:endParaRPr>
              <a:latin typeface="Nunito"/>
              <a:ea typeface="Nunito"/>
              <a:cs typeface="Nunito"/>
              <a:sym typeface="Nunito"/>
            </a:endParaRPr>
          </a:p>
          <a:p>
            <a:pPr indent="285750" lvl="0" marL="0" rtl="0" algn="just">
              <a:spcBef>
                <a:spcPts val="0"/>
              </a:spcBef>
              <a:spcAft>
                <a:spcPts val="0"/>
              </a:spcAft>
              <a:buNone/>
            </a:pPr>
            <a:r>
              <a:rPr lang="en">
                <a:latin typeface="Nunito"/>
                <a:ea typeface="Nunito"/>
                <a:cs typeface="Nunito"/>
                <a:sym typeface="Nunito"/>
              </a:rPr>
              <a:t>  del colectivo docente a propósito de atender  </a:t>
            </a:r>
            <a:endParaRPr>
              <a:latin typeface="Nunito"/>
              <a:ea typeface="Nunito"/>
              <a:cs typeface="Nunito"/>
              <a:sym typeface="Nunito"/>
            </a:endParaRPr>
          </a:p>
          <a:p>
            <a:pPr indent="285750" lvl="0" marL="0" rtl="0" algn="just">
              <a:spcBef>
                <a:spcPts val="0"/>
              </a:spcBef>
              <a:spcAft>
                <a:spcPts val="0"/>
              </a:spcAft>
              <a:buNone/>
            </a:pPr>
            <a:r>
              <a:rPr lang="en">
                <a:latin typeface="Nunito"/>
                <a:ea typeface="Nunito"/>
                <a:cs typeface="Nunito"/>
                <a:sym typeface="Nunito"/>
              </a:rPr>
              <a:t>los retos pedagógicos y sociales que entraña  </a:t>
            </a:r>
            <a:endParaRPr>
              <a:latin typeface="Nunito"/>
              <a:ea typeface="Nunito"/>
              <a:cs typeface="Nunito"/>
              <a:sym typeface="Nunito"/>
            </a:endParaRPr>
          </a:p>
          <a:p>
            <a:pPr indent="285750" lvl="0" marL="0" rtl="0" algn="just">
              <a:spcBef>
                <a:spcPts val="0"/>
              </a:spcBef>
              <a:spcAft>
                <a:spcPts val="0"/>
              </a:spcAft>
              <a:buNone/>
            </a:pPr>
            <a:r>
              <a:rPr lang="en">
                <a:latin typeface="Nunito"/>
                <a:ea typeface="Nunito"/>
                <a:cs typeface="Nunito"/>
                <a:sym typeface="Nunito"/>
              </a:rPr>
              <a:t>la formación de niñas, niños y adolescentes en el marco de la comunidad como núcleo integrador de los procesos educativos. </a:t>
            </a:r>
            <a:endParaRPr>
              <a:latin typeface="Nunito"/>
              <a:ea typeface="Nunito"/>
              <a:cs typeface="Nunito"/>
              <a:sym typeface="Nunito"/>
            </a:endParaRPr>
          </a:p>
        </p:txBody>
      </p:sp>
      <p:sp>
        <p:nvSpPr>
          <p:cNvPr id="2019" name="Google Shape;2019;p60"/>
          <p:cNvSpPr txBox="1"/>
          <p:nvPr/>
        </p:nvSpPr>
        <p:spPr>
          <a:xfrm>
            <a:off x="4546325" y="1037150"/>
            <a:ext cx="4460100" cy="1693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Nunito"/>
                <a:ea typeface="Nunito"/>
                <a:cs typeface="Nunito"/>
                <a:sym typeface="Nunito"/>
              </a:rPr>
              <a:t>Como espacio auténtico en donde el colectivo docente dialoga, comparte, reflexiona, toma acuerdos y asume decisiones en torno a lo sustantivo del trabajo educativo, el CTE se convierte a la vez, en una comunidad de aprendizaje centrada en la formación de niñas, niños y adolescentes, que transforma pedagógica y socialmente a quienes participan en él. </a:t>
            </a:r>
            <a:endParaRPr>
              <a:latin typeface="Nunito"/>
              <a:ea typeface="Nunito"/>
              <a:cs typeface="Nunito"/>
              <a:sym typeface="Nunito"/>
            </a:endParaRPr>
          </a:p>
        </p:txBody>
      </p:sp>
      <p:sp>
        <p:nvSpPr>
          <p:cNvPr id="2020" name="Google Shape;2020;p60"/>
          <p:cNvSpPr txBox="1"/>
          <p:nvPr/>
        </p:nvSpPr>
        <p:spPr>
          <a:xfrm>
            <a:off x="152375" y="2493650"/>
            <a:ext cx="4228500" cy="2339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Nunito"/>
                <a:ea typeface="Nunito"/>
                <a:cs typeface="Nunito"/>
                <a:sym typeface="Nunito"/>
              </a:rPr>
              <a:t>Como piedra angular de esta administración: menos escritorio y más territorio, se trata de que el CTE sea el espacio genuino para el ejercicio de la autonomía profesional; para que maestras, maestros y agentes educativos, pongan en juego sus capacidades, conocimientos, experiencias y saberes “para formar niñas, niños y adolescentes felices; ciudadanos críticos del mundo que les rodea, emancipados, capaces de tomar decisiones que beneficien sus vidas y las de los demás”¹.</a:t>
            </a:r>
            <a:endParaRPr>
              <a:latin typeface="Nunito"/>
              <a:ea typeface="Nunito"/>
              <a:cs typeface="Nunito"/>
              <a:sym typeface="Nunito"/>
            </a:endParaRPr>
          </a:p>
        </p:txBody>
      </p:sp>
      <p:sp>
        <p:nvSpPr>
          <p:cNvPr id="2021" name="Google Shape;2021;p60"/>
          <p:cNvSpPr txBox="1"/>
          <p:nvPr/>
        </p:nvSpPr>
        <p:spPr>
          <a:xfrm>
            <a:off x="4605575" y="2730350"/>
            <a:ext cx="4341600" cy="1693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Nunito"/>
                <a:ea typeface="Nunito"/>
                <a:cs typeface="Nunito"/>
                <a:sym typeface="Nunito"/>
              </a:rPr>
              <a:t>Finalmente, estimados maestros y agentes educativos, para dar continuidad al gran trabajo que han desarrollado hasta ahora para construir la NEM, </a:t>
            </a:r>
            <a:r>
              <a:rPr b="1" lang="en">
                <a:latin typeface="Nunito"/>
                <a:ea typeface="Nunito"/>
                <a:cs typeface="Nunito"/>
                <a:sym typeface="Nunito"/>
              </a:rPr>
              <a:t>sigamos trabajando por una educación humanista, científica, inclusiva, que promueva estilos de vida saludable y profundamente comprometida con nuestras niñas, niños y adolescentes.</a:t>
            </a:r>
            <a:endParaRPr b="1">
              <a:latin typeface="Nunito"/>
              <a:ea typeface="Nunito"/>
              <a:cs typeface="Nunito"/>
              <a:sym typeface="Nunito"/>
            </a:endParaRPr>
          </a:p>
        </p:txBody>
      </p:sp>
      <p:sp>
        <p:nvSpPr>
          <p:cNvPr id="2022" name="Google Shape;2022;p60"/>
          <p:cNvSpPr/>
          <p:nvPr/>
        </p:nvSpPr>
        <p:spPr>
          <a:xfrm flipH="1" rot="1319639">
            <a:off x="8444048" y="4277832"/>
            <a:ext cx="585460" cy="409040"/>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60"/>
          <p:cNvSpPr txBox="1"/>
          <p:nvPr/>
        </p:nvSpPr>
        <p:spPr>
          <a:xfrm>
            <a:off x="4999350" y="4423550"/>
            <a:ext cx="3710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Changa One"/>
                <a:ea typeface="Changa One"/>
                <a:cs typeface="Changa One"/>
                <a:sym typeface="Changa One"/>
              </a:rPr>
              <a:t>Que tengan una excelente sesión de CTE. </a:t>
            </a:r>
            <a:endParaRPr>
              <a:solidFill>
                <a:schemeClr val="dk2"/>
              </a:solidFill>
              <a:latin typeface="Changa One"/>
              <a:ea typeface="Changa One"/>
              <a:cs typeface="Changa One"/>
              <a:sym typeface="Changa On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7" name="Shape 2027"/>
        <p:cNvGrpSpPr/>
        <p:nvPr/>
      </p:nvGrpSpPr>
      <p:grpSpPr>
        <a:xfrm>
          <a:off x="0" y="0"/>
          <a:ext cx="0" cy="0"/>
          <a:chOff x="0" y="0"/>
          <a:chExt cx="0" cy="0"/>
        </a:xfrm>
      </p:grpSpPr>
      <p:sp>
        <p:nvSpPr>
          <p:cNvPr id="2028" name="Google Shape;2028;p61"/>
          <p:cNvSpPr txBox="1"/>
          <p:nvPr/>
        </p:nvSpPr>
        <p:spPr>
          <a:xfrm>
            <a:off x="258625" y="94075"/>
            <a:ext cx="5326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dk2"/>
                </a:solidFill>
                <a:latin typeface="Dela Gothic One"/>
                <a:ea typeface="Dela Gothic One"/>
                <a:cs typeface="Dela Gothic One"/>
                <a:sym typeface="Dela Gothic One"/>
              </a:rPr>
              <a:t>SUGERENCIAS </a:t>
            </a:r>
            <a:endParaRPr sz="2000">
              <a:solidFill>
                <a:schemeClr val="dk2"/>
              </a:solidFill>
              <a:latin typeface="Dela Gothic One"/>
              <a:ea typeface="Dela Gothic One"/>
              <a:cs typeface="Dela Gothic One"/>
              <a:sym typeface="Dela Gothic One"/>
            </a:endParaRPr>
          </a:p>
          <a:p>
            <a:pPr indent="0" lvl="0" marL="0" rtl="0" algn="l">
              <a:spcBef>
                <a:spcPts val="0"/>
              </a:spcBef>
              <a:spcAft>
                <a:spcPts val="0"/>
              </a:spcAft>
              <a:buNone/>
            </a:pPr>
            <a:r>
              <a:rPr lang="en" sz="1600">
                <a:solidFill>
                  <a:schemeClr val="dk1"/>
                </a:solidFill>
                <a:latin typeface="Dela Gothic One"/>
                <a:ea typeface="Dela Gothic One"/>
                <a:cs typeface="Dela Gothic One"/>
                <a:sym typeface="Dela Gothic One"/>
              </a:rPr>
              <a:t>PARA EL DESARROLLO DE LA SESIÓN</a:t>
            </a:r>
            <a:endParaRPr sz="1600">
              <a:solidFill>
                <a:schemeClr val="dk1"/>
              </a:solidFill>
              <a:latin typeface="Dela Gothic One"/>
              <a:ea typeface="Dela Gothic One"/>
              <a:cs typeface="Dela Gothic One"/>
              <a:sym typeface="Dela Gothic One"/>
            </a:endParaRPr>
          </a:p>
        </p:txBody>
      </p:sp>
      <p:sp>
        <p:nvSpPr>
          <p:cNvPr id="2029" name="Google Shape;2029;p61"/>
          <p:cNvSpPr txBox="1"/>
          <p:nvPr/>
        </p:nvSpPr>
        <p:spPr>
          <a:xfrm>
            <a:off x="307900" y="783150"/>
            <a:ext cx="8224500" cy="523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Albert Sans"/>
                <a:ea typeface="Albert Sans"/>
                <a:cs typeface="Albert Sans"/>
                <a:sym typeface="Albert Sans"/>
              </a:rPr>
              <a:t>Las sesiones del Consejo Técnico Escolar son espacios para que el colectivo docente dialogue acerca de los aspectos que son importantes para la escuela y tome decisiones orientadas a la mejora del servicio educativo. </a:t>
            </a:r>
            <a:endParaRPr sz="1100">
              <a:latin typeface="Albert Sans"/>
              <a:ea typeface="Albert Sans"/>
              <a:cs typeface="Albert Sans"/>
              <a:sym typeface="Albert Sans"/>
            </a:endParaRPr>
          </a:p>
        </p:txBody>
      </p:sp>
      <p:sp>
        <p:nvSpPr>
          <p:cNvPr id="2030" name="Google Shape;2030;p61"/>
          <p:cNvSpPr/>
          <p:nvPr/>
        </p:nvSpPr>
        <p:spPr>
          <a:xfrm>
            <a:off x="518074" y="1399648"/>
            <a:ext cx="2760997" cy="2296230"/>
          </a:xfrm>
          <a:custGeom>
            <a:rect b="b" l="l" r="r" t="t"/>
            <a:pathLst>
              <a:path extrusionOk="0" h="2943884" w="3539740">
                <a:moveTo>
                  <a:pt x="0" y="0"/>
                </a:moveTo>
                <a:lnTo>
                  <a:pt x="3539740" y="0"/>
                </a:lnTo>
                <a:lnTo>
                  <a:pt x="3539740" y="2943884"/>
                </a:lnTo>
                <a:lnTo>
                  <a:pt x="0" y="2943884"/>
                </a:lnTo>
                <a:lnTo>
                  <a:pt x="0" y="0"/>
                </a:lnTo>
                <a:close/>
              </a:path>
            </a:pathLst>
          </a:custGeom>
          <a:blipFill rotWithShape="1">
            <a:blip r:embed="rId3">
              <a:alphaModFix/>
            </a:blip>
            <a:stretch>
              <a:fillRect b="0" l="0" r="0" t="0"/>
            </a:stretch>
          </a:blipFill>
          <a:ln>
            <a:noFill/>
          </a:ln>
        </p:spPr>
      </p:sp>
      <p:grpSp>
        <p:nvGrpSpPr>
          <p:cNvPr id="2031" name="Google Shape;2031;p61"/>
          <p:cNvGrpSpPr/>
          <p:nvPr/>
        </p:nvGrpSpPr>
        <p:grpSpPr>
          <a:xfrm>
            <a:off x="258627" y="2998575"/>
            <a:ext cx="3245537" cy="1913100"/>
            <a:chOff x="106225" y="2007975"/>
            <a:chExt cx="2975100" cy="1913100"/>
          </a:xfrm>
        </p:grpSpPr>
        <p:sp>
          <p:nvSpPr>
            <p:cNvPr id="2032" name="Google Shape;2032;p61"/>
            <p:cNvSpPr/>
            <p:nvPr/>
          </p:nvSpPr>
          <p:spPr>
            <a:xfrm rot="-141767">
              <a:off x="142041" y="2067060"/>
              <a:ext cx="2903468" cy="1794930"/>
            </a:xfrm>
            <a:prstGeom prst="roundRect">
              <a:avLst>
                <a:gd fmla="val 11367"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sp>
          <p:nvSpPr>
            <p:cNvPr id="2033" name="Google Shape;2033;p61"/>
            <p:cNvSpPr/>
            <p:nvPr/>
          </p:nvSpPr>
          <p:spPr>
            <a:xfrm rot="-155020">
              <a:off x="195342" y="2124437"/>
              <a:ext cx="2808455" cy="1679616"/>
            </a:xfrm>
            <a:prstGeom prst="roundRect">
              <a:avLst>
                <a:gd fmla="val 9807" name="adj"/>
              </a:avLst>
            </a:prstGeom>
            <a:solidFill>
              <a:srgbClr val="FFFFFF"/>
            </a:solidFill>
            <a:ln>
              <a:noFill/>
            </a:ln>
          </p:spPr>
          <p:txBody>
            <a:bodyPr anchorCtr="0" anchor="ctr" bIns="91425" lIns="91425" spcFirstLastPara="1" rIns="91425" wrap="square" tIns="91425">
              <a:noAutofit/>
            </a:bodyPr>
            <a:lstStyle/>
            <a:p>
              <a:pPr indent="0" lvl="0" marL="0" rtl="0" algn="just">
                <a:spcBef>
                  <a:spcPts val="0"/>
                </a:spcBef>
                <a:spcAft>
                  <a:spcPts val="0"/>
                </a:spcAft>
                <a:buNone/>
              </a:pPr>
              <a:r>
                <a:rPr lang="en" sz="1200">
                  <a:latin typeface="Albert Sans"/>
                  <a:ea typeface="Albert Sans"/>
                  <a:cs typeface="Albert Sans"/>
                  <a:sym typeface="Albert Sans"/>
                </a:rPr>
                <a:t>En el quehacer docente es esencial </a:t>
              </a:r>
              <a:r>
                <a:rPr b="1" lang="en" sz="1200">
                  <a:latin typeface="Albert Sans"/>
                  <a:ea typeface="Albert Sans"/>
                  <a:cs typeface="Albert Sans"/>
                  <a:sym typeface="Albert Sans"/>
                </a:rPr>
                <a:t>dialogar, intercambiar experiencias, expresar inquietudes y buscar soluciones </a:t>
              </a:r>
              <a:r>
                <a:rPr lang="en" sz="1200">
                  <a:latin typeface="Albert Sans"/>
                  <a:ea typeface="Albert Sans"/>
                  <a:cs typeface="Albert Sans"/>
                  <a:sym typeface="Albert Sans"/>
                </a:rPr>
                <a:t>en torno a los aspectos didácticos, metodológicos y emocionales, entre otros, que son relevantes en los procesos de enseñanza y aprendizaje. </a:t>
              </a:r>
              <a:endParaRPr>
                <a:latin typeface="Cabin"/>
                <a:ea typeface="Cabin"/>
                <a:cs typeface="Cabin"/>
                <a:sym typeface="Cabin"/>
              </a:endParaRPr>
            </a:p>
          </p:txBody>
        </p:sp>
      </p:grpSp>
      <p:grpSp>
        <p:nvGrpSpPr>
          <p:cNvPr id="2034" name="Google Shape;2034;p61"/>
          <p:cNvGrpSpPr/>
          <p:nvPr/>
        </p:nvGrpSpPr>
        <p:grpSpPr>
          <a:xfrm>
            <a:off x="3580300" y="1465970"/>
            <a:ext cx="5444365" cy="2686655"/>
            <a:chOff x="3553013" y="1445545"/>
            <a:chExt cx="5444365" cy="2686655"/>
          </a:xfrm>
        </p:grpSpPr>
        <p:pic>
          <p:nvPicPr>
            <p:cNvPr id="2035" name="Google Shape;2035;p61"/>
            <p:cNvPicPr preferRelativeResize="0"/>
            <p:nvPr/>
          </p:nvPicPr>
          <p:blipFill rotWithShape="1">
            <a:blip r:embed="rId4">
              <a:alphaModFix/>
            </a:blip>
            <a:srcRect b="10618" l="0" r="6629" t="0"/>
            <a:stretch/>
          </p:blipFill>
          <p:spPr>
            <a:xfrm>
              <a:off x="3590400" y="1646250"/>
              <a:ext cx="4574575" cy="2116650"/>
            </a:xfrm>
            <a:prstGeom prst="rect">
              <a:avLst/>
            </a:prstGeom>
            <a:noFill/>
            <a:ln>
              <a:noFill/>
            </a:ln>
          </p:spPr>
        </p:pic>
        <p:pic>
          <p:nvPicPr>
            <p:cNvPr id="2036" name="Google Shape;2036;p61">
              <a:hlinkClick r:id="rId5"/>
            </p:cNvPr>
            <p:cNvPicPr preferRelativeResize="0"/>
            <p:nvPr/>
          </p:nvPicPr>
          <p:blipFill>
            <a:blip r:embed="rId6">
              <a:alphaModFix/>
            </a:blip>
            <a:stretch>
              <a:fillRect/>
            </a:stretch>
          </p:blipFill>
          <p:spPr>
            <a:xfrm rot="327369">
              <a:off x="7565626" y="1509622"/>
              <a:ext cx="1391404" cy="914647"/>
            </a:xfrm>
            <a:prstGeom prst="roundRect">
              <a:avLst>
                <a:gd fmla="val 2764" name="adj"/>
              </a:avLst>
            </a:prstGeom>
            <a:noFill/>
            <a:ln cap="flat" cmpd="sng" w="19050">
              <a:solidFill>
                <a:schemeClr val="dk2"/>
              </a:solidFill>
              <a:prstDash val="solid"/>
              <a:round/>
              <a:headEnd len="sm" w="sm" type="none"/>
              <a:tailEnd len="sm" w="sm" type="none"/>
            </a:ln>
          </p:spPr>
        </p:pic>
        <p:sp>
          <p:nvSpPr>
            <p:cNvPr id="2037" name="Google Shape;2037;p61"/>
            <p:cNvSpPr txBox="1"/>
            <p:nvPr/>
          </p:nvSpPr>
          <p:spPr>
            <a:xfrm>
              <a:off x="3553013" y="3762900"/>
              <a:ext cx="4767300" cy="369300"/>
            </a:xfrm>
            <a:prstGeom prst="rect">
              <a:avLst/>
            </a:prstGeom>
            <a:solidFill>
              <a:schemeClr val="dk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FFFFFF"/>
                  </a:solidFill>
                  <a:latin typeface="Actor"/>
                  <a:ea typeface="Actor"/>
                  <a:cs typeface="Actor"/>
                  <a:sym typeface="Actor"/>
                </a:rPr>
                <a:t>RESULTADOS DE LA ENCUESTA REALIZADA EN EL PRIMER CTE </a:t>
              </a:r>
              <a:endParaRPr b="1" sz="1200">
                <a:solidFill>
                  <a:srgbClr val="FFFFFF"/>
                </a:solidFill>
                <a:latin typeface="Actor"/>
                <a:ea typeface="Actor"/>
                <a:cs typeface="Actor"/>
                <a:sym typeface="Actor"/>
              </a:endParaRPr>
            </a:p>
          </p:txBody>
        </p:sp>
        <p:sp>
          <p:nvSpPr>
            <p:cNvPr id="2038" name="Google Shape;2038;p61"/>
            <p:cNvSpPr/>
            <p:nvPr/>
          </p:nvSpPr>
          <p:spPr>
            <a:xfrm>
              <a:off x="3624750" y="1912650"/>
              <a:ext cx="730200" cy="205800"/>
            </a:xfrm>
            <a:prstGeom prst="ellipse">
              <a:avLst/>
            </a:prstGeom>
            <a:noFill/>
            <a:ln cap="flat" cmpd="sng" w="19050">
              <a:solidFill>
                <a:srgbClr val="EB522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2" name="Shape 2042"/>
        <p:cNvGrpSpPr/>
        <p:nvPr/>
      </p:nvGrpSpPr>
      <p:grpSpPr>
        <a:xfrm>
          <a:off x="0" y="0"/>
          <a:ext cx="0" cy="0"/>
          <a:chOff x="0" y="0"/>
          <a:chExt cx="0" cy="0"/>
        </a:xfrm>
      </p:grpSpPr>
      <p:pic>
        <p:nvPicPr>
          <p:cNvPr id="2043" name="Google Shape;2043;p62">
            <a:hlinkClick r:id="rId3"/>
          </p:cNvPr>
          <p:cNvPicPr preferRelativeResize="0"/>
          <p:nvPr/>
        </p:nvPicPr>
        <p:blipFill>
          <a:blip r:embed="rId4">
            <a:alphaModFix/>
          </a:blip>
          <a:stretch>
            <a:fillRect/>
          </a:stretch>
        </p:blipFill>
        <p:spPr>
          <a:xfrm rot="-154335">
            <a:off x="4918489" y="2677126"/>
            <a:ext cx="3894256" cy="2042187"/>
          </a:xfrm>
          <a:prstGeom prst="rect">
            <a:avLst/>
          </a:prstGeom>
          <a:noFill/>
          <a:ln cap="flat" cmpd="sng" w="19050">
            <a:solidFill>
              <a:schemeClr val="dk1"/>
            </a:solidFill>
            <a:prstDash val="solid"/>
            <a:round/>
            <a:headEnd len="sm" w="sm" type="none"/>
            <a:tailEnd len="sm" w="sm" type="none"/>
          </a:ln>
        </p:spPr>
      </p:pic>
      <p:pic>
        <p:nvPicPr>
          <p:cNvPr id="2044" name="Google Shape;2044;p62">
            <a:hlinkClick r:id="rId5"/>
          </p:cNvPr>
          <p:cNvPicPr preferRelativeResize="0"/>
          <p:nvPr/>
        </p:nvPicPr>
        <p:blipFill>
          <a:blip r:embed="rId6">
            <a:alphaModFix/>
          </a:blip>
          <a:stretch>
            <a:fillRect/>
          </a:stretch>
        </p:blipFill>
        <p:spPr>
          <a:xfrm rot="-256166">
            <a:off x="740790" y="804765"/>
            <a:ext cx="1257796" cy="1667670"/>
          </a:xfrm>
          <a:prstGeom prst="rect">
            <a:avLst/>
          </a:prstGeom>
          <a:noFill/>
          <a:ln>
            <a:noFill/>
          </a:ln>
        </p:spPr>
      </p:pic>
      <p:sp>
        <p:nvSpPr>
          <p:cNvPr id="2045" name="Google Shape;2045;p62"/>
          <p:cNvSpPr/>
          <p:nvPr/>
        </p:nvSpPr>
        <p:spPr>
          <a:xfrm>
            <a:off x="3135225" y="423975"/>
            <a:ext cx="4540800" cy="349500"/>
          </a:xfrm>
          <a:prstGeom prst="roundRect">
            <a:avLst>
              <a:gd fmla="val 39574" name="adj"/>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sp>
        <p:nvSpPr>
          <p:cNvPr id="2046" name="Google Shape;2046;p62"/>
          <p:cNvSpPr/>
          <p:nvPr/>
        </p:nvSpPr>
        <p:spPr>
          <a:xfrm>
            <a:off x="2961975" y="309400"/>
            <a:ext cx="486300" cy="492600"/>
          </a:xfrm>
          <a:prstGeom prst="flowChartDecision">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lfa Slab One"/>
              <a:ea typeface="Alfa Slab One"/>
              <a:cs typeface="Alfa Slab One"/>
              <a:sym typeface="Alfa Slab One"/>
            </a:endParaRPr>
          </a:p>
        </p:txBody>
      </p:sp>
      <p:sp>
        <p:nvSpPr>
          <p:cNvPr id="2047" name="Google Shape;2047;p62"/>
          <p:cNvSpPr txBox="1"/>
          <p:nvPr/>
        </p:nvSpPr>
        <p:spPr>
          <a:xfrm>
            <a:off x="3028250" y="309400"/>
            <a:ext cx="486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FFFFFF"/>
                </a:solidFill>
                <a:latin typeface="Alfa Slab One"/>
                <a:ea typeface="Alfa Slab One"/>
                <a:cs typeface="Alfa Slab One"/>
                <a:sym typeface="Alfa Slab One"/>
              </a:rPr>
              <a:t>2</a:t>
            </a:r>
            <a:endParaRPr sz="1600"/>
          </a:p>
        </p:txBody>
      </p:sp>
      <p:sp>
        <p:nvSpPr>
          <p:cNvPr id="2048" name="Google Shape;2048;p62"/>
          <p:cNvSpPr txBox="1"/>
          <p:nvPr/>
        </p:nvSpPr>
        <p:spPr>
          <a:xfrm>
            <a:off x="3417225" y="421725"/>
            <a:ext cx="35565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dk1"/>
                </a:solidFill>
                <a:latin typeface="Days One"/>
                <a:ea typeface="Days One"/>
                <a:cs typeface="Days One"/>
                <a:sym typeface="Days One"/>
              </a:rPr>
              <a:t>Metodologías para el trabajo por proyectos.</a:t>
            </a:r>
            <a:endParaRPr sz="1100">
              <a:solidFill>
                <a:schemeClr val="dk1"/>
              </a:solidFill>
              <a:latin typeface="Days One"/>
              <a:ea typeface="Days One"/>
              <a:cs typeface="Days One"/>
              <a:sym typeface="Days One"/>
            </a:endParaRPr>
          </a:p>
        </p:txBody>
      </p:sp>
      <p:sp>
        <p:nvSpPr>
          <p:cNvPr id="2049" name="Google Shape;2049;p62"/>
          <p:cNvSpPr/>
          <p:nvPr/>
        </p:nvSpPr>
        <p:spPr>
          <a:xfrm>
            <a:off x="3135225" y="930775"/>
            <a:ext cx="4540800" cy="349500"/>
          </a:xfrm>
          <a:prstGeom prst="roundRect">
            <a:avLst>
              <a:gd fmla="val 39574" name="adj"/>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sp>
        <p:nvSpPr>
          <p:cNvPr id="2050" name="Google Shape;2050;p62"/>
          <p:cNvSpPr/>
          <p:nvPr/>
        </p:nvSpPr>
        <p:spPr>
          <a:xfrm>
            <a:off x="2961975" y="816200"/>
            <a:ext cx="486300" cy="492600"/>
          </a:xfrm>
          <a:prstGeom prst="flowChartDecision">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lfa Slab One"/>
              <a:ea typeface="Alfa Slab One"/>
              <a:cs typeface="Alfa Slab One"/>
              <a:sym typeface="Alfa Slab One"/>
            </a:endParaRPr>
          </a:p>
        </p:txBody>
      </p:sp>
      <p:sp>
        <p:nvSpPr>
          <p:cNvPr id="2051" name="Google Shape;2051;p62"/>
          <p:cNvSpPr txBox="1"/>
          <p:nvPr/>
        </p:nvSpPr>
        <p:spPr>
          <a:xfrm>
            <a:off x="3028250" y="816200"/>
            <a:ext cx="486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FFFFFF"/>
                </a:solidFill>
                <a:latin typeface="Alfa Slab One"/>
                <a:ea typeface="Alfa Slab One"/>
                <a:cs typeface="Alfa Slab One"/>
                <a:sym typeface="Alfa Slab One"/>
              </a:rPr>
              <a:t>4</a:t>
            </a:r>
            <a:endParaRPr sz="1600"/>
          </a:p>
        </p:txBody>
      </p:sp>
      <p:sp>
        <p:nvSpPr>
          <p:cNvPr id="2052" name="Google Shape;2052;p62"/>
          <p:cNvSpPr txBox="1"/>
          <p:nvPr/>
        </p:nvSpPr>
        <p:spPr>
          <a:xfrm>
            <a:off x="3389050" y="928525"/>
            <a:ext cx="42363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dk1"/>
                </a:solidFill>
                <a:latin typeface="Days One"/>
                <a:ea typeface="Days One"/>
                <a:cs typeface="Days One"/>
                <a:sym typeface="Days One"/>
              </a:rPr>
              <a:t>El papel del juego en el desarrollo de los aprendizajes</a:t>
            </a:r>
            <a:endParaRPr sz="1100">
              <a:solidFill>
                <a:schemeClr val="dk1"/>
              </a:solidFill>
              <a:latin typeface="Days One"/>
              <a:ea typeface="Days One"/>
              <a:cs typeface="Days One"/>
              <a:sym typeface="Days One"/>
            </a:endParaRPr>
          </a:p>
        </p:txBody>
      </p:sp>
      <p:sp>
        <p:nvSpPr>
          <p:cNvPr id="2053" name="Google Shape;2053;p62"/>
          <p:cNvSpPr/>
          <p:nvPr/>
        </p:nvSpPr>
        <p:spPr>
          <a:xfrm>
            <a:off x="3135225" y="1463850"/>
            <a:ext cx="4540800" cy="349500"/>
          </a:xfrm>
          <a:prstGeom prst="roundRect">
            <a:avLst>
              <a:gd fmla="val 39574" name="adj"/>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sp>
        <p:nvSpPr>
          <p:cNvPr id="2054" name="Google Shape;2054;p62"/>
          <p:cNvSpPr txBox="1"/>
          <p:nvPr/>
        </p:nvSpPr>
        <p:spPr>
          <a:xfrm>
            <a:off x="3308650" y="1474725"/>
            <a:ext cx="43971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rgbClr val="B45F06"/>
                </a:solidFill>
                <a:latin typeface="Days One"/>
                <a:ea typeface="Days One"/>
                <a:cs typeface="Days One"/>
                <a:sym typeface="Days One"/>
              </a:rPr>
              <a:t> </a:t>
            </a:r>
            <a:r>
              <a:rPr lang="en" sz="1100">
                <a:solidFill>
                  <a:schemeClr val="dk1"/>
                </a:solidFill>
                <a:latin typeface="Days One"/>
                <a:ea typeface="Days One"/>
                <a:cs typeface="Days One"/>
                <a:sym typeface="Days One"/>
              </a:rPr>
              <a:t>Estrategias metodológicas diferentes a los proyectos</a:t>
            </a:r>
            <a:endParaRPr sz="1100">
              <a:solidFill>
                <a:schemeClr val="dk1"/>
              </a:solidFill>
              <a:latin typeface="Days One"/>
              <a:ea typeface="Days One"/>
              <a:cs typeface="Days One"/>
              <a:sym typeface="Days One"/>
            </a:endParaRPr>
          </a:p>
        </p:txBody>
      </p:sp>
      <p:sp>
        <p:nvSpPr>
          <p:cNvPr id="2055" name="Google Shape;2055;p62"/>
          <p:cNvSpPr/>
          <p:nvPr/>
        </p:nvSpPr>
        <p:spPr>
          <a:xfrm>
            <a:off x="3157975" y="1996913"/>
            <a:ext cx="4540800" cy="349500"/>
          </a:xfrm>
          <a:prstGeom prst="roundRect">
            <a:avLst>
              <a:gd fmla="val 39574" name="adj"/>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sp>
        <p:nvSpPr>
          <p:cNvPr id="2056" name="Google Shape;2056;p62"/>
          <p:cNvSpPr/>
          <p:nvPr/>
        </p:nvSpPr>
        <p:spPr>
          <a:xfrm>
            <a:off x="2984725" y="1882338"/>
            <a:ext cx="486300" cy="492600"/>
          </a:xfrm>
          <a:prstGeom prst="flowChartDecision">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lfa Slab One"/>
              <a:ea typeface="Alfa Slab One"/>
              <a:cs typeface="Alfa Slab One"/>
              <a:sym typeface="Alfa Slab One"/>
            </a:endParaRPr>
          </a:p>
        </p:txBody>
      </p:sp>
      <p:sp>
        <p:nvSpPr>
          <p:cNvPr id="2057" name="Google Shape;2057;p62"/>
          <p:cNvSpPr txBox="1"/>
          <p:nvPr/>
        </p:nvSpPr>
        <p:spPr>
          <a:xfrm>
            <a:off x="3036921" y="1882350"/>
            <a:ext cx="381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FFFFFF"/>
                </a:solidFill>
                <a:latin typeface="Alfa Slab One"/>
                <a:ea typeface="Alfa Slab One"/>
                <a:cs typeface="Alfa Slab One"/>
                <a:sym typeface="Alfa Slab One"/>
              </a:rPr>
              <a:t>8</a:t>
            </a:r>
            <a:endParaRPr sz="2000"/>
          </a:p>
        </p:txBody>
      </p:sp>
      <p:sp>
        <p:nvSpPr>
          <p:cNvPr id="2058" name="Google Shape;2058;p62"/>
          <p:cNvSpPr txBox="1"/>
          <p:nvPr/>
        </p:nvSpPr>
        <p:spPr>
          <a:xfrm>
            <a:off x="3278925" y="1994638"/>
            <a:ext cx="43971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rgbClr val="B45F06"/>
                </a:solidFill>
                <a:latin typeface="Days One"/>
                <a:ea typeface="Days One"/>
                <a:cs typeface="Days One"/>
                <a:sym typeface="Days One"/>
              </a:rPr>
              <a:t>  </a:t>
            </a:r>
            <a:r>
              <a:rPr lang="en" sz="1100">
                <a:solidFill>
                  <a:schemeClr val="dk1"/>
                </a:solidFill>
                <a:latin typeface="Days One"/>
                <a:ea typeface="Days One"/>
                <a:cs typeface="Days One"/>
                <a:sym typeface="Days One"/>
              </a:rPr>
              <a:t> Estrategias para desarrollar la evaluación formativa</a:t>
            </a:r>
            <a:endParaRPr sz="1100">
              <a:solidFill>
                <a:schemeClr val="dk1"/>
              </a:solidFill>
              <a:latin typeface="Days One"/>
              <a:ea typeface="Days One"/>
              <a:cs typeface="Days One"/>
              <a:sym typeface="Days One"/>
            </a:endParaRPr>
          </a:p>
        </p:txBody>
      </p:sp>
      <p:sp>
        <p:nvSpPr>
          <p:cNvPr id="2059" name="Google Shape;2059;p62"/>
          <p:cNvSpPr txBox="1"/>
          <p:nvPr/>
        </p:nvSpPr>
        <p:spPr>
          <a:xfrm rot="-5398308">
            <a:off x="1571625" y="1213675"/>
            <a:ext cx="2438700" cy="34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Alfa Slab One"/>
                <a:ea typeface="Alfa Slab One"/>
                <a:cs typeface="Alfa Slab One"/>
                <a:sym typeface="Alfa Slab One"/>
              </a:rPr>
              <a:t>SESIONES DE CTE</a:t>
            </a:r>
            <a:endParaRPr sz="1600">
              <a:solidFill>
                <a:schemeClr val="dk1"/>
              </a:solidFill>
              <a:latin typeface="Alfa Slab One"/>
              <a:ea typeface="Alfa Slab One"/>
              <a:cs typeface="Alfa Slab One"/>
              <a:sym typeface="Alfa Slab One"/>
            </a:endParaRPr>
          </a:p>
        </p:txBody>
      </p:sp>
      <p:sp>
        <p:nvSpPr>
          <p:cNvPr id="2060" name="Google Shape;2060;p62"/>
          <p:cNvSpPr txBox="1"/>
          <p:nvPr/>
        </p:nvSpPr>
        <p:spPr>
          <a:xfrm>
            <a:off x="309650" y="2665475"/>
            <a:ext cx="3332700" cy="20655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b="1" lang="en" sz="1200">
                <a:latin typeface="Albert Sans"/>
                <a:ea typeface="Albert Sans"/>
                <a:cs typeface="Albert Sans"/>
                <a:sym typeface="Albert Sans"/>
              </a:rPr>
              <a:t>La propuesta que se hizo como SECTOR 03 </a:t>
            </a:r>
            <a:r>
              <a:rPr lang="en" sz="1200">
                <a:latin typeface="Albert Sans"/>
                <a:ea typeface="Albert Sans"/>
                <a:cs typeface="Albert Sans"/>
                <a:sym typeface="Albert Sans"/>
              </a:rPr>
              <a:t>a las escuelas fue que, a partir de los 10 temas sugeridos, los colectivos docentes elegirían los de su interés y de acuerdo a los resultados de votación colectiva se abordaría apoyándolos en la creación de materiales e insumos para el trabajo en las escuelas </a:t>
            </a:r>
            <a:r>
              <a:rPr lang="en" sz="1300">
                <a:latin typeface="Albert Sans"/>
                <a:ea typeface="Albert Sans"/>
                <a:cs typeface="Albert Sans"/>
                <a:sym typeface="Albert Sans"/>
              </a:rPr>
              <a:t>para acompañar el desarrollo de la sesión</a:t>
            </a:r>
            <a:r>
              <a:rPr b="1" lang="en" sz="1300">
                <a:latin typeface="Albert Sans"/>
                <a:ea typeface="Albert Sans"/>
                <a:cs typeface="Albert Sans"/>
                <a:sym typeface="Albert Sans"/>
              </a:rPr>
              <a:t> </a:t>
            </a:r>
            <a:r>
              <a:rPr lang="en" sz="1300">
                <a:latin typeface="Albert Sans"/>
                <a:ea typeface="Albert Sans"/>
                <a:cs typeface="Albert Sans"/>
                <a:sym typeface="Albert Sans"/>
              </a:rPr>
              <a:t>con la finalidad de apoyar, propiciar el diálogo y la reflexión.</a:t>
            </a:r>
            <a:endParaRPr sz="1200">
              <a:latin typeface="Albert Sans"/>
              <a:ea typeface="Albert Sans"/>
              <a:cs typeface="Albert Sans"/>
              <a:sym typeface="Albert Sans"/>
            </a:endParaRPr>
          </a:p>
        </p:txBody>
      </p:sp>
      <p:sp>
        <p:nvSpPr>
          <p:cNvPr id="2061" name="Google Shape;2061;p62"/>
          <p:cNvSpPr/>
          <p:nvPr/>
        </p:nvSpPr>
        <p:spPr>
          <a:xfrm>
            <a:off x="3604050" y="2804975"/>
            <a:ext cx="1561734" cy="2066859"/>
          </a:xfrm>
          <a:custGeom>
            <a:rect b="b" l="l" r="r" t="t"/>
            <a:pathLst>
              <a:path extrusionOk="0" h="5741275" w="4399252">
                <a:moveTo>
                  <a:pt x="0" y="0"/>
                </a:moveTo>
                <a:lnTo>
                  <a:pt x="4399252" y="0"/>
                </a:lnTo>
                <a:lnTo>
                  <a:pt x="4399252" y="5741275"/>
                </a:lnTo>
                <a:lnTo>
                  <a:pt x="0" y="5741275"/>
                </a:lnTo>
                <a:lnTo>
                  <a:pt x="0" y="0"/>
                </a:lnTo>
                <a:close/>
              </a:path>
            </a:pathLst>
          </a:custGeom>
          <a:blipFill rotWithShape="1">
            <a:blip r:embed="rId7">
              <a:alphaModFix/>
            </a:blip>
            <a:stretch>
              <a:fillRect b="0" l="0" r="0" t="0"/>
            </a:stretch>
          </a:blipFill>
          <a:ln>
            <a:noFill/>
          </a:ln>
        </p:spPr>
      </p:sp>
      <p:sp>
        <p:nvSpPr>
          <p:cNvPr id="2062" name="Google Shape;2062;p62"/>
          <p:cNvSpPr/>
          <p:nvPr/>
        </p:nvSpPr>
        <p:spPr>
          <a:xfrm flipH="1">
            <a:off x="1548914" y="164737"/>
            <a:ext cx="1157186" cy="2389028"/>
          </a:xfrm>
          <a:custGeom>
            <a:rect b="b" l="l" r="r" t="t"/>
            <a:pathLst>
              <a:path extrusionOk="0" h="4266122" w="2133061">
                <a:moveTo>
                  <a:pt x="0" y="0"/>
                </a:moveTo>
                <a:lnTo>
                  <a:pt x="2133061" y="0"/>
                </a:lnTo>
                <a:lnTo>
                  <a:pt x="2133061" y="4266122"/>
                </a:lnTo>
                <a:lnTo>
                  <a:pt x="0" y="4266122"/>
                </a:lnTo>
                <a:lnTo>
                  <a:pt x="0" y="0"/>
                </a:lnTo>
                <a:close/>
              </a:path>
            </a:pathLst>
          </a:custGeom>
          <a:blipFill rotWithShape="1">
            <a:blip r:embed="rId8">
              <a:alphaModFix/>
            </a:blip>
            <a:stretch>
              <a:fillRect b="0" l="0" r="0" t="0"/>
            </a:stretch>
          </a:blipFill>
          <a:ln>
            <a:noFill/>
          </a:ln>
        </p:spPr>
      </p:sp>
      <p:sp>
        <p:nvSpPr>
          <p:cNvPr id="2063" name="Google Shape;2063;p62"/>
          <p:cNvSpPr/>
          <p:nvPr/>
        </p:nvSpPr>
        <p:spPr>
          <a:xfrm>
            <a:off x="2961975" y="1349275"/>
            <a:ext cx="486300" cy="492600"/>
          </a:xfrm>
          <a:prstGeom prst="flowChartDecision">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lfa Slab One"/>
              <a:ea typeface="Alfa Slab One"/>
              <a:cs typeface="Alfa Slab One"/>
              <a:sym typeface="Alfa Slab One"/>
            </a:endParaRPr>
          </a:p>
        </p:txBody>
      </p:sp>
      <p:sp>
        <p:nvSpPr>
          <p:cNvPr id="2064" name="Google Shape;2064;p62"/>
          <p:cNvSpPr txBox="1"/>
          <p:nvPr/>
        </p:nvSpPr>
        <p:spPr>
          <a:xfrm>
            <a:off x="3006375" y="1349275"/>
            <a:ext cx="486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FFFFFF"/>
                </a:solidFill>
                <a:latin typeface="Alfa Slab One"/>
                <a:ea typeface="Alfa Slab One"/>
                <a:cs typeface="Alfa Slab One"/>
                <a:sym typeface="Alfa Slab One"/>
              </a:rPr>
              <a:t>6</a:t>
            </a:r>
            <a:endParaRPr sz="1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8" name="Shape 2068"/>
        <p:cNvGrpSpPr/>
        <p:nvPr/>
      </p:nvGrpSpPr>
      <p:grpSpPr>
        <a:xfrm>
          <a:off x="0" y="0"/>
          <a:ext cx="0" cy="0"/>
          <a:chOff x="0" y="0"/>
          <a:chExt cx="0" cy="0"/>
        </a:xfrm>
      </p:grpSpPr>
      <p:grpSp>
        <p:nvGrpSpPr>
          <p:cNvPr id="2069" name="Google Shape;2069;p63"/>
          <p:cNvGrpSpPr/>
          <p:nvPr/>
        </p:nvGrpSpPr>
        <p:grpSpPr>
          <a:xfrm rot="465538">
            <a:off x="7707429" y="1004153"/>
            <a:ext cx="1170537" cy="1170554"/>
            <a:chOff x="849550" y="170827"/>
            <a:chExt cx="1170590" cy="1170607"/>
          </a:xfrm>
        </p:grpSpPr>
        <p:sp>
          <p:nvSpPr>
            <p:cNvPr id="2070" name="Google Shape;2070;p63"/>
            <p:cNvSpPr/>
            <p:nvPr/>
          </p:nvSpPr>
          <p:spPr>
            <a:xfrm>
              <a:off x="849550" y="170827"/>
              <a:ext cx="1170590" cy="1170590"/>
            </a:xfrm>
            <a:custGeom>
              <a:rect b="b" l="l" r="r" t="t"/>
              <a:pathLst>
                <a:path extrusionOk="0" h="41247" w="41247">
                  <a:moveTo>
                    <a:pt x="1" y="1"/>
                  </a:moveTo>
                  <a:lnTo>
                    <a:pt x="1" y="41247"/>
                  </a:lnTo>
                  <a:lnTo>
                    <a:pt x="41247" y="41247"/>
                  </a:lnTo>
                  <a:lnTo>
                    <a:pt x="41247" y="1"/>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63"/>
            <p:cNvSpPr/>
            <p:nvPr/>
          </p:nvSpPr>
          <p:spPr>
            <a:xfrm>
              <a:off x="849550" y="170827"/>
              <a:ext cx="590304" cy="588857"/>
            </a:xfrm>
            <a:custGeom>
              <a:rect b="b" l="l" r="r" t="t"/>
              <a:pathLst>
                <a:path extrusionOk="0" h="20749" w="20800">
                  <a:moveTo>
                    <a:pt x="1" y="1"/>
                  </a:moveTo>
                  <a:lnTo>
                    <a:pt x="1" y="20749"/>
                  </a:lnTo>
                  <a:lnTo>
                    <a:pt x="20800" y="20749"/>
                  </a:lnTo>
                  <a:lnTo>
                    <a:pt x="20800" y="1"/>
                  </a:ln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63"/>
            <p:cNvSpPr/>
            <p:nvPr/>
          </p:nvSpPr>
          <p:spPr>
            <a:xfrm>
              <a:off x="1426873" y="752663"/>
              <a:ext cx="590304" cy="588771"/>
            </a:xfrm>
            <a:custGeom>
              <a:rect b="b" l="l" r="r" t="t"/>
              <a:pathLst>
                <a:path extrusionOk="0" h="20746" w="20800">
                  <a:moveTo>
                    <a:pt x="0" y="1"/>
                  </a:moveTo>
                  <a:lnTo>
                    <a:pt x="0" y="20746"/>
                  </a:lnTo>
                  <a:lnTo>
                    <a:pt x="20799" y="20746"/>
                  </a:lnTo>
                  <a:lnTo>
                    <a:pt x="20799" y="1"/>
                  </a:ln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63"/>
            <p:cNvSpPr/>
            <p:nvPr/>
          </p:nvSpPr>
          <p:spPr>
            <a:xfrm>
              <a:off x="1275206" y="978205"/>
              <a:ext cx="156317" cy="199313"/>
            </a:xfrm>
            <a:custGeom>
              <a:rect b="b" l="l" r="r" t="t"/>
              <a:pathLst>
                <a:path extrusionOk="0" h="7023" w="5508">
                  <a:moveTo>
                    <a:pt x="2629" y="1"/>
                  </a:moveTo>
                  <a:lnTo>
                    <a:pt x="0" y="5915"/>
                  </a:lnTo>
                  <a:cubicBezTo>
                    <a:pt x="1704" y="6616"/>
                    <a:pt x="3561" y="7006"/>
                    <a:pt x="5507" y="7022"/>
                  </a:cubicBezTo>
                  <a:lnTo>
                    <a:pt x="5507" y="555"/>
                  </a:lnTo>
                  <a:cubicBezTo>
                    <a:pt x="4496" y="539"/>
                    <a:pt x="3525" y="347"/>
                    <a:pt x="2629"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63"/>
            <p:cNvSpPr/>
            <p:nvPr/>
          </p:nvSpPr>
          <p:spPr>
            <a:xfrm>
              <a:off x="1446853" y="979681"/>
              <a:ext cx="135316" cy="197667"/>
            </a:xfrm>
            <a:custGeom>
              <a:rect b="b" l="l" r="r" t="t"/>
              <a:pathLst>
                <a:path extrusionOk="0" h="6965" w="4768">
                  <a:moveTo>
                    <a:pt x="2443" y="0"/>
                  </a:moveTo>
                  <a:cubicBezTo>
                    <a:pt x="1675" y="282"/>
                    <a:pt x="855" y="452"/>
                    <a:pt x="0" y="493"/>
                  </a:cubicBezTo>
                  <a:lnTo>
                    <a:pt x="0" y="6964"/>
                  </a:lnTo>
                  <a:cubicBezTo>
                    <a:pt x="1672" y="6916"/>
                    <a:pt x="3276" y="6593"/>
                    <a:pt x="4768" y="6036"/>
                  </a:cubicBezTo>
                  <a:lnTo>
                    <a:pt x="2443" y="0"/>
                  </a:ln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63"/>
            <p:cNvSpPr/>
            <p:nvPr/>
          </p:nvSpPr>
          <p:spPr>
            <a:xfrm>
              <a:off x="1542639" y="376304"/>
              <a:ext cx="187762" cy="209558"/>
            </a:xfrm>
            <a:custGeom>
              <a:rect b="b" l="l" r="r" t="t"/>
              <a:pathLst>
                <a:path extrusionOk="0" h="7384" w="6616">
                  <a:moveTo>
                    <a:pt x="2629" y="0"/>
                  </a:moveTo>
                  <a:lnTo>
                    <a:pt x="0" y="5917"/>
                  </a:lnTo>
                  <a:cubicBezTo>
                    <a:pt x="753" y="6301"/>
                    <a:pt x="1444" y="6798"/>
                    <a:pt x="2046" y="7383"/>
                  </a:cubicBezTo>
                  <a:lnTo>
                    <a:pt x="6615" y="2811"/>
                  </a:lnTo>
                  <a:cubicBezTo>
                    <a:pt x="5456" y="1668"/>
                    <a:pt x="4111" y="714"/>
                    <a:pt x="2629"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63"/>
            <p:cNvSpPr/>
            <p:nvPr/>
          </p:nvSpPr>
          <p:spPr>
            <a:xfrm>
              <a:off x="1446853" y="335038"/>
              <a:ext cx="156402" cy="202662"/>
            </a:xfrm>
            <a:custGeom>
              <a:rect b="b" l="l" r="r" t="t"/>
              <a:pathLst>
                <a:path extrusionOk="0" h="7141" w="5511">
                  <a:moveTo>
                    <a:pt x="0" y="0"/>
                  </a:moveTo>
                  <a:lnTo>
                    <a:pt x="0" y="6468"/>
                  </a:lnTo>
                  <a:cubicBezTo>
                    <a:pt x="1022" y="6519"/>
                    <a:pt x="1992" y="6756"/>
                    <a:pt x="2885" y="7141"/>
                  </a:cubicBezTo>
                  <a:lnTo>
                    <a:pt x="5511" y="1230"/>
                  </a:lnTo>
                  <a:cubicBezTo>
                    <a:pt x="3814" y="487"/>
                    <a:pt x="1954" y="55"/>
                    <a:pt x="0"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63"/>
            <p:cNvSpPr/>
            <p:nvPr/>
          </p:nvSpPr>
          <p:spPr>
            <a:xfrm>
              <a:off x="1611320" y="467066"/>
              <a:ext cx="215206" cy="199767"/>
            </a:xfrm>
            <a:custGeom>
              <a:rect b="b" l="l" r="r" t="t"/>
              <a:pathLst>
                <a:path extrusionOk="0" h="7039" w="7583">
                  <a:moveTo>
                    <a:pt x="4573" y="1"/>
                  </a:moveTo>
                  <a:lnTo>
                    <a:pt x="1" y="4573"/>
                  </a:lnTo>
                  <a:cubicBezTo>
                    <a:pt x="651" y="5293"/>
                    <a:pt x="1176" y="6126"/>
                    <a:pt x="1547" y="7038"/>
                  </a:cubicBezTo>
                  <a:lnTo>
                    <a:pt x="7583" y="4717"/>
                  </a:lnTo>
                  <a:cubicBezTo>
                    <a:pt x="6881" y="2953"/>
                    <a:pt x="5854" y="1358"/>
                    <a:pt x="457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63"/>
            <p:cNvSpPr/>
            <p:nvPr/>
          </p:nvSpPr>
          <p:spPr>
            <a:xfrm>
              <a:off x="1053012" y="462610"/>
              <a:ext cx="209671" cy="190118"/>
            </a:xfrm>
            <a:custGeom>
              <a:rect b="b" l="l" r="r" t="t"/>
              <a:pathLst>
                <a:path extrusionOk="0" h="6699" w="7388">
                  <a:moveTo>
                    <a:pt x="2815" y="1"/>
                  </a:moveTo>
                  <a:cubicBezTo>
                    <a:pt x="1662" y="1185"/>
                    <a:pt x="708" y="2559"/>
                    <a:pt x="1" y="4074"/>
                  </a:cubicBezTo>
                  <a:lnTo>
                    <a:pt x="5911" y="6699"/>
                  </a:lnTo>
                  <a:cubicBezTo>
                    <a:pt x="6292" y="5915"/>
                    <a:pt x="6792" y="5197"/>
                    <a:pt x="7387" y="4573"/>
                  </a:cubicBezTo>
                  <a:lnTo>
                    <a:pt x="2815"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63"/>
            <p:cNvSpPr/>
            <p:nvPr/>
          </p:nvSpPr>
          <p:spPr>
            <a:xfrm>
              <a:off x="1143803" y="364583"/>
              <a:ext cx="201668" cy="217107"/>
            </a:xfrm>
            <a:custGeom>
              <a:rect b="b" l="l" r="r" t="t"/>
              <a:pathLst>
                <a:path extrusionOk="0" h="7650" w="7106">
                  <a:moveTo>
                    <a:pt x="4784" y="0"/>
                  </a:moveTo>
                  <a:cubicBezTo>
                    <a:pt x="2991" y="714"/>
                    <a:pt x="1371" y="1764"/>
                    <a:pt x="0" y="3077"/>
                  </a:cubicBezTo>
                  <a:lnTo>
                    <a:pt x="4569" y="7649"/>
                  </a:lnTo>
                  <a:cubicBezTo>
                    <a:pt x="5306" y="6967"/>
                    <a:pt x="6164" y="6420"/>
                    <a:pt x="7105" y="6035"/>
                  </a:cubicBezTo>
                  <a:lnTo>
                    <a:pt x="4784" y="0"/>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63"/>
            <p:cNvSpPr/>
            <p:nvPr/>
          </p:nvSpPr>
          <p:spPr>
            <a:xfrm>
              <a:off x="1293824" y="334868"/>
              <a:ext cx="137700" cy="195652"/>
            </a:xfrm>
            <a:custGeom>
              <a:rect b="b" l="l" r="r" t="t"/>
              <a:pathLst>
                <a:path extrusionOk="0" h="6894" w="4852">
                  <a:moveTo>
                    <a:pt x="4851" y="0"/>
                  </a:moveTo>
                  <a:cubicBezTo>
                    <a:pt x="3154" y="13"/>
                    <a:pt x="1521" y="314"/>
                    <a:pt x="1" y="855"/>
                  </a:cubicBezTo>
                  <a:lnTo>
                    <a:pt x="2325" y="6894"/>
                  </a:lnTo>
                  <a:cubicBezTo>
                    <a:pt x="3122" y="6628"/>
                    <a:pt x="3971" y="6481"/>
                    <a:pt x="4851" y="6468"/>
                  </a:cubicBezTo>
                  <a:lnTo>
                    <a:pt x="4851" y="0"/>
                  </a:ln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63"/>
            <p:cNvSpPr/>
            <p:nvPr/>
          </p:nvSpPr>
          <p:spPr>
            <a:xfrm>
              <a:off x="1145789" y="932597"/>
              <a:ext cx="189947" cy="207401"/>
            </a:xfrm>
            <a:custGeom>
              <a:rect b="b" l="l" r="r" t="t"/>
              <a:pathLst>
                <a:path extrusionOk="0" h="7308" w="6693">
                  <a:moveTo>
                    <a:pt x="4573" y="1"/>
                  </a:moveTo>
                  <a:lnTo>
                    <a:pt x="1" y="4573"/>
                  </a:lnTo>
                  <a:cubicBezTo>
                    <a:pt x="1189" y="5693"/>
                    <a:pt x="2559" y="6622"/>
                    <a:pt x="4067" y="7307"/>
                  </a:cubicBezTo>
                  <a:lnTo>
                    <a:pt x="6693" y="1397"/>
                  </a:lnTo>
                  <a:cubicBezTo>
                    <a:pt x="5915" y="1041"/>
                    <a:pt x="5201" y="567"/>
                    <a:pt x="4573"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63"/>
            <p:cNvSpPr/>
            <p:nvPr/>
          </p:nvSpPr>
          <p:spPr>
            <a:xfrm>
              <a:off x="1655140" y="765774"/>
              <a:ext cx="200930" cy="154586"/>
            </a:xfrm>
            <a:custGeom>
              <a:rect b="b" l="l" r="r" t="t"/>
              <a:pathLst>
                <a:path extrusionOk="0" h="5447" w="7080">
                  <a:moveTo>
                    <a:pt x="612" y="0"/>
                  </a:moveTo>
                  <a:cubicBezTo>
                    <a:pt x="573" y="993"/>
                    <a:pt x="359" y="1940"/>
                    <a:pt x="0" y="2818"/>
                  </a:cubicBezTo>
                  <a:lnTo>
                    <a:pt x="5917" y="5446"/>
                  </a:lnTo>
                  <a:cubicBezTo>
                    <a:pt x="6628" y="3765"/>
                    <a:pt x="7038" y="1928"/>
                    <a:pt x="7079"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63"/>
            <p:cNvSpPr/>
            <p:nvPr/>
          </p:nvSpPr>
          <p:spPr>
            <a:xfrm>
              <a:off x="1609419" y="859715"/>
              <a:ext cx="207288" cy="187592"/>
            </a:xfrm>
            <a:custGeom>
              <a:rect b="b" l="l" r="r" t="t"/>
              <a:pathLst>
                <a:path extrusionOk="0" h="6610" w="7304">
                  <a:moveTo>
                    <a:pt x="1393" y="1"/>
                  </a:moveTo>
                  <a:cubicBezTo>
                    <a:pt x="1031" y="747"/>
                    <a:pt x="558" y="1435"/>
                    <a:pt x="1" y="2037"/>
                  </a:cubicBezTo>
                  <a:lnTo>
                    <a:pt x="4573" y="6609"/>
                  </a:lnTo>
                  <a:cubicBezTo>
                    <a:pt x="5687" y="5444"/>
                    <a:pt x="6612" y="4102"/>
                    <a:pt x="7304" y="2626"/>
                  </a:cubicBezTo>
                  <a:lnTo>
                    <a:pt x="1393"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63"/>
            <p:cNvSpPr/>
            <p:nvPr/>
          </p:nvSpPr>
          <p:spPr>
            <a:xfrm>
              <a:off x="1013676" y="765774"/>
              <a:ext cx="197752" cy="137757"/>
            </a:xfrm>
            <a:custGeom>
              <a:rect b="b" l="l" r="r" t="t"/>
              <a:pathLst>
                <a:path extrusionOk="0" h="4854" w="6968">
                  <a:moveTo>
                    <a:pt x="0" y="0"/>
                  </a:moveTo>
                  <a:cubicBezTo>
                    <a:pt x="39" y="1703"/>
                    <a:pt x="362" y="3336"/>
                    <a:pt x="932" y="4854"/>
                  </a:cubicBezTo>
                  <a:lnTo>
                    <a:pt x="6968" y="2529"/>
                  </a:lnTo>
                  <a:cubicBezTo>
                    <a:pt x="6676" y="1735"/>
                    <a:pt x="6506" y="887"/>
                    <a:pt x="6468"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63"/>
            <p:cNvSpPr/>
            <p:nvPr/>
          </p:nvSpPr>
          <p:spPr>
            <a:xfrm>
              <a:off x="1530463" y="928425"/>
              <a:ext cx="197922" cy="216937"/>
            </a:xfrm>
            <a:custGeom>
              <a:rect b="b" l="l" r="r" t="t"/>
              <a:pathLst>
                <a:path extrusionOk="0" h="7644" w="6974">
                  <a:moveTo>
                    <a:pt x="2401" y="0"/>
                  </a:moveTo>
                  <a:cubicBezTo>
                    <a:pt x="1703" y="663"/>
                    <a:pt x="893" y="1211"/>
                    <a:pt x="0" y="1604"/>
                  </a:cubicBezTo>
                  <a:lnTo>
                    <a:pt x="2321" y="7643"/>
                  </a:lnTo>
                  <a:cubicBezTo>
                    <a:pt x="4066" y="6916"/>
                    <a:pt x="5642" y="5869"/>
                    <a:pt x="6974" y="4572"/>
                  </a:cubicBezTo>
                  <a:lnTo>
                    <a:pt x="2401" y="0"/>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63"/>
            <p:cNvSpPr/>
            <p:nvPr/>
          </p:nvSpPr>
          <p:spPr>
            <a:xfrm>
              <a:off x="1013591" y="592112"/>
              <a:ext cx="201016" cy="158417"/>
            </a:xfrm>
            <a:custGeom>
              <a:rect b="b" l="l" r="r" t="t"/>
              <a:pathLst>
                <a:path extrusionOk="0" h="5582" w="7083">
                  <a:moveTo>
                    <a:pt x="1166" y="0"/>
                  </a:moveTo>
                  <a:cubicBezTo>
                    <a:pt x="439" y="1720"/>
                    <a:pt x="26" y="3606"/>
                    <a:pt x="0" y="5581"/>
                  </a:cubicBezTo>
                  <a:lnTo>
                    <a:pt x="6468" y="5581"/>
                  </a:lnTo>
                  <a:cubicBezTo>
                    <a:pt x="6493" y="4541"/>
                    <a:pt x="6708" y="3545"/>
                    <a:pt x="7083" y="2629"/>
                  </a:cubicBezTo>
                  <a:lnTo>
                    <a:pt x="1166" y="0"/>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63"/>
            <p:cNvSpPr/>
            <p:nvPr/>
          </p:nvSpPr>
          <p:spPr>
            <a:xfrm>
              <a:off x="1660590" y="615186"/>
              <a:ext cx="195567" cy="135344"/>
            </a:xfrm>
            <a:custGeom>
              <a:rect b="b" l="l" r="r" t="t"/>
              <a:pathLst>
                <a:path extrusionOk="0" h="4769" w="6891">
                  <a:moveTo>
                    <a:pt x="6039" y="1"/>
                  </a:moveTo>
                  <a:lnTo>
                    <a:pt x="0" y="2325"/>
                  </a:lnTo>
                  <a:cubicBezTo>
                    <a:pt x="256" y="3097"/>
                    <a:pt x="404" y="3916"/>
                    <a:pt x="423" y="4768"/>
                  </a:cubicBezTo>
                  <a:lnTo>
                    <a:pt x="6890" y="4768"/>
                  </a:lnTo>
                  <a:cubicBezTo>
                    <a:pt x="6868" y="3100"/>
                    <a:pt x="6570" y="1496"/>
                    <a:pt x="6039"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63"/>
            <p:cNvSpPr/>
            <p:nvPr/>
          </p:nvSpPr>
          <p:spPr>
            <a:xfrm>
              <a:off x="1045747" y="851712"/>
              <a:ext cx="218838" cy="199937"/>
            </a:xfrm>
            <a:custGeom>
              <a:rect b="b" l="l" r="r" t="t"/>
              <a:pathLst>
                <a:path extrusionOk="0" h="7045" w="7711">
                  <a:moveTo>
                    <a:pt x="6039" y="1"/>
                  </a:moveTo>
                  <a:lnTo>
                    <a:pt x="1" y="2325"/>
                  </a:lnTo>
                  <a:cubicBezTo>
                    <a:pt x="737" y="4099"/>
                    <a:pt x="1810" y="5697"/>
                    <a:pt x="3138" y="7045"/>
                  </a:cubicBezTo>
                  <a:lnTo>
                    <a:pt x="7711" y="2476"/>
                  </a:lnTo>
                  <a:cubicBezTo>
                    <a:pt x="7016" y="1762"/>
                    <a:pt x="6446" y="926"/>
                    <a:pt x="6039"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63"/>
            <p:cNvSpPr/>
            <p:nvPr/>
          </p:nvSpPr>
          <p:spPr>
            <a:xfrm>
              <a:off x="1183507" y="537053"/>
              <a:ext cx="449199" cy="330201"/>
            </a:xfrm>
            <a:custGeom>
              <a:rect b="b" l="l" r="r" t="t"/>
              <a:pathLst>
                <a:path extrusionOk="0" h="11635" w="15828">
                  <a:moveTo>
                    <a:pt x="15824" y="0"/>
                  </a:moveTo>
                  <a:lnTo>
                    <a:pt x="15805" y="19"/>
                  </a:lnTo>
                  <a:cubicBezTo>
                    <a:pt x="1" y="10361"/>
                    <a:pt x="4992" y="10758"/>
                    <a:pt x="5155" y="10768"/>
                  </a:cubicBezTo>
                  <a:cubicBezTo>
                    <a:pt x="5159" y="10830"/>
                    <a:pt x="5229" y="11634"/>
                    <a:pt x="5926" y="11634"/>
                  </a:cubicBezTo>
                  <a:cubicBezTo>
                    <a:pt x="7008" y="11634"/>
                    <a:pt x="9602" y="9695"/>
                    <a:pt x="15808" y="26"/>
                  </a:cubicBezTo>
                  <a:lnTo>
                    <a:pt x="15827" y="3"/>
                  </a:lnTo>
                  <a:lnTo>
                    <a:pt x="15827" y="3"/>
                  </a:lnTo>
                  <a:cubicBezTo>
                    <a:pt x="15824" y="6"/>
                    <a:pt x="15821" y="10"/>
                    <a:pt x="15818" y="13"/>
                  </a:cubicBezTo>
                  <a:cubicBezTo>
                    <a:pt x="15818" y="10"/>
                    <a:pt x="15821" y="3"/>
                    <a:pt x="15824"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63"/>
            <p:cNvSpPr/>
            <p:nvPr/>
          </p:nvSpPr>
          <p:spPr>
            <a:xfrm>
              <a:off x="1409504" y="726382"/>
              <a:ext cx="37376" cy="33999"/>
            </a:xfrm>
            <a:custGeom>
              <a:rect b="b" l="l" r="r" t="t"/>
              <a:pathLst>
                <a:path extrusionOk="0" h="1198" w="1317">
                  <a:moveTo>
                    <a:pt x="659" y="1"/>
                  </a:moveTo>
                  <a:cubicBezTo>
                    <a:pt x="504" y="1"/>
                    <a:pt x="350" y="60"/>
                    <a:pt x="234" y="178"/>
                  </a:cubicBezTo>
                  <a:cubicBezTo>
                    <a:pt x="0" y="412"/>
                    <a:pt x="0" y="793"/>
                    <a:pt x="237" y="1023"/>
                  </a:cubicBezTo>
                  <a:cubicBezTo>
                    <a:pt x="354" y="1140"/>
                    <a:pt x="506" y="1198"/>
                    <a:pt x="659" y="1198"/>
                  </a:cubicBezTo>
                  <a:cubicBezTo>
                    <a:pt x="812" y="1198"/>
                    <a:pt x="965" y="1139"/>
                    <a:pt x="1083" y="1020"/>
                  </a:cubicBezTo>
                  <a:cubicBezTo>
                    <a:pt x="1316" y="786"/>
                    <a:pt x="1313" y="408"/>
                    <a:pt x="1080" y="175"/>
                  </a:cubicBezTo>
                  <a:cubicBezTo>
                    <a:pt x="963" y="59"/>
                    <a:pt x="811" y="1"/>
                    <a:pt x="659"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63"/>
            <p:cNvSpPr/>
            <p:nvPr/>
          </p:nvSpPr>
          <p:spPr>
            <a:xfrm>
              <a:off x="1799713" y="200172"/>
              <a:ext cx="162390" cy="210580"/>
            </a:xfrm>
            <a:custGeom>
              <a:rect b="b" l="l" r="r" t="t"/>
              <a:pathLst>
                <a:path extrusionOk="0" h="7420" w="5722">
                  <a:moveTo>
                    <a:pt x="3301" y="1"/>
                  </a:moveTo>
                  <a:cubicBezTo>
                    <a:pt x="3071" y="1"/>
                    <a:pt x="2885" y="187"/>
                    <a:pt x="2885" y="417"/>
                  </a:cubicBezTo>
                  <a:lnTo>
                    <a:pt x="2885" y="3238"/>
                  </a:lnTo>
                  <a:cubicBezTo>
                    <a:pt x="2834" y="3254"/>
                    <a:pt x="2783" y="3270"/>
                    <a:pt x="2731" y="3289"/>
                  </a:cubicBezTo>
                  <a:lnTo>
                    <a:pt x="2731" y="1122"/>
                  </a:lnTo>
                  <a:cubicBezTo>
                    <a:pt x="2731" y="891"/>
                    <a:pt x="2546" y="705"/>
                    <a:pt x="2315" y="705"/>
                  </a:cubicBezTo>
                  <a:cubicBezTo>
                    <a:pt x="2088" y="705"/>
                    <a:pt x="1902" y="891"/>
                    <a:pt x="1902" y="1122"/>
                  </a:cubicBezTo>
                  <a:lnTo>
                    <a:pt x="1902" y="4058"/>
                  </a:lnTo>
                  <a:cubicBezTo>
                    <a:pt x="1828" y="4208"/>
                    <a:pt x="1777" y="4371"/>
                    <a:pt x="1755" y="4541"/>
                  </a:cubicBezTo>
                  <a:lnTo>
                    <a:pt x="1034" y="3904"/>
                  </a:lnTo>
                  <a:cubicBezTo>
                    <a:pt x="924" y="3805"/>
                    <a:pt x="786" y="3756"/>
                    <a:pt x="649" y="3756"/>
                  </a:cubicBezTo>
                  <a:cubicBezTo>
                    <a:pt x="489" y="3756"/>
                    <a:pt x="330" y="3823"/>
                    <a:pt x="215" y="3952"/>
                  </a:cubicBezTo>
                  <a:cubicBezTo>
                    <a:pt x="0" y="4192"/>
                    <a:pt x="23" y="4560"/>
                    <a:pt x="263" y="4772"/>
                  </a:cubicBezTo>
                  <a:cubicBezTo>
                    <a:pt x="263" y="4772"/>
                    <a:pt x="2530" y="7420"/>
                    <a:pt x="3311" y="7420"/>
                  </a:cubicBezTo>
                  <a:lnTo>
                    <a:pt x="4146" y="7420"/>
                  </a:lnTo>
                  <a:cubicBezTo>
                    <a:pt x="5017" y="7420"/>
                    <a:pt x="5722" y="6715"/>
                    <a:pt x="5722" y="5844"/>
                  </a:cubicBezTo>
                  <a:lnTo>
                    <a:pt x="5722" y="4752"/>
                  </a:lnTo>
                  <a:cubicBezTo>
                    <a:pt x="5722" y="4640"/>
                    <a:pt x="5709" y="4532"/>
                    <a:pt x="5687" y="4426"/>
                  </a:cubicBezTo>
                  <a:lnTo>
                    <a:pt x="5687" y="1637"/>
                  </a:lnTo>
                  <a:cubicBezTo>
                    <a:pt x="5687" y="1407"/>
                    <a:pt x="5501" y="1221"/>
                    <a:pt x="5274" y="1221"/>
                  </a:cubicBezTo>
                  <a:cubicBezTo>
                    <a:pt x="5043" y="1221"/>
                    <a:pt x="4857" y="1407"/>
                    <a:pt x="4857" y="1637"/>
                  </a:cubicBezTo>
                  <a:lnTo>
                    <a:pt x="4857" y="3350"/>
                  </a:lnTo>
                  <a:cubicBezTo>
                    <a:pt x="4806" y="3324"/>
                    <a:pt x="4755" y="3302"/>
                    <a:pt x="4700" y="3283"/>
                  </a:cubicBezTo>
                  <a:lnTo>
                    <a:pt x="4700" y="792"/>
                  </a:lnTo>
                  <a:cubicBezTo>
                    <a:pt x="4700" y="561"/>
                    <a:pt x="4515" y="376"/>
                    <a:pt x="4287" y="376"/>
                  </a:cubicBezTo>
                  <a:cubicBezTo>
                    <a:pt x="4057" y="376"/>
                    <a:pt x="3871" y="561"/>
                    <a:pt x="3871" y="792"/>
                  </a:cubicBezTo>
                  <a:lnTo>
                    <a:pt x="3871" y="3180"/>
                  </a:lnTo>
                  <a:lnTo>
                    <a:pt x="3717" y="3180"/>
                  </a:lnTo>
                  <a:lnTo>
                    <a:pt x="3717" y="417"/>
                  </a:lnTo>
                  <a:cubicBezTo>
                    <a:pt x="3717" y="187"/>
                    <a:pt x="3532" y="1"/>
                    <a:pt x="3301"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63"/>
            <p:cNvSpPr/>
            <p:nvPr/>
          </p:nvSpPr>
          <p:spPr>
            <a:xfrm>
              <a:off x="905801" y="200172"/>
              <a:ext cx="162419" cy="210580"/>
            </a:xfrm>
            <a:custGeom>
              <a:rect b="b" l="l" r="r" t="t"/>
              <a:pathLst>
                <a:path extrusionOk="0" h="7420" w="5723">
                  <a:moveTo>
                    <a:pt x="2421" y="1"/>
                  </a:moveTo>
                  <a:cubicBezTo>
                    <a:pt x="2194" y="1"/>
                    <a:pt x="2008" y="187"/>
                    <a:pt x="2008" y="417"/>
                  </a:cubicBezTo>
                  <a:lnTo>
                    <a:pt x="2008" y="3180"/>
                  </a:lnTo>
                  <a:lnTo>
                    <a:pt x="1851" y="3180"/>
                  </a:lnTo>
                  <a:lnTo>
                    <a:pt x="1851" y="792"/>
                  </a:lnTo>
                  <a:cubicBezTo>
                    <a:pt x="1851" y="561"/>
                    <a:pt x="1666" y="376"/>
                    <a:pt x="1438" y="376"/>
                  </a:cubicBezTo>
                  <a:cubicBezTo>
                    <a:pt x="1208" y="376"/>
                    <a:pt x="1022" y="561"/>
                    <a:pt x="1022" y="792"/>
                  </a:cubicBezTo>
                  <a:lnTo>
                    <a:pt x="1022" y="3283"/>
                  </a:lnTo>
                  <a:cubicBezTo>
                    <a:pt x="968" y="3302"/>
                    <a:pt x="917" y="3324"/>
                    <a:pt x="865" y="3350"/>
                  </a:cubicBezTo>
                  <a:lnTo>
                    <a:pt x="865" y="1637"/>
                  </a:lnTo>
                  <a:cubicBezTo>
                    <a:pt x="865" y="1407"/>
                    <a:pt x="683" y="1221"/>
                    <a:pt x="452" y="1221"/>
                  </a:cubicBezTo>
                  <a:cubicBezTo>
                    <a:pt x="222" y="1221"/>
                    <a:pt x="36" y="1407"/>
                    <a:pt x="36" y="1637"/>
                  </a:cubicBezTo>
                  <a:lnTo>
                    <a:pt x="36" y="4426"/>
                  </a:lnTo>
                  <a:cubicBezTo>
                    <a:pt x="14" y="4532"/>
                    <a:pt x="1" y="4640"/>
                    <a:pt x="1" y="4752"/>
                  </a:cubicBezTo>
                  <a:lnTo>
                    <a:pt x="1" y="5844"/>
                  </a:lnTo>
                  <a:cubicBezTo>
                    <a:pt x="1" y="6715"/>
                    <a:pt x="708" y="7420"/>
                    <a:pt x="1576" y="7420"/>
                  </a:cubicBezTo>
                  <a:lnTo>
                    <a:pt x="2412" y="7420"/>
                  </a:lnTo>
                  <a:cubicBezTo>
                    <a:pt x="3193" y="7420"/>
                    <a:pt x="5460" y="4772"/>
                    <a:pt x="5460" y="4772"/>
                  </a:cubicBezTo>
                  <a:cubicBezTo>
                    <a:pt x="5700" y="4560"/>
                    <a:pt x="5722" y="4192"/>
                    <a:pt x="5508" y="3952"/>
                  </a:cubicBezTo>
                  <a:cubicBezTo>
                    <a:pt x="5394" y="3823"/>
                    <a:pt x="5235" y="3756"/>
                    <a:pt x="5074" y="3756"/>
                  </a:cubicBezTo>
                  <a:cubicBezTo>
                    <a:pt x="4937" y="3756"/>
                    <a:pt x="4799" y="3805"/>
                    <a:pt x="4688" y="3904"/>
                  </a:cubicBezTo>
                  <a:lnTo>
                    <a:pt x="3971" y="4541"/>
                  </a:lnTo>
                  <a:cubicBezTo>
                    <a:pt x="3949" y="4371"/>
                    <a:pt x="3897" y="4208"/>
                    <a:pt x="3824" y="4058"/>
                  </a:cubicBezTo>
                  <a:lnTo>
                    <a:pt x="3824" y="1122"/>
                  </a:lnTo>
                  <a:cubicBezTo>
                    <a:pt x="3824" y="891"/>
                    <a:pt x="3638" y="705"/>
                    <a:pt x="3408" y="705"/>
                  </a:cubicBezTo>
                  <a:cubicBezTo>
                    <a:pt x="3177" y="705"/>
                    <a:pt x="2991" y="891"/>
                    <a:pt x="2991" y="1122"/>
                  </a:cubicBezTo>
                  <a:lnTo>
                    <a:pt x="2991" y="3289"/>
                  </a:lnTo>
                  <a:cubicBezTo>
                    <a:pt x="2943" y="3270"/>
                    <a:pt x="2889" y="3254"/>
                    <a:pt x="2838" y="3238"/>
                  </a:cubicBezTo>
                  <a:lnTo>
                    <a:pt x="2838" y="417"/>
                  </a:lnTo>
                  <a:cubicBezTo>
                    <a:pt x="2838" y="187"/>
                    <a:pt x="2652" y="1"/>
                    <a:pt x="2421"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63"/>
            <p:cNvSpPr/>
            <p:nvPr/>
          </p:nvSpPr>
          <p:spPr>
            <a:xfrm>
              <a:off x="909547" y="1139522"/>
              <a:ext cx="259251" cy="176098"/>
            </a:xfrm>
            <a:custGeom>
              <a:rect b="b" l="l" r="r" t="t"/>
              <a:pathLst>
                <a:path extrusionOk="0" h="6205" w="9135">
                  <a:moveTo>
                    <a:pt x="0" y="0"/>
                  </a:moveTo>
                  <a:cubicBezTo>
                    <a:pt x="0" y="0"/>
                    <a:pt x="41" y="732"/>
                    <a:pt x="45" y="732"/>
                  </a:cubicBezTo>
                  <a:cubicBezTo>
                    <a:pt x="45" y="732"/>
                    <a:pt x="45" y="730"/>
                    <a:pt x="45" y="727"/>
                  </a:cubicBezTo>
                  <a:lnTo>
                    <a:pt x="45" y="4860"/>
                  </a:lnTo>
                  <a:cubicBezTo>
                    <a:pt x="45" y="5414"/>
                    <a:pt x="403" y="5901"/>
                    <a:pt x="932" y="6058"/>
                  </a:cubicBezTo>
                  <a:cubicBezTo>
                    <a:pt x="1215" y="6141"/>
                    <a:pt x="1551" y="6204"/>
                    <a:pt x="1914" y="6204"/>
                  </a:cubicBezTo>
                  <a:cubicBezTo>
                    <a:pt x="2154" y="6204"/>
                    <a:pt x="2405" y="6177"/>
                    <a:pt x="2661" y="6109"/>
                  </a:cubicBezTo>
                  <a:cubicBezTo>
                    <a:pt x="3219" y="5962"/>
                    <a:pt x="3646" y="5910"/>
                    <a:pt x="4006" y="5910"/>
                  </a:cubicBezTo>
                  <a:cubicBezTo>
                    <a:pt x="4536" y="5910"/>
                    <a:pt x="4918" y="6023"/>
                    <a:pt x="5354" y="6109"/>
                  </a:cubicBezTo>
                  <a:cubicBezTo>
                    <a:pt x="5534" y="6145"/>
                    <a:pt x="5791" y="6158"/>
                    <a:pt x="6076" y="6158"/>
                  </a:cubicBezTo>
                  <a:cubicBezTo>
                    <a:pt x="6935" y="6158"/>
                    <a:pt x="8043" y="6036"/>
                    <a:pt x="8043" y="6036"/>
                  </a:cubicBezTo>
                  <a:cubicBezTo>
                    <a:pt x="8043" y="6036"/>
                    <a:pt x="9135" y="5165"/>
                    <a:pt x="7899" y="4800"/>
                  </a:cubicBezTo>
                  <a:cubicBezTo>
                    <a:pt x="6660" y="4438"/>
                    <a:pt x="3244" y="2837"/>
                    <a:pt x="3244" y="2837"/>
                  </a:cubicBezTo>
                  <a:lnTo>
                    <a:pt x="3244" y="0"/>
                  </a:ln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63"/>
            <p:cNvSpPr/>
            <p:nvPr/>
          </p:nvSpPr>
          <p:spPr>
            <a:xfrm>
              <a:off x="1705006" y="1139522"/>
              <a:ext cx="259195" cy="176098"/>
            </a:xfrm>
            <a:custGeom>
              <a:rect b="b" l="l" r="r" t="t"/>
              <a:pathLst>
                <a:path extrusionOk="0" h="6205" w="9133">
                  <a:moveTo>
                    <a:pt x="5892" y="0"/>
                  </a:moveTo>
                  <a:lnTo>
                    <a:pt x="5892" y="2837"/>
                  </a:lnTo>
                  <a:cubicBezTo>
                    <a:pt x="5892" y="2837"/>
                    <a:pt x="2473" y="4438"/>
                    <a:pt x="1237" y="4800"/>
                  </a:cubicBezTo>
                  <a:cubicBezTo>
                    <a:pt x="1" y="5165"/>
                    <a:pt x="1093" y="6036"/>
                    <a:pt x="1093" y="6036"/>
                  </a:cubicBezTo>
                  <a:cubicBezTo>
                    <a:pt x="1093" y="6036"/>
                    <a:pt x="2201" y="6158"/>
                    <a:pt x="3060" y="6158"/>
                  </a:cubicBezTo>
                  <a:cubicBezTo>
                    <a:pt x="3344" y="6158"/>
                    <a:pt x="3601" y="6145"/>
                    <a:pt x="3782" y="6109"/>
                  </a:cubicBezTo>
                  <a:cubicBezTo>
                    <a:pt x="4216" y="6023"/>
                    <a:pt x="4598" y="5910"/>
                    <a:pt x="5129" y="5910"/>
                  </a:cubicBezTo>
                  <a:cubicBezTo>
                    <a:pt x="5489" y="5910"/>
                    <a:pt x="5917" y="5962"/>
                    <a:pt x="6475" y="6109"/>
                  </a:cubicBezTo>
                  <a:cubicBezTo>
                    <a:pt x="6731" y="6177"/>
                    <a:pt x="6982" y="6204"/>
                    <a:pt x="7221" y="6204"/>
                  </a:cubicBezTo>
                  <a:cubicBezTo>
                    <a:pt x="7584" y="6204"/>
                    <a:pt x="7920" y="6141"/>
                    <a:pt x="8204" y="6058"/>
                  </a:cubicBezTo>
                  <a:cubicBezTo>
                    <a:pt x="8732" y="5901"/>
                    <a:pt x="9091" y="5414"/>
                    <a:pt x="9091" y="4860"/>
                  </a:cubicBezTo>
                  <a:lnTo>
                    <a:pt x="9091" y="727"/>
                  </a:lnTo>
                  <a:cubicBezTo>
                    <a:pt x="9091" y="730"/>
                    <a:pt x="9091" y="732"/>
                    <a:pt x="9091" y="732"/>
                  </a:cubicBezTo>
                  <a:cubicBezTo>
                    <a:pt x="9094" y="732"/>
                    <a:pt x="9132" y="0"/>
                    <a:pt x="9132"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95" name="Google Shape;2095;p63"/>
          <p:cNvGrpSpPr/>
          <p:nvPr/>
        </p:nvGrpSpPr>
        <p:grpSpPr>
          <a:xfrm>
            <a:off x="8059038" y="2468163"/>
            <a:ext cx="316871" cy="316855"/>
            <a:chOff x="291850" y="2324188"/>
            <a:chExt cx="316871" cy="316855"/>
          </a:xfrm>
        </p:grpSpPr>
        <p:sp>
          <p:nvSpPr>
            <p:cNvPr id="2096" name="Google Shape;2096;p63"/>
            <p:cNvSpPr/>
            <p:nvPr/>
          </p:nvSpPr>
          <p:spPr>
            <a:xfrm>
              <a:off x="291850" y="2324188"/>
              <a:ext cx="316871" cy="316855"/>
            </a:xfrm>
            <a:custGeom>
              <a:rect b="b" l="l" r="r" t="t"/>
              <a:pathLst>
                <a:path extrusionOk="0" h="6584" w="6584">
                  <a:moveTo>
                    <a:pt x="1614" y="1"/>
                  </a:moveTo>
                  <a:cubicBezTo>
                    <a:pt x="724" y="1"/>
                    <a:pt x="1" y="724"/>
                    <a:pt x="1" y="1614"/>
                  </a:cubicBezTo>
                  <a:lnTo>
                    <a:pt x="1" y="4973"/>
                  </a:lnTo>
                  <a:cubicBezTo>
                    <a:pt x="1" y="5863"/>
                    <a:pt x="724" y="6584"/>
                    <a:pt x="1614" y="6584"/>
                  </a:cubicBezTo>
                  <a:lnTo>
                    <a:pt x="4970" y="6584"/>
                  </a:lnTo>
                  <a:cubicBezTo>
                    <a:pt x="5863" y="6584"/>
                    <a:pt x="6584" y="5863"/>
                    <a:pt x="6584" y="4973"/>
                  </a:cubicBezTo>
                  <a:lnTo>
                    <a:pt x="6584" y="1614"/>
                  </a:lnTo>
                  <a:cubicBezTo>
                    <a:pt x="6584" y="724"/>
                    <a:pt x="5863"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63"/>
            <p:cNvSpPr/>
            <p:nvPr/>
          </p:nvSpPr>
          <p:spPr>
            <a:xfrm>
              <a:off x="291850" y="2324188"/>
              <a:ext cx="126287" cy="316855"/>
            </a:xfrm>
            <a:custGeom>
              <a:rect b="b" l="l" r="r" t="t"/>
              <a:pathLst>
                <a:path extrusionOk="0" h="6584" w="2624">
                  <a:moveTo>
                    <a:pt x="1614" y="1"/>
                  </a:moveTo>
                  <a:cubicBezTo>
                    <a:pt x="724" y="1"/>
                    <a:pt x="1" y="724"/>
                    <a:pt x="1" y="1614"/>
                  </a:cubicBezTo>
                  <a:lnTo>
                    <a:pt x="1" y="4973"/>
                  </a:lnTo>
                  <a:cubicBezTo>
                    <a:pt x="1" y="5863"/>
                    <a:pt x="724" y="6584"/>
                    <a:pt x="1614" y="6584"/>
                  </a:cubicBezTo>
                  <a:lnTo>
                    <a:pt x="2623" y="6584"/>
                  </a:lnTo>
                  <a:cubicBezTo>
                    <a:pt x="1733" y="6584"/>
                    <a:pt x="1009" y="5863"/>
                    <a:pt x="1009" y="4973"/>
                  </a:cubicBezTo>
                  <a:lnTo>
                    <a:pt x="1009" y="1614"/>
                  </a:lnTo>
                  <a:cubicBezTo>
                    <a:pt x="1009" y="724"/>
                    <a:pt x="1733" y="1"/>
                    <a:pt x="262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63"/>
            <p:cNvSpPr/>
            <p:nvPr/>
          </p:nvSpPr>
          <p:spPr>
            <a:xfrm>
              <a:off x="450281" y="2457160"/>
              <a:ext cx="47646" cy="49376"/>
            </a:xfrm>
            <a:custGeom>
              <a:rect b="b" l="l" r="r" t="t"/>
              <a:pathLst>
                <a:path extrusionOk="0" h="1026" w="990">
                  <a:moveTo>
                    <a:pt x="493" y="1"/>
                  </a:moveTo>
                  <a:cubicBezTo>
                    <a:pt x="221" y="1"/>
                    <a:pt x="0" y="225"/>
                    <a:pt x="0" y="497"/>
                  </a:cubicBezTo>
                  <a:lnTo>
                    <a:pt x="0" y="529"/>
                  </a:lnTo>
                  <a:cubicBezTo>
                    <a:pt x="0" y="801"/>
                    <a:pt x="221" y="1025"/>
                    <a:pt x="493" y="1025"/>
                  </a:cubicBezTo>
                  <a:cubicBezTo>
                    <a:pt x="765" y="1025"/>
                    <a:pt x="990" y="801"/>
                    <a:pt x="990" y="529"/>
                  </a:cubicBezTo>
                  <a:lnTo>
                    <a:pt x="990" y="497"/>
                  </a:lnTo>
                  <a:cubicBezTo>
                    <a:pt x="990" y="225"/>
                    <a:pt x="765" y="1"/>
                    <a:pt x="493"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63"/>
            <p:cNvSpPr/>
            <p:nvPr/>
          </p:nvSpPr>
          <p:spPr>
            <a:xfrm>
              <a:off x="523914" y="2383527"/>
              <a:ext cx="47646" cy="49184"/>
            </a:xfrm>
            <a:custGeom>
              <a:rect b="b" l="l" r="r" t="t"/>
              <a:pathLst>
                <a:path extrusionOk="0" h="1022" w="990">
                  <a:moveTo>
                    <a:pt x="497" y="0"/>
                  </a:moveTo>
                  <a:cubicBezTo>
                    <a:pt x="225" y="0"/>
                    <a:pt x="1" y="221"/>
                    <a:pt x="1" y="493"/>
                  </a:cubicBezTo>
                  <a:lnTo>
                    <a:pt x="1" y="525"/>
                  </a:lnTo>
                  <a:cubicBezTo>
                    <a:pt x="1" y="801"/>
                    <a:pt x="225" y="1022"/>
                    <a:pt x="497" y="1022"/>
                  </a:cubicBezTo>
                  <a:cubicBezTo>
                    <a:pt x="769" y="1022"/>
                    <a:pt x="990" y="798"/>
                    <a:pt x="990" y="525"/>
                  </a:cubicBezTo>
                  <a:lnTo>
                    <a:pt x="990" y="493"/>
                  </a:lnTo>
                  <a:cubicBezTo>
                    <a:pt x="990" y="221"/>
                    <a:pt x="769" y="0"/>
                    <a:pt x="497"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63"/>
            <p:cNvSpPr/>
            <p:nvPr/>
          </p:nvSpPr>
          <p:spPr>
            <a:xfrm>
              <a:off x="376455" y="2530985"/>
              <a:ext cx="47646" cy="49184"/>
            </a:xfrm>
            <a:custGeom>
              <a:rect b="b" l="l" r="r" t="t"/>
              <a:pathLst>
                <a:path extrusionOk="0" h="1022" w="990">
                  <a:moveTo>
                    <a:pt x="494" y="0"/>
                  </a:moveTo>
                  <a:cubicBezTo>
                    <a:pt x="221" y="0"/>
                    <a:pt x="0" y="225"/>
                    <a:pt x="0" y="497"/>
                  </a:cubicBezTo>
                  <a:lnTo>
                    <a:pt x="0" y="529"/>
                  </a:lnTo>
                  <a:cubicBezTo>
                    <a:pt x="0" y="801"/>
                    <a:pt x="221" y="1022"/>
                    <a:pt x="494" y="1022"/>
                  </a:cubicBezTo>
                  <a:cubicBezTo>
                    <a:pt x="769" y="1022"/>
                    <a:pt x="990" y="801"/>
                    <a:pt x="990" y="529"/>
                  </a:cubicBezTo>
                  <a:lnTo>
                    <a:pt x="990" y="497"/>
                  </a:lnTo>
                  <a:cubicBezTo>
                    <a:pt x="990" y="221"/>
                    <a:pt x="769" y="0"/>
                    <a:pt x="494"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01" name="Google Shape;2101;p63"/>
          <p:cNvGrpSpPr/>
          <p:nvPr/>
        </p:nvGrpSpPr>
        <p:grpSpPr>
          <a:xfrm rot="-5400000">
            <a:off x="-131685" y="2749"/>
            <a:ext cx="1073594" cy="1073495"/>
            <a:chOff x="7890475" y="3195525"/>
            <a:chExt cx="819850" cy="819775"/>
          </a:xfrm>
        </p:grpSpPr>
        <p:sp>
          <p:nvSpPr>
            <p:cNvPr id="2102" name="Google Shape;2102;p63"/>
            <p:cNvSpPr/>
            <p:nvPr/>
          </p:nvSpPr>
          <p:spPr>
            <a:xfrm>
              <a:off x="7890475" y="3851350"/>
              <a:ext cx="163950" cy="163950"/>
            </a:xfrm>
            <a:custGeom>
              <a:rect b="b" l="l" r="r" t="t"/>
              <a:pathLst>
                <a:path extrusionOk="0" h="6558" w="6558">
                  <a:moveTo>
                    <a:pt x="1124" y="0"/>
                  </a:moveTo>
                  <a:cubicBezTo>
                    <a:pt x="503" y="0"/>
                    <a:pt x="0" y="503"/>
                    <a:pt x="0" y="1124"/>
                  </a:cubicBezTo>
                  <a:lnTo>
                    <a:pt x="0" y="5434"/>
                  </a:lnTo>
                  <a:cubicBezTo>
                    <a:pt x="0" y="6055"/>
                    <a:pt x="503" y="6558"/>
                    <a:pt x="1124" y="6558"/>
                  </a:cubicBezTo>
                  <a:lnTo>
                    <a:pt x="5434" y="6558"/>
                  </a:lnTo>
                  <a:cubicBezTo>
                    <a:pt x="6055" y="6558"/>
                    <a:pt x="6557" y="6055"/>
                    <a:pt x="6557" y="5434"/>
                  </a:cubicBezTo>
                  <a:lnTo>
                    <a:pt x="6557" y="1124"/>
                  </a:lnTo>
                  <a:cubicBezTo>
                    <a:pt x="6557"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63"/>
            <p:cNvSpPr/>
            <p:nvPr/>
          </p:nvSpPr>
          <p:spPr>
            <a:xfrm>
              <a:off x="8054400" y="3851350"/>
              <a:ext cx="164025" cy="163950"/>
            </a:xfrm>
            <a:custGeom>
              <a:rect b="b" l="l" r="r" t="t"/>
              <a:pathLst>
                <a:path extrusionOk="0" h="6558" w="6561">
                  <a:moveTo>
                    <a:pt x="1127" y="0"/>
                  </a:moveTo>
                  <a:cubicBezTo>
                    <a:pt x="506" y="0"/>
                    <a:pt x="0" y="503"/>
                    <a:pt x="0" y="1124"/>
                  </a:cubicBezTo>
                  <a:lnTo>
                    <a:pt x="0" y="5434"/>
                  </a:lnTo>
                  <a:cubicBezTo>
                    <a:pt x="0" y="6055"/>
                    <a:pt x="503" y="6558"/>
                    <a:pt x="1127" y="6558"/>
                  </a:cubicBezTo>
                  <a:lnTo>
                    <a:pt x="5434" y="6558"/>
                  </a:lnTo>
                  <a:cubicBezTo>
                    <a:pt x="6055" y="6558"/>
                    <a:pt x="6561" y="6055"/>
                    <a:pt x="6561" y="5434"/>
                  </a:cubicBezTo>
                  <a:lnTo>
                    <a:pt x="6561" y="1124"/>
                  </a:lnTo>
                  <a:cubicBezTo>
                    <a:pt x="6558"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63"/>
            <p:cNvSpPr/>
            <p:nvPr/>
          </p:nvSpPr>
          <p:spPr>
            <a:xfrm>
              <a:off x="8054400" y="3687425"/>
              <a:ext cx="164025" cy="163950"/>
            </a:xfrm>
            <a:custGeom>
              <a:rect b="b" l="l" r="r" t="t"/>
              <a:pathLst>
                <a:path extrusionOk="0" h="6558" w="6561">
                  <a:moveTo>
                    <a:pt x="1127" y="0"/>
                  </a:moveTo>
                  <a:cubicBezTo>
                    <a:pt x="506" y="0"/>
                    <a:pt x="0" y="503"/>
                    <a:pt x="0" y="1124"/>
                  </a:cubicBezTo>
                  <a:lnTo>
                    <a:pt x="0" y="5434"/>
                  </a:lnTo>
                  <a:cubicBezTo>
                    <a:pt x="0" y="6055"/>
                    <a:pt x="503" y="6557"/>
                    <a:pt x="1127" y="6557"/>
                  </a:cubicBezTo>
                  <a:lnTo>
                    <a:pt x="5434" y="6557"/>
                  </a:lnTo>
                  <a:cubicBezTo>
                    <a:pt x="6055" y="6557"/>
                    <a:pt x="6561" y="6055"/>
                    <a:pt x="6561" y="5434"/>
                  </a:cubicBezTo>
                  <a:lnTo>
                    <a:pt x="6561" y="1124"/>
                  </a:lnTo>
                  <a:cubicBezTo>
                    <a:pt x="6558"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63"/>
            <p:cNvSpPr/>
            <p:nvPr/>
          </p:nvSpPr>
          <p:spPr>
            <a:xfrm>
              <a:off x="8218400" y="3851350"/>
              <a:ext cx="163975" cy="163950"/>
            </a:xfrm>
            <a:custGeom>
              <a:rect b="b" l="l" r="r" t="t"/>
              <a:pathLst>
                <a:path extrusionOk="0" h="6558" w="6559">
                  <a:moveTo>
                    <a:pt x="1125" y="0"/>
                  </a:moveTo>
                  <a:cubicBezTo>
                    <a:pt x="504" y="0"/>
                    <a:pt x="1" y="503"/>
                    <a:pt x="1" y="1124"/>
                  </a:cubicBezTo>
                  <a:lnTo>
                    <a:pt x="1" y="5434"/>
                  </a:lnTo>
                  <a:cubicBezTo>
                    <a:pt x="1" y="6055"/>
                    <a:pt x="504" y="6558"/>
                    <a:pt x="1125" y="6558"/>
                  </a:cubicBezTo>
                  <a:lnTo>
                    <a:pt x="5434" y="6558"/>
                  </a:lnTo>
                  <a:cubicBezTo>
                    <a:pt x="6056" y="6558"/>
                    <a:pt x="6558" y="6055"/>
                    <a:pt x="6558" y="5434"/>
                  </a:cubicBezTo>
                  <a:lnTo>
                    <a:pt x="6558" y="1124"/>
                  </a:lnTo>
                  <a:cubicBezTo>
                    <a:pt x="6558" y="503"/>
                    <a:pt x="6056"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63"/>
            <p:cNvSpPr/>
            <p:nvPr/>
          </p:nvSpPr>
          <p:spPr>
            <a:xfrm>
              <a:off x="8382350" y="3851350"/>
              <a:ext cx="163950" cy="163950"/>
            </a:xfrm>
            <a:custGeom>
              <a:rect b="b" l="l" r="r" t="t"/>
              <a:pathLst>
                <a:path extrusionOk="0" h="6558" w="6558">
                  <a:moveTo>
                    <a:pt x="1124" y="0"/>
                  </a:moveTo>
                  <a:cubicBezTo>
                    <a:pt x="503" y="0"/>
                    <a:pt x="0" y="503"/>
                    <a:pt x="0" y="1124"/>
                  </a:cubicBezTo>
                  <a:lnTo>
                    <a:pt x="0" y="5434"/>
                  </a:lnTo>
                  <a:cubicBezTo>
                    <a:pt x="0" y="6055"/>
                    <a:pt x="503" y="6558"/>
                    <a:pt x="1124" y="6558"/>
                  </a:cubicBezTo>
                  <a:lnTo>
                    <a:pt x="5434" y="6558"/>
                  </a:lnTo>
                  <a:cubicBezTo>
                    <a:pt x="6055" y="6558"/>
                    <a:pt x="6558" y="6055"/>
                    <a:pt x="6558" y="5434"/>
                  </a:cubicBezTo>
                  <a:lnTo>
                    <a:pt x="6558"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63"/>
            <p:cNvSpPr/>
            <p:nvPr/>
          </p:nvSpPr>
          <p:spPr>
            <a:xfrm>
              <a:off x="8546275" y="3851350"/>
              <a:ext cx="164050" cy="163950"/>
            </a:xfrm>
            <a:custGeom>
              <a:rect b="b" l="l" r="r" t="t"/>
              <a:pathLst>
                <a:path extrusionOk="0" h="6558" w="6562">
                  <a:moveTo>
                    <a:pt x="1128" y="0"/>
                  </a:moveTo>
                  <a:cubicBezTo>
                    <a:pt x="507" y="0"/>
                    <a:pt x="1" y="503"/>
                    <a:pt x="1" y="1124"/>
                  </a:cubicBezTo>
                  <a:lnTo>
                    <a:pt x="1" y="5434"/>
                  </a:lnTo>
                  <a:cubicBezTo>
                    <a:pt x="1" y="6055"/>
                    <a:pt x="503" y="6558"/>
                    <a:pt x="1128" y="6558"/>
                  </a:cubicBezTo>
                  <a:lnTo>
                    <a:pt x="5434" y="6558"/>
                  </a:lnTo>
                  <a:cubicBezTo>
                    <a:pt x="6055" y="6558"/>
                    <a:pt x="6561" y="6055"/>
                    <a:pt x="6561" y="5434"/>
                  </a:cubicBezTo>
                  <a:lnTo>
                    <a:pt x="6561"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63"/>
            <p:cNvSpPr/>
            <p:nvPr/>
          </p:nvSpPr>
          <p:spPr>
            <a:xfrm>
              <a:off x="8546275" y="3687425"/>
              <a:ext cx="164050" cy="163950"/>
            </a:xfrm>
            <a:custGeom>
              <a:rect b="b" l="l" r="r" t="t"/>
              <a:pathLst>
                <a:path extrusionOk="0" h="6558" w="6562">
                  <a:moveTo>
                    <a:pt x="1128" y="0"/>
                  </a:moveTo>
                  <a:cubicBezTo>
                    <a:pt x="507" y="0"/>
                    <a:pt x="1" y="503"/>
                    <a:pt x="1" y="1124"/>
                  </a:cubicBezTo>
                  <a:lnTo>
                    <a:pt x="1" y="5434"/>
                  </a:lnTo>
                  <a:cubicBezTo>
                    <a:pt x="1" y="6055"/>
                    <a:pt x="503" y="6557"/>
                    <a:pt x="1128" y="6557"/>
                  </a:cubicBezTo>
                  <a:lnTo>
                    <a:pt x="5434" y="6557"/>
                  </a:lnTo>
                  <a:cubicBezTo>
                    <a:pt x="6055" y="6557"/>
                    <a:pt x="6561" y="6055"/>
                    <a:pt x="6561" y="5434"/>
                  </a:cubicBezTo>
                  <a:lnTo>
                    <a:pt x="6561"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63"/>
            <p:cNvSpPr/>
            <p:nvPr/>
          </p:nvSpPr>
          <p:spPr>
            <a:xfrm>
              <a:off x="8546275" y="3523400"/>
              <a:ext cx="164050" cy="164050"/>
            </a:xfrm>
            <a:custGeom>
              <a:rect b="b" l="l" r="r" t="t"/>
              <a:pathLst>
                <a:path extrusionOk="0" h="6562" w="6562">
                  <a:moveTo>
                    <a:pt x="1128" y="1"/>
                  </a:moveTo>
                  <a:cubicBezTo>
                    <a:pt x="507" y="1"/>
                    <a:pt x="1" y="506"/>
                    <a:pt x="1" y="1128"/>
                  </a:cubicBezTo>
                  <a:lnTo>
                    <a:pt x="1" y="5434"/>
                  </a:lnTo>
                  <a:cubicBezTo>
                    <a:pt x="1" y="6055"/>
                    <a:pt x="503" y="6561"/>
                    <a:pt x="1128" y="6561"/>
                  </a:cubicBezTo>
                  <a:lnTo>
                    <a:pt x="5434" y="6561"/>
                  </a:lnTo>
                  <a:cubicBezTo>
                    <a:pt x="6055" y="6561"/>
                    <a:pt x="6561" y="6055"/>
                    <a:pt x="6561" y="5434"/>
                  </a:cubicBezTo>
                  <a:lnTo>
                    <a:pt x="6561" y="1128"/>
                  </a:lnTo>
                  <a:cubicBezTo>
                    <a:pt x="6558" y="506"/>
                    <a:pt x="6055" y="1"/>
                    <a:pt x="5434"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63"/>
            <p:cNvSpPr/>
            <p:nvPr/>
          </p:nvSpPr>
          <p:spPr>
            <a:xfrm>
              <a:off x="8054400" y="3195525"/>
              <a:ext cx="164025" cy="163975"/>
            </a:xfrm>
            <a:custGeom>
              <a:rect b="b" l="l" r="r" t="t"/>
              <a:pathLst>
                <a:path extrusionOk="0" h="6559" w="6561">
                  <a:moveTo>
                    <a:pt x="1127" y="1"/>
                  </a:moveTo>
                  <a:cubicBezTo>
                    <a:pt x="506" y="1"/>
                    <a:pt x="0" y="504"/>
                    <a:pt x="0" y="1125"/>
                  </a:cubicBezTo>
                  <a:lnTo>
                    <a:pt x="0" y="5434"/>
                  </a:lnTo>
                  <a:cubicBezTo>
                    <a:pt x="0" y="6056"/>
                    <a:pt x="503" y="6558"/>
                    <a:pt x="1127" y="6558"/>
                  </a:cubicBezTo>
                  <a:lnTo>
                    <a:pt x="5434" y="6558"/>
                  </a:lnTo>
                  <a:cubicBezTo>
                    <a:pt x="6055" y="6558"/>
                    <a:pt x="6561" y="6056"/>
                    <a:pt x="6561" y="5434"/>
                  </a:cubicBezTo>
                  <a:lnTo>
                    <a:pt x="6561" y="1125"/>
                  </a:lnTo>
                  <a:cubicBezTo>
                    <a:pt x="6558" y="504"/>
                    <a:pt x="6055" y="1"/>
                    <a:pt x="5434"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63"/>
            <p:cNvSpPr/>
            <p:nvPr/>
          </p:nvSpPr>
          <p:spPr>
            <a:xfrm>
              <a:off x="8054400" y="3359475"/>
              <a:ext cx="164025" cy="163950"/>
            </a:xfrm>
            <a:custGeom>
              <a:rect b="b" l="l" r="r" t="t"/>
              <a:pathLst>
                <a:path extrusionOk="0" h="6558" w="6561">
                  <a:moveTo>
                    <a:pt x="1127" y="0"/>
                  </a:moveTo>
                  <a:cubicBezTo>
                    <a:pt x="506" y="0"/>
                    <a:pt x="0" y="503"/>
                    <a:pt x="0" y="1124"/>
                  </a:cubicBezTo>
                  <a:lnTo>
                    <a:pt x="0" y="5434"/>
                  </a:lnTo>
                  <a:cubicBezTo>
                    <a:pt x="0" y="6055"/>
                    <a:pt x="503" y="6558"/>
                    <a:pt x="1127" y="6558"/>
                  </a:cubicBezTo>
                  <a:lnTo>
                    <a:pt x="5434" y="6558"/>
                  </a:lnTo>
                  <a:cubicBezTo>
                    <a:pt x="6055" y="6558"/>
                    <a:pt x="6561" y="6055"/>
                    <a:pt x="6561" y="5434"/>
                  </a:cubicBezTo>
                  <a:lnTo>
                    <a:pt x="6561" y="1124"/>
                  </a:lnTo>
                  <a:cubicBezTo>
                    <a:pt x="6558" y="503"/>
                    <a:pt x="6055" y="0"/>
                    <a:pt x="543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63"/>
            <p:cNvSpPr/>
            <p:nvPr/>
          </p:nvSpPr>
          <p:spPr>
            <a:xfrm>
              <a:off x="8218400" y="3359475"/>
              <a:ext cx="163975" cy="163950"/>
            </a:xfrm>
            <a:custGeom>
              <a:rect b="b" l="l" r="r" t="t"/>
              <a:pathLst>
                <a:path extrusionOk="0" h="6558" w="6559">
                  <a:moveTo>
                    <a:pt x="1125" y="0"/>
                  </a:moveTo>
                  <a:cubicBezTo>
                    <a:pt x="504" y="0"/>
                    <a:pt x="1" y="503"/>
                    <a:pt x="1" y="1124"/>
                  </a:cubicBezTo>
                  <a:lnTo>
                    <a:pt x="1" y="5434"/>
                  </a:lnTo>
                  <a:cubicBezTo>
                    <a:pt x="1" y="6055"/>
                    <a:pt x="504" y="6558"/>
                    <a:pt x="1125" y="6558"/>
                  </a:cubicBezTo>
                  <a:lnTo>
                    <a:pt x="5434" y="6558"/>
                  </a:lnTo>
                  <a:cubicBezTo>
                    <a:pt x="6056" y="6558"/>
                    <a:pt x="6558" y="6055"/>
                    <a:pt x="6558" y="5434"/>
                  </a:cubicBezTo>
                  <a:lnTo>
                    <a:pt x="6558" y="1124"/>
                  </a:lnTo>
                  <a:cubicBezTo>
                    <a:pt x="6558" y="503"/>
                    <a:pt x="6056" y="0"/>
                    <a:pt x="543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63"/>
            <p:cNvSpPr/>
            <p:nvPr/>
          </p:nvSpPr>
          <p:spPr>
            <a:xfrm>
              <a:off x="8218400" y="3195525"/>
              <a:ext cx="163975" cy="163975"/>
            </a:xfrm>
            <a:custGeom>
              <a:rect b="b" l="l" r="r" t="t"/>
              <a:pathLst>
                <a:path extrusionOk="0" h="6559" w="6559">
                  <a:moveTo>
                    <a:pt x="1125" y="1"/>
                  </a:moveTo>
                  <a:cubicBezTo>
                    <a:pt x="504" y="1"/>
                    <a:pt x="1" y="504"/>
                    <a:pt x="1" y="1125"/>
                  </a:cubicBezTo>
                  <a:lnTo>
                    <a:pt x="1" y="5434"/>
                  </a:lnTo>
                  <a:cubicBezTo>
                    <a:pt x="1" y="6056"/>
                    <a:pt x="504" y="6558"/>
                    <a:pt x="1125" y="6558"/>
                  </a:cubicBezTo>
                  <a:lnTo>
                    <a:pt x="5434" y="6558"/>
                  </a:lnTo>
                  <a:cubicBezTo>
                    <a:pt x="6056" y="6558"/>
                    <a:pt x="6558" y="6056"/>
                    <a:pt x="6558" y="5434"/>
                  </a:cubicBezTo>
                  <a:lnTo>
                    <a:pt x="6558" y="1125"/>
                  </a:lnTo>
                  <a:cubicBezTo>
                    <a:pt x="6558" y="504"/>
                    <a:pt x="6056" y="1"/>
                    <a:pt x="5434"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14" name="Google Shape;2114;p63"/>
          <p:cNvSpPr txBox="1"/>
          <p:nvPr/>
        </p:nvSpPr>
        <p:spPr>
          <a:xfrm>
            <a:off x="774000" y="94800"/>
            <a:ext cx="23031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solidFill>
                  <a:schemeClr val="dk2"/>
                </a:solidFill>
                <a:latin typeface="Dela Gothic One"/>
                <a:ea typeface="Dela Gothic One"/>
                <a:cs typeface="Dela Gothic One"/>
                <a:sym typeface="Dela Gothic One"/>
              </a:rPr>
              <a:t>TEMA 6</a:t>
            </a:r>
            <a:endParaRPr sz="2400">
              <a:solidFill>
                <a:schemeClr val="dk2"/>
              </a:solidFill>
              <a:latin typeface="Dela Gothic One"/>
              <a:ea typeface="Dela Gothic One"/>
              <a:cs typeface="Dela Gothic One"/>
              <a:sym typeface="Dela Gothic One"/>
            </a:endParaRPr>
          </a:p>
        </p:txBody>
      </p:sp>
      <p:cxnSp>
        <p:nvCxnSpPr>
          <p:cNvPr id="2115" name="Google Shape;2115;p63"/>
          <p:cNvCxnSpPr/>
          <p:nvPr/>
        </p:nvCxnSpPr>
        <p:spPr>
          <a:xfrm flipH="1" rot="10800000">
            <a:off x="995650" y="555025"/>
            <a:ext cx="6694200" cy="7200"/>
          </a:xfrm>
          <a:prstGeom prst="straightConnector1">
            <a:avLst/>
          </a:prstGeom>
          <a:noFill/>
          <a:ln cap="flat" cmpd="sng" w="19050">
            <a:solidFill>
              <a:schemeClr val="accent1"/>
            </a:solidFill>
            <a:prstDash val="solid"/>
            <a:round/>
            <a:headEnd len="med" w="med" type="none"/>
            <a:tailEnd len="med" w="med" type="none"/>
          </a:ln>
        </p:spPr>
      </p:cxnSp>
      <p:sp>
        <p:nvSpPr>
          <p:cNvPr id="2116" name="Google Shape;2116;p63"/>
          <p:cNvSpPr txBox="1"/>
          <p:nvPr/>
        </p:nvSpPr>
        <p:spPr>
          <a:xfrm>
            <a:off x="941850" y="477900"/>
            <a:ext cx="7117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dk1"/>
                </a:solidFill>
                <a:latin typeface="Dela Gothic One"/>
                <a:ea typeface="Dela Gothic One"/>
                <a:cs typeface="Dela Gothic One"/>
                <a:sym typeface="Dela Gothic One"/>
              </a:rPr>
              <a:t>EL PAPEL DEL JUEGO </a:t>
            </a:r>
            <a:endParaRPr sz="2000">
              <a:solidFill>
                <a:schemeClr val="dk1"/>
              </a:solidFill>
              <a:latin typeface="Dela Gothic One"/>
              <a:ea typeface="Dela Gothic One"/>
              <a:cs typeface="Dela Gothic One"/>
              <a:sym typeface="Dela Gothic One"/>
            </a:endParaRPr>
          </a:p>
          <a:p>
            <a:pPr indent="0" lvl="0" marL="0" rtl="0" algn="l">
              <a:spcBef>
                <a:spcPts val="0"/>
              </a:spcBef>
              <a:spcAft>
                <a:spcPts val="0"/>
              </a:spcAft>
              <a:buNone/>
            </a:pPr>
            <a:r>
              <a:rPr lang="en" sz="1600">
                <a:solidFill>
                  <a:schemeClr val="dk1"/>
                </a:solidFill>
                <a:latin typeface="Dela Gothic One"/>
                <a:ea typeface="Dela Gothic One"/>
                <a:cs typeface="Dela Gothic One"/>
                <a:sym typeface="Dela Gothic One"/>
              </a:rPr>
              <a:t>EN EL DESARROLLO DE LOS APRENDIZAJES</a:t>
            </a:r>
            <a:endParaRPr sz="2900">
              <a:solidFill>
                <a:schemeClr val="dk1"/>
              </a:solidFill>
              <a:latin typeface="Dela Gothic One"/>
              <a:ea typeface="Dela Gothic One"/>
              <a:cs typeface="Dela Gothic One"/>
              <a:sym typeface="Dela Gothic One"/>
            </a:endParaRPr>
          </a:p>
        </p:txBody>
      </p:sp>
      <p:sp>
        <p:nvSpPr>
          <p:cNvPr id="2117" name="Google Shape;2117;p63"/>
          <p:cNvSpPr/>
          <p:nvPr/>
        </p:nvSpPr>
        <p:spPr>
          <a:xfrm>
            <a:off x="426275" y="1279050"/>
            <a:ext cx="4197300" cy="1700400"/>
          </a:xfrm>
          <a:prstGeom prst="roundRect">
            <a:avLst>
              <a:gd fmla="val 28219" name="adj"/>
            </a:avLst>
          </a:prstGeom>
          <a:noFill/>
          <a:ln cap="flat" cmpd="sng" w="9525">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sp>
        <p:nvSpPr>
          <p:cNvPr id="2118" name="Google Shape;2118;p63"/>
          <p:cNvSpPr txBox="1"/>
          <p:nvPr/>
        </p:nvSpPr>
        <p:spPr>
          <a:xfrm>
            <a:off x="496100" y="1667250"/>
            <a:ext cx="3993900" cy="1185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Albert Sans"/>
                <a:ea typeface="Albert Sans"/>
                <a:cs typeface="Albert Sans"/>
                <a:sym typeface="Albert Sans"/>
              </a:rPr>
              <a:t>Promover el conocimiento y la capacidad para desarrollar el juego como una estrategia didáctica a través de la cual niñas, niños y adolescentes se comunican, expresan, interpretan y resuelven situaciones que son parte de su vida cotidiana.</a:t>
            </a:r>
            <a:endParaRPr/>
          </a:p>
        </p:txBody>
      </p:sp>
      <p:sp>
        <p:nvSpPr>
          <p:cNvPr id="2119" name="Google Shape;2119;p63"/>
          <p:cNvSpPr txBox="1"/>
          <p:nvPr/>
        </p:nvSpPr>
        <p:spPr>
          <a:xfrm>
            <a:off x="621400" y="1215325"/>
            <a:ext cx="3191100" cy="61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dk2"/>
                </a:solidFill>
                <a:latin typeface="Dela Gothic One"/>
                <a:ea typeface="Dela Gothic One"/>
                <a:cs typeface="Dela Gothic One"/>
                <a:sym typeface="Dela Gothic One"/>
              </a:rPr>
              <a:t>Propósitos</a:t>
            </a:r>
            <a:endParaRPr sz="3000">
              <a:solidFill>
                <a:schemeClr val="dk2"/>
              </a:solidFill>
              <a:latin typeface="Dela Gothic One"/>
              <a:ea typeface="Dela Gothic One"/>
              <a:cs typeface="Dela Gothic One"/>
              <a:sym typeface="Dela Gothic One"/>
            </a:endParaRPr>
          </a:p>
          <a:p>
            <a:pPr indent="0" lvl="0" marL="0" rtl="0" algn="ctr">
              <a:spcBef>
                <a:spcPts val="0"/>
              </a:spcBef>
              <a:spcAft>
                <a:spcPts val="0"/>
              </a:spcAft>
              <a:buNone/>
            </a:pPr>
            <a:r>
              <a:t/>
            </a:r>
            <a:endParaRPr sz="3000">
              <a:solidFill>
                <a:srgbClr val="8B390A"/>
              </a:solidFill>
              <a:latin typeface="Dela Gothic One"/>
              <a:ea typeface="Dela Gothic One"/>
              <a:cs typeface="Dela Gothic One"/>
              <a:sym typeface="Dela Gothic One"/>
            </a:endParaRPr>
          </a:p>
          <a:p>
            <a:pPr indent="0" lvl="0" marL="0" rtl="0" algn="ctr">
              <a:spcBef>
                <a:spcPts val="0"/>
              </a:spcBef>
              <a:spcAft>
                <a:spcPts val="0"/>
              </a:spcAft>
              <a:buNone/>
            </a:pPr>
            <a:r>
              <a:t/>
            </a:r>
            <a:endParaRPr sz="3000">
              <a:solidFill>
                <a:srgbClr val="8B390A"/>
              </a:solidFill>
              <a:latin typeface="Dela Gothic One"/>
              <a:ea typeface="Dela Gothic One"/>
              <a:cs typeface="Dela Gothic One"/>
              <a:sym typeface="Dela Gothic One"/>
            </a:endParaRPr>
          </a:p>
        </p:txBody>
      </p:sp>
      <p:sp>
        <p:nvSpPr>
          <p:cNvPr id="2120" name="Google Shape;2120;p63"/>
          <p:cNvSpPr txBox="1"/>
          <p:nvPr/>
        </p:nvSpPr>
        <p:spPr>
          <a:xfrm>
            <a:off x="762750" y="2936025"/>
            <a:ext cx="3000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chemeClr val="dk1"/>
                </a:solidFill>
                <a:latin typeface="Days One"/>
                <a:ea typeface="Days One"/>
                <a:cs typeface="Days One"/>
                <a:sym typeface="Days One"/>
              </a:rPr>
              <a:t>Ideas centrales</a:t>
            </a:r>
            <a:endParaRPr sz="1700">
              <a:solidFill>
                <a:schemeClr val="dk1"/>
              </a:solidFill>
            </a:endParaRPr>
          </a:p>
        </p:txBody>
      </p:sp>
      <p:pic>
        <p:nvPicPr>
          <p:cNvPr id="2121" name="Google Shape;2121;p63"/>
          <p:cNvPicPr preferRelativeResize="0"/>
          <p:nvPr/>
        </p:nvPicPr>
        <p:blipFill>
          <a:blip r:embed="rId3">
            <a:alphaModFix/>
          </a:blip>
          <a:stretch>
            <a:fillRect/>
          </a:stretch>
        </p:blipFill>
        <p:spPr>
          <a:xfrm>
            <a:off x="5304825" y="1342710"/>
            <a:ext cx="2035975" cy="1273925"/>
          </a:xfrm>
          <a:prstGeom prst="rect">
            <a:avLst/>
          </a:prstGeom>
          <a:noFill/>
          <a:ln cap="flat" cmpd="sng" w="19050">
            <a:solidFill>
              <a:schemeClr val="dk1"/>
            </a:solidFill>
            <a:prstDash val="solid"/>
            <a:round/>
            <a:headEnd len="sm" w="sm" type="none"/>
            <a:tailEnd len="sm" w="sm" type="none"/>
          </a:ln>
        </p:spPr>
      </p:pic>
      <p:sp>
        <p:nvSpPr>
          <p:cNvPr id="2122" name="Google Shape;2122;p63"/>
          <p:cNvSpPr txBox="1"/>
          <p:nvPr/>
        </p:nvSpPr>
        <p:spPr>
          <a:xfrm>
            <a:off x="4937100" y="2616625"/>
            <a:ext cx="2883900" cy="523200"/>
          </a:xfrm>
          <a:prstGeom prst="rect">
            <a:avLst/>
          </a:prstGeom>
          <a:solidFill>
            <a:schemeClr val="dk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rgbClr val="FFFFFF"/>
                </a:solidFill>
                <a:latin typeface="Actor"/>
                <a:ea typeface="Actor"/>
                <a:cs typeface="Actor"/>
                <a:sym typeface="Actor"/>
              </a:rPr>
              <a:t>Mensaje del Maestro Mario Delgado Carrillo</a:t>
            </a:r>
            <a:endParaRPr sz="1100">
              <a:solidFill>
                <a:srgbClr val="FFFFFF"/>
              </a:solidFill>
              <a:latin typeface="Actor"/>
              <a:ea typeface="Actor"/>
              <a:cs typeface="Actor"/>
              <a:sym typeface="Actor"/>
            </a:endParaRPr>
          </a:p>
          <a:p>
            <a:pPr indent="0" lvl="0" marL="0" rtl="0" algn="ctr">
              <a:spcBef>
                <a:spcPts val="0"/>
              </a:spcBef>
              <a:spcAft>
                <a:spcPts val="0"/>
              </a:spcAft>
              <a:buNone/>
            </a:pPr>
            <a:r>
              <a:rPr lang="en" sz="1100">
                <a:solidFill>
                  <a:srgbClr val="FFFFFF"/>
                </a:solidFill>
                <a:latin typeface="Actor"/>
                <a:ea typeface="Actor"/>
                <a:cs typeface="Actor"/>
                <a:sym typeface="Actor"/>
              </a:rPr>
              <a:t>Secretario de Educación Pública.</a:t>
            </a:r>
            <a:endParaRPr sz="1100">
              <a:solidFill>
                <a:srgbClr val="FFFFFF"/>
              </a:solidFill>
              <a:latin typeface="Actor"/>
              <a:ea typeface="Actor"/>
              <a:cs typeface="Actor"/>
              <a:sym typeface="Actor"/>
            </a:endParaRPr>
          </a:p>
        </p:txBody>
      </p:sp>
      <p:sp>
        <p:nvSpPr>
          <p:cNvPr id="2123" name="Google Shape;2123;p63"/>
          <p:cNvSpPr txBox="1"/>
          <p:nvPr/>
        </p:nvSpPr>
        <p:spPr>
          <a:xfrm>
            <a:off x="153525" y="3320900"/>
            <a:ext cx="8798100" cy="1723800"/>
          </a:xfrm>
          <a:prstGeom prst="rect">
            <a:avLst/>
          </a:prstGeom>
          <a:noFill/>
          <a:ln cap="flat" cmpd="sng" w="9525">
            <a:solidFill>
              <a:schemeClr val="dk1"/>
            </a:solidFill>
            <a:prstDash val="dot"/>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Noto Sans"/>
                <a:ea typeface="Noto Sans"/>
                <a:cs typeface="Noto Sans"/>
                <a:sym typeface="Noto Sans"/>
              </a:rPr>
              <a:t>Niñas, niños y adolescentes a través del juego se comunican, expresan, exploran, interpretan, entienden y resuelven situaciones de su vida diaria. Existe una estrecha relación entre la capacidad de jugar y el desarrollo físico, social, emocional y cognitivo. </a:t>
            </a:r>
            <a:r>
              <a:rPr b="1" lang="en" sz="1200">
                <a:latin typeface="Noto Sans"/>
                <a:ea typeface="Noto Sans"/>
                <a:cs typeface="Noto Sans"/>
                <a:sym typeface="Noto Sans"/>
              </a:rPr>
              <a:t>El juego es un derecho, tal como se establece en la Ley General de los Derechos de Niñas, Niños y Adolescentes, que en el artículo 60, señala que: </a:t>
            </a:r>
            <a:r>
              <a:rPr b="1" lang="en" sz="1200">
                <a:solidFill>
                  <a:schemeClr val="dk1"/>
                </a:solidFill>
                <a:latin typeface="Noto Sans"/>
                <a:ea typeface="Noto Sans"/>
                <a:cs typeface="Noto Sans"/>
                <a:sym typeface="Noto Sans"/>
              </a:rPr>
              <a:t>“Niñas, Niños y Adolescentes tienen derecho al descanso, al esparcimiento, al juego y a las actividades recreativas propias de su edad, así como a participar libremente en actividades culturales, deportivas y artísticas, como factores primordiales de su desarrollo y crecimiento”. </a:t>
            </a:r>
            <a:endParaRPr b="1" sz="1200">
              <a:solidFill>
                <a:schemeClr val="dk1"/>
              </a:solidFill>
              <a:latin typeface="Noto Sans"/>
              <a:ea typeface="Noto Sans"/>
              <a:cs typeface="Noto Sans"/>
              <a:sym typeface="Noto Sans"/>
            </a:endParaRPr>
          </a:p>
          <a:p>
            <a:pPr indent="0" lvl="0" marL="0" rtl="0" algn="just">
              <a:spcBef>
                <a:spcPts val="0"/>
              </a:spcBef>
              <a:spcAft>
                <a:spcPts val="0"/>
              </a:spcAft>
              <a:buNone/>
            </a:pPr>
            <a:r>
              <a:t/>
            </a:r>
            <a:endParaRPr sz="400">
              <a:latin typeface="Noto Sans"/>
              <a:ea typeface="Noto Sans"/>
              <a:cs typeface="Noto Sans"/>
              <a:sym typeface="Noto Sans"/>
            </a:endParaRPr>
          </a:p>
          <a:p>
            <a:pPr indent="0" lvl="0" marL="0" rtl="0" algn="just">
              <a:spcBef>
                <a:spcPts val="0"/>
              </a:spcBef>
              <a:spcAft>
                <a:spcPts val="0"/>
              </a:spcAft>
              <a:buNone/>
            </a:pPr>
            <a:r>
              <a:rPr lang="en" sz="1200">
                <a:latin typeface="Noto Sans"/>
                <a:ea typeface="Noto Sans"/>
                <a:cs typeface="Noto Sans"/>
                <a:sym typeface="Noto Sans"/>
              </a:rPr>
              <a:t>Si bien</a:t>
            </a:r>
            <a:r>
              <a:rPr b="1" lang="en" sz="1200">
                <a:latin typeface="Noto Sans"/>
                <a:ea typeface="Noto Sans"/>
                <a:cs typeface="Noto Sans"/>
                <a:sym typeface="Noto Sans"/>
              </a:rPr>
              <a:t> el juego se considera fundamental en la Educación Inicial y Preescolar, no es exclusivo de estas Fases,</a:t>
            </a:r>
            <a:r>
              <a:rPr lang="en" sz="1200">
                <a:latin typeface="Noto Sans"/>
                <a:ea typeface="Noto Sans"/>
                <a:cs typeface="Noto Sans"/>
                <a:sym typeface="Noto Sans"/>
              </a:rPr>
              <a:t> todos los niños de Educación Básica disfrutan de aprender mediante el juego.</a:t>
            </a:r>
            <a:endParaRPr sz="1200">
              <a:latin typeface="Noto Sans"/>
              <a:ea typeface="Noto Sans"/>
              <a:cs typeface="Noto Sans"/>
              <a:sym typeface="Noto Sans"/>
            </a:endParaRPr>
          </a:p>
        </p:txBody>
      </p:sp>
      <p:grpSp>
        <p:nvGrpSpPr>
          <p:cNvPr id="2124" name="Google Shape;2124;p63"/>
          <p:cNvGrpSpPr/>
          <p:nvPr/>
        </p:nvGrpSpPr>
        <p:grpSpPr>
          <a:xfrm rot="-6087698">
            <a:off x="-149268" y="2379077"/>
            <a:ext cx="941698" cy="589871"/>
            <a:chOff x="1737000" y="4313625"/>
            <a:chExt cx="941754" cy="589906"/>
          </a:xfrm>
        </p:grpSpPr>
        <p:sp>
          <p:nvSpPr>
            <p:cNvPr id="2125" name="Google Shape;2125;p63"/>
            <p:cNvSpPr/>
            <p:nvPr/>
          </p:nvSpPr>
          <p:spPr>
            <a:xfrm>
              <a:off x="1737000" y="4313625"/>
              <a:ext cx="354077" cy="589906"/>
            </a:xfrm>
            <a:custGeom>
              <a:rect b="b" l="l" r="r" t="t"/>
              <a:pathLst>
                <a:path extrusionOk="0" h="10596" w="6360">
                  <a:moveTo>
                    <a:pt x="455" y="0"/>
                  </a:moveTo>
                  <a:cubicBezTo>
                    <a:pt x="205" y="0"/>
                    <a:pt x="1" y="205"/>
                    <a:pt x="1" y="455"/>
                  </a:cubicBezTo>
                  <a:lnTo>
                    <a:pt x="1" y="10141"/>
                  </a:lnTo>
                  <a:cubicBezTo>
                    <a:pt x="1" y="10390"/>
                    <a:pt x="205" y="10595"/>
                    <a:pt x="455" y="10595"/>
                  </a:cubicBezTo>
                  <a:lnTo>
                    <a:pt x="5905" y="10595"/>
                  </a:lnTo>
                  <a:cubicBezTo>
                    <a:pt x="6154" y="10595"/>
                    <a:pt x="6359" y="10390"/>
                    <a:pt x="6359" y="10141"/>
                  </a:cubicBezTo>
                  <a:lnTo>
                    <a:pt x="6359" y="455"/>
                  </a:lnTo>
                  <a:cubicBezTo>
                    <a:pt x="6359" y="202"/>
                    <a:pt x="6154" y="0"/>
                    <a:pt x="5905"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63"/>
            <p:cNvSpPr/>
            <p:nvPr/>
          </p:nvSpPr>
          <p:spPr>
            <a:xfrm>
              <a:off x="1772853" y="4602952"/>
              <a:ext cx="282371" cy="11246"/>
            </a:xfrm>
            <a:custGeom>
              <a:rect b="b" l="l" r="r" t="t"/>
              <a:pathLst>
                <a:path extrusionOk="0" h="202" w="5072">
                  <a:moveTo>
                    <a:pt x="103" y="0"/>
                  </a:moveTo>
                  <a:cubicBezTo>
                    <a:pt x="45" y="0"/>
                    <a:pt x="0" y="45"/>
                    <a:pt x="0" y="99"/>
                  </a:cubicBezTo>
                  <a:cubicBezTo>
                    <a:pt x="0" y="157"/>
                    <a:pt x="45" y="202"/>
                    <a:pt x="103" y="202"/>
                  </a:cubicBezTo>
                  <a:lnTo>
                    <a:pt x="4969" y="202"/>
                  </a:lnTo>
                  <a:cubicBezTo>
                    <a:pt x="5027" y="202"/>
                    <a:pt x="5072" y="157"/>
                    <a:pt x="5072" y="99"/>
                  </a:cubicBezTo>
                  <a:cubicBezTo>
                    <a:pt x="5072" y="45"/>
                    <a:pt x="5027" y="0"/>
                    <a:pt x="496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63"/>
            <p:cNvSpPr/>
            <p:nvPr/>
          </p:nvSpPr>
          <p:spPr>
            <a:xfrm>
              <a:off x="1984797" y="4796691"/>
              <a:ext cx="52276" cy="52276"/>
            </a:xfrm>
            <a:custGeom>
              <a:rect b="b" l="l" r="r" t="t"/>
              <a:pathLst>
                <a:path extrusionOk="0" h="939" w="939">
                  <a:moveTo>
                    <a:pt x="468" y="0"/>
                  </a:moveTo>
                  <a:cubicBezTo>
                    <a:pt x="211" y="0"/>
                    <a:pt x="0" y="212"/>
                    <a:pt x="0" y="471"/>
                  </a:cubicBezTo>
                  <a:cubicBezTo>
                    <a:pt x="0" y="730"/>
                    <a:pt x="211"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63"/>
            <p:cNvSpPr/>
            <p:nvPr/>
          </p:nvSpPr>
          <p:spPr>
            <a:xfrm>
              <a:off x="1791002" y="4796691"/>
              <a:ext cx="52276" cy="52276"/>
            </a:xfrm>
            <a:custGeom>
              <a:rect b="b" l="l" r="r" t="t"/>
              <a:pathLst>
                <a:path extrusionOk="0" h="939" w="939">
                  <a:moveTo>
                    <a:pt x="471" y="0"/>
                  </a:moveTo>
                  <a:cubicBezTo>
                    <a:pt x="212" y="0"/>
                    <a:pt x="1" y="212"/>
                    <a:pt x="1" y="471"/>
                  </a:cubicBezTo>
                  <a:cubicBezTo>
                    <a:pt x="1" y="730"/>
                    <a:pt x="212" y="939"/>
                    <a:pt x="471" y="939"/>
                  </a:cubicBezTo>
                  <a:cubicBezTo>
                    <a:pt x="728" y="939"/>
                    <a:pt x="939" y="730"/>
                    <a:pt x="939" y="471"/>
                  </a:cubicBezTo>
                  <a:cubicBezTo>
                    <a:pt x="939" y="212"/>
                    <a:pt x="728"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63"/>
            <p:cNvSpPr/>
            <p:nvPr/>
          </p:nvSpPr>
          <p:spPr>
            <a:xfrm>
              <a:off x="1984797" y="4670315"/>
              <a:ext cx="52276" cy="52109"/>
            </a:xfrm>
            <a:custGeom>
              <a:rect b="b" l="l" r="r" t="t"/>
              <a:pathLst>
                <a:path extrusionOk="0" h="936" w="939">
                  <a:moveTo>
                    <a:pt x="468" y="0"/>
                  </a:moveTo>
                  <a:cubicBezTo>
                    <a:pt x="211" y="0"/>
                    <a:pt x="0" y="208"/>
                    <a:pt x="0" y="468"/>
                  </a:cubicBezTo>
                  <a:cubicBezTo>
                    <a:pt x="0" y="725"/>
                    <a:pt x="208"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63"/>
            <p:cNvSpPr/>
            <p:nvPr/>
          </p:nvSpPr>
          <p:spPr>
            <a:xfrm>
              <a:off x="1791002" y="4670315"/>
              <a:ext cx="52276" cy="52109"/>
            </a:xfrm>
            <a:custGeom>
              <a:rect b="b" l="l" r="r" t="t"/>
              <a:pathLst>
                <a:path extrusionOk="0" h="936" w="939">
                  <a:moveTo>
                    <a:pt x="471" y="0"/>
                  </a:moveTo>
                  <a:cubicBezTo>
                    <a:pt x="212" y="0"/>
                    <a:pt x="1" y="208"/>
                    <a:pt x="1" y="468"/>
                  </a:cubicBezTo>
                  <a:cubicBezTo>
                    <a:pt x="1" y="725"/>
                    <a:pt x="209" y="935"/>
                    <a:pt x="466" y="935"/>
                  </a:cubicBezTo>
                  <a:cubicBezTo>
                    <a:pt x="468" y="935"/>
                    <a:pt x="469" y="935"/>
                    <a:pt x="471" y="935"/>
                  </a:cubicBezTo>
                  <a:cubicBezTo>
                    <a:pt x="728" y="935"/>
                    <a:pt x="939" y="727"/>
                    <a:pt x="939" y="468"/>
                  </a:cubicBezTo>
                  <a:cubicBezTo>
                    <a:pt x="939" y="208"/>
                    <a:pt x="728"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63"/>
            <p:cNvSpPr/>
            <p:nvPr/>
          </p:nvSpPr>
          <p:spPr>
            <a:xfrm>
              <a:off x="1967316" y="4388504"/>
              <a:ext cx="59570" cy="52276"/>
            </a:xfrm>
            <a:custGeom>
              <a:rect b="b" l="l" r="r" t="t"/>
              <a:pathLst>
                <a:path extrusionOk="0" h="939" w="1070">
                  <a:moveTo>
                    <a:pt x="535" y="0"/>
                  </a:moveTo>
                  <a:cubicBezTo>
                    <a:pt x="453" y="0"/>
                    <a:pt x="370" y="22"/>
                    <a:pt x="295" y="67"/>
                  </a:cubicBezTo>
                  <a:cubicBezTo>
                    <a:pt x="71" y="199"/>
                    <a:pt x="0" y="487"/>
                    <a:pt x="132" y="711"/>
                  </a:cubicBezTo>
                  <a:cubicBezTo>
                    <a:pt x="220" y="857"/>
                    <a:pt x="376" y="939"/>
                    <a:pt x="535" y="939"/>
                  </a:cubicBezTo>
                  <a:cubicBezTo>
                    <a:pt x="617" y="939"/>
                    <a:pt x="700" y="917"/>
                    <a:pt x="775" y="871"/>
                  </a:cubicBezTo>
                  <a:cubicBezTo>
                    <a:pt x="999" y="737"/>
                    <a:pt x="1070" y="448"/>
                    <a:pt x="935"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63"/>
            <p:cNvSpPr/>
            <p:nvPr/>
          </p:nvSpPr>
          <p:spPr>
            <a:xfrm>
              <a:off x="1801190" y="4488212"/>
              <a:ext cx="59570" cy="52276"/>
            </a:xfrm>
            <a:custGeom>
              <a:rect b="b" l="l" r="r" t="t"/>
              <a:pathLst>
                <a:path extrusionOk="0" h="939" w="1070">
                  <a:moveTo>
                    <a:pt x="534" y="0"/>
                  </a:moveTo>
                  <a:cubicBezTo>
                    <a:pt x="452" y="0"/>
                    <a:pt x="370" y="22"/>
                    <a:pt x="295" y="66"/>
                  </a:cubicBezTo>
                  <a:cubicBezTo>
                    <a:pt x="71" y="201"/>
                    <a:pt x="0" y="489"/>
                    <a:pt x="135" y="710"/>
                  </a:cubicBezTo>
                  <a:cubicBezTo>
                    <a:pt x="221" y="857"/>
                    <a:pt x="375" y="938"/>
                    <a:pt x="533" y="938"/>
                  </a:cubicBezTo>
                  <a:cubicBezTo>
                    <a:pt x="616" y="938"/>
                    <a:pt x="699" y="916"/>
                    <a:pt x="775" y="870"/>
                  </a:cubicBezTo>
                  <a:cubicBezTo>
                    <a:pt x="999" y="739"/>
                    <a:pt x="1070" y="451"/>
                    <a:pt x="938" y="230"/>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63"/>
            <p:cNvSpPr/>
            <p:nvPr/>
          </p:nvSpPr>
          <p:spPr>
            <a:xfrm>
              <a:off x="2088848" y="4317188"/>
              <a:ext cx="589906" cy="353910"/>
            </a:xfrm>
            <a:custGeom>
              <a:rect b="b" l="l" r="r" t="t"/>
              <a:pathLst>
                <a:path extrusionOk="0" h="6357" w="10596">
                  <a:moveTo>
                    <a:pt x="456" y="1"/>
                  </a:moveTo>
                  <a:cubicBezTo>
                    <a:pt x="206" y="1"/>
                    <a:pt x="1" y="202"/>
                    <a:pt x="1" y="455"/>
                  </a:cubicBezTo>
                  <a:lnTo>
                    <a:pt x="1" y="5901"/>
                  </a:lnTo>
                  <a:cubicBezTo>
                    <a:pt x="1" y="6151"/>
                    <a:pt x="206" y="6356"/>
                    <a:pt x="456" y="6356"/>
                  </a:cubicBezTo>
                  <a:lnTo>
                    <a:pt x="10141" y="6356"/>
                  </a:lnTo>
                  <a:cubicBezTo>
                    <a:pt x="10394" y="6356"/>
                    <a:pt x="10596" y="6151"/>
                    <a:pt x="10596" y="5901"/>
                  </a:cubicBezTo>
                  <a:lnTo>
                    <a:pt x="10596" y="455"/>
                  </a:lnTo>
                  <a:cubicBezTo>
                    <a:pt x="10596" y="202"/>
                    <a:pt x="10394" y="1"/>
                    <a:pt x="10141"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63"/>
            <p:cNvSpPr/>
            <p:nvPr/>
          </p:nvSpPr>
          <p:spPr>
            <a:xfrm>
              <a:off x="2378176" y="4352818"/>
              <a:ext cx="11302" cy="282427"/>
            </a:xfrm>
            <a:custGeom>
              <a:rect b="b" l="l" r="r" t="t"/>
              <a:pathLst>
                <a:path extrusionOk="0" h="5073" w="203">
                  <a:moveTo>
                    <a:pt x="103" y="1"/>
                  </a:moveTo>
                  <a:cubicBezTo>
                    <a:pt x="45" y="1"/>
                    <a:pt x="1" y="49"/>
                    <a:pt x="1" y="103"/>
                  </a:cubicBezTo>
                  <a:lnTo>
                    <a:pt x="1" y="4973"/>
                  </a:lnTo>
                  <a:cubicBezTo>
                    <a:pt x="1" y="5028"/>
                    <a:pt x="45" y="5073"/>
                    <a:pt x="103" y="5073"/>
                  </a:cubicBezTo>
                  <a:cubicBezTo>
                    <a:pt x="157" y="5073"/>
                    <a:pt x="202" y="5028"/>
                    <a:pt x="202" y="4973"/>
                  </a:cubicBezTo>
                  <a:lnTo>
                    <a:pt x="202" y="103"/>
                  </a:lnTo>
                  <a:cubicBezTo>
                    <a:pt x="202" y="49"/>
                    <a:pt x="157" y="1"/>
                    <a:pt x="10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63"/>
            <p:cNvSpPr/>
            <p:nvPr/>
          </p:nvSpPr>
          <p:spPr>
            <a:xfrm>
              <a:off x="2572138" y="4371023"/>
              <a:ext cx="52276" cy="52276"/>
            </a:xfrm>
            <a:custGeom>
              <a:rect b="b" l="l" r="r" t="t"/>
              <a:pathLst>
                <a:path extrusionOk="0" h="939" w="939">
                  <a:moveTo>
                    <a:pt x="468" y="0"/>
                  </a:moveTo>
                  <a:cubicBezTo>
                    <a:pt x="208" y="0"/>
                    <a:pt x="0" y="212"/>
                    <a:pt x="0" y="471"/>
                  </a:cubicBezTo>
                  <a:cubicBezTo>
                    <a:pt x="0" y="730"/>
                    <a:pt x="208"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6" name="Google Shape;2136;p63"/>
            <p:cNvSpPr/>
            <p:nvPr/>
          </p:nvSpPr>
          <p:spPr>
            <a:xfrm>
              <a:off x="2572138" y="4564761"/>
              <a:ext cx="52276" cy="52276"/>
            </a:xfrm>
            <a:custGeom>
              <a:rect b="b" l="l" r="r" t="t"/>
              <a:pathLst>
                <a:path extrusionOk="0" h="939" w="939">
                  <a:moveTo>
                    <a:pt x="468" y="1"/>
                  </a:moveTo>
                  <a:cubicBezTo>
                    <a:pt x="208" y="1"/>
                    <a:pt x="0" y="212"/>
                    <a:pt x="0" y="471"/>
                  </a:cubicBezTo>
                  <a:cubicBezTo>
                    <a:pt x="0" y="731"/>
                    <a:pt x="208" y="939"/>
                    <a:pt x="468" y="939"/>
                  </a:cubicBezTo>
                  <a:cubicBezTo>
                    <a:pt x="727" y="939"/>
                    <a:pt x="938" y="731"/>
                    <a:pt x="938" y="471"/>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63"/>
            <p:cNvSpPr/>
            <p:nvPr/>
          </p:nvSpPr>
          <p:spPr>
            <a:xfrm>
              <a:off x="2422547" y="4371023"/>
              <a:ext cx="52109" cy="52276"/>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63"/>
            <p:cNvSpPr/>
            <p:nvPr/>
          </p:nvSpPr>
          <p:spPr>
            <a:xfrm>
              <a:off x="2422547" y="4564761"/>
              <a:ext cx="52109" cy="52276"/>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63"/>
            <p:cNvSpPr/>
            <p:nvPr/>
          </p:nvSpPr>
          <p:spPr>
            <a:xfrm>
              <a:off x="2502603" y="4371023"/>
              <a:ext cx="52276" cy="52276"/>
            </a:xfrm>
            <a:custGeom>
              <a:rect b="b" l="l" r="r" t="t"/>
              <a:pathLst>
                <a:path extrusionOk="0" h="939" w="939">
                  <a:moveTo>
                    <a:pt x="468" y="0"/>
                  </a:moveTo>
                  <a:cubicBezTo>
                    <a:pt x="209" y="0"/>
                    <a:pt x="0" y="212"/>
                    <a:pt x="0" y="471"/>
                  </a:cubicBezTo>
                  <a:cubicBezTo>
                    <a:pt x="0" y="730"/>
                    <a:pt x="209" y="939"/>
                    <a:pt x="468" y="939"/>
                  </a:cubicBezTo>
                  <a:cubicBezTo>
                    <a:pt x="727" y="939"/>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63"/>
            <p:cNvSpPr/>
            <p:nvPr/>
          </p:nvSpPr>
          <p:spPr>
            <a:xfrm>
              <a:off x="2502603" y="4564761"/>
              <a:ext cx="52276" cy="52276"/>
            </a:xfrm>
            <a:custGeom>
              <a:rect b="b" l="l" r="r" t="t"/>
              <a:pathLst>
                <a:path extrusionOk="0" h="939" w="939">
                  <a:moveTo>
                    <a:pt x="468" y="1"/>
                  </a:moveTo>
                  <a:cubicBezTo>
                    <a:pt x="209" y="1"/>
                    <a:pt x="0" y="212"/>
                    <a:pt x="0" y="471"/>
                  </a:cubicBezTo>
                  <a:cubicBezTo>
                    <a:pt x="0" y="731"/>
                    <a:pt x="209" y="939"/>
                    <a:pt x="468" y="939"/>
                  </a:cubicBezTo>
                  <a:cubicBezTo>
                    <a:pt x="727" y="939"/>
                    <a:pt x="939" y="731"/>
                    <a:pt x="939" y="471"/>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63"/>
            <p:cNvSpPr/>
            <p:nvPr/>
          </p:nvSpPr>
          <p:spPr>
            <a:xfrm>
              <a:off x="2160164" y="4384941"/>
              <a:ext cx="59625" cy="52276"/>
            </a:xfrm>
            <a:custGeom>
              <a:rect b="b" l="l" r="r" t="t"/>
              <a:pathLst>
                <a:path extrusionOk="0" h="939" w="1071">
                  <a:moveTo>
                    <a:pt x="534" y="0"/>
                  </a:moveTo>
                  <a:cubicBezTo>
                    <a:pt x="452" y="0"/>
                    <a:pt x="368" y="22"/>
                    <a:pt x="292" y="67"/>
                  </a:cubicBezTo>
                  <a:cubicBezTo>
                    <a:pt x="71" y="202"/>
                    <a:pt x="1" y="487"/>
                    <a:pt x="132" y="711"/>
                  </a:cubicBezTo>
                  <a:cubicBezTo>
                    <a:pt x="221" y="857"/>
                    <a:pt x="376" y="938"/>
                    <a:pt x="536" y="938"/>
                  </a:cubicBezTo>
                  <a:cubicBezTo>
                    <a:pt x="618" y="938"/>
                    <a:pt x="700" y="917"/>
                    <a:pt x="776" y="871"/>
                  </a:cubicBezTo>
                  <a:cubicBezTo>
                    <a:pt x="1000" y="737"/>
                    <a:pt x="1070" y="448"/>
                    <a:pt x="936" y="228"/>
                  </a:cubicBezTo>
                  <a:cubicBezTo>
                    <a:pt x="849" y="82"/>
                    <a:pt x="694"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63"/>
            <p:cNvSpPr/>
            <p:nvPr/>
          </p:nvSpPr>
          <p:spPr>
            <a:xfrm>
              <a:off x="2259817" y="4551066"/>
              <a:ext cx="59792" cy="52221"/>
            </a:xfrm>
            <a:custGeom>
              <a:rect b="b" l="l" r="r" t="t"/>
              <a:pathLst>
                <a:path extrusionOk="0" h="938" w="1074">
                  <a:moveTo>
                    <a:pt x="535" y="0"/>
                  </a:moveTo>
                  <a:cubicBezTo>
                    <a:pt x="453" y="0"/>
                    <a:pt x="370" y="22"/>
                    <a:pt x="295" y="68"/>
                  </a:cubicBezTo>
                  <a:cubicBezTo>
                    <a:pt x="74" y="199"/>
                    <a:pt x="1" y="487"/>
                    <a:pt x="135" y="711"/>
                  </a:cubicBezTo>
                  <a:cubicBezTo>
                    <a:pt x="224" y="857"/>
                    <a:pt x="378" y="937"/>
                    <a:pt x="537" y="937"/>
                  </a:cubicBezTo>
                  <a:cubicBezTo>
                    <a:pt x="619" y="937"/>
                    <a:pt x="702" y="916"/>
                    <a:pt x="779" y="871"/>
                  </a:cubicBezTo>
                  <a:cubicBezTo>
                    <a:pt x="999" y="737"/>
                    <a:pt x="1073" y="449"/>
                    <a:pt x="939" y="228"/>
                  </a:cubicBezTo>
                  <a:cubicBezTo>
                    <a:pt x="850"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43" name="Google Shape;2143;p63"/>
          <p:cNvSpPr/>
          <p:nvPr/>
        </p:nvSpPr>
        <p:spPr>
          <a:xfrm rot="-1668375">
            <a:off x="8551298" y="2506413"/>
            <a:ext cx="393640" cy="556426"/>
          </a:xfrm>
          <a:custGeom>
            <a:rect b="b" l="l" r="r" t="t"/>
            <a:pathLst>
              <a:path extrusionOk="0" h="23134" w="16366">
                <a:moveTo>
                  <a:pt x="8182" y="0"/>
                </a:moveTo>
                <a:cubicBezTo>
                  <a:pt x="6781" y="0"/>
                  <a:pt x="5646" y="1136"/>
                  <a:pt x="5646" y="2539"/>
                </a:cubicBezTo>
                <a:cubicBezTo>
                  <a:pt x="5646" y="3320"/>
                  <a:pt x="5998" y="4021"/>
                  <a:pt x="6555" y="4486"/>
                </a:cubicBezTo>
                <a:cubicBezTo>
                  <a:pt x="6686" y="4595"/>
                  <a:pt x="6773" y="4751"/>
                  <a:pt x="6773" y="4921"/>
                </a:cubicBezTo>
                <a:lnTo>
                  <a:pt x="6773" y="6224"/>
                </a:lnTo>
                <a:cubicBezTo>
                  <a:pt x="6773" y="6525"/>
                  <a:pt x="6526" y="6772"/>
                  <a:pt x="6225" y="6772"/>
                </a:cubicBezTo>
                <a:lnTo>
                  <a:pt x="1131" y="6772"/>
                </a:lnTo>
                <a:cubicBezTo>
                  <a:pt x="507" y="6772"/>
                  <a:pt x="1" y="7275"/>
                  <a:pt x="1" y="7899"/>
                </a:cubicBezTo>
                <a:lnTo>
                  <a:pt x="1" y="22003"/>
                </a:lnTo>
                <a:cubicBezTo>
                  <a:pt x="1" y="22627"/>
                  <a:pt x="507" y="23133"/>
                  <a:pt x="1131" y="23133"/>
                </a:cubicBezTo>
                <a:lnTo>
                  <a:pt x="15235" y="23133"/>
                </a:lnTo>
                <a:cubicBezTo>
                  <a:pt x="15859" y="23133"/>
                  <a:pt x="16365" y="22627"/>
                  <a:pt x="16365" y="22003"/>
                </a:cubicBezTo>
                <a:lnTo>
                  <a:pt x="16365" y="16909"/>
                </a:lnTo>
                <a:cubicBezTo>
                  <a:pt x="16365" y="16608"/>
                  <a:pt x="16119" y="16361"/>
                  <a:pt x="15818" y="16361"/>
                </a:cubicBezTo>
                <a:lnTo>
                  <a:pt x="14515" y="16361"/>
                </a:lnTo>
                <a:cubicBezTo>
                  <a:pt x="14342" y="16361"/>
                  <a:pt x="14188" y="16448"/>
                  <a:pt x="14079" y="16579"/>
                </a:cubicBezTo>
                <a:cubicBezTo>
                  <a:pt x="13612" y="17136"/>
                  <a:pt x="12914" y="17488"/>
                  <a:pt x="12133" y="17488"/>
                </a:cubicBezTo>
                <a:cubicBezTo>
                  <a:pt x="10551" y="17488"/>
                  <a:pt x="9309" y="16044"/>
                  <a:pt x="9651" y="14405"/>
                </a:cubicBezTo>
                <a:cubicBezTo>
                  <a:pt x="9859" y="13406"/>
                  <a:pt x="10692" y="12615"/>
                  <a:pt x="11697" y="12449"/>
                </a:cubicBezTo>
                <a:cubicBezTo>
                  <a:pt x="11845" y="12424"/>
                  <a:pt x="11992" y="12412"/>
                  <a:pt x="12135" y="12412"/>
                </a:cubicBezTo>
                <a:cubicBezTo>
                  <a:pt x="12916" y="12412"/>
                  <a:pt x="13614" y="12766"/>
                  <a:pt x="14079" y="13323"/>
                </a:cubicBezTo>
                <a:cubicBezTo>
                  <a:pt x="14188" y="13454"/>
                  <a:pt x="14342" y="13540"/>
                  <a:pt x="14515" y="13540"/>
                </a:cubicBezTo>
                <a:lnTo>
                  <a:pt x="15818" y="13540"/>
                </a:lnTo>
                <a:cubicBezTo>
                  <a:pt x="16119" y="13540"/>
                  <a:pt x="16365" y="13294"/>
                  <a:pt x="16365" y="12993"/>
                </a:cubicBezTo>
                <a:lnTo>
                  <a:pt x="16365" y="6769"/>
                </a:lnTo>
                <a:lnTo>
                  <a:pt x="10141" y="6772"/>
                </a:lnTo>
                <a:cubicBezTo>
                  <a:pt x="9840" y="6772"/>
                  <a:pt x="9593" y="6525"/>
                  <a:pt x="9593" y="6224"/>
                </a:cubicBezTo>
                <a:lnTo>
                  <a:pt x="9593" y="4921"/>
                </a:lnTo>
                <a:cubicBezTo>
                  <a:pt x="9593" y="4748"/>
                  <a:pt x="9680" y="4595"/>
                  <a:pt x="9811" y="4486"/>
                </a:cubicBezTo>
                <a:cubicBezTo>
                  <a:pt x="10471" y="3935"/>
                  <a:pt x="10845" y="3058"/>
                  <a:pt x="10689" y="2104"/>
                </a:cubicBezTo>
                <a:cubicBezTo>
                  <a:pt x="10519" y="1098"/>
                  <a:pt x="9728" y="266"/>
                  <a:pt x="8729" y="58"/>
                </a:cubicBezTo>
                <a:cubicBezTo>
                  <a:pt x="8544" y="19"/>
                  <a:pt x="8361" y="0"/>
                  <a:pt x="8182"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7" name="Shape 2147"/>
        <p:cNvGrpSpPr/>
        <p:nvPr/>
      </p:nvGrpSpPr>
      <p:grpSpPr>
        <a:xfrm>
          <a:off x="0" y="0"/>
          <a:ext cx="0" cy="0"/>
          <a:chOff x="0" y="0"/>
          <a:chExt cx="0" cy="0"/>
        </a:xfrm>
      </p:grpSpPr>
      <p:sp>
        <p:nvSpPr>
          <p:cNvPr id="2148" name="Google Shape;2148;p64"/>
          <p:cNvSpPr/>
          <p:nvPr/>
        </p:nvSpPr>
        <p:spPr>
          <a:xfrm>
            <a:off x="5702962" y="3212172"/>
            <a:ext cx="1006523" cy="1091552"/>
          </a:xfrm>
          <a:custGeom>
            <a:rect b="b" l="l" r="r" t="t"/>
            <a:pathLst>
              <a:path extrusionOk="0" h="1455402" w="1342031">
                <a:moveTo>
                  <a:pt x="1342032" y="944471"/>
                </a:moveTo>
                <a:cubicBezTo>
                  <a:pt x="983787" y="1222076"/>
                  <a:pt x="641575" y="1377054"/>
                  <a:pt x="430198" y="1455402"/>
                </a:cubicBezTo>
                <a:lnTo>
                  <a:pt x="0" y="595483"/>
                </a:lnTo>
                <a:cubicBezTo>
                  <a:pt x="21662" y="588326"/>
                  <a:pt x="41130" y="581741"/>
                  <a:pt x="58117" y="575920"/>
                </a:cubicBezTo>
                <a:cubicBezTo>
                  <a:pt x="213381" y="522956"/>
                  <a:pt x="521620" y="394221"/>
                  <a:pt x="841406" y="126445"/>
                </a:cubicBezTo>
                <a:cubicBezTo>
                  <a:pt x="880246" y="93903"/>
                  <a:pt x="927674" y="51819"/>
                  <a:pt x="980447" y="0"/>
                </a:cubicBezTo>
                <a:lnTo>
                  <a:pt x="1342032" y="944471"/>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49" name="Google Shape;2149;p64"/>
          <p:cNvSpPr/>
          <p:nvPr/>
        </p:nvSpPr>
        <p:spPr>
          <a:xfrm>
            <a:off x="3340354" y="872325"/>
            <a:ext cx="1293386" cy="822190"/>
          </a:xfrm>
          <a:custGeom>
            <a:rect b="b" l="l" r="r" t="t"/>
            <a:pathLst>
              <a:path extrusionOk="0" h="1096254" w="1724515">
                <a:moveTo>
                  <a:pt x="1724515" y="928247"/>
                </a:moveTo>
                <a:cubicBezTo>
                  <a:pt x="1583947" y="977489"/>
                  <a:pt x="1437176" y="1020910"/>
                  <a:pt x="1284869" y="1051161"/>
                </a:cubicBezTo>
                <a:cubicBezTo>
                  <a:pt x="862305" y="1134853"/>
                  <a:pt x="475909" y="1102312"/>
                  <a:pt x="103733" y="951341"/>
                </a:cubicBezTo>
                <a:lnTo>
                  <a:pt x="0" y="909257"/>
                </a:lnTo>
                <a:lnTo>
                  <a:pt x="347174" y="21376"/>
                </a:lnTo>
                <a:lnTo>
                  <a:pt x="456919" y="65942"/>
                </a:lnTo>
                <a:cubicBezTo>
                  <a:pt x="798653" y="204506"/>
                  <a:pt x="1137907" y="131121"/>
                  <a:pt x="1487658" y="0"/>
                </a:cubicBezTo>
                <a:lnTo>
                  <a:pt x="1724515" y="928247"/>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0" name="Google Shape;2150;p64"/>
          <p:cNvSpPr/>
          <p:nvPr/>
        </p:nvSpPr>
        <p:spPr>
          <a:xfrm>
            <a:off x="5636166" y="574225"/>
            <a:ext cx="1008125" cy="1280002"/>
          </a:xfrm>
          <a:custGeom>
            <a:rect b="b" l="l" r="r" t="t"/>
            <a:pathLst>
              <a:path extrusionOk="0" h="1706669" w="1344167">
                <a:moveTo>
                  <a:pt x="392218" y="1706669"/>
                </a:moveTo>
                <a:cubicBezTo>
                  <a:pt x="395653" y="1674319"/>
                  <a:pt x="397275" y="1646930"/>
                  <a:pt x="397466" y="1626413"/>
                </a:cubicBezTo>
                <a:cubicBezTo>
                  <a:pt x="401378" y="1258053"/>
                  <a:pt x="267586" y="1020719"/>
                  <a:pt x="0" y="921090"/>
                </a:cubicBezTo>
                <a:lnTo>
                  <a:pt x="250695" y="0"/>
                </a:lnTo>
                <a:cubicBezTo>
                  <a:pt x="276652" y="7825"/>
                  <a:pt x="302418" y="16414"/>
                  <a:pt x="327898" y="25957"/>
                </a:cubicBezTo>
                <a:cubicBezTo>
                  <a:pt x="653886" y="147248"/>
                  <a:pt x="919468" y="365020"/>
                  <a:pt x="1096014" y="655795"/>
                </a:cubicBezTo>
                <a:cubicBezTo>
                  <a:pt x="1264447" y="933210"/>
                  <a:pt x="1347948" y="1263206"/>
                  <a:pt x="1344036" y="1636433"/>
                </a:cubicBezTo>
                <a:lnTo>
                  <a:pt x="392218" y="1706669"/>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1" name="Google Shape;2151;p64"/>
          <p:cNvSpPr/>
          <p:nvPr/>
        </p:nvSpPr>
        <p:spPr>
          <a:xfrm>
            <a:off x="2159337" y="2452574"/>
            <a:ext cx="1087186" cy="934951"/>
          </a:xfrm>
          <a:custGeom>
            <a:rect b="b" l="l" r="r" t="t"/>
            <a:pathLst>
              <a:path extrusionOk="0" h="1246601" w="1449581">
                <a:moveTo>
                  <a:pt x="1449581" y="1182282"/>
                </a:moveTo>
                <a:lnTo>
                  <a:pt x="505111" y="1246601"/>
                </a:lnTo>
                <a:cubicBezTo>
                  <a:pt x="494709" y="1091528"/>
                  <a:pt x="284095" y="881868"/>
                  <a:pt x="80352" y="679175"/>
                </a:cubicBezTo>
                <a:cubicBezTo>
                  <a:pt x="54013" y="652932"/>
                  <a:pt x="27102" y="626211"/>
                  <a:pt x="0" y="598823"/>
                </a:cubicBezTo>
                <a:lnTo>
                  <a:pt x="745308" y="0"/>
                </a:lnTo>
                <a:cubicBezTo>
                  <a:pt x="1059273" y="312342"/>
                  <a:pt x="1414940" y="666387"/>
                  <a:pt x="1449581" y="1182282"/>
                </a:cubicBez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2" name="Google Shape;2152;p64"/>
          <p:cNvSpPr/>
          <p:nvPr/>
        </p:nvSpPr>
        <p:spPr>
          <a:xfrm>
            <a:off x="1346817" y="3787472"/>
            <a:ext cx="1249273" cy="801969"/>
          </a:xfrm>
          <a:custGeom>
            <a:rect b="b" l="l" r="r" t="t"/>
            <a:pathLst>
              <a:path extrusionOk="0" h="1069292" w="1665698">
                <a:moveTo>
                  <a:pt x="1665699" y="793405"/>
                </a:moveTo>
                <a:cubicBezTo>
                  <a:pt x="1511675" y="868222"/>
                  <a:pt x="1339137" y="929584"/>
                  <a:pt x="1149041" y="977299"/>
                </a:cubicBezTo>
                <a:cubicBezTo>
                  <a:pt x="873057" y="1046580"/>
                  <a:pt x="626180" y="1069293"/>
                  <a:pt x="494009" y="1069293"/>
                </a:cubicBezTo>
                <a:cubicBezTo>
                  <a:pt x="474160" y="1069293"/>
                  <a:pt x="456887" y="1068816"/>
                  <a:pt x="442477" y="1067862"/>
                </a:cubicBezTo>
                <a:cubicBezTo>
                  <a:pt x="181572" y="1050589"/>
                  <a:pt x="-15968" y="823465"/>
                  <a:pt x="1018" y="560556"/>
                </a:cubicBezTo>
                <a:cubicBezTo>
                  <a:pt x="18005" y="299841"/>
                  <a:pt x="239689" y="101633"/>
                  <a:pt x="497731" y="115184"/>
                </a:cubicBezTo>
                <a:lnTo>
                  <a:pt x="500690" y="115184"/>
                </a:lnTo>
                <a:cubicBezTo>
                  <a:pt x="591730" y="115184"/>
                  <a:pt x="848818" y="84169"/>
                  <a:pt x="1092069" y="0"/>
                </a:cubicBezTo>
                <a:lnTo>
                  <a:pt x="1665699" y="793405"/>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3" name="Google Shape;2153;p64"/>
          <p:cNvSpPr/>
          <p:nvPr/>
        </p:nvSpPr>
        <p:spPr>
          <a:xfrm>
            <a:off x="5047787" y="2338344"/>
            <a:ext cx="1114526" cy="808411"/>
          </a:xfrm>
          <a:custGeom>
            <a:rect b="b" l="l" r="r" t="t"/>
            <a:pathLst>
              <a:path extrusionOk="0" h="1077881" w="1486035">
                <a:moveTo>
                  <a:pt x="1486036" y="727940"/>
                </a:moveTo>
                <a:cubicBezTo>
                  <a:pt x="1204517" y="952868"/>
                  <a:pt x="845223" y="1074064"/>
                  <a:pt x="430962" y="1077786"/>
                </a:cubicBezTo>
                <a:cubicBezTo>
                  <a:pt x="426286" y="1077786"/>
                  <a:pt x="421705" y="1077882"/>
                  <a:pt x="417029" y="1077882"/>
                </a:cubicBezTo>
                <a:cubicBezTo>
                  <a:pt x="262432" y="1077882"/>
                  <a:pt x="124059" y="1054501"/>
                  <a:pt x="0" y="1019287"/>
                </a:cubicBezTo>
                <a:lnTo>
                  <a:pt x="307857" y="112989"/>
                </a:lnTo>
                <a:cubicBezTo>
                  <a:pt x="343071" y="119860"/>
                  <a:pt x="379239" y="123582"/>
                  <a:pt x="417220" y="123582"/>
                </a:cubicBezTo>
                <a:cubicBezTo>
                  <a:pt x="419033" y="123582"/>
                  <a:pt x="420751" y="123582"/>
                  <a:pt x="422469" y="123486"/>
                </a:cubicBezTo>
                <a:cubicBezTo>
                  <a:pt x="611706" y="121769"/>
                  <a:pt x="758859" y="82452"/>
                  <a:pt x="873661" y="0"/>
                </a:cubicBezTo>
                <a:lnTo>
                  <a:pt x="1486036" y="727940"/>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4" name="Google Shape;2154;p64"/>
          <p:cNvSpPr/>
          <p:nvPr/>
        </p:nvSpPr>
        <p:spPr>
          <a:xfrm>
            <a:off x="3598731" y="2170292"/>
            <a:ext cx="908612" cy="858225"/>
          </a:xfrm>
          <a:custGeom>
            <a:rect b="b" l="l" r="r" t="t"/>
            <a:pathLst>
              <a:path extrusionOk="0" h="1144300" w="1211483">
                <a:moveTo>
                  <a:pt x="1211483" y="927961"/>
                </a:moveTo>
                <a:cubicBezTo>
                  <a:pt x="1050684" y="945615"/>
                  <a:pt x="918036" y="1020910"/>
                  <a:pt x="881391" y="1115194"/>
                </a:cubicBezTo>
                <a:cubicBezTo>
                  <a:pt x="877574" y="1124833"/>
                  <a:pt x="874234" y="1134567"/>
                  <a:pt x="871276" y="1144301"/>
                </a:cubicBezTo>
                <a:lnTo>
                  <a:pt x="0" y="767066"/>
                </a:lnTo>
                <a:cubicBezTo>
                  <a:pt x="152020" y="375898"/>
                  <a:pt x="518471" y="90467"/>
                  <a:pt x="973958" y="0"/>
                </a:cubicBezTo>
                <a:lnTo>
                  <a:pt x="1211483" y="927961"/>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5" name="Google Shape;2155;p64"/>
          <p:cNvSpPr/>
          <p:nvPr/>
        </p:nvSpPr>
        <p:spPr>
          <a:xfrm>
            <a:off x="3823540" y="3447216"/>
            <a:ext cx="1106367" cy="993998"/>
          </a:xfrm>
          <a:custGeom>
            <a:rect b="b" l="l" r="r" t="t"/>
            <a:pathLst>
              <a:path extrusionOk="0" h="1325331" w="1475156">
                <a:moveTo>
                  <a:pt x="1475157" y="359771"/>
                </a:moveTo>
                <a:lnTo>
                  <a:pt x="1475157" y="1325331"/>
                </a:lnTo>
                <a:cubicBezTo>
                  <a:pt x="1447100" y="1321609"/>
                  <a:pt x="1418853" y="1317411"/>
                  <a:pt x="1390319" y="1312735"/>
                </a:cubicBezTo>
                <a:cubicBezTo>
                  <a:pt x="1024345" y="1252804"/>
                  <a:pt x="421610" y="1154130"/>
                  <a:pt x="0" y="631078"/>
                </a:cubicBezTo>
                <a:lnTo>
                  <a:pt x="712098" y="0"/>
                </a:lnTo>
                <a:cubicBezTo>
                  <a:pt x="891412" y="246877"/>
                  <a:pt x="1194497" y="312629"/>
                  <a:pt x="1475157" y="359771"/>
                </a:cubicBez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6" name="Google Shape;2156;p64"/>
          <p:cNvSpPr/>
          <p:nvPr/>
        </p:nvSpPr>
        <p:spPr>
          <a:xfrm>
            <a:off x="6839963" y="1827889"/>
            <a:ext cx="934379" cy="1151601"/>
          </a:xfrm>
          <a:custGeom>
            <a:rect b="b" l="l" r="r" t="t"/>
            <a:pathLst>
              <a:path extrusionOk="0" h="1535468" w="1245838">
                <a:moveTo>
                  <a:pt x="1245838" y="0"/>
                </a:moveTo>
                <a:cubicBezTo>
                  <a:pt x="1242307" y="39031"/>
                  <a:pt x="1238299" y="77966"/>
                  <a:pt x="1233814" y="116902"/>
                </a:cubicBezTo>
                <a:cubicBezTo>
                  <a:pt x="1195451" y="448712"/>
                  <a:pt x="1137430" y="950101"/>
                  <a:pt x="845891" y="1535468"/>
                </a:cubicBezTo>
                <a:lnTo>
                  <a:pt x="0" y="1107178"/>
                </a:lnTo>
                <a:cubicBezTo>
                  <a:pt x="187425" y="730993"/>
                  <a:pt x="245923" y="392122"/>
                  <a:pt x="279324" y="125681"/>
                </a:cubicBezTo>
                <a:lnTo>
                  <a:pt x="1245838" y="0"/>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7" name="Google Shape;2157;p64"/>
          <p:cNvSpPr/>
          <p:nvPr/>
        </p:nvSpPr>
        <p:spPr>
          <a:xfrm>
            <a:off x="4449566" y="533907"/>
            <a:ext cx="1374620" cy="1034603"/>
          </a:xfrm>
          <a:custGeom>
            <a:rect b="b" l="l" r="r" t="t"/>
            <a:pathLst>
              <a:path extrusionOk="0" h="1379470" w="1832827">
                <a:moveTo>
                  <a:pt x="1832828" y="53758"/>
                </a:moveTo>
                <a:lnTo>
                  <a:pt x="1582133" y="974848"/>
                </a:lnTo>
                <a:cubicBezTo>
                  <a:pt x="1387265" y="902321"/>
                  <a:pt x="1064331" y="1039836"/>
                  <a:pt x="722500" y="1185366"/>
                </a:cubicBezTo>
                <a:cubicBezTo>
                  <a:pt x="571148" y="1249877"/>
                  <a:pt x="408822" y="1319064"/>
                  <a:pt x="236857" y="1379471"/>
                </a:cubicBezTo>
                <a:lnTo>
                  <a:pt x="0" y="451224"/>
                </a:lnTo>
                <a:cubicBezTo>
                  <a:pt x="1909" y="450556"/>
                  <a:pt x="3722" y="449792"/>
                  <a:pt x="5631" y="449124"/>
                </a:cubicBezTo>
                <a:cubicBezTo>
                  <a:pt x="120528" y="405799"/>
                  <a:pt x="236571" y="356366"/>
                  <a:pt x="354236" y="306266"/>
                </a:cubicBezTo>
                <a:cubicBezTo>
                  <a:pt x="581836" y="209404"/>
                  <a:pt x="817262" y="109107"/>
                  <a:pt x="1056219" y="51277"/>
                </a:cubicBezTo>
                <a:cubicBezTo>
                  <a:pt x="1309585" y="-9989"/>
                  <a:pt x="1538808" y="-16478"/>
                  <a:pt x="1752094" y="32477"/>
                </a:cubicBezTo>
                <a:cubicBezTo>
                  <a:pt x="1779292" y="38680"/>
                  <a:pt x="1806203" y="45742"/>
                  <a:pt x="1832828" y="53758"/>
                </a:cubicBez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8" name="Google Shape;2158;p64"/>
          <p:cNvSpPr/>
          <p:nvPr/>
        </p:nvSpPr>
        <p:spPr>
          <a:xfrm>
            <a:off x="2207506" y="607066"/>
            <a:ext cx="1393229" cy="947201"/>
          </a:xfrm>
          <a:custGeom>
            <a:rect b="b" l="l" r="r" t="t"/>
            <a:pathLst>
              <a:path extrusionOk="0" h="1262935" w="1857639">
                <a:moveTo>
                  <a:pt x="1857640" y="375055"/>
                </a:moveTo>
                <a:lnTo>
                  <a:pt x="1510465" y="1262935"/>
                </a:lnTo>
                <a:lnTo>
                  <a:pt x="1503881" y="1260263"/>
                </a:lnTo>
                <a:cubicBezTo>
                  <a:pt x="797508" y="973401"/>
                  <a:pt x="651119" y="941909"/>
                  <a:pt x="509405" y="976264"/>
                </a:cubicBezTo>
                <a:lnTo>
                  <a:pt x="0" y="157093"/>
                </a:lnTo>
                <a:cubicBezTo>
                  <a:pt x="20136" y="145928"/>
                  <a:pt x="40844" y="135335"/>
                  <a:pt x="61934" y="125315"/>
                </a:cubicBezTo>
                <a:cubicBezTo>
                  <a:pt x="335437" y="-4565"/>
                  <a:pt x="596437" y="-32049"/>
                  <a:pt x="908303" y="36183"/>
                </a:cubicBezTo>
                <a:cubicBezTo>
                  <a:pt x="1157661" y="90769"/>
                  <a:pt x="1436126" y="203854"/>
                  <a:pt x="1857640" y="375055"/>
                </a:cubicBez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9" name="Google Shape;2159;p64"/>
          <p:cNvSpPr/>
          <p:nvPr/>
        </p:nvSpPr>
        <p:spPr>
          <a:xfrm>
            <a:off x="2159337" y="3339285"/>
            <a:ext cx="1089767" cy="1043240"/>
          </a:xfrm>
          <a:custGeom>
            <a:rect b="b" l="l" r="r" t="t"/>
            <a:pathLst>
              <a:path extrusionOk="0" h="1390987" w="1453023">
                <a:moveTo>
                  <a:pt x="1064044" y="1047916"/>
                </a:moveTo>
                <a:cubicBezTo>
                  <a:pt x="930728" y="1182663"/>
                  <a:pt x="766684" y="1297275"/>
                  <a:pt x="573629" y="1390987"/>
                </a:cubicBezTo>
                <a:lnTo>
                  <a:pt x="0" y="597582"/>
                </a:lnTo>
                <a:cubicBezTo>
                  <a:pt x="155837" y="543569"/>
                  <a:pt x="305948" y="467798"/>
                  <a:pt x="403192" y="364352"/>
                </a:cubicBezTo>
                <a:cubicBezTo>
                  <a:pt x="483066" y="279419"/>
                  <a:pt x="513509" y="189715"/>
                  <a:pt x="505111" y="64320"/>
                </a:cubicBezTo>
                <a:lnTo>
                  <a:pt x="1449581" y="0"/>
                </a:lnTo>
                <a:cubicBezTo>
                  <a:pt x="1476683" y="403382"/>
                  <a:pt x="1343368" y="765825"/>
                  <a:pt x="1064044" y="1047916"/>
                </a:cubicBez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0" name="Google Shape;2160;p64"/>
          <p:cNvSpPr/>
          <p:nvPr/>
        </p:nvSpPr>
        <p:spPr>
          <a:xfrm>
            <a:off x="5703033" y="1801550"/>
            <a:ext cx="947691" cy="1082748"/>
          </a:xfrm>
          <a:custGeom>
            <a:rect b="b" l="l" r="r" t="t"/>
            <a:pathLst>
              <a:path extrusionOk="0" h="1443664" w="1263588">
                <a:moveTo>
                  <a:pt x="1263589" y="0"/>
                </a:moveTo>
                <a:cubicBezTo>
                  <a:pt x="1262348" y="111749"/>
                  <a:pt x="1243071" y="507115"/>
                  <a:pt x="1043145" y="904485"/>
                </a:cubicBezTo>
                <a:cubicBezTo>
                  <a:pt x="933496" y="1122447"/>
                  <a:pt x="788156" y="1303287"/>
                  <a:pt x="612375" y="1443664"/>
                </a:cubicBezTo>
                <a:lnTo>
                  <a:pt x="0" y="715725"/>
                </a:lnTo>
                <a:cubicBezTo>
                  <a:pt x="81498" y="657131"/>
                  <a:pt x="146581" y="576874"/>
                  <a:pt x="198876" y="472855"/>
                </a:cubicBezTo>
                <a:cubicBezTo>
                  <a:pt x="268827" y="333814"/>
                  <a:pt x="300414" y="175877"/>
                  <a:pt x="311770" y="70236"/>
                </a:cubicBezTo>
                <a:lnTo>
                  <a:pt x="1263589" y="0"/>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1" name="Google Shape;2161;p64"/>
          <p:cNvSpPr/>
          <p:nvPr/>
        </p:nvSpPr>
        <p:spPr>
          <a:xfrm>
            <a:off x="4329200" y="2150458"/>
            <a:ext cx="949480" cy="952350"/>
          </a:xfrm>
          <a:custGeom>
            <a:rect b="b" l="l" r="r" t="t"/>
            <a:pathLst>
              <a:path extrusionOk="0" h="1269800" w="1265973">
                <a:moveTo>
                  <a:pt x="1265974" y="363503"/>
                </a:moveTo>
                <a:lnTo>
                  <a:pt x="958116" y="1269801"/>
                </a:lnTo>
                <a:cubicBezTo>
                  <a:pt x="761340" y="1213975"/>
                  <a:pt x="600922" y="1128183"/>
                  <a:pt x="469802" y="1058137"/>
                </a:cubicBezTo>
                <a:cubicBezTo>
                  <a:pt x="404718" y="1023305"/>
                  <a:pt x="269303" y="950779"/>
                  <a:pt x="237525" y="954405"/>
                </a:cubicBezTo>
                <a:lnTo>
                  <a:pt x="0" y="26444"/>
                </a:lnTo>
                <a:cubicBezTo>
                  <a:pt x="44089" y="17664"/>
                  <a:pt x="89036" y="10794"/>
                  <a:pt x="134747" y="5736"/>
                </a:cubicBezTo>
                <a:cubicBezTo>
                  <a:pt x="455678" y="-29669"/>
                  <a:pt x="709426" y="106033"/>
                  <a:pt x="913264" y="215014"/>
                </a:cubicBezTo>
                <a:cubicBezTo>
                  <a:pt x="1041045" y="283341"/>
                  <a:pt x="1148308" y="340695"/>
                  <a:pt x="1265974" y="363503"/>
                </a:cubicBez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2" name="Google Shape;2162;p64"/>
          <p:cNvSpPr/>
          <p:nvPr/>
        </p:nvSpPr>
        <p:spPr>
          <a:xfrm>
            <a:off x="3527933" y="2745591"/>
            <a:ext cx="829681" cy="1174934"/>
          </a:xfrm>
          <a:custGeom>
            <a:rect b="b" l="l" r="r" t="t"/>
            <a:pathLst>
              <a:path extrusionOk="0" h="1566578" w="1106241">
                <a:moveTo>
                  <a:pt x="1106241" y="935500"/>
                </a:moveTo>
                <a:lnTo>
                  <a:pt x="394143" y="1566579"/>
                </a:lnTo>
                <a:cubicBezTo>
                  <a:pt x="376584" y="1544916"/>
                  <a:pt x="359406" y="1522490"/>
                  <a:pt x="342610" y="1499396"/>
                </a:cubicBezTo>
                <a:cubicBezTo>
                  <a:pt x="233534" y="1349284"/>
                  <a:pt x="148411" y="1187435"/>
                  <a:pt x="89435" y="1018333"/>
                </a:cubicBezTo>
                <a:cubicBezTo>
                  <a:pt x="-31475" y="671636"/>
                  <a:pt x="-29757" y="319500"/>
                  <a:pt x="94397" y="0"/>
                </a:cubicBezTo>
                <a:lnTo>
                  <a:pt x="965673" y="377235"/>
                </a:lnTo>
                <a:cubicBezTo>
                  <a:pt x="894864" y="607985"/>
                  <a:pt x="1038868" y="842647"/>
                  <a:pt x="1106241" y="935500"/>
                </a:cubicBez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3" name="Google Shape;2163;p64"/>
          <p:cNvSpPr/>
          <p:nvPr/>
        </p:nvSpPr>
        <p:spPr>
          <a:xfrm>
            <a:off x="4929908" y="3658784"/>
            <a:ext cx="1095702" cy="800466"/>
          </a:xfrm>
          <a:custGeom>
            <a:rect b="b" l="l" r="r" t="t"/>
            <a:pathLst>
              <a:path extrusionOk="0" h="1067288" w="1460936">
                <a:moveTo>
                  <a:pt x="1460937" y="859919"/>
                </a:moveTo>
                <a:cubicBezTo>
                  <a:pt x="1436221" y="869176"/>
                  <a:pt x="1413222" y="877288"/>
                  <a:pt x="1392228" y="884445"/>
                </a:cubicBezTo>
                <a:cubicBezTo>
                  <a:pt x="1229042" y="940081"/>
                  <a:pt x="856007" y="1067193"/>
                  <a:pt x="366356" y="1067288"/>
                </a:cubicBezTo>
                <a:cubicBezTo>
                  <a:pt x="250313" y="1067288"/>
                  <a:pt x="127876" y="1060131"/>
                  <a:pt x="0" y="1043240"/>
                </a:cubicBezTo>
                <a:lnTo>
                  <a:pt x="0" y="77680"/>
                </a:lnTo>
                <a:cubicBezTo>
                  <a:pt x="22426" y="81497"/>
                  <a:pt x="44757" y="85123"/>
                  <a:pt x="66896" y="88750"/>
                </a:cubicBezTo>
                <a:cubicBezTo>
                  <a:pt x="493278" y="158509"/>
                  <a:pt x="844746" y="61075"/>
                  <a:pt x="1030739" y="0"/>
                </a:cubicBezTo>
                <a:lnTo>
                  <a:pt x="1460937" y="859919"/>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4" name="Google Shape;2164;p64"/>
          <p:cNvSpPr/>
          <p:nvPr/>
        </p:nvSpPr>
        <p:spPr>
          <a:xfrm>
            <a:off x="6438298" y="2658273"/>
            <a:ext cx="1036082" cy="1262252"/>
          </a:xfrm>
          <a:custGeom>
            <a:rect b="b" l="l" r="r" t="t"/>
            <a:pathLst>
              <a:path extrusionOk="0" h="1683002" w="1381443">
                <a:moveTo>
                  <a:pt x="1381444" y="428290"/>
                </a:moveTo>
                <a:cubicBezTo>
                  <a:pt x="1095917" y="1001347"/>
                  <a:pt x="725936" y="1381253"/>
                  <a:pt x="465698" y="1599120"/>
                </a:cubicBezTo>
                <a:cubicBezTo>
                  <a:pt x="430866" y="1628226"/>
                  <a:pt x="396130" y="1656187"/>
                  <a:pt x="361584" y="1683003"/>
                </a:cubicBezTo>
                <a:lnTo>
                  <a:pt x="0" y="738532"/>
                </a:lnTo>
                <a:cubicBezTo>
                  <a:pt x="159463" y="581837"/>
                  <a:pt x="367787" y="336581"/>
                  <a:pt x="535553" y="0"/>
                </a:cubicBezTo>
                <a:lnTo>
                  <a:pt x="1381444" y="428290"/>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5" name="Google Shape;2165;p64"/>
          <p:cNvSpPr/>
          <p:nvPr/>
        </p:nvSpPr>
        <p:spPr>
          <a:xfrm>
            <a:off x="7048253" y="663911"/>
            <a:ext cx="741998" cy="1264770"/>
          </a:xfrm>
          <a:custGeom>
            <a:rect b="b" l="l" r="r" t="t"/>
            <a:pathLst>
              <a:path extrusionOk="0" h="1686360" w="989330">
                <a:moveTo>
                  <a:pt x="968214" y="1560679"/>
                </a:moveTo>
                <a:lnTo>
                  <a:pt x="968118" y="1560679"/>
                </a:lnTo>
                <a:lnTo>
                  <a:pt x="1604" y="1686360"/>
                </a:lnTo>
                <a:cubicBezTo>
                  <a:pt x="6852" y="1644753"/>
                  <a:pt x="11433" y="1604959"/>
                  <a:pt x="15823" y="1567073"/>
                </a:cubicBezTo>
                <a:cubicBezTo>
                  <a:pt x="55140" y="1227247"/>
                  <a:pt x="51322" y="882554"/>
                  <a:pt x="4562" y="542728"/>
                </a:cubicBezTo>
                <a:cubicBezTo>
                  <a:pt x="-31415" y="281727"/>
                  <a:pt x="149329" y="40766"/>
                  <a:pt x="408230" y="4598"/>
                </a:cubicBezTo>
                <a:cubicBezTo>
                  <a:pt x="667227" y="-31665"/>
                  <a:pt x="906184" y="150511"/>
                  <a:pt x="942161" y="411607"/>
                </a:cubicBezTo>
                <a:cubicBezTo>
                  <a:pt x="994648" y="792563"/>
                  <a:pt x="1003332" y="1178578"/>
                  <a:pt x="968214" y="1560679"/>
                </a:cubicBez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6" name="Google Shape;2166;p64"/>
          <p:cNvSpPr/>
          <p:nvPr/>
        </p:nvSpPr>
        <p:spPr>
          <a:xfrm>
            <a:off x="1640456" y="731417"/>
            <a:ext cx="955635" cy="1150026"/>
          </a:xfrm>
          <a:custGeom>
            <a:rect b="b" l="l" r="r" t="t"/>
            <a:pathLst>
              <a:path extrusionOk="0" h="1533368" w="1274180">
                <a:moveTo>
                  <a:pt x="764776" y="0"/>
                </a:moveTo>
                <a:cubicBezTo>
                  <a:pt x="225692" y="296310"/>
                  <a:pt x="15460" y="964892"/>
                  <a:pt x="0" y="1505789"/>
                </a:cubicBezTo>
                <a:lnTo>
                  <a:pt x="946188" y="1533369"/>
                </a:lnTo>
                <a:cubicBezTo>
                  <a:pt x="830050" y="1163291"/>
                  <a:pt x="982738" y="908875"/>
                  <a:pt x="1230092" y="831577"/>
                </a:cubicBezTo>
                <a:cubicBezTo>
                  <a:pt x="1245170" y="826901"/>
                  <a:pt x="1259580" y="822702"/>
                  <a:pt x="1274181" y="819171"/>
                </a:cubicBezTo>
                <a:lnTo>
                  <a:pt x="764776" y="0"/>
                </a:ln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7" name="Google Shape;2167;p64"/>
          <p:cNvSpPr/>
          <p:nvPr/>
        </p:nvSpPr>
        <p:spPr>
          <a:xfrm>
            <a:off x="1639990" y="1860760"/>
            <a:ext cx="1084859" cy="1047463"/>
          </a:xfrm>
          <a:custGeom>
            <a:rect b="b" l="l" r="r" t="t"/>
            <a:pathLst>
              <a:path extrusionOk="0" h="1396617" w="1446479">
                <a:moveTo>
                  <a:pt x="1446480" y="797795"/>
                </a:moveTo>
                <a:lnTo>
                  <a:pt x="701171" y="1396618"/>
                </a:lnTo>
                <a:cubicBezTo>
                  <a:pt x="555545" y="1250228"/>
                  <a:pt x="401330" y="1086852"/>
                  <a:pt x="276508" y="900382"/>
                </a:cubicBezTo>
                <a:cubicBezTo>
                  <a:pt x="81831" y="609511"/>
                  <a:pt x="-8446" y="315014"/>
                  <a:pt x="620" y="0"/>
                </a:cubicBezTo>
                <a:lnTo>
                  <a:pt x="946808" y="27579"/>
                </a:lnTo>
                <a:cubicBezTo>
                  <a:pt x="1020957" y="263768"/>
                  <a:pt x="1130893" y="483639"/>
                  <a:pt x="1446480" y="797795"/>
                </a:cubicBezTo>
                <a:close/>
              </a:path>
            </a:pathLst>
          </a:cu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2168" name="Google Shape;2168;p64"/>
          <p:cNvGrpSpPr/>
          <p:nvPr/>
        </p:nvGrpSpPr>
        <p:grpSpPr>
          <a:xfrm>
            <a:off x="786575" y="678075"/>
            <a:ext cx="2959100" cy="2230150"/>
            <a:chOff x="-367027" y="3300600"/>
            <a:chExt cx="3945467" cy="2973533"/>
          </a:xfrm>
        </p:grpSpPr>
        <p:pic>
          <p:nvPicPr>
            <p:cNvPr id="2169" name="Google Shape;2169;p64"/>
            <p:cNvPicPr preferRelativeResize="0"/>
            <p:nvPr/>
          </p:nvPicPr>
          <p:blipFill>
            <a:blip r:embed="rId3">
              <a:alphaModFix/>
            </a:blip>
            <a:stretch>
              <a:fillRect/>
            </a:stretch>
          </p:blipFill>
          <p:spPr>
            <a:xfrm>
              <a:off x="-367027" y="5196267"/>
              <a:ext cx="839834" cy="1077866"/>
            </a:xfrm>
            <a:prstGeom prst="rect">
              <a:avLst/>
            </a:prstGeom>
            <a:noFill/>
            <a:ln>
              <a:noFill/>
            </a:ln>
            <a:effectLst>
              <a:outerShdw blurRad="57150" rotWithShape="0" algn="bl" dir="5400000" dist="19050">
                <a:srgbClr val="000000">
                  <a:alpha val="50000"/>
                </a:srgbClr>
              </a:outerShdw>
            </a:effectLst>
          </p:spPr>
        </p:pic>
        <p:sp>
          <p:nvSpPr>
            <p:cNvPr id="2170" name="Google Shape;2170;p64"/>
            <p:cNvSpPr/>
            <p:nvPr/>
          </p:nvSpPr>
          <p:spPr>
            <a:xfrm>
              <a:off x="147040" y="3300600"/>
              <a:ext cx="3431400" cy="1686300"/>
            </a:xfrm>
            <a:prstGeom prst="wedgeRectCallout">
              <a:avLst>
                <a:gd fmla="val -35222" name="adj1"/>
                <a:gd fmla="val 73768" name="adj2"/>
              </a:avLst>
            </a:prstGeom>
            <a:solidFill>
              <a:srgbClr val="FEFEFD"/>
            </a:solidFill>
            <a:ln cap="flat" cmpd="sng" w="9525">
              <a:solidFill>
                <a:srgbClr val="FEFEFD"/>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2171" name="Google Shape;2171;p64"/>
          <p:cNvSpPr txBox="1"/>
          <p:nvPr/>
        </p:nvSpPr>
        <p:spPr>
          <a:xfrm>
            <a:off x="1312001" y="767775"/>
            <a:ext cx="2181000" cy="1077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900">
                <a:solidFill>
                  <a:srgbClr val="292929"/>
                </a:solidFill>
                <a:latin typeface="Dela Gothic One"/>
                <a:ea typeface="Dela Gothic One"/>
                <a:cs typeface="Dela Gothic One"/>
                <a:sym typeface="Dela Gothic One"/>
              </a:rPr>
              <a:t>¿ Qué es el juego?</a:t>
            </a:r>
            <a:endParaRPr sz="2900">
              <a:solidFill>
                <a:srgbClr val="292929"/>
              </a:solidFill>
              <a:latin typeface="Dela Gothic One"/>
              <a:ea typeface="Dela Gothic One"/>
              <a:cs typeface="Dela Gothic One"/>
              <a:sym typeface="Dela Gothic One"/>
            </a:endParaRPr>
          </a:p>
        </p:txBody>
      </p:sp>
      <p:grpSp>
        <p:nvGrpSpPr>
          <p:cNvPr id="2172" name="Google Shape;2172;p64"/>
          <p:cNvGrpSpPr/>
          <p:nvPr/>
        </p:nvGrpSpPr>
        <p:grpSpPr>
          <a:xfrm>
            <a:off x="6644295" y="1746725"/>
            <a:ext cx="2227229" cy="1832724"/>
            <a:chOff x="1099250" y="3992776"/>
            <a:chExt cx="2478279" cy="1832724"/>
          </a:xfrm>
        </p:grpSpPr>
        <p:pic>
          <p:nvPicPr>
            <p:cNvPr id="2173" name="Google Shape;2173;p64"/>
            <p:cNvPicPr preferRelativeResize="0"/>
            <p:nvPr/>
          </p:nvPicPr>
          <p:blipFill>
            <a:blip r:embed="rId4">
              <a:alphaModFix/>
            </a:blip>
            <a:stretch>
              <a:fillRect/>
            </a:stretch>
          </p:blipFill>
          <p:spPr>
            <a:xfrm>
              <a:off x="1099250" y="5104075"/>
              <a:ext cx="688775" cy="721425"/>
            </a:xfrm>
            <a:prstGeom prst="rect">
              <a:avLst/>
            </a:prstGeom>
            <a:noFill/>
            <a:ln>
              <a:noFill/>
            </a:ln>
            <a:effectLst>
              <a:outerShdw blurRad="57150" rotWithShape="0" algn="bl" dir="5400000" dist="19050">
                <a:srgbClr val="000000">
                  <a:alpha val="50000"/>
                </a:srgbClr>
              </a:outerShdw>
            </a:effectLst>
          </p:spPr>
        </p:pic>
        <p:sp>
          <p:nvSpPr>
            <p:cNvPr id="2174" name="Google Shape;2174;p64"/>
            <p:cNvSpPr/>
            <p:nvPr/>
          </p:nvSpPr>
          <p:spPr>
            <a:xfrm>
              <a:off x="1788029" y="3992776"/>
              <a:ext cx="1789500" cy="1232700"/>
            </a:xfrm>
            <a:prstGeom prst="wedgeRectCallout">
              <a:avLst>
                <a:gd fmla="val -37116" name="adj1"/>
                <a:gd fmla="val 69096" name="adj2"/>
              </a:avLst>
            </a:prstGeom>
            <a:solidFill>
              <a:srgbClr val="FEFEFD"/>
            </a:solidFill>
            <a:ln cap="flat" cmpd="sng" w="9525">
              <a:solidFill>
                <a:srgbClr val="FEFEFD"/>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75" name="Google Shape;2175;p64"/>
          <p:cNvSpPr txBox="1"/>
          <p:nvPr/>
        </p:nvSpPr>
        <p:spPr>
          <a:xfrm>
            <a:off x="7235325" y="1818850"/>
            <a:ext cx="1636200" cy="1169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CC0000"/>
                </a:solidFill>
                <a:latin typeface="Dela Gothic One"/>
                <a:ea typeface="Dela Gothic One"/>
                <a:cs typeface="Dela Gothic One"/>
                <a:sym typeface="Dela Gothic One"/>
              </a:rPr>
              <a:t>JUGAR </a:t>
            </a:r>
            <a:endParaRPr sz="1600">
              <a:solidFill>
                <a:srgbClr val="CC0000"/>
              </a:solidFill>
              <a:latin typeface="Dela Gothic One"/>
              <a:ea typeface="Dela Gothic One"/>
              <a:cs typeface="Dela Gothic One"/>
              <a:sym typeface="Dela Gothic One"/>
            </a:endParaRPr>
          </a:p>
          <a:p>
            <a:pPr indent="0" lvl="0" marL="0" rtl="0" algn="ctr">
              <a:spcBef>
                <a:spcPts val="0"/>
              </a:spcBef>
              <a:spcAft>
                <a:spcPts val="0"/>
              </a:spcAft>
              <a:buNone/>
            </a:pPr>
            <a:r>
              <a:rPr lang="en" sz="1600">
                <a:solidFill>
                  <a:schemeClr val="dk1"/>
                </a:solidFill>
                <a:latin typeface="Dela Gothic One"/>
                <a:ea typeface="Dela Gothic One"/>
                <a:cs typeface="Dela Gothic One"/>
                <a:sym typeface="Dela Gothic One"/>
              </a:rPr>
              <a:t>ES UNA FORMA DE APRENDER</a:t>
            </a:r>
            <a:endParaRPr sz="1600">
              <a:solidFill>
                <a:schemeClr val="dk1"/>
              </a:solidFill>
              <a:latin typeface="Dela Gothic One"/>
              <a:ea typeface="Dela Gothic One"/>
              <a:cs typeface="Dela Gothic One"/>
              <a:sym typeface="Dela Gothic One"/>
            </a:endParaRPr>
          </a:p>
        </p:txBody>
      </p:sp>
      <p:sp>
        <p:nvSpPr>
          <p:cNvPr id="2176" name="Google Shape;2176;p64">
            <a:hlinkClick r:id="rId5"/>
          </p:cNvPr>
          <p:cNvSpPr txBox="1"/>
          <p:nvPr/>
        </p:nvSpPr>
        <p:spPr>
          <a:xfrm>
            <a:off x="735775" y="3065250"/>
            <a:ext cx="947700" cy="5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FFFFFF"/>
                </a:solidFill>
                <a:latin typeface="Patrick Hand"/>
                <a:ea typeface="Patrick Hand"/>
                <a:cs typeface="Patrick Hand"/>
                <a:sym typeface="Patrick Hand"/>
              </a:rPr>
              <a:t>INICIO</a:t>
            </a:r>
            <a:endParaRPr b="1" sz="2400">
              <a:solidFill>
                <a:srgbClr val="FFFFFF"/>
              </a:solidFill>
              <a:latin typeface="Patrick Hand"/>
              <a:ea typeface="Patrick Hand"/>
              <a:cs typeface="Patrick Hand"/>
              <a:sym typeface="Patrick Ha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0" name="Shape 2180"/>
        <p:cNvGrpSpPr/>
        <p:nvPr/>
      </p:nvGrpSpPr>
      <p:grpSpPr>
        <a:xfrm>
          <a:off x="0" y="0"/>
          <a:ext cx="0" cy="0"/>
          <a:chOff x="0" y="0"/>
          <a:chExt cx="0" cy="0"/>
        </a:xfrm>
      </p:grpSpPr>
      <p:sp>
        <p:nvSpPr>
          <p:cNvPr id="2181" name="Google Shape;2181;p65"/>
          <p:cNvSpPr txBox="1"/>
          <p:nvPr/>
        </p:nvSpPr>
        <p:spPr>
          <a:xfrm>
            <a:off x="179725" y="994075"/>
            <a:ext cx="4406100" cy="2047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Nunito"/>
                <a:ea typeface="Nunito"/>
                <a:cs typeface="Nunito"/>
                <a:sym typeface="Nunito"/>
              </a:rPr>
              <a:t>                      </a:t>
            </a:r>
            <a:r>
              <a:rPr lang="en" sz="1300">
                <a:latin typeface="Nunito"/>
                <a:ea typeface="Nunito"/>
                <a:cs typeface="Nunito"/>
                <a:sym typeface="Nunito"/>
              </a:rPr>
              <a:t>El juego es una actividad creativa, natural y espontánea, con la que NNA aprenden de su entorno y establecen relaciones con sus pares; sin embargo, </a:t>
            </a:r>
            <a:r>
              <a:rPr b="1" lang="en" sz="1300">
                <a:latin typeface="Nunito"/>
                <a:ea typeface="Nunito"/>
                <a:cs typeface="Nunito"/>
                <a:sym typeface="Nunito"/>
              </a:rPr>
              <a:t>el juego libre es diferente al juego con una intencionalidad educativa. </a:t>
            </a:r>
            <a:endParaRPr b="1" sz="1300">
              <a:latin typeface="Nunito"/>
              <a:ea typeface="Nunito"/>
              <a:cs typeface="Nunito"/>
              <a:sym typeface="Nunito"/>
            </a:endParaRPr>
          </a:p>
          <a:p>
            <a:pPr indent="0" lvl="0" marL="0" rtl="0" algn="just">
              <a:spcBef>
                <a:spcPts val="0"/>
              </a:spcBef>
              <a:spcAft>
                <a:spcPts val="0"/>
              </a:spcAft>
              <a:buNone/>
            </a:pPr>
            <a:r>
              <a:t/>
            </a:r>
            <a:endParaRPr sz="400">
              <a:latin typeface="Nunito"/>
              <a:ea typeface="Nunito"/>
              <a:cs typeface="Nunito"/>
              <a:sym typeface="Nunito"/>
            </a:endParaRPr>
          </a:p>
          <a:p>
            <a:pPr indent="0" lvl="0" marL="0" rtl="0" algn="just">
              <a:spcBef>
                <a:spcPts val="0"/>
              </a:spcBef>
              <a:spcAft>
                <a:spcPts val="0"/>
              </a:spcAft>
              <a:buNone/>
            </a:pPr>
            <a:r>
              <a:rPr lang="en" sz="1300">
                <a:latin typeface="Nunito"/>
                <a:ea typeface="Nunito"/>
                <a:cs typeface="Nunito"/>
                <a:sym typeface="Nunito"/>
              </a:rPr>
              <a:t>El juego, además de ser una distracción o actividad placentera, tiene valor como un elemento esencial </a:t>
            </a:r>
            <a:r>
              <a:rPr b="1" lang="en" sz="1300">
                <a:latin typeface="Nunito"/>
                <a:ea typeface="Nunito"/>
                <a:cs typeface="Nunito"/>
                <a:sym typeface="Nunito"/>
              </a:rPr>
              <a:t>para favorecer la creatividad, la integración y la inclusión, así como procesos de aprendizaje.</a:t>
            </a:r>
            <a:endParaRPr b="1" sz="1300">
              <a:latin typeface="Nunito"/>
              <a:ea typeface="Nunito"/>
              <a:cs typeface="Nunito"/>
              <a:sym typeface="Nunito"/>
            </a:endParaRPr>
          </a:p>
        </p:txBody>
      </p:sp>
      <p:sp>
        <p:nvSpPr>
          <p:cNvPr id="2182" name="Google Shape;2182;p65"/>
          <p:cNvSpPr txBox="1"/>
          <p:nvPr/>
        </p:nvSpPr>
        <p:spPr>
          <a:xfrm>
            <a:off x="1131800" y="3829325"/>
            <a:ext cx="3453900" cy="1308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Nunito"/>
                <a:ea typeface="Nunito"/>
                <a:cs typeface="Nunito"/>
                <a:sym typeface="Nunito"/>
              </a:rPr>
              <a:t>Además, dan la oportunidad de plantear escenarios y roles para explorar y practicar diferentes formas de resolver y afrontar situaciones diversas del entorno social y cultural, adquirir autonomía y desarrollar su creatividad.</a:t>
            </a:r>
            <a:r>
              <a:rPr lang="en" sz="1300"/>
              <a:t> </a:t>
            </a:r>
            <a:endParaRPr sz="1300"/>
          </a:p>
        </p:txBody>
      </p:sp>
      <p:sp>
        <p:nvSpPr>
          <p:cNvPr id="2183" name="Google Shape;2183;p65"/>
          <p:cNvSpPr txBox="1"/>
          <p:nvPr/>
        </p:nvSpPr>
        <p:spPr>
          <a:xfrm>
            <a:off x="1282050" y="181100"/>
            <a:ext cx="65799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chemeClr val="dk2"/>
                </a:solidFill>
                <a:latin typeface="Dela Gothic One"/>
                <a:ea typeface="Dela Gothic One"/>
                <a:cs typeface="Dela Gothic One"/>
                <a:sym typeface="Dela Gothic One"/>
              </a:rPr>
              <a:t>EL PAPEL DEL JUEGO</a:t>
            </a:r>
            <a:r>
              <a:rPr lang="en" sz="1500">
                <a:solidFill>
                  <a:schemeClr val="dk2"/>
                </a:solidFill>
                <a:latin typeface="Dela Gothic One"/>
                <a:ea typeface="Dela Gothic One"/>
                <a:cs typeface="Dela Gothic One"/>
                <a:sym typeface="Dela Gothic One"/>
              </a:rPr>
              <a:t> </a:t>
            </a:r>
            <a:endParaRPr sz="1500">
              <a:solidFill>
                <a:schemeClr val="dk2"/>
              </a:solidFill>
              <a:latin typeface="Dela Gothic One"/>
              <a:ea typeface="Dela Gothic One"/>
              <a:cs typeface="Dela Gothic One"/>
              <a:sym typeface="Dela Gothic One"/>
            </a:endParaRPr>
          </a:p>
          <a:p>
            <a:pPr indent="0" lvl="0" marL="0" rtl="0" algn="l">
              <a:spcBef>
                <a:spcPts val="0"/>
              </a:spcBef>
              <a:spcAft>
                <a:spcPts val="0"/>
              </a:spcAft>
              <a:buNone/>
            </a:pPr>
            <a:r>
              <a:rPr lang="en" sz="1700">
                <a:solidFill>
                  <a:schemeClr val="dk1"/>
                </a:solidFill>
                <a:latin typeface="Dela Gothic One"/>
                <a:ea typeface="Dela Gothic One"/>
                <a:cs typeface="Dela Gothic One"/>
                <a:sym typeface="Dela Gothic One"/>
              </a:rPr>
              <a:t>EN EL DESARROLLO DE LOS APRENDIZAJES</a:t>
            </a:r>
            <a:endParaRPr sz="3000">
              <a:solidFill>
                <a:schemeClr val="dk1"/>
              </a:solidFill>
              <a:latin typeface="Dela Gothic One"/>
              <a:ea typeface="Dela Gothic One"/>
              <a:cs typeface="Dela Gothic One"/>
              <a:sym typeface="Dela Gothic One"/>
            </a:endParaRPr>
          </a:p>
        </p:txBody>
      </p:sp>
      <p:sp>
        <p:nvSpPr>
          <p:cNvPr id="2184" name="Google Shape;2184;p65"/>
          <p:cNvSpPr txBox="1"/>
          <p:nvPr/>
        </p:nvSpPr>
        <p:spPr>
          <a:xfrm>
            <a:off x="163625" y="2906225"/>
            <a:ext cx="4406100" cy="1200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Nunito"/>
                <a:ea typeface="Nunito"/>
                <a:cs typeface="Nunito"/>
                <a:sym typeface="Nunito"/>
              </a:rPr>
              <a:t>Las actividades lúdicas son una estrategia didáctica pertinente, en tanto facilitan el aprendizaje, fomentan la colaboración y convivencia pacífica e inclusiva, así como la apropiación de conocimientos, los lazos afectivos y la empatía</a:t>
            </a:r>
            <a:r>
              <a:rPr lang="en"/>
              <a:t>.</a:t>
            </a:r>
            <a:endParaRPr sz="1300">
              <a:latin typeface="Nunito"/>
              <a:ea typeface="Nunito"/>
              <a:cs typeface="Nunito"/>
              <a:sym typeface="Nunito"/>
            </a:endParaRPr>
          </a:p>
        </p:txBody>
      </p:sp>
      <p:grpSp>
        <p:nvGrpSpPr>
          <p:cNvPr id="2185" name="Google Shape;2185;p65"/>
          <p:cNvGrpSpPr/>
          <p:nvPr/>
        </p:nvGrpSpPr>
        <p:grpSpPr>
          <a:xfrm rot="760789">
            <a:off x="30905" y="407435"/>
            <a:ext cx="316868" cy="316851"/>
            <a:chOff x="291850" y="2324188"/>
            <a:chExt cx="316871" cy="316855"/>
          </a:xfrm>
        </p:grpSpPr>
        <p:sp>
          <p:nvSpPr>
            <p:cNvPr id="2186" name="Google Shape;2186;p65"/>
            <p:cNvSpPr/>
            <p:nvPr/>
          </p:nvSpPr>
          <p:spPr>
            <a:xfrm>
              <a:off x="291850" y="2324188"/>
              <a:ext cx="316871" cy="316855"/>
            </a:xfrm>
            <a:custGeom>
              <a:rect b="b" l="l" r="r" t="t"/>
              <a:pathLst>
                <a:path extrusionOk="0" h="6584" w="6584">
                  <a:moveTo>
                    <a:pt x="1614" y="1"/>
                  </a:moveTo>
                  <a:cubicBezTo>
                    <a:pt x="724" y="1"/>
                    <a:pt x="1" y="724"/>
                    <a:pt x="1" y="1614"/>
                  </a:cubicBezTo>
                  <a:lnTo>
                    <a:pt x="1" y="4973"/>
                  </a:lnTo>
                  <a:cubicBezTo>
                    <a:pt x="1" y="5863"/>
                    <a:pt x="724" y="6584"/>
                    <a:pt x="1614" y="6584"/>
                  </a:cubicBezTo>
                  <a:lnTo>
                    <a:pt x="4970" y="6584"/>
                  </a:lnTo>
                  <a:cubicBezTo>
                    <a:pt x="5863" y="6584"/>
                    <a:pt x="6584" y="5863"/>
                    <a:pt x="6584" y="4973"/>
                  </a:cubicBezTo>
                  <a:lnTo>
                    <a:pt x="6584" y="1614"/>
                  </a:lnTo>
                  <a:cubicBezTo>
                    <a:pt x="6584" y="724"/>
                    <a:pt x="5863"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65"/>
            <p:cNvSpPr/>
            <p:nvPr/>
          </p:nvSpPr>
          <p:spPr>
            <a:xfrm>
              <a:off x="291850" y="2324188"/>
              <a:ext cx="126287" cy="316855"/>
            </a:xfrm>
            <a:custGeom>
              <a:rect b="b" l="l" r="r" t="t"/>
              <a:pathLst>
                <a:path extrusionOk="0" h="6584" w="2624">
                  <a:moveTo>
                    <a:pt x="1614" y="1"/>
                  </a:moveTo>
                  <a:cubicBezTo>
                    <a:pt x="724" y="1"/>
                    <a:pt x="1" y="724"/>
                    <a:pt x="1" y="1614"/>
                  </a:cubicBezTo>
                  <a:lnTo>
                    <a:pt x="1" y="4973"/>
                  </a:lnTo>
                  <a:cubicBezTo>
                    <a:pt x="1" y="5863"/>
                    <a:pt x="724" y="6584"/>
                    <a:pt x="1614" y="6584"/>
                  </a:cubicBezTo>
                  <a:lnTo>
                    <a:pt x="2623" y="6584"/>
                  </a:lnTo>
                  <a:cubicBezTo>
                    <a:pt x="1733" y="6584"/>
                    <a:pt x="1009" y="5863"/>
                    <a:pt x="1009" y="4973"/>
                  </a:cubicBezTo>
                  <a:lnTo>
                    <a:pt x="1009" y="1614"/>
                  </a:lnTo>
                  <a:cubicBezTo>
                    <a:pt x="1009" y="724"/>
                    <a:pt x="1733" y="1"/>
                    <a:pt x="262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65"/>
            <p:cNvSpPr/>
            <p:nvPr/>
          </p:nvSpPr>
          <p:spPr>
            <a:xfrm>
              <a:off x="450281" y="2457160"/>
              <a:ext cx="47646" cy="49376"/>
            </a:xfrm>
            <a:custGeom>
              <a:rect b="b" l="l" r="r" t="t"/>
              <a:pathLst>
                <a:path extrusionOk="0" h="1026" w="990">
                  <a:moveTo>
                    <a:pt x="493" y="1"/>
                  </a:moveTo>
                  <a:cubicBezTo>
                    <a:pt x="221" y="1"/>
                    <a:pt x="0" y="225"/>
                    <a:pt x="0" y="497"/>
                  </a:cubicBezTo>
                  <a:lnTo>
                    <a:pt x="0" y="529"/>
                  </a:lnTo>
                  <a:cubicBezTo>
                    <a:pt x="0" y="801"/>
                    <a:pt x="221" y="1025"/>
                    <a:pt x="493" y="1025"/>
                  </a:cubicBezTo>
                  <a:cubicBezTo>
                    <a:pt x="765" y="1025"/>
                    <a:pt x="990" y="801"/>
                    <a:pt x="990" y="529"/>
                  </a:cubicBezTo>
                  <a:lnTo>
                    <a:pt x="990" y="497"/>
                  </a:lnTo>
                  <a:cubicBezTo>
                    <a:pt x="990" y="225"/>
                    <a:pt x="765" y="1"/>
                    <a:pt x="493"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65"/>
            <p:cNvSpPr/>
            <p:nvPr/>
          </p:nvSpPr>
          <p:spPr>
            <a:xfrm>
              <a:off x="523914" y="2383527"/>
              <a:ext cx="47646" cy="49184"/>
            </a:xfrm>
            <a:custGeom>
              <a:rect b="b" l="l" r="r" t="t"/>
              <a:pathLst>
                <a:path extrusionOk="0" h="1022" w="990">
                  <a:moveTo>
                    <a:pt x="497" y="0"/>
                  </a:moveTo>
                  <a:cubicBezTo>
                    <a:pt x="225" y="0"/>
                    <a:pt x="1" y="221"/>
                    <a:pt x="1" y="493"/>
                  </a:cubicBezTo>
                  <a:lnTo>
                    <a:pt x="1" y="525"/>
                  </a:lnTo>
                  <a:cubicBezTo>
                    <a:pt x="1" y="801"/>
                    <a:pt x="225" y="1022"/>
                    <a:pt x="497" y="1022"/>
                  </a:cubicBezTo>
                  <a:cubicBezTo>
                    <a:pt x="769" y="1022"/>
                    <a:pt x="990" y="798"/>
                    <a:pt x="990" y="525"/>
                  </a:cubicBezTo>
                  <a:lnTo>
                    <a:pt x="990" y="493"/>
                  </a:lnTo>
                  <a:cubicBezTo>
                    <a:pt x="990" y="221"/>
                    <a:pt x="769" y="0"/>
                    <a:pt x="497"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65"/>
            <p:cNvSpPr/>
            <p:nvPr/>
          </p:nvSpPr>
          <p:spPr>
            <a:xfrm>
              <a:off x="376455" y="2530985"/>
              <a:ext cx="47646" cy="49184"/>
            </a:xfrm>
            <a:custGeom>
              <a:rect b="b" l="l" r="r" t="t"/>
              <a:pathLst>
                <a:path extrusionOk="0" h="1022" w="990">
                  <a:moveTo>
                    <a:pt x="494" y="0"/>
                  </a:moveTo>
                  <a:cubicBezTo>
                    <a:pt x="221" y="0"/>
                    <a:pt x="0" y="225"/>
                    <a:pt x="0" y="497"/>
                  </a:cubicBezTo>
                  <a:lnTo>
                    <a:pt x="0" y="529"/>
                  </a:lnTo>
                  <a:cubicBezTo>
                    <a:pt x="0" y="801"/>
                    <a:pt x="221" y="1022"/>
                    <a:pt x="494" y="1022"/>
                  </a:cubicBezTo>
                  <a:cubicBezTo>
                    <a:pt x="769" y="1022"/>
                    <a:pt x="990" y="801"/>
                    <a:pt x="990" y="529"/>
                  </a:cubicBezTo>
                  <a:lnTo>
                    <a:pt x="990" y="497"/>
                  </a:lnTo>
                  <a:cubicBezTo>
                    <a:pt x="990" y="221"/>
                    <a:pt x="769" y="0"/>
                    <a:pt x="494"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91" name="Google Shape;2191;p65"/>
          <p:cNvSpPr txBox="1"/>
          <p:nvPr/>
        </p:nvSpPr>
        <p:spPr>
          <a:xfrm>
            <a:off x="4755725" y="1022650"/>
            <a:ext cx="4256400" cy="1385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300">
                <a:latin typeface="Nunito"/>
                <a:ea typeface="Nunito"/>
                <a:cs typeface="Nunito"/>
                <a:sym typeface="Nunito"/>
              </a:rPr>
              <a:t>Como estrategia didáctica el juego responde a una intencionalidad educativa,</a:t>
            </a:r>
            <a:r>
              <a:rPr lang="en" sz="1300">
                <a:latin typeface="Nunito"/>
                <a:ea typeface="Nunito"/>
                <a:cs typeface="Nunito"/>
                <a:sym typeface="Nunito"/>
              </a:rPr>
              <a:t> la cual surge de los Contenidos y procesos de desarrollo de aprendizaje de los Campos formativos y de las necesidades de aprendizaje e intereses de las y los estudiantes planteadas en el Programa analítico. </a:t>
            </a:r>
            <a:endParaRPr/>
          </a:p>
        </p:txBody>
      </p:sp>
      <p:sp>
        <p:nvSpPr>
          <p:cNvPr id="2192" name="Google Shape;2192;p65"/>
          <p:cNvSpPr txBox="1"/>
          <p:nvPr/>
        </p:nvSpPr>
        <p:spPr>
          <a:xfrm>
            <a:off x="4755725" y="2357850"/>
            <a:ext cx="4201200" cy="1185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Nunito"/>
                <a:ea typeface="Nunito"/>
                <a:cs typeface="Nunito"/>
                <a:sym typeface="Nunito"/>
              </a:rPr>
              <a:t>Al ser flexible, permite incorporar variables en distintos momentos y contextos, lo que da la oportunidad a niñas, niños y adolescentes de reelaborar o reestructurar sus conocimientos y aprendizajes.</a:t>
            </a:r>
            <a:endParaRPr sz="1300">
              <a:latin typeface="Nunito"/>
              <a:ea typeface="Nunito"/>
              <a:cs typeface="Nunito"/>
              <a:sym typeface="Nunito"/>
            </a:endParaRPr>
          </a:p>
        </p:txBody>
      </p:sp>
      <p:sp>
        <p:nvSpPr>
          <p:cNvPr id="2193" name="Google Shape;2193;p65"/>
          <p:cNvSpPr/>
          <p:nvPr/>
        </p:nvSpPr>
        <p:spPr>
          <a:xfrm rot="1341525">
            <a:off x="7802847" y="668102"/>
            <a:ext cx="393657" cy="556450"/>
          </a:xfrm>
          <a:custGeom>
            <a:rect b="b" l="l" r="r" t="t"/>
            <a:pathLst>
              <a:path extrusionOk="0" h="23134" w="16366">
                <a:moveTo>
                  <a:pt x="8182" y="0"/>
                </a:moveTo>
                <a:cubicBezTo>
                  <a:pt x="6781" y="0"/>
                  <a:pt x="5646" y="1136"/>
                  <a:pt x="5646" y="2539"/>
                </a:cubicBezTo>
                <a:cubicBezTo>
                  <a:pt x="5646" y="3320"/>
                  <a:pt x="5998" y="4021"/>
                  <a:pt x="6555" y="4486"/>
                </a:cubicBezTo>
                <a:cubicBezTo>
                  <a:pt x="6686" y="4595"/>
                  <a:pt x="6773" y="4751"/>
                  <a:pt x="6773" y="4921"/>
                </a:cubicBezTo>
                <a:lnTo>
                  <a:pt x="6773" y="6224"/>
                </a:lnTo>
                <a:cubicBezTo>
                  <a:pt x="6773" y="6525"/>
                  <a:pt x="6526" y="6772"/>
                  <a:pt x="6225" y="6772"/>
                </a:cubicBezTo>
                <a:lnTo>
                  <a:pt x="1131" y="6772"/>
                </a:lnTo>
                <a:cubicBezTo>
                  <a:pt x="507" y="6772"/>
                  <a:pt x="1" y="7275"/>
                  <a:pt x="1" y="7899"/>
                </a:cubicBezTo>
                <a:lnTo>
                  <a:pt x="1" y="22003"/>
                </a:lnTo>
                <a:cubicBezTo>
                  <a:pt x="1" y="22627"/>
                  <a:pt x="507" y="23133"/>
                  <a:pt x="1131" y="23133"/>
                </a:cubicBezTo>
                <a:lnTo>
                  <a:pt x="15235" y="23133"/>
                </a:lnTo>
                <a:cubicBezTo>
                  <a:pt x="15859" y="23133"/>
                  <a:pt x="16365" y="22627"/>
                  <a:pt x="16365" y="22003"/>
                </a:cubicBezTo>
                <a:lnTo>
                  <a:pt x="16365" y="16909"/>
                </a:lnTo>
                <a:cubicBezTo>
                  <a:pt x="16365" y="16608"/>
                  <a:pt x="16119" y="16361"/>
                  <a:pt x="15818" y="16361"/>
                </a:cubicBezTo>
                <a:lnTo>
                  <a:pt x="14515" y="16361"/>
                </a:lnTo>
                <a:cubicBezTo>
                  <a:pt x="14342" y="16361"/>
                  <a:pt x="14188" y="16448"/>
                  <a:pt x="14079" y="16579"/>
                </a:cubicBezTo>
                <a:cubicBezTo>
                  <a:pt x="13612" y="17136"/>
                  <a:pt x="12914" y="17488"/>
                  <a:pt x="12133" y="17488"/>
                </a:cubicBezTo>
                <a:cubicBezTo>
                  <a:pt x="10551" y="17488"/>
                  <a:pt x="9309" y="16044"/>
                  <a:pt x="9651" y="14405"/>
                </a:cubicBezTo>
                <a:cubicBezTo>
                  <a:pt x="9859" y="13406"/>
                  <a:pt x="10692" y="12615"/>
                  <a:pt x="11697" y="12449"/>
                </a:cubicBezTo>
                <a:cubicBezTo>
                  <a:pt x="11845" y="12424"/>
                  <a:pt x="11992" y="12412"/>
                  <a:pt x="12135" y="12412"/>
                </a:cubicBezTo>
                <a:cubicBezTo>
                  <a:pt x="12916" y="12412"/>
                  <a:pt x="13614" y="12766"/>
                  <a:pt x="14079" y="13323"/>
                </a:cubicBezTo>
                <a:cubicBezTo>
                  <a:pt x="14188" y="13454"/>
                  <a:pt x="14342" y="13540"/>
                  <a:pt x="14515" y="13540"/>
                </a:cubicBezTo>
                <a:lnTo>
                  <a:pt x="15818" y="13540"/>
                </a:lnTo>
                <a:cubicBezTo>
                  <a:pt x="16119" y="13540"/>
                  <a:pt x="16365" y="13294"/>
                  <a:pt x="16365" y="12993"/>
                </a:cubicBezTo>
                <a:lnTo>
                  <a:pt x="16365" y="6769"/>
                </a:lnTo>
                <a:lnTo>
                  <a:pt x="10141" y="6772"/>
                </a:lnTo>
                <a:cubicBezTo>
                  <a:pt x="9840" y="6772"/>
                  <a:pt x="9593" y="6525"/>
                  <a:pt x="9593" y="6224"/>
                </a:cubicBezTo>
                <a:lnTo>
                  <a:pt x="9593" y="4921"/>
                </a:lnTo>
                <a:cubicBezTo>
                  <a:pt x="9593" y="4748"/>
                  <a:pt x="9680" y="4595"/>
                  <a:pt x="9811" y="4486"/>
                </a:cubicBezTo>
                <a:cubicBezTo>
                  <a:pt x="10471" y="3935"/>
                  <a:pt x="10845" y="3058"/>
                  <a:pt x="10689" y="2104"/>
                </a:cubicBezTo>
                <a:cubicBezTo>
                  <a:pt x="10519" y="1098"/>
                  <a:pt x="9728" y="266"/>
                  <a:pt x="8729" y="58"/>
                </a:cubicBezTo>
                <a:cubicBezTo>
                  <a:pt x="8544" y="19"/>
                  <a:pt x="8361" y="0"/>
                  <a:pt x="8182"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94" name="Google Shape;2194;p65"/>
          <p:cNvGrpSpPr/>
          <p:nvPr/>
        </p:nvGrpSpPr>
        <p:grpSpPr>
          <a:xfrm>
            <a:off x="7544591" y="79135"/>
            <a:ext cx="486063" cy="486063"/>
            <a:chOff x="1264136" y="3850239"/>
            <a:chExt cx="446955" cy="446955"/>
          </a:xfrm>
        </p:grpSpPr>
        <p:sp>
          <p:nvSpPr>
            <p:cNvPr id="2195" name="Google Shape;2195;p65"/>
            <p:cNvSpPr/>
            <p:nvPr/>
          </p:nvSpPr>
          <p:spPr>
            <a:xfrm rot="2454053">
              <a:off x="1329186" y="3915288"/>
              <a:ext cx="316855" cy="316855"/>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65"/>
            <p:cNvSpPr/>
            <p:nvPr/>
          </p:nvSpPr>
          <p:spPr>
            <a:xfrm rot="2454053">
              <a:off x="1352469" y="3852851"/>
              <a:ext cx="126136" cy="316855"/>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65"/>
            <p:cNvSpPr/>
            <p:nvPr/>
          </p:nvSpPr>
          <p:spPr>
            <a:xfrm rot="2454053">
              <a:off x="1570077" y="404910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65"/>
            <p:cNvSpPr/>
            <p:nvPr/>
          </p:nvSpPr>
          <p:spPr>
            <a:xfrm rot="2454053">
              <a:off x="1478652" y="398667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65"/>
            <p:cNvSpPr/>
            <p:nvPr/>
          </p:nvSpPr>
          <p:spPr>
            <a:xfrm rot="2454053">
              <a:off x="1493877" y="413155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65"/>
            <p:cNvSpPr/>
            <p:nvPr/>
          </p:nvSpPr>
          <p:spPr>
            <a:xfrm rot="2454053">
              <a:off x="1402452" y="406912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201" name="Google Shape;2201;p65">
            <a:hlinkClick r:id="rId3"/>
          </p:cNvPr>
          <p:cNvPicPr preferRelativeResize="0"/>
          <p:nvPr/>
        </p:nvPicPr>
        <p:blipFill rotWithShape="1">
          <a:blip r:embed="rId4">
            <a:alphaModFix/>
          </a:blip>
          <a:srcRect b="0" l="0" r="0" t="0"/>
          <a:stretch/>
        </p:blipFill>
        <p:spPr>
          <a:xfrm rot="-226705">
            <a:off x="7535490" y="3726635"/>
            <a:ext cx="1465269" cy="983579"/>
          </a:xfrm>
          <a:prstGeom prst="rect">
            <a:avLst/>
          </a:prstGeom>
          <a:noFill/>
          <a:ln>
            <a:noFill/>
          </a:ln>
        </p:spPr>
      </p:pic>
      <p:sp>
        <p:nvSpPr>
          <p:cNvPr id="2202" name="Google Shape;2202;p65"/>
          <p:cNvSpPr txBox="1"/>
          <p:nvPr/>
        </p:nvSpPr>
        <p:spPr>
          <a:xfrm>
            <a:off x="4755725" y="3543150"/>
            <a:ext cx="2710200" cy="1477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Nunito"/>
                <a:ea typeface="Nunito"/>
                <a:cs typeface="Nunito"/>
                <a:sym typeface="Nunito"/>
              </a:rPr>
              <a:t>Finalmente, </a:t>
            </a:r>
            <a:r>
              <a:rPr b="1" lang="en" sz="1200">
                <a:latin typeface="Nunito"/>
                <a:ea typeface="Nunito"/>
                <a:cs typeface="Nunito"/>
                <a:sym typeface="Nunito"/>
              </a:rPr>
              <a:t>es importante promover en las escuelas y servicios de Educación Básica, espacios y momentos de juego libre, como una forma de disfrute, esparcimiento y de aprendizajes espontáneos o informales.</a:t>
            </a:r>
            <a:endParaRPr sz="1200">
              <a:latin typeface="Nunito"/>
              <a:ea typeface="Nunito"/>
              <a:cs typeface="Nunito"/>
              <a:sym typeface="Nunito"/>
            </a:endParaRPr>
          </a:p>
        </p:txBody>
      </p:sp>
      <p:cxnSp>
        <p:nvCxnSpPr>
          <p:cNvPr id="2203" name="Google Shape;2203;p65"/>
          <p:cNvCxnSpPr/>
          <p:nvPr/>
        </p:nvCxnSpPr>
        <p:spPr>
          <a:xfrm flipH="1">
            <a:off x="4657325" y="1387875"/>
            <a:ext cx="10800" cy="3317400"/>
          </a:xfrm>
          <a:prstGeom prst="straightConnector1">
            <a:avLst/>
          </a:prstGeom>
          <a:noFill/>
          <a:ln cap="flat" cmpd="sng" w="9525">
            <a:solidFill>
              <a:schemeClr val="dk2"/>
            </a:solidFill>
            <a:prstDash val="solid"/>
            <a:round/>
            <a:headEnd len="med" w="med" type="none"/>
            <a:tailEnd len="med" w="med" type="none"/>
          </a:ln>
        </p:spPr>
      </p:cxnSp>
      <p:pic>
        <p:nvPicPr>
          <p:cNvPr id="2204" name="Google Shape;2204;p65"/>
          <p:cNvPicPr preferRelativeResize="0"/>
          <p:nvPr/>
        </p:nvPicPr>
        <p:blipFill>
          <a:blip r:embed="rId5">
            <a:alphaModFix/>
          </a:blip>
          <a:stretch>
            <a:fillRect/>
          </a:stretch>
        </p:blipFill>
        <p:spPr>
          <a:xfrm rot="-302281">
            <a:off x="483885" y="135905"/>
            <a:ext cx="692958" cy="108956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8" name="Shape 2208"/>
        <p:cNvGrpSpPr/>
        <p:nvPr/>
      </p:nvGrpSpPr>
      <p:grpSpPr>
        <a:xfrm>
          <a:off x="0" y="0"/>
          <a:ext cx="0" cy="0"/>
          <a:chOff x="0" y="0"/>
          <a:chExt cx="0" cy="0"/>
        </a:xfrm>
      </p:grpSpPr>
      <p:sp>
        <p:nvSpPr>
          <p:cNvPr id="2209" name="Google Shape;2209;p66"/>
          <p:cNvSpPr txBox="1"/>
          <p:nvPr/>
        </p:nvSpPr>
        <p:spPr>
          <a:xfrm>
            <a:off x="1047650" y="180950"/>
            <a:ext cx="66132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solidFill>
                  <a:schemeClr val="dk2"/>
                </a:solidFill>
                <a:latin typeface="Dela Gothic One"/>
                <a:ea typeface="Dela Gothic One"/>
                <a:cs typeface="Dela Gothic One"/>
                <a:sym typeface="Dela Gothic One"/>
              </a:rPr>
              <a:t>Jugar</a:t>
            </a:r>
            <a:r>
              <a:rPr lang="en" sz="2600">
                <a:solidFill>
                  <a:schemeClr val="dk1"/>
                </a:solidFill>
                <a:latin typeface="Dela Gothic One"/>
                <a:ea typeface="Dela Gothic One"/>
                <a:cs typeface="Dela Gothic One"/>
                <a:sym typeface="Dela Gothic One"/>
              </a:rPr>
              <a:t> es una forma de aprender</a:t>
            </a:r>
            <a:endParaRPr sz="2600">
              <a:solidFill>
                <a:schemeClr val="dk1"/>
              </a:solidFill>
              <a:latin typeface="Dela Gothic One"/>
              <a:ea typeface="Dela Gothic One"/>
              <a:cs typeface="Dela Gothic One"/>
              <a:sym typeface="Dela Gothic One"/>
            </a:endParaRPr>
          </a:p>
        </p:txBody>
      </p:sp>
      <p:sp>
        <p:nvSpPr>
          <p:cNvPr id="2210" name="Google Shape;2210;p66"/>
          <p:cNvSpPr txBox="1"/>
          <p:nvPr/>
        </p:nvSpPr>
        <p:spPr>
          <a:xfrm>
            <a:off x="1595925" y="866450"/>
            <a:ext cx="5047800" cy="507900"/>
          </a:xfrm>
          <a:prstGeom prst="rect">
            <a:avLst/>
          </a:prstGeom>
          <a:solidFill>
            <a:schemeClr val="accent6"/>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2100">
                <a:solidFill>
                  <a:schemeClr val="accent5"/>
                </a:solidFill>
                <a:latin typeface="Dela Gothic One"/>
                <a:ea typeface="Dela Gothic One"/>
                <a:cs typeface="Dela Gothic One"/>
                <a:sym typeface="Dela Gothic One"/>
              </a:rPr>
              <a:t>¿ Qu</a:t>
            </a:r>
            <a:r>
              <a:rPr lang="en" sz="2100">
                <a:solidFill>
                  <a:schemeClr val="accent5"/>
                </a:solidFill>
                <a:latin typeface="Dela Gothic One"/>
                <a:ea typeface="Dela Gothic One"/>
                <a:cs typeface="Dela Gothic One"/>
                <a:sym typeface="Dela Gothic One"/>
              </a:rPr>
              <a:t>é </a:t>
            </a:r>
            <a:r>
              <a:rPr lang="en" sz="2100">
                <a:solidFill>
                  <a:schemeClr val="accent5"/>
                </a:solidFill>
                <a:latin typeface="Dela Gothic One"/>
                <a:ea typeface="Dela Gothic One"/>
                <a:cs typeface="Dela Gothic One"/>
                <a:sym typeface="Dela Gothic One"/>
              </a:rPr>
              <a:t>tipos de juego conoces?</a:t>
            </a:r>
            <a:endParaRPr sz="2100">
              <a:solidFill>
                <a:schemeClr val="accent5"/>
              </a:solidFill>
              <a:latin typeface="Dela Gothic One"/>
              <a:ea typeface="Dela Gothic One"/>
              <a:cs typeface="Dela Gothic One"/>
              <a:sym typeface="Dela Gothic One"/>
            </a:endParaRPr>
          </a:p>
        </p:txBody>
      </p:sp>
      <p:pic>
        <p:nvPicPr>
          <p:cNvPr id="2211" name="Google Shape;2211;p66">
            <a:hlinkClick r:id="rId3"/>
          </p:cNvPr>
          <p:cNvPicPr preferRelativeResize="0"/>
          <p:nvPr/>
        </p:nvPicPr>
        <p:blipFill>
          <a:blip r:embed="rId4">
            <a:alphaModFix/>
          </a:blip>
          <a:stretch>
            <a:fillRect/>
          </a:stretch>
        </p:blipFill>
        <p:spPr>
          <a:xfrm rot="181604">
            <a:off x="7245894" y="2279732"/>
            <a:ext cx="1189387" cy="1209235"/>
          </a:xfrm>
          <a:prstGeom prst="rect">
            <a:avLst/>
          </a:prstGeom>
          <a:noFill/>
          <a:ln>
            <a:noFill/>
          </a:ln>
        </p:spPr>
      </p:pic>
      <p:sp>
        <p:nvSpPr>
          <p:cNvPr id="2212" name="Google Shape;2212;p66">
            <a:hlinkClick r:id="rId5"/>
          </p:cNvPr>
          <p:cNvSpPr txBox="1"/>
          <p:nvPr/>
        </p:nvSpPr>
        <p:spPr>
          <a:xfrm>
            <a:off x="1339850" y="2551250"/>
            <a:ext cx="5748000" cy="507900"/>
          </a:xfrm>
          <a:prstGeom prst="rect">
            <a:avLst/>
          </a:prstGeom>
          <a:solidFill>
            <a:schemeClr val="accent6"/>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2100">
                <a:solidFill>
                  <a:schemeClr val="accent5"/>
                </a:solidFill>
                <a:latin typeface="Dela Gothic One"/>
                <a:ea typeface="Dela Gothic One"/>
                <a:cs typeface="Dela Gothic One"/>
                <a:sym typeface="Dela Gothic One"/>
              </a:rPr>
              <a:t>¿ Qué son los juegos tradicionales?</a:t>
            </a:r>
            <a:endParaRPr sz="2100">
              <a:solidFill>
                <a:schemeClr val="accent5"/>
              </a:solidFill>
              <a:latin typeface="Dela Gothic One"/>
              <a:ea typeface="Dela Gothic One"/>
              <a:cs typeface="Dela Gothic One"/>
              <a:sym typeface="Dela Gothic One"/>
            </a:endParaRPr>
          </a:p>
        </p:txBody>
      </p:sp>
      <p:pic>
        <p:nvPicPr>
          <p:cNvPr id="2213" name="Google Shape;2213;p66"/>
          <p:cNvPicPr preferRelativeResize="0"/>
          <p:nvPr/>
        </p:nvPicPr>
        <p:blipFill>
          <a:blip r:embed="rId6">
            <a:alphaModFix/>
          </a:blip>
          <a:stretch>
            <a:fillRect/>
          </a:stretch>
        </p:blipFill>
        <p:spPr>
          <a:xfrm>
            <a:off x="284719" y="3519515"/>
            <a:ext cx="2279962" cy="1151193"/>
          </a:xfrm>
          <a:prstGeom prst="rect">
            <a:avLst/>
          </a:prstGeom>
          <a:noFill/>
          <a:ln>
            <a:noFill/>
          </a:ln>
        </p:spPr>
      </p:pic>
      <p:pic>
        <p:nvPicPr>
          <p:cNvPr id="2214" name="Google Shape;2214;p66"/>
          <p:cNvPicPr preferRelativeResize="0"/>
          <p:nvPr/>
        </p:nvPicPr>
        <p:blipFill>
          <a:blip r:embed="rId7">
            <a:alphaModFix/>
          </a:blip>
          <a:stretch>
            <a:fillRect/>
          </a:stretch>
        </p:blipFill>
        <p:spPr>
          <a:xfrm>
            <a:off x="293674" y="4298841"/>
            <a:ext cx="1134099" cy="734833"/>
          </a:xfrm>
          <a:prstGeom prst="rect">
            <a:avLst/>
          </a:prstGeom>
          <a:noFill/>
          <a:ln>
            <a:noFill/>
          </a:ln>
        </p:spPr>
      </p:pic>
      <p:sp>
        <p:nvSpPr>
          <p:cNvPr id="2215" name="Google Shape;2215;p66"/>
          <p:cNvSpPr/>
          <p:nvPr/>
        </p:nvSpPr>
        <p:spPr>
          <a:xfrm>
            <a:off x="284375" y="842487"/>
            <a:ext cx="2280656" cy="1632234"/>
          </a:xfrm>
          <a:custGeom>
            <a:rect b="b" l="l" r="r" t="t"/>
            <a:pathLst>
              <a:path extrusionOk="0" h="3008726" w="4538618">
                <a:moveTo>
                  <a:pt x="0" y="0"/>
                </a:moveTo>
                <a:lnTo>
                  <a:pt x="4538618" y="0"/>
                </a:lnTo>
                <a:lnTo>
                  <a:pt x="4538618" y="3008726"/>
                </a:lnTo>
                <a:lnTo>
                  <a:pt x="0" y="3008726"/>
                </a:lnTo>
                <a:lnTo>
                  <a:pt x="0" y="0"/>
                </a:lnTo>
                <a:close/>
              </a:path>
            </a:pathLst>
          </a:custGeom>
          <a:blipFill rotWithShape="1">
            <a:blip r:embed="rId8">
              <a:alphaModFix/>
            </a:blip>
            <a:stretch>
              <a:fillRect b="0" l="0" r="0" t="0"/>
            </a:stretch>
          </a:blipFill>
          <a:ln>
            <a:noFill/>
          </a:ln>
        </p:spPr>
      </p:sp>
      <p:sp>
        <p:nvSpPr>
          <p:cNvPr id="2216" name="Google Shape;2216;p66"/>
          <p:cNvSpPr/>
          <p:nvPr/>
        </p:nvSpPr>
        <p:spPr>
          <a:xfrm>
            <a:off x="7214800" y="765950"/>
            <a:ext cx="1134096" cy="1392868"/>
          </a:xfrm>
          <a:custGeom>
            <a:rect b="b" l="l" r="r" t="t"/>
            <a:pathLst>
              <a:path extrusionOk="0" h="2465253" w="1906043">
                <a:moveTo>
                  <a:pt x="0" y="0"/>
                </a:moveTo>
                <a:lnTo>
                  <a:pt x="1906042" y="0"/>
                </a:lnTo>
                <a:lnTo>
                  <a:pt x="1906042" y="2465254"/>
                </a:lnTo>
                <a:lnTo>
                  <a:pt x="0" y="2465254"/>
                </a:lnTo>
                <a:lnTo>
                  <a:pt x="0" y="0"/>
                </a:lnTo>
                <a:close/>
              </a:path>
            </a:pathLst>
          </a:custGeom>
          <a:blipFill rotWithShape="1">
            <a:blip r:embed="rId9">
              <a:alphaModFix/>
            </a:blip>
            <a:stretch>
              <a:fillRect b="0" l="0" r="0" t="0"/>
            </a:stretch>
          </a:blipFill>
          <a:ln>
            <a:noFill/>
          </a:ln>
        </p:spPr>
      </p:sp>
      <p:sp>
        <p:nvSpPr>
          <p:cNvPr id="2217" name="Google Shape;2217;p66"/>
          <p:cNvSpPr/>
          <p:nvPr/>
        </p:nvSpPr>
        <p:spPr>
          <a:xfrm>
            <a:off x="7279849" y="3859951"/>
            <a:ext cx="878161" cy="810741"/>
          </a:xfrm>
          <a:custGeom>
            <a:rect b="b" l="l" r="r" t="t"/>
            <a:pathLst>
              <a:path extrusionOk="0" h="1106814" w="1325526">
                <a:moveTo>
                  <a:pt x="0" y="0"/>
                </a:moveTo>
                <a:lnTo>
                  <a:pt x="1325526" y="0"/>
                </a:lnTo>
                <a:lnTo>
                  <a:pt x="1325526" y="1106815"/>
                </a:lnTo>
                <a:lnTo>
                  <a:pt x="0" y="1106815"/>
                </a:lnTo>
                <a:lnTo>
                  <a:pt x="0" y="0"/>
                </a:lnTo>
                <a:close/>
              </a:path>
            </a:pathLst>
          </a:custGeom>
          <a:blipFill rotWithShape="1">
            <a:blip r:embed="rId10">
              <a:alphaModFix/>
            </a:blip>
            <a:stretch>
              <a:fillRect b="0" l="0" r="0" t="0"/>
            </a:stretch>
          </a:blipFill>
          <a:ln>
            <a:noFill/>
          </a:ln>
        </p:spPr>
      </p:sp>
      <p:sp>
        <p:nvSpPr>
          <p:cNvPr id="2218" name="Google Shape;2218;p66"/>
          <p:cNvSpPr/>
          <p:nvPr/>
        </p:nvSpPr>
        <p:spPr>
          <a:xfrm>
            <a:off x="4185325" y="3025938"/>
            <a:ext cx="2673558" cy="2138352"/>
          </a:xfrm>
          <a:custGeom>
            <a:rect b="b" l="l" r="r" t="t"/>
            <a:pathLst>
              <a:path extrusionOk="0" h="3394209" w="4400919">
                <a:moveTo>
                  <a:pt x="0" y="0"/>
                </a:moveTo>
                <a:lnTo>
                  <a:pt x="4400919" y="0"/>
                </a:lnTo>
                <a:lnTo>
                  <a:pt x="4400919" y="3394209"/>
                </a:lnTo>
                <a:lnTo>
                  <a:pt x="0" y="3394209"/>
                </a:lnTo>
                <a:lnTo>
                  <a:pt x="0" y="0"/>
                </a:lnTo>
                <a:close/>
              </a:path>
            </a:pathLst>
          </a:custGeom>
          <a:blipFill rotWithShape="1">
            <a:blip r:embed="rId11">
              <a:alphaModFix/>
            </a:blip>
            <a:stretch>
              <a:fillRect b="0" l="0" r="0" t="0"/>
            </a:stretch>
          </a:blipFill>
          <a:ln>
            <a:noFill/>
          </a:ln>
        </p:spPr>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2" name="Shape 2222"/>
        <p:cNvGrpSpPr/>
        <p:nvPr/>
      </p:nvGrpSpPr>
      <p:grpSpPr>
        <a:xfrm>
          <a:off x="0" y="0"/>
          <a:ext cx="0" cy="0"/>
          <a:chOff x="0" y="0"/>
          <a:chExt cx="0" cy="0"/>
        </a:xfrm>
      </p:grpSpPr>
      <p:sp>
        <p:nvSpPr>
          <p:cNvPr id="2223" name="Google Shape;2223;p67"/>
          <p:cNvSpPr/>
          <p:nvPr/>
        </p:nvSpPr>
        <p:spPr>
          <a:xfrm>
            <a:off x="1539825" y="1966025"/>
            <a:ext cx="5482800" cy="1879500"/>
          </a:xfrm>
          <a:prstGeom prst="roundRect">
            <a:avLst>
              <a:gd fmla="val 16667" name="adj"/>
            </a:avLst>
          </a:prstGeom>
          <a:solidFill>
            <a:schemeClr val="lt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600">
                <a:solidFill>
                  <a:schemeClr val="dk1"/>
                </a:solidFill>
                <a:latin typeface="Dela Gothic One"/>
                <a:ea typeface="Dela Gothic One"/>
                <a:cs typeface="Dela Gothic One"/>
                <a:sym typeface="Dela Gothic One"/>
              </a:rPr>
              <a:t>INSTRUCCIONES</a:t>
            </a:r>
            <a:endParaRPr sz="1600">
              <a:solidFill>
                <a:schemeClr val="dk1"/>
              </a:solidFill>
              <a:latin typeface="Dela Gothic One"/>
              <a:ea typeface="Dela Gothic One"/>
              <a:cs typeface="Dela Gothic One"/>
              <a:sym typeface="Dela Gothic One"/>
            </a:endParaRPr>
          </a:p>
          <a:p>
            <a:pPr indent="0" lvl="0" marL="0" rtl="0" algn="l">
              <a:lnSpc>
                <a:spcPct val="115000"/>
              </a:lnSpc>
              <a:spcBef>
                <a:spcPts val="0"/>
              </a:spcBef>
              <a:spcAft>
                <a:spcPts val="0"/>
              </a:spcAft>
              <a:buClr>
                <a:schemeClr val="dk1"/>
              </a:buClr>
              <a:buSzPts val="1100"/>
              <a:buFont typeface="Arial"/>
              <a:buNone/>
            </a:pPr>
            <a:r>
              <a:t/>
            </a:r>
            <a:endParaRPr sz="700">
              <a:solidFill>
                <a:schemeClr val="dk1"/>
              </a:solidFill>
              <a:latin typeface="Dela Gothic One"/>
              <a:ea typeface="Dela Gothic One"/>
              <a:cs typeface="Dela Gothic One"/>
              <a:sym typeface="Dela Gothic One"/>
            </a:endParaRPr>
          </a:p>
          <a:p>
            <a:pPr indent="-215900" lvl="0" marL="285750" rtl="0" algn="l">
              <a:lnSpc>
                <a:spcPct val="115000"/>
              </a:lnSpc>
              <a:spcBef>
                <a:spcPts val="0"/>
              </a:spcBef>
              <a:spcAft>
                <a:spcPts val="0"/>
              </a:spcAft>
              <a:buClr>
                <a:schemeClr val="dk1"/>
              </a:buClr>
              <a:buSzPts val="1600"/>
              <a:buFont typeface="Poppins"/>
              <a:buAutoNum type="arabicPeriod"/>
            </a:pPr>
            <a:r>
              <a:rPr lang="en" sz="1600">
                <a:solidFill>
                  <a:schemeClr val="dk1"/>
                </a:solidFill>
                <a:latin typeface="Poppins"/>
                <a:ea typeface="Poppins"/>
                <a:cs typeface="Poppins"/>
                <a:sym typeface="Poppins"/>
              </a:rPr>
              <a:t>FORMEMOS </a:t>
            </a:r>
            <a:r>
              <a:rPr b="1" lang="en" sz="1600">
                <a:solidFill>
                  <a:schemeClr val="dk1"/>
                </a:solidFill>
                <a:latin typeface="Poppins"/>
                <a:ea typeface="Poppins"/>
                <a:cs typeface="Poppins"/>
                <a:sym typeface="Poppins"/>
              </a:rPr>
              <a:t>3 EQUIPOS</a:t>
            </a:r>
            <a:endParaRPr b="1" sz="2100">
              <a:solidFill>
                <a:schemeClr val="dk1"/>
              </a:solidFill>
              <a:latin typeface="Dela Gothic One"/>
              <a:ea typeface="Dela Gothic One"/>
              <a:cs typeface="Dela Gothic One"/>
              <a:sym typeface="Dela Gothic One"/>
            </a:endParaRPr>
          </a:p>
          <a:p>
            <a:pPr indent="-215900" lvl="0" marL="285750" rtl="0" algn="l">
              <a:lnSpc>
                <a:spcPct val="115000"/>
              </a:lnSpc>
              <a:spcBef>
                <a:spcPts val="0"/>
              </a:spcBef>
              <a:spcAft>
                <a:spcPts val="0"/>
              </a:spcAft>
              <a:buClr>
                <a:schemeClr val="dk1"/>
              </a:buClr>
              <a:buSzPts val="1600"/>
              <a:buFont typeface="Poppins"/>
              <a:buAutoNum type="arabicPeriod"/>
            </a:pPr>
            <a:r>
              <a:rPr lang="en" sz="1600">
                <a:solidFill>
                  <a:schemeClr val="dk1"/>
                </a:solidFill>
                <a:latin typeface="Poppins"/>
                <a:ea typeface="Poppins"/>
                <a:cs typeface="Poppins"/>
                <a:sym typeface="Poppins"/>
              </a:rPr>
              <a:t>AVANCEN JUNTOS CADA CASILLAS </a:t>
            </a:r>
            <a:endParaRPr sz="1600">
              <a:solidFill>
                <a:schemeClr val="dk1"/>
              </a:solidFill>
              <a:latin typeface="Poppins"/>
              <a:ea typeface="Poppins"/>
              <a:cs typeface="Poppins"/>
              <a:sym typeface="Poppins"/>
            </a:endParaRPr>
          </a:p>
          <a:p>
            <a:pPr indent="-215900" lvl="0" marL="285750" rtl="0" algn="l">
              <a:lnSpc>
                <a:spcPct val="115000"/>
              </a:lnSpc>
              <a:spcBef>
                <a:spcPts val="0"/>
              </a:spcBef>
              <a:spcAft>
                <a:spcPts val="0"/>
              </a:spcAft>
              <a:buClr>
                <a:schemeClr val="dk1"/>
              </a:buClr>
              <a:buSzPts val="1600"/>
              <a:buFont typeface="Poppins"/>
              <a:buAutoNum type="arabicPeriod"/>
            </a:pPr>
            <a:r>
              <a:rPr lang="en" sz="1500">
                <a:solidFill>
                  <a:schemeClr val="dk1"/>
                </a:solidFill>
                <a:latin typeface="Poppins"/>
                <a:ea typeface="Poppins"/>
                <a:cs typeface="Poppins"/>
                <a:sym typeface="Poppins"/>
              </a:rPr>
              <a:t>VAYAN REALIZANDO EN EQUIPO LAS ACTIVIDADES CON APOYO DE SUS MATERIALES.</a:t>
            </a:r>
            <a:endParaRPr>
              <a:latin typeface="Poppins"/>
              <a:ea typeface="Poppins"/>
              <a:cs typeface="Poppins"/>
              <a:sym typeface="Poppins"/>
            </a:endParaRPr>
          </a:p>
        </p:txBody>
      </p:sp>
      <p:sp>
        <p:nvSpPr>
          <p:cNvPr id="2224" name="Google Shape;2224;p67"/>
          <p:cNvSpPr txBox="1"/>
          <p:nvPr>
            <p:ph idx="4294967295" type="ctrTitle"/>
          </p:nvPr>
        </p:nvSpPr>
        <p:spPr>
          <a:xfrm>
            <a:off x="629875" y="1215000"/>
            <a:ext cx="6170400" cy="69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accent6"/>
                </a:solidFill>
                <a:latin typeface="Dela Gothic One"/>
                <a:ea typeface="Dela Gothic One"/>
                <a:cs typeface="Dela Gothic One"/>
                <a:sym typeface="Dela Gothic One"/>
              </a:rPr>
              <a:t>EL PAPEL DEL JUEGO</a:t>
            </a:r>
            <a:r>
              <a:rPr lang="en" sz="1300">
                <a:solidFill>
                  <a:schemeClr val="dk1"/>
                </a:solidFill>
                <a:latin typeface="Dela Gothic One"/>
                <a:ea typeface="Dela Gothic One"/>
                <a:cs typeface="Dela Gothic One"/>
                <a:sym typeface="Dela Gothic One"/>
              </a:rPr>
              <a:t> </a:t>
            </a:r>
            <a:endParaRPr sz="1300">
              <a:solidFill>
                <a:schemeClr val="dk1"/>
              </a:solidFill>
              <a:latin typeface="Dela Gothic One"/>
              <a:ea typeface="Dela Gothic One"/>
              <a:cs typeface="Dela Gothic One"/>
              <a:sym typeface="Dela Gothic One"/>
            </a:endParaRPr>
          </a:p>
          <a:p>
            <a:pPr indent="0" lvl="0" marL="0" rtl="0" algn="l">
              <a:spcBef>
                <a:spcPts val="0"/>
              </a:spcBef>
              <a:spcAft>
                <a:spcPts val="0"/>
              </a:spcAft>
              <a:buNone/>
            </a:pPr>
            <a:r>
              <a:rPr lang="en" sz="1600">
                <a:solidFill>
                  <a:schemeClr val="dk1"/>
                </a:solidFill>
                <a:latin typeface="Dela Gothic One"/>
                <a:ea typeface="Dela Gothic One"/>
                <a:cs typeface="Dela Gothic One"/>
                <a:sym typeface="Dela Gothic One"/>
              </a:rPr>
              <a:t>EN EL DESARROLLO DE LOS APRENDIZAJES</a:t>
            </a:r>
            <a:endParaRPr sz="1600">
              <a:solidFill>
                <a:schemeClr val="dk1"/>
              </a:solidFill>
              <a:latin typeface="Dela Gothic One"/>
              <a:ea typeface="Dela Gothic One"/>
              <a:cs typeface="Dela Gothic One"/>
              <a:sym typeface="Dela Gothic One"/>
            </a:endParaRPr>
          </a:p>
        </p:txBody>
      </p:sp>
      <p:sp>
        <p:nvSpPr>
          <p:cNvPr id="2225" name="Google Shape;2225;p67"/>
          <p:cNvSpPr/>
          <p:nvPr/>
        </p:nvSpPr>
        <p:spPr>
          <a:xfrm>
            <a:off x="6277350" y="1374050"/>
            <a:ext cx="2797289" cy="2843225"/>
          </a:xfrm>
          <a:custGeom>
            <a:rect b="b" l="l" r="r" t="t"/>
            <a:pathLst>
              <a:path extrusionOk="0" h="3716634" w="3507573">
                <a:moveTo>
                  <a:pt x="0" y="0"/>
                </a:moveTo>
                <a:lnTo>
                  <a:pt x="3507573" y="0"/>
                </a:lnTo>
                <a:lnTo>
                  <a:pt x="3507573" y="3716634"/>
                </a:lnTo>
                <a:lnTo>
                  <a:pt x="0" y="3716634"/>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9" name="Shape 2229"/>
        <p:cNvGrpSpPr/>
        <p:nvPr/>
      </p:nvGrpSpPr>
      <p:grpSpPr>
        <a:xfrm>
          <a:off x="0" y="0"/>
          <a:ext cx="0" cy="0"/>
          <a:chOff x="0" y="0"/>
          <a:chExt cx="0" cy="0"/>
        </a:xfrm>
      </p:grpSpPr>
      <p:sp>
        <p:nvSpPr>
          <p:cNvPr id="2230" name="Google Shape;2230;p68"/>
          <p:cNvSpPr txBox="1"/>
          <p:nvPr>
            <p:ph type="title"/>
          </p:nvPr>
        </p:nvSpPr>
        <p:spPr>
          <a:xfrm>
            <a:off x="4895325" y="956031"/>
            <a:ext cx="30513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Dela Gothic One"/>
                <a:ea typeface="Dela Gothic One"/>
                <a:cs typeface="Dela Gothic One"/>
                <a:sym typeface="Dela Gothic One"/>
              </a:rPr>
              <a:t>DECODIFICA </a:t>
            </a:r>
            <a:endParaRPr sz="1900">
              <a:latin typeface="Dela Gothic One"/>
              <a:ea typeface="Dela Gothic One"/>
              <a:cs typeface="Dela Gothic One"/>
              <a:sym typeface="Dela Gothic One"/>
            </a:endParaRPr>
          </a:p>
          <a:p>
            <a:pPr indent="0" lvl="0" marL="0" rtl="0" algn="ctr">
              <a:spcBef>
                <a:spcPts val="0"/>
              </a:spcBef>
              <a:spcAft>
                <a:spcPts val="0"/>
              </a:spcAft>
              <a:buNone/>
            </a:pPr>
            <a:r>
              <a:rPr lang="en" sz="1900">
                <a:latin typeface="Dela Gothic One"/>
                <a:ea typeface="Dela Gothic One"/>
                <a:cs typeface="Dela Gothic One"/>
                <a:sym typeface="Dela Gothic One"/>
              </a:rPr>
              <a:t>EL MENSAJE</a:t>
            </a:r>
            <a:endParaRPr sz="2800">
              <a:latin typeface="Dela Gothic One"/>
              <a:ea typeface="Dela Gothic One"/>
              <a:cs typeface="Dela Gothic One"/>
              <a:sym typeface="Dela Gothic One"/>
            </a:endParaRPr>
          </a:p>
        </p:txBody>
      </p:sp>
      <p:pic>
        <p:nvPicPr>
          <p:cNvPr id="2231" name="Google Shape;2231;p68">
            <a:hlinkClick r:id="rId3"/>
          </p:cNvPr>
          <p:cNvPicPr preferRelativeResize="0"/>
          <p:nvPr/>
        </p:nvPicPr>
        <p:blipFill>
          <a:blip r:embed="rId4">
            <a:alphaModFix/>
          </a:blip>
          <a:stretch>
            <a:fillRect/>
          </a:stretch>
        </p:blipFill>
        <p:spPr>
          <a:xfrm>
            <a:off x="4978625" y="1727404"/>
            <a:ext cx="2968000" cy="2926771"/>
          </a:xfrm>
          <a:prstGeom prst="rect">
            <a:avLst/>
          </a:prstGeom>
          <a:noFill/>
          <a:ln>
            <a:noFill/>
          </a:ln>
        </p:spPr>
      </p:pic>
      <p:sp>
        <p:nvSpPr>
          <p:cNvPr id="2232" name="Google Shape;2232;p68">
            <a:hlinkClick/>
          </p:cNvPr>
          <p:cNvSpPr/>
          <p:nvPr/>
        </p:nvSpPr>
        <p:spPr>
          <a:xfrm>
            <a:off x="438150" y="2103925"/>
            <a:ext cx="918000" cy="918000"/>
          </a:xfrm>
          <a:prstGeom prst="round2SameRect">
            <a:avLst>
              <a:gd fmla="val 16667" name="adj1"/>
              <a:gd fmla="val 0" name="adj2"/>
            </a:avLst>
          </a:pr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rPr b="1" lang="en" sz="2400">
                <a:solidFill>
                  <a:srgbClr val="FFFFFF"/>
                </a:solidFill>
                <a:latin typeface="Boogaloo"/>
                <a:ea typeface="Boogaloo"/>
                <a:cs typeface="Boogaloo"/>
                <a:sym typeface="Boogaloo"/>
              </a:rPr>
              <a:t>META</a:t>
            </a:r>
            <a:endParaRPr b="1" sz="2400">
              <a:solidFill>
                <a:srgbClr val="FFFFFF"/>
              </a:solidFill>
              <a:latin typeface="Boogaloo"/>
              <a:ea typeface="Boogaloo"/>
              <a:cs typeface="Boogaloo"/>
              <a:sym typeface="Boogaloo"/>
            </a:endParaRPr>
          </a:p>
        </p:txBody>
      </p:sp>
      <p:sp>
        <p:nvSpPr>
          <p:cNvPr id="2233" name="Google Shape;2233;p68">
            <a:hlinkClick/>
          </p:cNvPr>
          <p:cNvSpPr/>
          <p:nvPr/>
        </p:nvSpPr>
        <p:spPr>
          <a:xfrm rot="-5400000">
            <a:off x="448800" y="336825"/>
            <a:ext cx="890400" cy="802800"/>
          </a:xfrm>
          <a:prstGeom prst="round2SameRect">
            <a:avLst>
              <a:gd fmla="val 16667" name="adj1"/>
              <a:gd fmla="val 6225" name="adj2"/>
            </a:avLst>
          </a:pr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 sz="2200">
                <a:solidFill>
                  <a:srgbClr val="FFFFFF"/>
                </a:solidFill>
                <a:latin typeface="Boogaloo"/>
                <a:ea typeface="Boogaloo"/>
                <a:cs typeface="Boogaloo"/>
                <a:sym typeface="Boogaloo"/>
              </a:rPr>
              <a:t>INICIO</a:t>
            </a:r>
            <a:endParaRPr i="0" sz="2200" u="none" cap="none" strike="noStrike">
              <a:solidFill>
                <a:srgbClr val="FFFFFF"/>
              </a:solidFill>
              <a:latin typeface="Boogaloo"/>
              <a:ea typeface="Boogaloo"/>
              <a:cs typeface="Boogaloo"/>
              <a:sym typeface="Boogaloo"/>
            </a:endParaRPr>
          </a:p>
        </p:txBody>
      </p:sp>
      <p:sp>
        <p:nvSpPr>
          <p:cNvPr id="2234" name="Google Shape;2234;p68"/>
          <p:cNvSpPr txBox="1"/>
          <p:nvPr>
            <p:ph type="title"/>
          </p:nvPr>
        </p:nvSpPr>
        <p:spPr>
          <a:xfrm>
            <a:off x="4936975" y="293019"/>
            <a:ext cx="30513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300">
                <a:solidFill>
                  <a:srgbClr val="FEFEFD"/>
                </a:solidFill>
                <a:latin typeface="Dela Gothic One"/>
                <a:ea typeface="Dela Gothic One"/>
                <a:cs typeface="Dela Gothic One"/>
                <a:sym typeface="Dela Gothic One"/>
              </a:rPr>
              <a:t>ACTIVIDAD 1</a:t>
            </a:r>
            <a:endParaRPr sz="2300">
              <a:solidFill>
                <a:srgbClr val="FEFEFD"/>
              </a:solidFill>
              <a:latin typeface="Dela Gothic One"/>
              <a:ea typeface="Dela Gothic One"/>
              <a:cs typeface="Dela Gothic One"/>
              <a:sym typeface="Dela Gothic One"/>
            </a:endParaRPr>
          </a:p>
        </p:txBody>
      </p:sp>
      <p:sp>
        <p:nvSpPr>
          <p:cNvPr id="2235" name="Google Shape;2235;p68"/>
          <p:cNvSpPr txBox="1"/>
          <p:nvPr/>
        </p:nvSpPr>
        <p:spPr>
          <a:xfrm>
            <a:off x="1508925" y="1414700"/>
            <a:ext cx="2967900" cy="2216400"/>
          </a:xfrm>
          <a:prstGeom prst="rect">
            <a:avLst/>
          </a:prstGeom>
          <a:solidFill>
            <a:schemeClr val="lt1"/>
          </a:solidFill>
          <a:ln cap="flat" cmpd="sng" w="19050">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Georgia"/>
                <a:ea typeface="Georgia"/>
                <a:cs typeface="Georgia"/>
                <a:sym typeface="Georgia"/>
              </a:rPr>
              <a:t>Muchas veces </a:t>
            </a:r>
            <a:r>
              <a:rPr b="1" lang="en" sz="1200">
                <a:latin typeface="Georgia"/>
                <a:ea typeface="Georgia"/>
                <a:cs typeface="Georgia"/>
                <a:sym typeface="Georgia"/>
              </a:rPr>
              <a:t>se opta por maneras de enseñar que no son desafíos para los niños: </a:t>
            </a:r>
            <a:r>
              <a:rPr lang="en" sz="1200">
                <a:latin typeface="Georgia"/>
                <a:ea typeface="Georgia"/>
                <a:cs typeface="Georgia"/>
                <a:sym typeface="Georgia"/>
              </a:rPr>
              <a:t>se presentan los temas, se enseñan unas maneras fijas de proceder, se ejercita, y los resultados son los acostumbrados, a unos pocos no les cuesta aprender esos contenidos, a la mayoría le cuesta bastante. Y continúa la historia: </a:t>
            </a:r>
            <a:r>
              <a:rPr b="1" lang="en" sz="1200">
                <a:latin typeface="Georgia"/>
                <a:ea typeface="Georgia"/>
                <a:cs typeface="Georgia"/>
                <a:sym typeface="Georgia"/>
              </a:rPr>
              <a:t>mucha gente no quiere saber nada con la matemática cuando sale de la escuela.</a:t>
            </a:r>
            <a:endParaRPr b="1" sz="1200">
              <a:latin typeface="Georgia"/>
              <a:ea typeface="Georgia"/>
              <a:cs typeface="Georgia"/>
              <a:sym typeface="Georgia"/>
            </a:endParaRPr>
          </a:p>
        </p:txBody>
      </p:sp>
      <p:sp>
        <p:nvSpPr>
          <p:cNvPr id="2236" name="Google Shape;2236;p68"/>
          <p:cNvSpPr/>
          <p:nvPr/>
        </p:nvSpPr>
        <p:spPr>
          <a:xfrm>
            <a:off x="492253" y="293025"/>
            <a:ext cx="803497" cy="1679298"/>
          </a:xfrm>
          <a:custGeom>
            <a:rect b="b" l="l" r="r" t="t"/>
            <a:pathLst>
              <a:path extrusionOk="0" h="3109811" w="1516033">
                <a:moveTo>
                  <a:pt x="0" y="0"/>
                </a:moveTo>
                <a:lnTo>
                  <a:pt x="1516033" y="0"/>
                </a:lnTo>
                <a:lnTo>
                  <a:pt x="1516033" y="3109811"/>
                </a:lnTo>
                <a:lnTo>
                  <a:pt x="0" y="3109811"/>
                </a:lnTo>
                <a:lnTo>
                  <a:pt x="0" y="0"/>
                </a:lnTo>
                <a:close/>
              </a:path>
            </a:pathLst>
          </a:custGeom>
          <a:blipFill rotWithShape="1">
            <a:blip r:embed="rId5">
              <a:alphaModFix/>
            </a:blip>
            <a:stretch>
              <a:fillRect b="0" l="0" r="0" t="0"/>
            </a:stretch>
          </a:blipFill>
          <a:ln>
            <a:noFill/>
          </a:ln>
        </p:spPr>
      </p:sp>
      <p:sp>
        <p:nvSpPr>
          <p:cNvPr id="2237" name="Google Shape;2237;p68">
            <a:hlinkClick r:id="rId6"/>
          </p:cNvPr>
          <p:cNvSpPr txBox="1"/>
          <p:nvPr/>
        </p:nvSpPr>
        <p:spPr>
          <a:xfrm>
            <a:off x="5599725" y="4697625"/>
            <a:ext cx="1642500" cy="323100"/>
          </a:xfrm>
          <a:prstGeom prst="rect">
            <a:avLst/>
          </a:prstGeom>
          <a:solidFill>
            <a:srgbClr val="00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solidFill>
                  <a:srgbClr val="FFFFFF"/>
                </a:solidFill>
                <a:latin typeface="Poppins"/>
                <a:ea typeface="Poppins"/>
                <a:cs typeface="Poppins"/>
                <a:sym typeface="Poppins"/>
              </a:rPr>
              <a:t>PARA SABER MÁS</a:t>
            </a:r>
            <a:endParaRPr b="1" sz="900">
              <a:solidFill>
                <a:srgbClr val="FFFFFF"/>
              </a:solidFill>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9CF"/>
        </a:solidFill>
      </p:bgPr>
    </p:bg>
    <p:spTree>
      <p:nvGrpSpPr>
        <p:cNvPr id="2241" name="Shape 2241"/>
        <p:cNvGrpSpPr/>
        <p:nvPr/>
      </p:nvGrpSpPr>
      <p:grpSpPr>
        <a:xfrm>
          <a:off x="0" y="0"/>
          <a:ext cx="0" cy="0"/>
          <a:chOff x="0" y="0"/>
          <a:chExt cx="0" cy="0"/>
        </a:xfrm>
      </p:grpSpPr>
      <p:sp>
        <p:nvSpPr>
          <p:cNvPr id="2242" name="Google Shape;2242;p69"/>
          <p:cNvSpPr txBox="1"/>
          <p:nvPr/>
        </p:nvSpPr>
        <p:spPr>
          <a:xfrm>
            <a:off x="636500" y="313275"/>
            <a:ext cx="73836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chemeClr val="lt1"/>
                </a:solidFill>
                <a:latin typeface="Dela Gothic One"/>
                <a:ea typeface="Dela Gothic One"/>
                <a:cs typeface="Dela Gothic One"/>
                <a:sym typeface="Dela Gothic One"/>
              </a:rPr>
              <a:t>Desarrollo de habilidades Matemáticas</a:t>
            </a:r>
            <a:endParaRPr sz="2400">
              <a:solidFill>
                <a:schemeClr val="lt1"/>
              </a:solidFill>
              <a:latin typeface="Dela Gothic One"/>
              <a:ea typeface="Dela Gothic One"/>
              <a:cs typeface="Dela Gothic One"/>
              <a:sym typeface="Dela Gothic One"/>
            </a:endParaRPr>
          </a:p>
        </p:txBody>
      </p:sp>
      <p:pic>
        <p:nvPicPr>
          <p:cNvPr id="2243" name="Google Shape;2243;p69">
            <a:hlinkClick r:id="rId3"/>
          </p:cNvPr>
          <p:cNvPicPr preferRelativeResize="0"/>
          <p:nvPr/>
        </p:nvPicPr>
        <p:blipFill>
          <a:blip r:embed="rId4">
            <a:alphaModFix/>
          </a:blip>
          <a:stretch>
            <a:fillRect/>
          </a:stretch>
        </p:blipFill>
        <p:spPr>
          <a:xfrm>
            <a:off x="2438209" y="1054875"/>
            <a:ext cx="1534960" cy="2027373"/>
          </a:xfrm>
          <a:prstGeom prst="rect">
            <a:avLst/>
          </a:prstGeom>
          <a:noFill/>
          <a:ln>
            <a:noFill/>
          </a:ln>
        </p:spPr>
      </p:pic>
      <p:pic>
        <p:nvPicPr>
          <p:cNvPr id="2244" name="Google Shape;2244;p69">
            <a:hlinkClick r:id="rId5"/>
          </p:cNvPr>
          <p:cNvPicPr preferRelativeResize="0"/>
          <p:nvPr/>
        </p:nvPicPr>
        <p:blipFill>
          <a:blip r:embed="rId6">
            <a:alphaModFix/>
          </a:blip>
          <a:stretch>
            <a:fillRect/>
          </a:stretch>
        </p:blipFill>
        <p:spPr>
          <a:xfrm>
            <a:off x="4129617" y="1057865"/>
            <a:ext cx="1534961" cy="2020534"/>
          </a:xfrm>
          <a:prstGeom prst="rect">
            <a:avLst/>
          </a:prstGeom>
          <a:noFill/>
          <a:ln>
            <a:noFill/>
          </a:ln>
        </p:spPr>
      </p:pic>
      <p:pic>
        <p:nvPicPr>
          <p:cNvPr id="2245" name="Google Shape;2245;p69">
            <a:hlinkClick r:id="rId7"/>
          </p:cNvPr>
          <p:cNvPicPr preferRelativeResize="0"/>
          <p:nvPr/>
        </p:nvPicPr>
        <p:blipFill>
          <a:blip r:embed="rId8">
            <a:alphaModFix/>
          </a:blip>
          <a:stretch>
            <a:fillRect/>
          </a:stretch>
        </p:blipFill>
        <p:spPr>
          <a:xfrm>
            <a:off x="774600" y="1015313"/>
            <a:ext cx="1507150" cy="2105643"/>
          </a:xfrm>
          <a:prstGeom prst="rect">
            <a:avLst/>
          </a:prstGeom>
          <a:noFill/>
          <a:ln>
            <a:noFill/>
          </a:ln>
        </p:spPr>
      </p:pic>
      <p:sp>
        <p:nvSpPr>
          <p:cNvPr id="2246" name="Google Shape;2246;p69"/>
          <p:cNvSpPr txBox="1"/>
          <p:nvPr/>
        </p:nvSpPr>
        <p:spPr>
          <a:xfrm>
            <a:off x="5773425" y="1075300"/>
            <a:ext cx="2941500" cy="1985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Crete Round"/>
                <a:ea typeface="Crete Round"/>
                <a:cs typeface="Crete Round"/>
                <a:sym typeface="Crete Round"/>
              </a:rPr>
              <a:t>Promover las prácticas de los alumnos en torno al conocimiento no es tarea fácil. Los alumnos tienen ritmos distintos. Organizar la actividad de los alumnos, sus intercambios, de modo que se aseguren aprendizajes en cada uno de ellos es un enorme desafío para los maestros.</a:t>
            </a:r>
            <a:endParaRPr sz="1300">
              <a:latin typeface="Crete Round"/>
              <a:ea typeface="Crete Round"/>
              <a:cs typeface="Crete Round"/>
              <a:sym typeface="Crete Round"/>
            </a:endParaRPr>
          </a:p>
        </p:txBody>
      </p:sp>
      <p:sp>
        <p:nvSpPr>
          <p:cNvPr id="2247" name="Google Shape;2247;p69"/>
          <p:cNvSpPr txBox="1"/>
          <p:nvPr/>
        </p:nvSpPr>
        <p:spPr>
          <a:xfrm>
            <a:off x="852875" y="3136288"/>
            <a:ext cx="6643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accent2"/>
                </a:solidFill>
                <a:latin typeface="Poppins"/>
                <a:ea typeface="Poppins"/>
                <a:cs typeface="Poppins"/>
                <a:sym typeface="Poppins"/>
              </a:rPr>
              <a:t>Encuentros y desencuentros con las matemáticas</a:t>
            </a:r>
            <a:endParaRPr b="1" sz="1800">
              <a:solidFill>
                <a:schemeClr val="accent2"/>
              </a:solidFill>
              <a:latin typeface="Poppins"/>
              <a:ea typeface="Poppins"/>
              <a:cs typeface="Poppins"/>
              <a:sym typeface="Poppins"/>
            </a:endParaRPr>
          </a:p>
        </p:txBody>
      </p:sp>
      <p:sp>
        <p:nvSpPr>
          <p:cNvPr id="2248" name="Google Shape;2248;p69"/>
          <p:cNvSpPr txBox="1"/>
          <p:nvPr/>
        </p:nvSpPr>
        <p:spPr>
          <a:xfrm>
            <a:off x="730850" y="3489900"/>
            <a:ext cx="7888500" cy="1108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500">
                <a:latin typeface="Georgia"/>
                <a:ea typeface="Georgia"/>
                <a:cs typeface="Georgia"/>
                <a:sym typeface="Georgia"/>
              </a:rPr>
              <a:t>Los alumnos aprenden matemáticas a partir de lo que tienen oportunidad de hacer en relación con el conocimiento.</a:t>
            </a:r>
            <a:r>
              <a:rPr lang="en" sz="1500">
                <a:latin typeface="Georgia"/>
                <a:ea typeface="Georgia"/>
                <a:cs typeface="Georgia"/>
                <a:sym typeface="Georgia"/>
              </a:rPr>
              <a:t> Aprenden matemáticas trabajando frente a las situaciones que el maestro ha seleccionado y les plantea. Aprenden actuando. Aprenden pensando sobre lo que hacen y sobre lo que imaginan.</a:t>
            </a:r>
            <a:endParaRPr sz="1500">
              <a:latin typeface="Georgia"/>
              <a:ea typeface="Georgia"/>
              <a:cs typeface="Georgia"/>
              <a:sym typeface="Georgi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2" name="Shape 2252"/>
        <p:cNvGrpSpPr/>
        <p:nvPr/>
      </p:nvGrpSpPr>
      <p:grpSpPr>
        <a:xfrm>
          <a:off x="0" y="0"/>
          <a:ext cx="0" cy="0"/>
          <a:chOff x="0" y="0"/>
          <a:chExt cx="0" cy="0"/>
        </a:xfrm>
      </p:grpSpPr>
      <p:sp>
        <p:nvSpPr>
          <p:cNvPr id="2253" name="Google Shape;2253;p70"/>
          <p:cNvSpPr txBox="1"/>
          <p:nvPr>
            <p:ph type="title"/>
          </p:nvPr>
        </p:nvSpPr>
        <p:spPr>
          <a:xfrm>
            <a:off x="1009125" y="253694"/>
            <a:ext cx="30513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300">
                <a:solidFill>
                  <a:srgbClr val="FEFEFD"/>
                </a:solidFill>
                <a:latin typeface="Dela Gothic One"/>
                <a:ea typeface="Dela Gothic One"/>
                <a:cs typeface="Dela Gothic One"/>
                <a:sym typeface="Dela Gothic One"/>
              </a:rPr>
              <a:t>ACTIVIDAD  2</a:t>
            </a:r>
            <a:endParaRPr sz="2300">
              <a:solidFill>
                <a:srgbClr val="FEFEFD"/>
              </a:solidFill>
              <a:latin typeface="Dela Gothic One"/>
              <a:ea typeface="Dela Gothic One"/>
              <a:cs typeface="Dela Gothic One"/>
              <a:sym typeface="Dela Gothic One"/>
            </a:endParaRPr>
          </a:p>
        </p:txBody>
      </p:sp>
      <p:sp>
        <p:nvSpPr>
          <p:cNvPr id="2254" name="Google Shape;2254;p70"/>
          <p:cNvSpPr txBox="1"/>
          <p:nvPr>
            <p:ph idx="1" type="body"/>
          </p:nvPr>
        </p:nvSpPr>
        <p:spPr>
          <a:xfrm>
            <a:off x="1009125" y="826399"/>
            <a:ext cx="3051300" cy="3720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700">
                <a:latin typeface="Bowlby One SC"/>
                <a:ea typeface="Bowlby One SC"/>
                <a:cs typeface="Bowlby One SC"/>
                <a:sym typeface="Bowlby One SC"/>
              </a:rPr>
              <a:t>COMPLETEN LA FIGURA</a:t>
            </a:r>
            <a:endParaRPr sz="1700">
              <a:latin typeface="Bowlby One SC"/>
              <a:ea typeface="Bowlby One SC"/>
              <a:cs typeface="Bowlby One SC"/>
              <a:sym typeface="Bowlby One SC"/>
            </a:endParaRPr>
          </a:p>
          <a:p>
            <a:pPr indent="0" lvl="0" marL="0" rtl="0" algn="ctr">
              <a:lnSpc>
                <a:spcPct val="100000"/>
              </a:lnSpc>
              <a:spcBef>
                <a:spcPts val="0"/>
              </a:spcBef>
              <a:spcAft>
                <a:spcPts val="0"/>
              </a:spcAft>
              <a:buNone/>
            </a:pPr>
            <a:r>
              <a:t/>
            </a:r>
            <a:endParaRPr sz="2400">
              <a:latin typeface="Bowlby One SC"/>
              <a:ea typeface="Bowlby One SC"/>
              <a:cs typeface="Bowlby One SC"/>
              <a:sym typeface="Bowlby One SC"/>
            </a:endParaRPr>
          </a:p>
          <a:p>
            <a:pPr indent="0" lvl="0" marL="0" rtl="0" algn="ctr">
              <a:lnSpc>
                <a:spcPct val="100000"/>
              </a:lnSpc>
              <a:spcBef>
                <a:spcPts val="0"/>
              </a:spcBef>
              <a:spcAft>
                <a:spcPts val="0"/>
              </a:spcAft>
              <a:buNone/>
            </a:pPr>
            <a:r>
              <a:t/>
            </a:r>
            <a:endParaRPr sz="2400">
              <a:latin typeface="Bowlby One SC"/>
              <a:ea typeface="Bowlby One SC"/>
              <a:cs typeface="Bowlby One SC"/>
              <a:sym typeface="Bowlby One SC"/>
            </a:endParaRPr>
          </a:p>
          <a:p>
            <a:pPr indent="0" lvl="0" marL="0" rtl="0" algn="ctr">
              <a:lnSpc>
                <a:spcPct val="100000"/>
              </a:lnSpc>
              <a:spcBef>
                <a:spcPts val="0"/>
              </a:spcBef>
              <a:spcAft>
                <a:spcPts val="0"/>
              </a:spcAft>
              <a:buNone/>
            </a:pPr>
            <a:r>
              <a:t/>
            </a:r>
            <a:endParaRPr sz="2400">
              <a:latin typeface="Bowlby One SC"/>
              <a:ea typeface="Bowlby One SC"/>
              <a:cs typeface="Bowlby One SC"/>
              <a:sym typeface="Bowlby One SC"/>
            </a:endParaRPr>
          </a:p>
          <a:p>
            <a:pPr indent="0" lvl="0" marL="0" rtl="0" algn="ctr">
              <a:lnSpc>
                <a:spcPct val="100000"/>
              </a:lnSpc>
              <a:spcBef>
                <a:spcPts val="0"/>
              </a:spcBef>
              <a:spcAft>
                <a:spcPts val="0"/>
              </a:spcAft>
              <a:buNone/>
            </a:pPr>
            <a:r>
              <a:t/>
            </a:r>
            <a:endParaRPr sz="2400">
              <a:latin typeface="Bowlby One SC"/>
              <a:ea typeface="Bowlby One SC"/>
              <a:cs typeface="Bowlby One SC"/>
              <a:sym typeface="Bowlby One SC"/>
            </a:endParaRPr>
          </a:p>
          <a:p>
            <a:pPr indent="0" lvl="0" marL="0" rtl="0" algn="ctr">
              <a:lnSpc>
                <a:spcPct val="100000"/>
              </a:lnSpc>
              <a:spcBef>
                <a:spcPts val="0"/>
              </a:spcBef>
              <a:spcAft>
                <a:spcPts val="0"/>
              </a:spcAft>
              <a:buNone/>
            </a:pPr>
            <a:r>
              <a:t/>
            </a:r>
            <a:endParaRPr sz="2400">
              <a:latin typeface="Bowlby One SC"/>
              <a:ea typeface="Bowlby One SC"/>
              <a:cs typeface="Bowlby One SC"/>
              <a:sym typeface="Bowlby One SC"/>
            </a:endParaRPr>
          </a:p>
          <a:p>
            <a:pPr indent="0" lvl="0" marL="0" rtl="0" algn="ctr">
              <a:lnSpc>
                <a:spcPct val="100000"/>
              </a:lnSpc>
              <a:spcBef>
                <a:spcPts val="0"/>
              </a:spcBef>
              <a:spcAft>
                <a:spcPts val="0"/>
              </a:spcAft>
              <a:buNone/>
            </a:pPr>
            <a:r>
              <a:t/>
            </a:r>
            <a:endParaRPr sz="2400">
              <a:latin typeface="Bowlby One SC"/>
              <a:ea typeface="Bowlby One SC"/>
              <a:cs typeface="Bowlby One SC"/>
              <a:sym typeface="Bowlby One SC"/>
            </a:endParaRPr>
          </a:p>
          <a:p>
            <a:pPr indent="0" lvl="0" marL="0" rtl="0" algn="ctr">
              <a:lnSpc>
                <a:spcPct val="100000"/>
              </a:lnSpc>
              <a:spcBef>
                <a:spcPts val="0"/>
              </a:spcBef>
              <a:spcAft>
                <a:spcPts val="0"/>
              </a:spcAft>
              <a:buNone/>
            </a:pPr>
            <a:r>
              <a:t/>
            </a:r>
            <a:endParaRPr sz="2400">
              <a:latin typeface="Bowlby One SC"/>
              <a:ea typeface="Bowlby One SC"/>
              <a:cs typeface="Bowlby One SC"/>
              <a:sym typeface="Bowlby One SC"/>
            </a:endParaRPr>
          </a:p>
          <a:p>
            <a:pPr indent="0" lvl="0" marL="0" rtl="0" algn="ctr">
              <a:lnSpc>
                <a:spcPct val="100000"/>
              </a:lnSpc>
              <a:spcBef>
                <a:spcPts val="0"/>
              </a:spcBef>
              <a:spcAft>
                <a:spcPts val="0"/>
              </a:spcAft>
              <a:buNone/>
            </a:pPr>
            <a:r>
              <a:t/>
            </a:r>
            <a:endParaRPr sz="2400">
              <a:latin typeface="Bowlby One SC"/>
              <a:ea typeface="Bowlby One SC"/>
              <a:cs typeface="Bowlby One SC"/>
              <a:sym typeface="Bowlby One SC"/>
            </a:endParaRPr>
          </a:p>
        </p:txBody>
      </p:sp>
      <p:pic>
        <p:nvPicPr>
          <p:cNvPr descr="This 10-minute timer with relaxing music is perfect for creating a focused atmosphere in the classroom or during study sessions. Whether you're a student needing a quick study break or a teacher looking for a calming classroom timer, these soothing lo-fi beats will help enhance concentration and productivity. Set the tone for a calm, productive environment with this 10-minute relaxing timer.&#10;&#10;Keywords:&#10;10-minute timer, classroom timer, relaxing music, focus music, study timer, chill countdown, lo-fi beats, classroom focus, study session, productivity music, background music, calming timer, focus vibes, lo-fi chill, student timer, study focus, peaceful beats, music for work, concentration music, ambient beats, study and relax, lo-fi background music, classroom countdown, relaxing study music, chill study music" id="2255" name="Google Shape;2255;p70" title="10 Minute Classroom Time with relaxing Lofi music">
            <a:hlinkClick r:id="rId3"/>
          </p:cNvPr>
          <p:cNvPicPr preferRelativeResize="0"/>
          <p:nvPr/>
        </p:nvPicPr>
        <p:blipFill>
          <a:blip r:embed="rId4">
            <a:alphaModFix/>
          </a:blip>
          <a:stretch>
            <a:fillRect/>
          </a:stretch>
        </p:blipFill>
        <p:spPr>
          <a:xfrm>
            <a:off x="150000" y="1452050"/>
            <a:ext cx="527875" cy="296925"/>
          </a:xfrm>
          <a:prstGeom prst="rect">
            <a:avLst/>
          </a:prstGeom>
          <a:noFill/>
          <a:ln>
            <a:noFill/>
          </a:ln>
        </p:spPr>
      </p:pic>
      <p:sp>
        <p:nvSpPr>
          <p:cNvPr id="2256" name="Google Shape;2256;p70"/>
          <p:cNvSpPr txBox="1"/>
          <p:nvPr/>
        </p:nvSpPr>
        <p:spPr>
          <a:xfrm>
            <a:off x="4476650" y="1291025"/>
            <a:ext cx="3133200" cy="2060400"/>
          </a:xfrm>
          <a:prstGeom prst="rect">
            <a:avLst/>
          </a:prstGeom>
          <a:solidFill>
            <a:schemeClr val="lt1"/>
          </a:solidFill>
          <a:ln cap="flat" cmpd="sng" w="19050">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0"/>
              </a:spcAft>
              <a:buNone/>
            </a:pPr>
            <a:r>
              <a:rPr b="1" lang="en" sz="1100">
                <a:latin typeface="Poppins"/>
                <a:ea typeface="Poppins"/>
                <a:cs typeface="Poppins"/>
                <a:sym typeface="Poppins"/>
              </a:rPr>
              <a:t>L</a:t>
            </a:r>
            <a:r>
              <a:rPr b="1" lang="en" sz="1100">
                <a:latin typeface="Poppins"/>
                <a:ea typeface="Poppins"/>
                <a:cs typeface="Poppins"/>
                <a:sym typeface="Poppins"/>
              </a:rPr>
              <a:t>os alumnos aprenden matemáticas a raíz de lo que tienen oportunidad de hacer con relación al conocimiento.</a:t>
            </a:r>
            <a:r>
              <a:rPr lang="en" sz="1100">
                <a:latin typeface="Poppins"/>
                <a:ea typeface="Poppins"/>
                <a:cs typeface="Poppins"/>
                <a:sym typeface="Poppins"/>
              </a:rPr>
              <a:t> Esta actividad matemática desarrollada por los alumnos no consiste habitualmente en un proceso lineal. Por el contrario, </a:t>
            </a:r>
            <a:r>
              <a:rPr b="1" lang="en" sz="1100">
                <a:latin typeface="Poppins"/>
                <a:ea typeface="Poppins"/>
                <a:cs typeface="Poppins"/>
                <a:sym typeface="Poppins"/>
              </a:rPr>
              <a:t>se compone de búsquedas, intentos, errores, hallazgos, dudas, certezas, revisiones, formulaciones, nuevas búsquedas, y es precisamente esa sinuosidad la que constituye su riqueza.</a:t>
            </a:r>
            <a:endParaRPr b="1" sz="1100">
              <a:latin typeface="Poppins"/>
              <a:ea typeface="Poppins"/>
              <a:cs typeface="Poppins"/>
              <a:sym typeface="Poppins"/>
            </a:endParaRPr>
          </a:p>
        </p:txBody>
      </p:sp>
      <p:pic>
        <p:nvPicPr>
          <p:cNvPr id="2257" name="Google Shape;2257;p70"/>
          <p:cNvPicPr preferRelativeResize="0"/>
          <p:nvPr/>
        </p:nvPicPr>
        <p:blipFill>
          <a:blip r:embed="rId5">
            <a:alphaModFix/>
          </a:blip>
          <a:stretch>
            <a:fillRect/>
          </a:stretch>
        </p:blipFill>
        <p:spPr>
          <a:xfrm rot="173816">
            <a:off x="1314325" y="1345225"/>
            <a:ext cx="2232701" cy="3468900"/>
          </a:xfrm>
          <a:prstGeom prst="rect">
            <a:avLst/>
          </a:prstGeom>
          <a:noFill/>
          <a:ln>
            <a:noFill/>
          </a:ln>
        </p:spPr>
      </p:pic>
      <p:sp>
        <p:nvSpPr>
          <p:cNvPr id="2258" name="Google Shape;2258;p70">
            <a:hlinkClick r:id="rId6"/>
          </p:cNvPr>
          <p:cNvSpPr txBox="1"/>
          <p:nvPr/>
        </p:nvSpPr>
        <p:spPr>
          <a:xfrm>
            <a:off x="5130050" y="3455475"/>
            <a:ext cx="1826400" cy="400200"/>
          </a:xfrm>
          <a:prstGeom prst="rect">
            <a:avLst/>
          </a:prstGeom>
          <a:solidFill>
            <a:srgbClr val="00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FFFFFF"/>
                </a:solidFill>
                <a:latin typeface="Poppins"/>
                <a:ea typeface="Poppins"/>
                <a:cs typeface="Poppins"/>
                <a:sym typeface="Poppins"/>
              </a:rPr>
              <a:t>PARA SABER MÁS</a:t>
            </a:r>
            <a:endParaRPr b="1">
              <a:solidFill>
                <a:srgbClr val="FFFFFF"/>
              </a:solidFill>
              <a:latin typeface="Poppins"/>
              <a:ea typeface="Poppins"/>
              <a:cs typeface="Poppins"/>
              <a:sym typeface="Poppins"/>
            </a:endParaRPr>
          </a:p>
        </p:txBody>
      </p:sp>
      <p:sp>
        <p:nvSpPr>
          <p:cNvPr id="2259" name="Google Shape;2259;p70"/>
          <p:cNvSpPr/>
          <p:nvPr/>
        </p:nvSpPr>
        <p:spPr>
          <a:xfrm>
            <a:off x="7223150" y="3198449"/>
            <a:ext cx="1829828" cy="1793113"/>
          </a:xfrm>
          <a:custGeom>
            <a:rect b="b" l="l" r="r" t="t"/>
            <a:pathLst>
              <a:path extrusionOk="0" h="2868981" w="2939482">
                <a:moveTo>
                  <a:pt x="0" y="0"/>
                </a:moveTo>
                <a:lnTo>
                  <a:pt x="2939482" y="0"/>
                </a:lnTo>
                <a:lnTo>
                  <a:pt x="2939482" y="2868981"/>
                </a:lnTo>
                <a:lnTo>
                  <a:pt x="0" y="2868981"/>
                </a:lnTo>
                <a:lnTo>
                  <a:pt x="0" y="0"/>
                </a:lnTo>
                <a:close/>
              </a:path>
            </a:pathLst>
          </a:custGeom>
          <a:blipFill rotWithShape="1">
            <a:blip r:embed="rId7">
              <a:alphaModFix/>
            </a:blip>
            <a:stretch>
              <a:fillRect b="0" l="0" r="0" t="0"/>
            </a:stretch>
          </a:blipFill>
          <a:ln>
            <a:noFill/>
          </a:ln>
        </p:spPr>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5"/>
                                        </p:tgtEl>
                                        <p:attrNameLst>
                                          <p:attrName>style.visibility</p:attrName>
                                        </p:attrNameLst>
                                      </p:cBhvr>
                                      <p:to>
                                        <p:strVal val="visible"/>
                                      </p:to>
                                    </p:set>
                                    <p:animEffect filter="fade" transition="in">
                                      <p:cBhvr>
                                        <p:cTn dur="1000"/>
                                        <p:tgtEl>
                                          <p:spTgt spid="22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3" name="Shape 2263"/>
        <p:cNvGrpSpPr/>
        <p:nvPr/>
      </p:nvGrpSpPr>
      <p:grpSpPr>
        <a:xfrm>
          <a:off x="0" y="0"/>
          <a:ext cx="0" cy="0"/>
          <a:chOff x="0" y="0"/>
          <a:chExt cx="0" cy="0"/>
        </a:xfrm>
      </p:grpSpPr>
      <p:sp>
        <p:nvSpPr>
          <p:cNvPr id="2264" name="Google Shape;2264;p71">
            <a:hlinkClick/>
          </p:cNvPr>
          <p:cNvSpPr/>
          <p:nvPr/>
        </p:nvSpPr>
        <p:spPr>
          <a:xfrm rot="-5400000">
            <a:off x="448800" y="336825"/>
            <a:ext cx="890400" cy="802800"/>
          </a:xfrm>
          <a:prstGeom prst="round2SameRect">
            <a:avLst>
              <a:gd fmla="val 16667" name="adj1"/>
              <a:gd fmla="val 6225" name="adj2"/>
            </a:avLst>
          </a:pr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 sz="2200">
                <a:solidFill>
                  <a:srgbClr val="FFFFFF"/>
                </a:solidFill>
                <a:latin typeface="Boogaloo"/>
                <a:ea typeface="Boogaloo"/>
                <a:cs typeface="Boogaloo"/>
                <a:sym typeface="Boogaloo"/>
              </a:rPr>
              <a:t>INICIO</a:t>
            </a:r>
            <a:endParaRPr i="0" sz="2200" u="none" cap="none" strike="noStrike">
              <a:solidFill>
                <a:srgbClr val="FFFFFF"/>
              </a:solidFill>
              <a:latin typeface="Boogaloo"/>
              <a:ea typeface="Boogaloo"/>
              <a:cs typeface="Boogaloo"/>
              <a:sym typeface="Boogaloo"/>
            </a:endParaRPr>
          </a:p>
        </p:txBody>
      </p:sp>
      <p:sp>
        <p:nvSpPr>
          <p:cNvPr id="2265" name="Google Shape;2265;p71">
            <a:hlinkClick/>
          </p:cNvPr>
          <p:cNvSpPr/>
          <p:nvPr/>
        </p:nvSpPr>
        <p:spPr>
          <a:xfrm>
            <a:off x="438150" y="2103925"/>
            <a:ext cx="918000" cy="918000"/>
          </a:xfrm>
          <a:prstGeom prst="round2SameRect">
            <a:avLst>
              <a:gd fmla="val 16667" name="adj1"/>
              <a:gd fmla="val 0" name="adj2"/>
            </a:avLst>
          </a:pr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rPr b="1" lang="en" sz="2400">
                <a:solidFill>
                  <a:srgbClr val="FFFFFF"/>
                </a:solidFill>
                <a:latin typeface="Boogaloo"/>
                <a:ea typeface="Boogaloo"/>
                <a:cs typeface="Boogaloo"/>
                <a:sym typeface="Boogaloo"/>
              </a:rPr>
              <a:t>META</a:t>
            </a:r>
            <a:endParaRPr b="1" sz="2400">
              <a:solidFill>
                <a:srgbClr val="FFFFFF"/>
              </a:solidFill>
              <a:latin typeface="Boogaloo"/>
              <a:ea typeface="Boogaloo"/>
              <a:cs typeface="Boogaloo"/>
              <a:sym typeface="Boogaloo"/>
            </a:endParaRPr>
          </a:p>
        </p:txBody>
      </p:sp>
      <p:sp>
        <p:nvSpPr>
          <p:cNvPr id="2266" name="Google Shape;2266;p71"/>
          <p:cNvSpPr txBox="1"/>
          <p:nvPr>
            <p:ph type="title"/>
          </p:nvPr>
        </p:nvSpPr>
        <p:spPr>
          <a:xfrm>
            <a:off x="4895325" y="513694"/>
            <a:ext cx="30513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300">
                <a:solidFill>
                  <a:srgbClr val="FEFEFD"/>
                </a:solidFill>
                <a:latin typeface="Dela Gothic One"/>
                <a:ea typeface="Dela Gothic One"/>
                <a:cs typeface="Dela Gothic One"/>
                <a:sym typeface="Dela Gothic One"/>
              </a:rPr>
              <a:t>ACTIVIDAD  3</a:t>
            </a:r>
            <a:endParaRPr sz="2300">
              <a:solidFill>
                <a:srgbClr val="FEFEFD"/>
              </a:solidFill>
              <a:latin typeface="Dela Gothic One"/>
              <a:ea typeface="Dela Gothic One"/>
              <a:cs typeface="Dela Gothic One"/>
              <a:sym typeface="Dela Gothic One"/>
            </a:endParaRPr>
          </a:p>
        </p:txBody>
      </p:sp>
      <p:sp>
        <p:nvSpPr>
          <p:cNvPr id="2267" name="Google Shape;2267;p71"/>
          <p:cNvSpPr txBox="1"/>
          <p:nvPr/>
        </p:nvSpPr>
        <p:spPr>
          <a:xfrm>
            <a:off x="5024175" y="1373875"/>
            <a:ext cx="2793600" cy="1077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en" sz="2900">
                <a:solidFill>
                  <a:srgbClr val="292929"/>
                </a:solidFill>
                <a:latin typeface="Dela Gothic One"/>
                <a:ea typeface="Dela Gothic One"/>
                <a:cs typeface="Dela Gothic One"/>
                <a:sym typeface="Dela Gothic One"/>
              </a:rPr>
              <a:t>¿Qué es un problema?</a:t>
            </a:r>
            <a:endParaRPr sz="2200">
              <a:latin typeface="Dela Gothic One"/>
              <a:ea typeface="Dela Gothic One"/>
              <a:cs typeface="Dela Gothic One"/>
              <a:sym typeface="Dela Gothic One"/>
            </a:endParaRPr>
          </a:p>
        </p:txBody>
      </p:sp>
      <p:pic>
        <p:nvPicPr>
          <p:cNvPr id="2268" name="Google Shape;2268;p71"/>
          <p:cNvPicPr preferRelativeResize="0"/>
          <p:nvPr/>
        </p:nvPicPr>
        <p:blipFill>
          <a:blip r:embed="rId3">
            <a:alphaModFix/>
          </a:blip>
          <a:stretch>
            <a:fillRect/>
          </a:stretch>
        </p:blipFill>
        <p:spPr>
          <a:xfrm>
            <a:off x="203175" y="1183425"/>
            <a:ext cx="4281300" cy="3599700"/>
          </a:xfrm>
          <a:prstGeom prst="roundRect">
            <a:avLst>
              <a:gd fmla="val 3637" name="adj"/>
            </a:avLst>
          </a:prstGeom>
          <a:noFill/>
          <a:ln cap="flat" cmpd="sng" w="38100">
            <a:solidFill>
              <a:schemeClr val="accent4"/>
            </a:solidFill>
            <a:prstDash val="solid"/>
            <a:round/>
            <a:headEnd len="sm" w="sm" type="none"/>
            <a:tailEnd len="sm" w="sm" type="none"/>
          </a:ln>
        </p:spPr>
      </p:pic>
      <p:sp>
        <p:nvSpPr>
          <p:cNvPr id="2269" name="Google Shape;2269;p71"/>
          <p:cNvSpPr txBox="1"/>
          <p:nvPr/>
        </p:nvSpPr>
        <p:spPr>
          <a:xfrm>
            <a:off x="4895325" y="3751575"/>
            <a:ext cx="3051300" cy="1046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800">
                <a:solidFill>
                  <a:schemeClr val="dk1"/>
                </a:solidFill>
                <a:latin typeface="Poppins"/>
                <a:ea typeface="Poppins"/>
                <a:cs typeface="Poppins"/>
                <a:sym typeface="Poppins"/>
              </a:rPr>
              <a:t>Leamos el Cuadernos de apoyo curricular para la práctica docente. Desarrollo de habilidades. Matemáticas</a:t>
            </a:r>
            <a:endParaRPr b="1" sz="800">
              <a:solidFill>
                <a:schemeClr val="dk1"/>
              </a:solidFill>
              <a:latin typeface="Poppins"/>
              <a:ea typeface="Poppins"/>
              <a:cs typeface="Poppins"/>
              <a:sym typeface="Poppins"/>
            </a:endParaRPr>
          </a:p>
          <a:p>
            <a:pPr indent="0" lvl="0" marL="0" rtl="0" algn="just">
              <a:spcBef>
                <a:spcPts val="0"/>
              </a:spcBef>
              <a:spcAft>
                <a:spcPts val="0"/>
              </a:spcAft>
              <a:buNone/>
            </a:pPr>
            <a:r>
              <a:t/>
            </a:r>
            <a:endParaRPr b="1" sz="800">
              <a:solidFill>
                <a:schemeClr val="dk1"/>
              </a:solidFill>
              <a:latin typeface="Poppins"/>
              <a:ea typeface="Poppins"/>
              <a:cs typeface="Poppins"/>
              <a:sym typeface="Poppins"/>
            </a:endParaRPr>
          </a:p>
          <a:p>
            <a:pPr indent="0" lvl="0" marL="0" rtl="0" algn="just">
              <a:spcBef>
                <a:spcPts val="0"/>
              </a:spcBef>
              <a:spcAft>
                <a:spcPts val="0"/>
              </a:spcAft>
              <a:buNone/>
            </a:pPr>
            <a:r>
              <a:rPr b="1" lang="en" sz="800">
                <a:solidFill>
                  <a:schemeClr val="dk1"/>
                </a:solidFill>
                <a:latin typeface="Poppins"/>
                <a:ea typeface="Poppins"/>
                <a:cs typeface="Poppins"/>
                <a:sym typeface="Poppins"/>
              </a:rPr>
              <a:t>FASE 3 </a:t>
            </a:r>
            <a:r>
              <a:rPr lang="en" sz="800">
                <a:solidFill>
                  <a:schemeClr val="dk1"/>
                </a:solidFill>
                <a:latin typeface="Poppins"/>
                <a:ea typeface="Poppins"/>
                <a:cs typeface="Poppins"/>
                <a:sym typeface="Poppins"/>
              </a:rPr>
              <a:t>P</a:t>
            </a:r>
            <a:r>
              <a:rPr lang="en" sz="800">
                <a:solidFill>
                  <a:schemeClr val="dk1"/>
                </a:solidFill>
                <a:latin typeface="Poppins"/>
                <a:ea typeface="Poppins"/>
                <a:cs typeface="Poppins"/>
                <a:sym typeface="Poppins"/>
              </a:rPr>
              <a:t>ágina 12 y 13</a:t>
            </a:r>
            <a:endParaRPr sz="800">
              <a:solidFill>
                <a:schemeClr val="dk1"/>
              </a:solidFill>
              <a:latin typeface="Poppins"/>
              <a:ea typeface="Poppins"/>
              <a:cs typeface="Poppins"/>
              <a:sym typeface="Poppins"/>
            </a:endParaRPr>
          </a:p>
          <a:p>
            <a:pPr indent="0" lvl="0" marL="0" rtl="0" algn="just">
              <a:spcBef>
                <a:spcPts val="0"/>
              </a:spcBef>
              <a:spcAft>
                <a:spcPts val="0"/>
              </a:spcAft>
              <a:buNone/>
            </a:pPr>
            <a:r>
              <a:rPr b="1" lang="en" sz="800">
                <a:solidFill>
                  <a:schemeClr val="dk1"/>
                </a:solidFill>
                <a:latin typeface="Poppins"/>
                <a:ea typeface="Poppins"/>
                <a:cs typeface="Poppins"/>
                <a:sym typeface="Poppins"/>
              </a:rPr>
              <a:t>FASE 4 </a:t>
            </a:r>
            <a:r>
              <a:rPr lang="en" sz="800">
                <a:solidFill>
                  <a:schemeClr val="dk1"/>
                </a:solidFill>
                <a:latin typeface="Poppins"/>
                <a:ea typeface="Poppins"/>
                <a:cs typeface="Poppins"/>
                <a:sym typeface="Poppins"/>
              </a:rPr>
              <a:t>Página 11 y 12</a:t>
            </a:r>
            <a:endParaRPr sz="800">
              <a:solidFill>
                <a:schemeClr val="dk1"/>
              </a:solidFill>
              <a:latin typeface="Poppins"/>
              <a:ea typeface="Poppins"/>
              <a:cs typeface="Poppins"/>
              <a:sym typeface="Poppins"/>
            </a:endParaRPr>
          </a:p>
          <a:p>
            <a:pPr indent="0" lvl="0" marL="0" rtl="0" algn="just">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FASE 5 </a:t>
            </a:r>
            <a:r>
              <a:rPr lang="en" sz="800">
                <a:solidFill>
                  <a:schemeClr val="dk1"/>
                </a:solidFill>
                <a:latin typeface="Poppins"/>
                <a:ea typeface="Poppins"/>
                <a:cs typeface="Poppins"/>
                <a:sym typeface="Poppins"/>
              </a:rPr>
              <a:t>Página 11 y 12</a:t>
            </a:r>
            <a:endParaRPr sz="800">
              <a:solidFill>
                <a:schemeClr val="dk1"/>
              </a:solidFill>
              <a:latin typeface="Poppins"/>
              <a:ea typeface="Poppins"/>
              <a:cs typeface="Poppins"/>
              <a:sym typeface="Poppins"/>
            </a:endParaRPr>
          </a:p>
        </p:txBody>
      </p:sp>
      <p:pic>
        <p:nvPicPr>
          <p:cNvPr id="2270" name="Google Shape;2270;p71"/>
          <p:cNvPicPr preferRelativeResize="0"/>
          <p:nvPr/>
        </p:nvPicPr>
        <p:blipFill rotWithShape="1">
          <a:blip r:embed="rId4">
            <a:alphaModFix/>
          </a:blip>
          <a:srcRect b="0" l="0" r="0" t="80111"/>
          <a:stretch/>
        </p:blipFill>
        <p:spPr>
          <a:xfrm>
            <a:off x="5024175" y="2851725"/>
            <a:ext cx="2922300" cy="899839"/>
          </a:xfrm>
          <a:prstGeom prst="rect">
            <a:avLst/>
          </a:prstGeom>
          <a:noFill/>
          <a:ln>
            <a:noFill/>
          </a:ln>
        </p:spPr>
      </p:pic>
      <p:sp>
        <p:nvSpPr>
          <p:cNvPr id="2271" name="Google Shape;2271;p71"/>
          <p:cNvSpPr/>
          <p:nvPr/>
        </p:nvSpPr>
        <p:spPr>
          <a:xfrm flipH="1">
            <a:off x="7535709" y="2103925"/>
            <a:ext cx="1437941" cy="2475029"/>
          </a:xfrm>
          <a:custGeom>
            <a:rect b="b" l="l" r="r" t="t"/>
            <a:pathLst>
              <a:path extrusionOk="0" h="2853059" w="1711835">
                <a:moveTo>
                  <a:pt x="0" y="0"/>
                </a:moveTo>
                <a:lnTo>
                  <a:pt x="1711835" y="0"/>
                </a:lnTo>
                <a:lnTo>
                  <a:pt x="1711835" y="2853059"/>
                </a:lnTo>
                <a:lnTo>
                  <a:pt x="0" y="2853059"/>
                </a:lnTo>
                <a:lnTo>
                  <a:pt x="0" y="0"/>
                </a:lnTo>
                <a:close/>
              </a:path>
            </a:pathLst>
          </a:custGeom>
          <a:blipFill rotWithShape="1">
            <a:blip r:embed="rId5">
              <a:alphaModFix/>
            </a:blip>
            <a:stretch>
              <a:fillRect b="0" l="0" r="0" t="0"/>
            </a:stretch>
          </a:blipFill>
          <a:ln>
            <a:noFill/>
          </a:ln>
        </p:spPr>
      </p:sp>
      <p:sp>
        <p:nvSpPr>
          <p:cNvPr id="2272" name="Google Shape;2272;p71">
            <a:hlinkClick r:id="rId6"/>
          </p:cNvPr>
          <p:cNvSpPr txBox="1"/>
          <p:nvPr/>
        </p:nvSpPr>
        <p:spPr>
          <a:xfrm>
            <a:off x="2588025" y="4686325"/>
            <a:ext cx="1330800" cy="323100"/>
          </a:xfrm>
          <a:prstGeom prst="rect">
            <a:avLst/>
          </a:prstGeom>
          <a:solidFill>
            <a:srgbClr val="00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solidFill>
                  <a:srgbClr val="FFFFFF"/>
                </a:solidFill>
                <a:latin typeface="Poppins"/>
                <a:ea typeface="Poppins"/>
                <a:cs typeface="Poppins"/>
                <a:sym typeface="Poppins"/>
              </a:rPr>
              <a:t>PARA SABER MÁS</a:t>
            </a:r>
            <a:endParaRPr b="1" sz="900">
              <a:solidFill>
                <a:srgbClr val="FFFFFF"/>
              </a:solidFill>
              <a:latin typeface="Poppins"/>
              <a:ea typeface="Poppins"/>
              <a:cs typeface="Poppins"/>
              <a:sym typeface="Poppi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6" name="Shape 2276"/>
        <p:cNvGrpSpPr/>
        <p:nvPr/>
      </p:nvGrpSpPr>
      <p:grpSpPr>
        <a:xfrm>
          <a:off x="0" y="0"/>
          <a:ext cx="0" cy="0"/>
          <a:chOff x="0" y="0"/>
          <a:chExt cx="0" cy="0"/>
        </a:xfrm>
      </p:grpSpPr>
      <p:sp>
        <p:nvSpPr>
          <p:cNvPr id="2277" name="Google Shape;2277;p72"/>
          <p:cNvSpPr txBox="1"/>
          <p:nvPr>
            <p:ph type="title"/>
          </p:nvPr>
        </p:nvSpPr>
        <p:spPr>
          <a:xfrm>
            <a:off x="598725" y="362425"/>
            <a:ext cx="3753600" cy="572700"/>
          </a:xfrm>
          <a:prstGeom prst="rect">
            <a:avLst/>
          </a:prstGeom>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2600">
                <a:solidFill>
                  <a:srgbClr val="FEFEFD"/>
                </a:solidFill>
                <a:latin typeface="Dela Gothic One"/>
                <a:ea typeface="Dela Gothic One"/>
                <a:cs typeface="Dela Gothic One"/>
                <a:sym typeface="Dela Gothic One"/>
              </a:rPr>
              <a:t>ACTIVIDAD</a:t>
            </a:r>
            <a:r>
              <a:rPr lang="en" sz="3900"/>
              <a:t> 4</a:t>
            </a:r>
            <a:endParaRPr sz="3900"/>
          </a:p>
        </p:txBody>
      </p:sp>
      <p:sp>
        <p:nvSpPr>
          <p:cNvPr id="2278" name="Google Shape;2278;p72"/>
          <p:cNvSpPr txBox="1"/>
          <p:nvPr>
            <p:ph idx="1" type="body"/>
          </p:nvPr>
        </p:nvSpPr>
        <p:spPr>
          <a:xfrm>
            <a:off x="721425" y="1117600"/>
            <a:ext cx="3630900" cy="36885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rPr b="1" lang="en" sz="1700">
                <a:latin typeface="Crete Round"/>
                <a:ea typeface="Crete Round"/>
                <a:cs typeface="Crete Round"/>
                <a:sym typeface="Crete Round"/>
              </a:rPr>
              <a:t>          </a:t>
            </a:r>
            <a:r>
              <a:rPr b="1" lang="en" sz="1900">
                <a:latin typeface="Crete Round"/>
                <a:ea typeface="Crete Round"/>
                <a:cs typeface="Crete Round"/>
                <a:sym typeface="Crete Round"/>
              </a:rPr>
              <a:t>GUERRA DE CARTAS</a:t>
            </a:r>
            <a:endParaRPr b="1" sz="1900">
              <a:latin typeface="Crete Round"/>
              <a:ea typeface="Crete Round"/>
              <a:cs typeface="Crete Round"/>
              <a:sym typeface="Crete Round"/>
            </a:endParaRPr>
          </a:p>
          <a:p>
            <a:pPr indent="-88900" lvl="0" marL="0" rtl="0" algn="just">
              <a:lnSpc>
                <a:spcPct val="100000"/>
              </a:lnSpc>
              <a:spcBef>
                <a:spcPts val="1600"/>
              </a:spcBef>
              <a:spcAft>
                <a:spcPts val="0"/>
              </a:spcAft>
              <a:buClr>
                <a:srgbClr val="BF9000"/>
              </a:buClr>
              <a:buSzPts val="1400"/>
              <a:buAutoNum type="arabicPeriod"/>
            </a:pPr>
            <a:r>
              <a:rPr lang="en" sz="1400"/>
              <a:t> </a:t>
            </a:r>
            <a:r>
              <a:rPr lang="en" sz="1400"/>
              <a:t>R</a:t>
            </a:r>
            <a:r>
              <a:rPr lang="en" sz="1400"/>
              <a:t>EPARTAN LAS CARTAS PARA QUE TODOS LOS DEL EQUIPO TENGAN LA MISMA CANTIDAD</a:t>
            </a:r>
            <a:endParaRPr sz="1400"/>
          </a:p>
          <a:p>
            <a:pPr indent="0" lvl="0" marL="114300" rtl="0" algn="just">
              <a:lnSpc>
                <a:spcPct val="100000"/>
              </a:lnSpc>
              <a:spcBef>
                <a:spcPts val="0"/>
              </a:spcBef>
              <a:spcAft>
                <a:spcPts val="0"/>
              </a:spcAft>
              <a:buNone/>
            </a:pPr>
            <a:r>
              <a:t/>
            </a:r>
            <a:endParaRPr sz="500"/>
          </a:p>
          <a:p>
            <a:pPr indent="-88900" lvl="0" marL="0" rtl="0" algn="just">
              <a:lnSpc>
                <a:spcPct val="100000"/>
              </a:lnSpc>
              <a:spcBef>
                <a:spcPts val="0"/>
              </a:spcBef>
              <a:spcAft>
                <a:spcPts val="0"/>
              </a:spcAft>
              <a:buClr>
                <a:srgbClr val="BF9000"/>
              </a:buClr>
              <a:buSzPts val="1400"/>
              <a:buAutoNum type="arabicPeriod"/>
            </a:pPr>
            <a:r>
              <a:rPr lang="en" sz="1400"/>
              <a:t> CADA JUGADOR COLOCA SUS CARTAS BOCA ABAJO APILADAS</a:t>
            </a:r>
            <a:endParaRPr sz="1400"/>
          </a:p>
          <a:p>
            <a:pPr indent="0" lvl="0" marL="114300" rtl="0" algn="just">
              <a:lnSpc>
                <a:spcPct val="100000"/>
              </a:lnSpc>
              <a:spcBef>
                <a:spcPts val="0"/>
              </a:spcBef>
              <a:spcAft>
                <a:spcPts val="0"/>
              </a:spcAft>
              <a:buNone/>
            </a:pPr>
            <a:r>
              <a:t/>
            </a:r>
            <a:endParaRPr sz="500"/>
          </a:p>
          <a:p>
            <a:pPr indent="-88900" lvl="0" marL="0" rtl="0" algn="just">
              <a:lnSpc>
                <a:spcPct val="100000"/>
              </a:lnSpc>
              <a:spcBef>
                <a:spcPts val="0"/>
              </a:spcBef>
              <a:spcAft>
                <a:spcPts val="0"/>
              </a:spcAft>
              <a:buClr>
                <a:srgbClr val="BF9000"/>
              </a:buClr>
              <a:buSzPts val="1400"/>
              <a:buAutoNum type="arabicPeriod"/>
            </a:pPr>
            <a:r>
              <a:rPr lang="en" sz="1400"/>
              <a:t> A LA INDICACIÓN TODOS DAN VUELTA A UNA CARTA AL MISMO TIEMPO.</a:t>
            </a:r>
            <a:endParaRPr sz="1400"/>
          </a:p>
          <a:p>
            <a:pPr indent="0" lvl="0" marL="114300" rtl="0" algn="just">
              <a:lnSpc>
                <a:spcPct val="100000"/>
              </a:lnSpc>
              <a:spcBef>
                <a:spcPts val="0"/>
              </a:spcBef>
              <a:spcAft>
                <a:spcPts val="0"/>
              </a:spcAft>
              <a:buNone/>
            </a:pPr>
            <a:r>
              <a:t/>
            </a:r>
            <a:endParaRPr sz="500"/>
          </a:p>
          <a:p>
            <a:pPr indent="-88900" lvl="0" marL="0" rtl="0" algn="just">
              <a:lnSpc>
                <a:spcPct val="100000"/>
              </a:lnSpc>
              <a:spcBef>
                <a:spcPts val="0"/>
              </a:spcBef>
              <a:spcAft>
                <a:spcPts val="0"/>
              </a:spcAft>
              <a:buClr>
                <a:srgbClr val="BF9000"/>
              </a:buClr>
              <a:buSzPts val="1400"/>
              <a:buAutoNum type="arabicPeriod"/>
            </a:pPr>
            <a:r>
              <a:rPr lang="en" sz="1400"/>
              <a:t> HAY QUE SEGUIR LA INDICACIÓN EN EQUIPO LO MÁS RÁPIDO POSIBLE</a:t>
            </a:r>
            <a:endParaRPr sz="1400"/>
          </a:p>
          <a:p>
            <a:pPr indent="0" lvl="0" marL="114300" rtl="0" algn="just">
              <a:lnSpc>
                <a:spcPct val="100000"/>
              </a:lnSpc>
              <a:spcBef>
                <a:spcPts val="0"/>
              </a:spcBef>
              <a:spcAft>
                <a:spcPts val="0"/>
              </a:spcAft>
              <a:buNone/>
            </a:pPr>
            <a:r>
              <a:t/>
            </a:r>
            <a:endParaRPr sz="500"/>
          </a:p>
          <a:p>
            <a:pPr indent="-88900" lvl="0" marL="0" rtl="0" algn="just">
              <a:lnSpc>
                <a:spcPct val="100000"/>
              </a:lnSpc>
              <a:spcBef>
                <a:spcPts val="0"/>
              </a:spcBef>
              <a:spcAft>
                <a:spcPts val="0"/>
              </a:spcAft>
              <a:buClr>
                <a:srgbClr val="BF9000"/>
              </a:buClr>
              <a:buSzPts val="1400"/>
              <a:buAutoNum type="arabicPeriod"/>
            </a:pPr>
            <a:r>
              <a:rPr lang="en" sz="1400"/>
              <a:t> EL EQUIPO MÁS RÁPIDO SE LLEVA LAS CARTAS DE LOS DEMÁS </a:t>
            </a:r>
            <a:endParaRPr sz="1400"/>
          </a:p>
          <a:p>
            <a:pPr indent="0" lvl="0" marL="114300" rtl="0" algn="just">
              <a:lnSpc>
                <a:spcPct val="100000"/>
              </a:lnSpc>
              <a:spcBef>
                <a:spcPts val="0"/>
              </a:spcBef>
              <a:spcAft>
                <a:spcPts val="0"/>
              </a:spcAft>
              <a:buNone/>
            </a:pPr>
            <a:r>
              <a:t/>
            </a:r>
            <a:endParaRPr sz="500"/>
          </a:p>
          <a:p>
            <a:pPr indent="0" lvl="0" marL="114300" rtl="0" algn="ctr">
              <a:lnSpc>
                <a:spcPct val="100000"/>
              </a:lnSpc>
              <a:spcBef>
                <a:spcPts val="0"/>
              </a:spcBef>
              <a:spcAft>
                <a:spcPts val="0"/>
              </a:spcAft>
              <a:buNone/>
            </a:pPr>
            <a:r>
              <a:rPr b="1" lang="en" sz="1000"/>
              <a:t>GANA EL EQUIPO QUE SE QUEDE </a:t>
            </a:r>
            <a:endParaRPr b="1" sz="1000"/>
          </a:p>
          <a:p>
            <a:pPr indent="0" lvl="0" marL="114300" rtl="0" algn="ctr">
              <a:lnSpc>
                <a:spcPct val="100000"/>
              </a:lnSpc>
              <a:spcBef>
                <a:spcPts val="0"/>
              </a:spcBef>
              <a:spcAft>
                <a:spcPts val="0"/>
              </a:spcAft>
              <a:buNone/>
            </a:pPr>
            <a:r>
              <a:rPr b="1" lang="en" sz="1000"/>
              <a:t>CON TODAS LAS CARTAS.</a:t>
            </a:r>
            <a:endParaRPr b="1" sz="1000"/>
          </a:p>
        </p:txBody>
      </p:sp>
      <p:pic>
        <p:nvPicPr>
          <p:cNvPr id="2279" name="Google Shape;2279;p72"/>
          <p:cNvPicPr preferRelativeResize="0"/>
          <p:nvPr/>
        </p:nvPicPr>
        <p:blipFill rotWithShape="1">
          <a:blip r:embed="rId3">
            <a:alphaModFix/>
          </a:blip>
          <a:srcRect b="0" l="-9577" r="0" t="0"/>
          <a:stretch/>
        </p:blipFill>
        <p:spPr>
          <a:xfrm rot="182276">
            <a:off x="315832" y="687648"/>
            <a:ext cx="795611" cy="726105"/>
          </a:xfrm>
          <a:prstGeom prst="rect">
            <a:avLst/>
          </a:prstGeom>
          <a:noFill/>
          <a:ln>
            <a:noFill/>
          </a:ln>
        </p:spPr>
      </p:pic>
      <p:pic>
        <p:nvPicPr>
          <p:cNvPr id="2280" name="Google Shape;2280;p72"/>
          <p:cNvPicPr preferRelativeResize="0"/>
          <p:nvPr/>
        </p:nvPicPr>
        <p:blipFill rotWithShape="1">
          <a:blip r:embed="rId4">
            <a:alphaModFix/>
          </a:blip>
          <a:srcRect b="0" l="0" r="0" t="13412"/>
          <a:stretch/>
        </p:blipFill>
        <p:spPr>
          <a:xfrm rot="201790">
            <a:off x="4505420" y="3212466"/>
            <a:ext cx="1338285" cy="1789897"/>
          </a:xfrm>
          <a:prstGeom prst="rect">
            <a:avLst/>
          </a:prstGeom>
          <a:noFill/>
          <a:ln>
            <a:noFill/>
          </a:ln>
        </p:spPr>
      </p:pic>
      <p:sp>
        <p:nvSpPr>
          <p:cNvPr id="2281" name="Google Shape;2281;p72"/>
          <p:cNvSpPr txBox="1"/>
          <p:nvPr/>
        </p:nvSpPr>
        <p:spPr>
          <a:xfrm>
            <a:off x="4779225" y="1434325"/>
            <a:ext cx="3000000" cy="1539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latin typeface="Poppins"/>
                <a:ea typeface="Poppins"/>
                <a:cs typeface="Poppins"/>
                <a:sym typeface="Poppins"/>
              </a:rPr>
              <a:t>REALIZAREMOS ESTAS 5 INDICACIONES</a:t>
            </a:r>
            <a:endParaRPr b="1" sz="10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t/>
            </a:r>
            <a:endParaRPr b="1" sz="900">
              <a:solidFill>
                <a:schemeClr val="dk1"/>
              </a:solidFill>
              <a:latin typeface="Poppins"/>
              <a:ea typeface="Poppins"/>
              <a:cs typeface="Poppins"/>
              <a:sym typeface="Poppins"/>
            </a:endParaRPr>
          </a:p>
          <a:p>
            <a:pPr indent="-190500" lvl="0" marL="114300" rtl="0" algn="l">
              <a:lnSpc>
                <a:spcPct val="115000"/>
              </a:lnSpc>
              <a:spcBef>
                <a:spcPts val="0"/>
              </a:spcBef>
              <a:spcAft>
                <a:spcPts val="0"/>
              </a:spcAft>
              <a:buClr>
                <a:schemeClr val="dk1"/>
              </a:buClr>
              <a:buSzPts val="1200"/>
              <a:buFont typeface="Poppins"/>
              <a:buAutoNum type="arabicPeriod"/>
            </a:pPr>
            <a:r>
              <a:rPr lang="en" sz="1200">
                <a:solidFill>
                  <a:schemeClr val="dk1"/>
                </a:solidFill>
                <a:latin typeface="Poppins"/>
                <a:ea typeface="Poppins"/>
                <a:cs typeface="Poppins"/>
                <a:sym typeface="Poppins"/>
              </a:rPr>
              <a:t>FORMAR EL NÚMERO MÁS ALTO</a:t>
            </a:r>
            <a:endParaRPr sz="1200">
              <a:solidFill>
                <a:schemeClr val="dk1"/>
              </a:solidFill>
              <a:latin typeface="Poppins"/>
              <a:ea typeface="Poppins"/>
              <a:cs typeface="Poppins"/>
              <a:sym typeface="Poppins"/>
            </a:endParaRPr>
          </a:p>
          <a:p>
            <a:pPr indent="-190500" lvl="0" marL="114300" rtl="0" algn="l">
              <a:lnSpc>
                <a:spcPct val="115000"/>
              </a:lnSpc>
              <a:spcBef>
                <a:spcPts val="0"/>
              </a:spcBef>
              <a:spcAft>
                <a:spcPts val="0"/>
              </a:spcAft>
              <a:buClr>
                <a:schemeClr val="dk1"/>
              </a:buClr>
              <a:buSzPts val="1200"/>
              <a:buFont typeface="Poppins"/>
              <a:buAutoNum type="arabicPeriod"/>
            </a:pPr>
            <a:r>
              <a:rPr lang="en" sz="1200">
                <a:solidFill>
                  <a:schemeClr val="dk1"/>
                </a:solidFill>
                <a:latin typeface="Poppins"/>
                <a:ea typeface="Poppins"/>
                <a:cs typeface="Poppins"/>
                <a:sym typeface="Poppins"/>
              </a:rPr>
              <a:t>FORMAR EL NÚMERO MÁS PEQUEÑO</a:t>
            </a:r>
            <a:endParaRPr sz="1200">
              <a:solidFill>
                <a:schemeClr val="dk1"/>
              </a:solidFill>
              <a:latin typeface="Poppins"/>
              <a:ea typeface="Poppins"/>
              <a:cs typeface="Poppins"/>
              <a:sym typeface="Poppins"/>
            </a:endParaRPr>
          </a:p>
          <a:p>
            <a:pPr indent="-190500" lvl="0" marL="114300" rtl="0" algn="l">
              <a:lnSpc>
                <a:spcPct val="115000"/>
              </a:lnSpc>
              <a:spcBef>
                <a:spcPts val="0"/>
              </a:spcBef>
              <a:spcAft>
                <a:spcPts val="0"/>
              </a:spcAft>
              <a:buClr>
                <a:schemeClr val="dk1"/>
              </a:buClr>
              <a:buSzPts val="1200"/>
              <a:buFont typeface="Poppins"/>
              <a:buAutoNum type="arabicPeriod"/>
            </a:pPr>
            <a:r>
              <a:rPr lang="en" sz="1200">
                <a:solidFill>
                  <a:schemeClr val="dk1"/>
                </a:solidFill>
                <a:latin typeface="Poppins"/>
                <a:ea typeface="Poppins"/>
                <a:cs typeface="Poppins"/>
                <a:sym typeface="Poppins"/>
              </a:rPr>
              <a:t>EL QUE TENGA MÁS CARTAS ROJAS</a:t>
            </a:r>
            <a:endParaRPr sz="1200">
              <a:solidFill>
                <a:schemeClr val="dk1"/>
              </a:solidFill>
              <a:latin typeface="Poppins"/>
              <a:ea typeface="Poppins"/>
              <a:cs typeface="Poppins"/>
              <a:sym typeface="Poppins"/>
            </a:endParaRPr>
          </a:p>
          <a:p>
            <a:pPr indent="-190500" lvl="0" marL="114300" rtl="0" algn="l">
              <a:lnSpc>
                <a:spcPct val="115000"/>
              </a:lnSpc>
              <a:spcBef>
                <a:spcPts val="0"/>
              </a:spcBef>
              <a:spcAft>
                <a:spcPts val="0"/>
              </a:spcAft>
              <a:buClr>
                <a:schemeClr val="dk1"/>
              </a:buClr>
              <a:buSzPts val="1200"/>
              <a:buFont typeface="Poppins"/>
              <a:buAutoNum type="arabicPeriod"/>
            </a:pPr>
            <a:r>
              <a:rPr lang="en" sz="1200">
                <a:solidFill>
                  <a:schemeClr val="dk1"/>
                </a:solidFill>
                <a:latin typeface="Poppins"/>
                <a:ea typeface="Poppins"/>
                <a:cs typeface="Poppins"/>
                <a:sym typeface="Poppins"/>
              </a:rPr>
              <a:t>EL QUE TENGA MÁS CARTAS NEGRAS</a:t>
            </a:r>
            <a:endParaRPr sz="1200">
              <a:solidFill>
                <a:schemeClr val="dk1"/>
              </a:solidFill>
              <a:latin typeface="Poppins"/>
              <a:ea typeface="Poppins"/>
              <a:cs typeface="Poppins"/>
              <a:sym typeface="Poppins"/>
            </a:endParaRPr>
          </a:p>
          <a:p>
            <a:pPr indent="-184150" lvl="0" marL="114300" rtl="0" algn="l">
              <a:lnSpc>
                <a:spcPct val="115000"/>
              </a:lnSpc>
              <a:spcBef>
                <a:spcPts val="0"/>
              </a:spcBef>
              <a:spcAft>
                <a:spcPts val="0"/>
              </a:spcAft>
              <a:buClr>
                <a:schemeClr val="dk1"/>
              </a:buClr>
              <a:buSzPts val="1100"/>
              <a:buFont typeface="Poppins"/>
              <a:buAutoNum type="arabicPeriod"/>
            </a:pPr>
            <a:r>
              <a:rPr lang="en" sz="1100">
                <a:solidFill>
                  <a:schemeClr val="dk1"/>
                </a:solidFill>
                <a:latin typeface="Poppins"/>
                <a:ea typeface="Poppins"/>
                <a:cs typeface="Poppins"/>
                <a:sym typeface="Poppins"/>
              </a:rPr>
              <a:t>EL QUE SUME MÁS RÁPIDO SUS CARTAS</a:t>
            </a:r>
            <a:endParaRPr/>
          </a:p>
        </p:txBody>
      </p:sp>
      <p:sp>
        <p:nvSpPr>
          <p:cNvPr id="2282" name="Google Shape;2282;p72"/>
          <p:cNvSpPr/>
          <p:nvPr/>
        </p:nvSpPr>
        <p:spPr>
          <a:xfrm>
            <a:off x="6029325" y="2879750"/>
            <a:ext cx="3000201" cy="2205754"/>
          </a:xfrm>
          <a:custGeom>
            <a:rect b="b" l="l" r="r" t="t"/>
            <a:pathLst>
              <a:path extrusionOk="0" h="2740067" w="3468440">
                <a:moveTo>
                  <a:pt x="0" y="0"/>
                </a:moveTo>
                <a:lnTo>
                  <a:pt x="3468439" y="0"/>
                </a:lnTo>
                <a:lnTo>
                  <a:pt x="3468439" y="2740068"/>
                </a:lnTo>
                <a:lnTo>
                  <a:pt x="0" y="2740068"/>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6" name="Shape 2286"/>
        <p:cNvGrpSpPr/>
        <p:nvPr/>
      </p:nvGrpSpPr>
      <p:grpSpPr>
        <a:xfrm>
          <a:off x="0" y="0"/>
          <a:ext cx="0" cy="0"/>
          <a:chOff x="0" y="0"/>
          <a:chExt cx="0" cy="0"/>
        </a:xfrm>
      </p:grpSpPr>
      <p:sp>
        <p:nvSpPr>
          <p:cNvPr id="2287" name="Google Shape;2287;p73"/>
          <p:cNvSpPr txBox="1"/>
          <p:nvPr/>
        </p:nvSpPr>
        <p:spPr>
          <a:xfrm>
            <a:off x="710550" y="1132813"/>
            <a:ext cx="4823400" cy="1523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2300">
                <a:latin typeface="Poppins"/>
                <a:ea typeface="Poppins"/>
                <a:cs typeface="Poppins"/>
                <a:sym typeface="Poppins"/>
              </a:rPr>
              <a:t>Por fases </a:t>
            </a:r>
            <a:r>
              <a:rPr b="1" lang="en" sz="1600">
                <a:solidFill>
                  <a:schemeClr val="dk1"/>
                </a:solidFill>
                <a:latin typeface="Poppins"/>
                <a:ea typeface="Poppins"/>
                <a:cs typeface="Poppins"/>
                <a:sym typeface="Poppins"/>
              </a:rPr>
              <a:t>revisemos en los cuadernos de apoyo curricular</a:t>
            </a:r>
            <a:r>
              <a:rPr b="1" lang="en" sz="1600">
                <a:solidFill>
                  <a:schemeClr val="dk1"/>
                </a:solidFill>
                <a:latin typeface="Poppins"/>
                <a:ea typeface="Poppins"/>
                <a:cs typeface="Poppins"/>
                <a:sym typeface="Poppins"/>
              </a:rPr>
              <a:t>  el Capítulo 2.</a:t>
            </a:r>
            <a:r>
              <a:rPr b="1" lang="en" sz="1600">
                <a:solidFill>
                  <a:srgbClr val="BF9000"/>
                </a:solidFill>
                <a:latin typeface="Poppins"/>
                <a:ea typeface="Poppins"/>
                <a:cs typeface="Poppins"/>
                <a:sym typeface="Poppins"/>
              </a:rPr>
              <a:t> </a:t>
            </a:r>
            <a:r>
              <a:rPr lang="en" sz="1600">
                <a:solidFill>
                  <a:schemeClr val="dk1"/>
                </a:solidFill>
                <a:latin typeface="Poppins"/>
                <a:ea typeface="Poppins"/>
                <a:cs typeface="Poppins"/>
                <a:sym typeface="Poppins"/>
              </a:rPr>
              <a:t>Orientaciones para favorecer el desarrollo de las habilidades del Campo formativo a partir del estudio de contenidos de matemáticas.</a:t>
            </a:r>
            <a:endParaRPr b="1" sz="1600">
              <a:latin typeface="Poppins"/>
              <a:ea typeface="Poppins"/>
              <a:cs typeface="Poppins"/>
              <a:sym typeface="Poppins"/>
            </a:endParaRPr>
          </a:p>
        </p:txBody>
      </p:sp>
      <p:sp>
        <p:nvSpPr>
          <p:cNvPr id="2288" name="Google Shape;2288;p73"/>
          <p:cNvSpPr txBox="1"/>
          <p:nvPr/>
        </p:nvSpPr>
        <p:spPr>
          <a:xfrm>
            <a:off x="2012975" y="3061600"/>
            <a:ext cx="6590400" cy="1647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900">
                <a:latin typeface="Poppins"/>
                <a:ea typeface="Poppins"/>
                <a:cs typeface="Poppins"/>
                <a:sym typeface="Poppins"/>
              </a:rPr>
              <a:t>Elijamos una actividad</a:t>
            </a:r>
            <a:r>
              <a:rPr lang="en">
                <a:latin typeface="Poppins"/>
                <a:ea typeface="Poppins"/>
                <a:cs typeface="Poppins"/>
                <a:sym typeface="Poppins"/>
              </a:rPr>
              <a:t> para realizar con los otros equipos usando los materiales que tenemos teniendo en cuenta:</a:t>
            </a:r>
            <a:endParaRPr>
              <a:latin typeface="Poppins"/>
              <a:ea typeface="Poppins"/>
              <a:cs typeface="Poppins"/>
              <a:sym typeface="Poppins"/>
            </a:endParaRPr>
          </a:p>
          <a:p>
            <a:pPr indent="-184150" lvl="0" marL="114300" rtl="0" algn="just">
              <a:spcBef>
                <a:spcPts val="0"/>
              </a:spcBef>
              <a:spcAft>
                <a:spcPts val="0"/>
              </a:spcAft>
              <a:buSzPts val="2000"/>
              <a:buFont typeface="Poppins"/>
              <a:buChar char="🂡"/>
            </a:pPr>
            <a:r>
              <a:rPr lang="en" sz="1500">
                <a:latin typeface="Poppins"/>
                <a:ea typeface="Poppins"/>
                <a:cs typeface="Poppins"/>
                <a:sym typeface="Poppins"/>
              </a:rPr>
              <a:t>Contenido elegido</a:t>
            </a:r>
            <a:endParaRPr sz="1500">
              <a:latin typeface="Poppins"/>
              <a:ea typeface="Poppins"/>
              <a:cs typeface="Poppins"/>
              <a:sym typeface="Poppins"/>
            </a:endParaRPr>
          </a:p>
          <a:p>
            <a:pPr indent="-184150" lvl="0" marL="114300" rtl="0" algn="l">
              <a:lnSpc>
                <a:spcPct val="115000"/>
              </a:lnSpc>
              <a:spcBef>
                <a:spcPts val="0"/>
              </a:spcBef>
              <a:spcAft>
                <a:spcPts val="0"/>
              </a:spcAft>
              <a:buSzPts val="2000"/>
              <a:buFont typeface="Poppins"/>
              <a:buChar char="🂡"/>
            </a:pPr>
            <a:r>
              <a:rPr lang="en" sz="1500">
                <a:latin typeface="Poppins"/>
                <a:ea typeface="Poppins"/>
                <a:cs typeface="Poppins"/>
                <a:sym typeface="Poppins"/>
              </a:rPr>
              <a:t>La importancia del estudio del contenido</a:t>
            </a:r>
            <a:endParaRPr sz="1500">
              <a:solidFill>
                <a:schemeClr val="dk1"/>
              </a:solidFill>
            </a:endParaRPr>
          </a:p>
          <a:p>
            <a:pPr indent="-177800" lvl="0" marL="114300" rtl="0" algn="l">
              <a:lnSpc>
                <a:spcPct val="115000"/>
              </a:lnSpc>
              <a:spcBef>
                <a:spcPts val="0"/>
              </a:spcBef>
              <a:spcAft>
                <a:spcPts val="0"/>
              </a:spcAft>
              <a:buSzPts val="1900"/>
              <a:buFont typeface="Poppins"/>
              <a:buChar char="🂡"/>
            </a:pPr>
            <a:r>
              <a:rPr lang="en">
                <a:latin typeface="Poppins"/>
                <a:ea typeface="Poppins"/>
                <a:cs typeface="Poppins"/>
                <a:sym typeface="Poppins"/>
              </a:rPr>
              <a:t>Aspectos importantes para favorecer el desarrollo de habilidades</a:t>
            </a:r>
            <a:endParaRPr>
              <a:solidFill>
                <a:schemeClr val="dk1"/>
              </a:solidFill>
            </a:endParaRPr>
          </a:p>
        </p:txBody>
      </p:sp>
      <p:sp>
        <p:nvSpPr>
          <p:cNvPr id="2289" name="Google Shape;2289;p73"/>
          <p:cNvSpPr txBox="1"/>
          <p:nvPr/>
        </p:nvSpPr>
        <p:spPr>
          <a:xfrm>
            <a:off x="647800" y="281825"/>
            <a:ext cx="73836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chemeClr val="dk1"/>
                </a:solidFill>
                <a:latin typeface="Dela Gothic One"/>
                <a:ea typeface="Dela Gothic One"/>
                <a:cs typeface="Dela Gothic One"/>
                <a:sym typeface="Dela Gothic One"/>
              </a:rPr>
              <a:t>Desarrollo de habilidades Matemáticas</a:t>
            </a:r>
            <a:endParaRPr sz="2400">
              <a:solidFill>
                <a:schemeClr val="dk1"/>
              </a:solidFill>
              <a:latin typeface="Dela Gothic One"/>
              <a:ea typeface="Dela Gothic One"/>
              <a:cs typeface="Dela Gothic One"/>
              <a:sym typeface="Dela Gothic One"/>
            </a:endParaRPr>
          </a:p>
        </p:txBody>
      </p:sp>
      <p:pic>
        <p:nvPicPr>
          <p:cNvPr id="2290" name="Google Shape;2290;p73"/>
          <p:cNvPicPr preferRelativeResize="0"/>
          <p:nvPr/>
        </p:nvPicPr>
        <p:blipFill>
          <a:blip r:embed="rId3">
            <a:alphaModFix/>
          </a:blip>
          <a:stretch>
            <a:fillRect/>
          </a:stretch>
        </p:blipFill>
        <p:spPr>
          <a:xfrm rot="-5">
            <a:off x="710550" y="2953399"/>
            <a:ext cx="1097843" cy="1671102"/>
          </a:xfrm>
          <a:prstGeom prst="rect">
            <a:avLst/>
          </a:prstGeom>
          <a:noFill/>
          <a:ln>
            <a:noFill/>
          </a:ln>
        </p:spPr>
      </p:pic>
      <p:pic>
        <p:nvPicPr>
          <p:cNvPr id="2291" name="Google Shape;2291;p73">
            <a:hlinkClick r:id="rId4"/>
          </p:cNvPr>
          <p:cNvPicPr preferRelativeResize="0"/>
          <p:nvPr/>
        </p:nvPicPr>
        <p:blipFill>
          <a:blip r:embed="rId5">
            <a:alphaModFix/>
          </a:blip>
          <a:stretch>
            <a:fillRect/>
          </a:stretch>
        </p:blipFill>
        <p:spPr>
          <a:xfrm rot="12528">
            <a:off x="7663369" y="1071638"/>
            <a:ext cx="940009" cy="1335623"/>
          </a:xfrm>
          <a:prstGeom prst="rect">
            <a:avLst/>
          </a:prstGeom>
          <a:noFill/>
          <a:ln>
            <a:noFill/>
          </a:ln>
        </p:spPr>
      </p:pic>
      <p:pic>
        <p:nvPicPr>
          <p:cNvPr id="2292" name="Google Shape;2292;p73">
            <a:hlinkClick r:id="rId6"/>
          </p:cNvPr>
          <p:cNvPicPr preferRelativeResize="0"/>
          <p:nvPr/>
        </p:nvPicPr>
        <p:blipFill>
          <a:blip r:embed="rId7">
            <a:alphaModFix/>
          </a:blip>
          <a:stretch>
            <a:fillRect/>
          </a:stretch>
        </p:blipFill>
        <p:spPr>
          <a:xfrm rot="-7">
            <a:off x="5764450" y="1126129"/>
            <a:ext cx="812862" cy="1226636"/>
          </a:xfrm>
          <a:prstGeom prst="rect">
            <a:avLst/>
          </a:prstGeom>
          <a:noFill/>
          <a:ln>
            <a:noFill/>
          </a:ln>
        </p:spPr>
      </p:pic>
      <p:pic>
        <p:nvPicPr>
          <p:cNvPr id="2293" name="Google Shape;2293;p73">
            <a:hlinkClick r:id="rId8"/>
          </p:cNvPr>
          <p:cNvPicPr preferRelativeResize="0"/>
          <p:nvPr/>
        </p:nvPicPr>
        <p:blipFill>
          <a:blip r:embed="rId9">
            <a:alphaModFix/>
          </a:blip>
          <a:stretch>
            <a:fillRect/>
          </a:stretch>
        </p:blipFill>
        <p:spPr>
          <a:xfrm rot="13923">
            <a:off x="6683179" y="1116297"/>
            <a:ext cx="874336" cy="1246302"/>
          </a:xfrm>
          <a:prstGeom prst="rect">
            <a:avLst/>
          </a:prstGeom>
          <a:noFill/>
          <a:ln>
            <a:noFill/>
          </a:ln>
        </p:spPr>
      </p:pic>
      <p:sp>
        <p:nvSpPr>
          <p:cNvPr id="2294" name="Google Shape;2294;p73"/>
          <p:cNvSpPr/>
          <p:nvPr/>
        </p:nvSpPr>
        <p:spPr>
          <a:xfrm>
            <a:off x="6049300" y="1555399"/>
            <a:ext cx="2259693" cy="1647511"/>
          </a:xfrm>
          <a:custGeom>
            <a:rect b="b" l="l" r="r" t="t"/>
            <a:pathLst>
              <a:path extrusionOk="0" h="3108512" w="4588209">
                <a:moveTo>
                  <a:pt x="0" y="0"/>
                </a:moveTo>
                <a:lnTo>
                  <a:pt x="4588209" y="0"/>
                </a:lnTo>
                <a:lnTo>
                  <a:pt x="4588209" y="3108512"/>
                </a:lnTo>
                <a:lnTo>
                  <a:pt x="0" y="3108512"/>
                </a:lnTo>
                <a:lnTo>
                  <a:pt x="0" y="0"/>
                </a:lnTo>
                <a:close/>
              </a:path>
            </a:pathLst>
          </a:custGeom>
          <a:blipFill rotWithShape="1">
            <a:blip r:embed="rId10">
              <a:alphaModFix/>
            </a:blip>
            <a:stretch>
              <a:fillRect b="0" l="0" r="0" t="0"/>
            </a:stretch>
          </a:blipFill>
          <a:ln>
            <a:noFill/>
          </a:ln>
        </p:spPr>
      </p:sp>
      <p:sp>
        <p:nvSpPr>
          <p:cNvPr id="2295" name="Google Shape;2295;p73"/>
          <p:cNvSpPr/>
          <p:nvPr/>
        </p:nvSpPr>
        <p:spPr>
          <a:xfrm>
            <a:off x="7368475" y="3563887"/>
            <a:ext cx="1234911" cy="792833"/>
          </a:xfrm>
          <a:custGeom>
            <a:rect b="b" l="l" r="r" t="t"/>
            <a:pathLst>
              <a:path extrusionOk="0" h="1097347" w="1739311">
                <a:moveTo>
                  <a:pt x="0" y="0"/>
                </a:moveTo>
                <a:lnTo>
                  <a:pt x="1739311" y="0"/>
                </a:lnTo>
                <a:lnTo>
                  <a:pt x="1739311" y="1097347"/>
                </a:lnTo>
                <a:lnTo>
                  <a:pt x="0" y="1097347"/>
                </a:lnTo>
                <a:lnTo>
                  <a:pt x="0" y="0"/>
                </a:lnTo>
                <a:close/>
              </a:path>
            </a:pathLst>
          </a:custGeom>
          <a:blipFill rotWithShape="1">
            <a:blip r:embed="rId11">
              <a:alphaModFix/>
            </a:blip>
            <a:stretch>
              <a:fillRect b="0" l="0" r="0" t="0"/>
            </a:stretch>
          </a:blipFill>
          <a:ln>
            <a:noFill/>
          </a:ln>
        </p:spPr>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9" name="Shape 2299"/>
        <p:cNvGrpSpPr/>
        <p:nvPr/>
      </p:nvGrpSpPr>
      <p:grpSpPr>
        <a:xfrm>
          <a:off x="0" y="0"/>
          <a:ext cx="0" cy="0"/>
          <a:chOff x="0" y="0"/>
          <a:chExt cx="0" cy="0"/>
        </a:xfrm>
      </p:grpSpPr>
      <p:grpSp>
        <p:nvGrpSpPr>
          <p:cNvPr id="2300" name="Google Shape;2300;p74"/>
          <p:cNvGrpSpPr/>
          <p:nvPr/>
        </p:nvGrpSpPr>
        <p:grpSpPr>
          <a:xfrm rot="-900010">
            <a:off x="6415213" y="2974054"/>
            <a:ext cx="1673645" cy="1673645"/>
            <a:chOff x="1233725" y="3010438"/>
            <a:chExt cx="1436736" cy="1436736"/>
          </a:xfrm>
        </p:grpSpPr>
        <p:sp>
          <p:nvSpPr>
            <p:cNvPr id="2301" name="Google Shape;2301;p74"/>
            <p:cNvSpPr/>
            <p:nvPr/>
          </p:nvSpPr>
          <p:spPr>
            <a:xfrm>
              <a:off x="1233725" y="3010438"/>
              <a:ext cx="1436736" cy="1436736"/>
            </a:xfrm>
            <a:custGeom>
              <a:rect b="b" l="l" r="r" t="t"/>
              <a:pathLst>
                <a:path extrusionOk="0" h="41247" w="41247">
                  <a:moveTo>
                    <a:pt x="1" y="1"/>
                  </a:moveTo>
                  <a:lnTo>
                    <a:pt x="1" y="41246"/>
                  </a:lnTo>
                  <a:lnTo>
                    <a:pt x="41247" y="41246"/>
                  </a:lnTo>
                  <a:lnTo>
                    <a:pt x="41247" y="1"/>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74"/>
            <p:cNvSpPr/>
            <p:nvPr/>
          </p:nvSpPr>
          <p:spPr>
            <a:xfrm>
              <a:off x="1295307" y="3072020"/>
              <a:ext cx="1313708" cy="1313708"/>
            </a:xfrm>
            <a:custGeom>
              <a:rect b="b" l="l" r="r" t="t"/>
              <a:pathLst>
                <a:path extrusionOk="0" h="37715" w="37715">
                  <a:moveTo>
                    <a:pt x="0" y="0"/>
                  </a:moveTo>
                  <a:lnTo>
                    <a:pt x="0" y="37714"/>
                  </a:lnTo>
                  <a:lnTo>
                    <a:pt x="37715" y="37714"/>
                  </a:lnTo>
                  <a:lnTo>
                    <a:pt x="37715"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74"/>
            <p:cNvSpPr/>
            <p:nvPr/>
          </p:nvSpPr>
          <p:spPr>
            <a:xfrm>
              <a:off x="1317600" y="3094312"/>
              <a:ext cx="1269122" cy="1268983"/>
            </a:xfrm>
            <a:custGeom>
              <a:rect b="b" l="l" r="r" t="t"/>
              <a:pathLst>
                <a:path extrusionOk="0" h="36431" w="36435">
                  <a:moveTo>
                    <a:pt x="1" y="0"/>
                  </a:moveTo>
                  <a:lnTo>
                    <a:pt x="1" y="36431"/>
                  </a:lnTo>
                  <a:lnTo>
                    <a:pt x="36434" y="36431"/>
                  </a:lnTo>
                  <a:lnTo>
                    <a:pt x="36434" y="0"/>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74"/>
            <p:cNvSpPr/>
            <p:nvPr/>
          </p:nvSpPr>
          <p:spPr>
            <a:xfrm>
              <a:off x="2428276" y="3101766"/>
              <a:ext cx="158418" cy="158418"/>
            </a:xfrm>
            <a:custGeom>
              <a:rect b="b" l="l" r="r" t="t"/>
              <a:pathLst>
                <a:path extrusionOk="0" h="4548" w="4548">
                  <a:moveTo>
                    <a:pt x="1" y="1"/>
                  </a:moveTo>
                  <a:lnTo>
                    <a:pt x="1" y="4548"/>
                  </a:lnTo>
                  <a:lnTo>
                    <a:pt x="4547" y="4548"/>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74"/>
            <p:cNvSpPr/>
            <p:nvPr/>
          </p:nvSpPr>
          <p:spPr>
            <a:xfrm>
              <a:off x="2110890" y="3101766"/>
              <a:ext cx="158383" cy="158418"/>
            </a:xfrm>
            <a:custGeom>
              <a:rect b="b" l="l" r="r" t="t"/>
              <a:pathLst>
                <a:path extrusionOk="0" h="4548" w="4547">
                  <a:moveTo>
                    <a:pt x="0" y="1"/>
                  </a:moveTo>
                  <a:lnTo>
                    <a:pt x="0" y="4548"/>
                  </a:lnTo>
                  <a:lnTo>
                    <a:pt x="4547" y="4548"/>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74"/>
            <p:cNvSpPr/>
            <p:nvPr/>
          </p:nvSpPr>
          <p:spPr>
            <a:xfrm>
              <a:off x="1793609" y="3101766"/>
              <a:ext cx="158383" cy="158418"/>
            </a:xfrm>
            <a:custGeom>
              <a:rect b="b" l="l" r="r" t="t"/>
              <a:pathLst>
                <a:path extrusionOk="0" h="4548" w="4547">
                  <a:moveTo>
                    <a:pt x="0" y="1"/>
                  </a:moveTo>
                  <a:lnTo>
                    <a:pt x="0" y="4548"/>
                  </a:lnTo>
                  <a:lnTo>
                    <a:pt x="4547" y="4548"/>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74"/>
            <p:cNvSpPr/>
            <p:nvPr/>
          </p:nvSpPr>
          <p:spPr>
            <a:xfrm>
              <a:off x="1476292" y="3101766"/>
              <a:ext cx="158418" cy="158418"/>
            </a:xfrm>
            <a:custGeom>
              <a:rect b="b" l="l" r="r" t="t"/>
              <a:pathLst>
                <a:path extrusionOk="0" h="4548" w="4548">
                  <a:moveTo>
                    <a:pt x="1" y="1"/>
                  </a:moveTo>
                  <a:lnTo>
                    <a:pt x="1" y="4548"/>
                  </a:lnTo>
                  <a:lnTo>
                    <a:pt x="4548" y="4548"/>
                  </a:lnTo>
                  <a:lnTo>
                    <a:pt x="4548"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74"/>
            <p:cNvSpPr/>
            <p:nvPr/>
          </p:nvSpPr>
          <p:spPr>
            <a:xfrm>
              <a:off x="2269583" y="3258265"/>
              <a:ext cx="158418" cy="158383"/>
            </a:xfrm>
            <a:custGeom>
              <a:rect b="b" l="l" r="r" t="t"/>
              <a:pathLst>
                <a:path extrusionOk="0" h="4547" w="4548">
                  <a:moveTo>
                    <a:pt x="1" y="0"/>
                  </a:moveTo>
                  <a:lnTo>
                    <a:pt x="1"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74"/>
            <p:cNvSpPr/>
            <p:nvPr/>
          </p:nvSpPr>
          <p:spPr>
            <a:xfrm>
              <a:off x="1952301" y="3258265"/>
              <a:ext cx="158383" cy="158383"/>
            </a:xfrm>
            <a:custGeom>
              <a:rect b="b" l="l" r="r" t="t"/>
              <a:pathLst>
                <a:path extrusionOk="0" h="4547" w="4547">
                  <a:moveTo>
                    <a:pt x="0" y="0"/>
                  </a:moveTo>
                  <a:lnTo>
                    <a:pt x="0"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74"/>
            <p:cNvSpPr/>
            <p:nvPr/>
          </p:nvSpPr>
          <p:spPr>
            <a:xfrm>
              <a:off x="1635020" y="3258265"/>
              <a:ext cx="158279" cy="158383"/>
            </a:xfrm>
            <a:custGeom>
              <a:rect b="b" l="l" r="r" t="t"/>
              <a:pathLst>
                <a:path extrusionOk="0" h="4547" w="4544">
                  <a:moveTo>
                    <a:pt x="0" y="0"/>
                  </a:moveTo>
                  <a:lnTo>
                    <a:pt x="0" y="4547"/>
                  </a:lnTo>
                  <a:lnTo>
                    <a:pt x="4544" y="4547"/>
                  </a:lnTo>
                  <a:lnTo>
                    <a:pt x="4544"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74"/>
            <p:cNvSpPr/>
            <p:nvPr/>
          </p:nvSpPr>
          <p:spPr>
            <a:xfrm>
              <a:off x="1317600" y="3258265"/>
              <a:ext cx="158418" cy="158383"/>
            </a:xfrm>
            <a:custGeom>
              <a:rect b="b" l="l" r="r" t="t"/>
              <a:pathLst>
                <a:path extrusionOk="0" h="4547" w="4548">
                  <a:moveTo>
                    <a:pt x="1" y="0"/>
                  </a:moveTo>
                  <a:lnTo>
                    <a:pt x="1"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2" name="Google Shape;2312;p74"/>
            <p:cNvSpPr/>
            <p:nvPr/>
          </p:nvSpPr>
          <p:spPr>
            <a:xfrm>
              <a:off x="2428276" y="3414833"/>
              <a:ext cx="158418" cy="158418"/>
            </a:xfrm>
            <a:custGeom>
              <a:rect b="b" l="l" r="r" t="t"/>
              <a:pathLst>
                <a:path extrusionOk="0" h="4548" w="4548">
                  <a:moveTo>
                    <a:pt x="1" y="0"/>
                  </a:moveTo>
                  <a:lnTo>
                    <a:pt x="1"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74"/>
            <p:cNvSpPr/>
            <p:nvPr/>
          </p:nvSpPr>
          <p:spPr>
            <a:xfrm>
              <a:off x="2110890" y="3414833"/>
              <a:ext cx="158383" cy="158418"/>
            </a:xfrm>
            <a:custGeom>
              <a:rect b="b" l="l" r="r" t="t"/>
              <a:pathLst>
                <a:path extrusionOk="0" h="4548" w="4547">
                  <a:moveTo>
                    <a:pt x="0" y="0"/>
                  </a:moveTo>
                  <a:lnTo>
                    <a:pt x="0"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74"/>
            <p:cNvSpPr/>
            <p:nvPr/>
          </p:nvSpPr>
          <p:spPr>
            <a:xfrm>
              <a:off x="1793609" y="3414833"/>
              <a:ext cx="158383" cy="158418"/>
            </a:xfrm>
            <a:custGeom>
              <a:rect b="b" l="l" r="r" t="t"/>
              <a:pathLst>
                <a:path extrusionOk="0" h="4548" w="4547">
                  <a:moveTo>
                    <a:pt x="0" y="0"/>
                  </a:moveTo>
                  <a:lnTo>
                    <a:pt x="0"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74"/>
            <p:cNvSpPr/>
            <p:nvPr/>
          </p:nvSpPr>
          <p:spPr>
            <a:xfrm>
              <a:off x="1476292" y="3414833"/>
              <a:ext cx="158418" cy="158418"/>
            </a:xfrm>
            <a:custGeom>
              <a:rect b="b" l="l" r="r" t="t"/>
              <a:pathLst>
                <a:path extrusionOk="0" h="4548" w="4548">
                  <a:moveTo>
                    <a:pt x="1" y="0"/>
                  </a:moveTo>
                  <a:lnTo>
                    <a:pt x="1" y="4547"/>
                  </a:lnTo>
                  <a:lnTo>
                    <a:pt x="4548" y="4547"/>
                  </a:lnTo>
                  <a:lnTo>
                    <a:pt x="4548"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74"/>
            <p:cNvSpPr/>
            <p:nvPr/>
          </p:nvSpPr>
          <p:spPr>
            <a:xfrm>
              <a:off x="2269583" y="3571296"/>
              <a:ext cx="158418" cy="158418"/>
            </a:xfrm>
            <a:custGeom>
              <a:rect b="b" l="l" r="r" t="t"/>
              <a:pathLst>
                <a:path extrusionOk="0" h="4548" w="4548">
                  <a:moveTo>
                    <a:pt x="1" y="1"/>
                  </a:moveTo>
                  <a:lnTo>
                    <a:pt x="1" y="4547"/>
                  </a:lnTo>
                  <a:lnTo>
                    <a:pt x="4547" y="4547"/>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74"/>
            <p:cNvSpPr/>
            <p:nvPr/>
          </p:nvSpPr>
          <p:spPr>
            <a:xfrm>
              <a:off x="1952301" y="3571296"/>
              <a:ext cx="158383" cy="158418"/>
            </a:xfrm>
            <a:custGeom>
              <a:rect b="b" l="l" r="r" t="t"/>
              <a:pathLst>
                <a:path extrusionOk="0" h="4548" w="4547">
                  <a:moveTo>
                    <a:pt x="0" y="1"/>
                  </a:moveTo>
                  <a:lnTo>
                    <a:pt x="0" y="4547"/>
                  </a:lnTo>
                  <a:lnTo>
                    <a:pt x="4547" y="4547"/>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74"/>
            <p:cNvSpPr/>
            <p:nvPr/>
          </p:nvSpPr>
          <p:spPr>
            <a:xfrm>
              <a:off x="1635020" y="3571296"/>
              <a:ext cx="158279" cy="158418"/>
            </a:xfrm>
            <a:custGeom>
              <a:rect b="b" l="l" r="r" t="t"/>
              <a:pathLst>
                <a:path extrusionOk="0" h="4548" w="4544">
                  <a:moveTo>
                    <a:pt x="0" y="1"/>
                  </a:moveTo>
                  <a:lnTo>
                    <a:pt x="0" y="4547"/>
                  </a:lnTo>
                  <a:lnTo>
                    <a:pt x="4544" y="4547"/>
                  </a:lnTo>
                  <a:lnTo>
                    <a:pt x="4544"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74"/>
            <p:cNvSpPr/>
            <p:nvPr/>
          </p:nvSpPr>
          <p:spPr>
            <a:xfrm>
              <a:off x="1317600" y="3571296"/>
              <a:ext cx="158418" cy="158418"/>
            </a:xfrm>
            <a:custGeom>
              <a:rect b="b" l="l" r="r" t="t"/>
              <a:pathLst>
                <a:path extrusionOk="0" h="4548" w="4548">
                  <a:moveTo>
                    <a:pt x="1" y="1"/>
                  </a:moveTo>
                  <a:lnTo>
                    <a:pt x="1" y="4547"/>
                  </a:lnTo>
                  <a:lnTo>
                    <a:pt x="4547" y="4547"/>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74"/>
            <p:cNvSpPr/>
            <p:nvPr/>
          </p:nvSpPr>
          <p:spPr>
            <a:xfrm>
              <a:off x="2428276" y="3727864"/>
              <a:ext cx="158418" cy="158418"/>
            </a:xfrm>
            <a:custGeom>
              <a:rect b="b" l="l" r="r" t="t"/>
              <a:pathLst>
                <a:path extrusionOk="0" h="4548" w="4548">
                  <a:moveTo>
                    <a:pt x="1" y="1"/>
                  </a:moveTo>
                  <a:lnTo>
                    <a:pt x="1" y="4548"/>
                  </a:lnTo>
                  <a:lnTo>
                    <a:pt x="4547" y="4548"/>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74"/>
            <p:cNvSpPr/>
            <p:nvPr/>
          </p:nvSpPr>
          <p:spPr>
            <a:xfrm>
              <a:off x="2110890" y="3727864"/>
              <a:ext cx="158383" cy="158418"/>
            </a:xfrm>
            <a:custGeom>
              <a:rect b="b" l="l" r="r" t="t"/>
              <a:pathLst>
                <a:path extrusionOk="0" h="4548" w="4547">
                  <a:moveTo>
                    <a:pt x="0" y="1"/>
                  </a:moveTo>
                  <a:lnTo>
                    <a:pt x="0" y="4548"/>
                  </a:lnTo>
                  <a:lnTo>
                    <a:pt x="4547" y="4548"/>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74"/>
            <p:cNvSpPr/>
            <p:nvPr/>
          </p:nvSpPr>
          <p:spPr>
            <a:xfrm>
              <a:off x="1793609" y="3727864"/>
              <a:ext cx="158383" cy="158418"/>
            </a:xfrm>
            <a:custGeom>
              <a:rect b="b" l="l" r="r" t="t"/>
              <a:pathLst>
                <a:path extrusionOk="0" h="4548" w="4547">
                  <a:moveTo>
                    <a:pt x="0" y="1"/>
                  </a:moveTo>
                  <a:lnTo>
                    <a:pt x="0" y="4548"/>
                  </a:lnTo>
                  <a:lnTo>
                    <a:pt x="4547" y="4548"/>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74"/>
            <p:cNvSpPr/>
            <p:nvPr/>
          </p:nvSpPr>
          <p:spPr>
            <a:xfrm>
              <a:off x="1476292" y="3727864"/>
              <a:ext cx="158418" cy="158418"/>
            </a:xfrm>
            <a:custGeom>
              <a:rect b="b" l="l" r="r" t="t"/>
              <a:pathLst>
                <a:path extrusionOk="0" h="4548" w="4548">
                  <a:moveTo>
                    <a:pt x="1" y="1"/>
                  </a:moveTo>
                  <a:lnTo>
                    <a:pt x="1" y="4548"/>
                  </a:lnTo>
                  <a:lnTo>
                    <a:pt x="4548" y="4548"/>
                  </a:lnTo>
                  <a:lnTo>
                    <a:pt x="4548"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74"/>
            <p:cNvSpPr/>
            <p:nvPr/>
          </p:nvSpPr>
          <p:spPr>
            <a:xfrm>
              <a:off x="2269583" y="3884363"/>
              <a:ext cx="158418" cy="158383"/>
            </a:xfrm>
            <a:custGeom>
              <a:rect b="b" l="l" r="r" t="t"/>
              <a:pathLst>
                <a:path extrusionOk="0" h="4547" w="4548">
                  <a:moveTo>
                    <a:pt x="1" y="0"/>
                  </a:moveTo>
                  <a:lnTo>
                    <a:pt x="1"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74"/>
            <p:cNvSpPr/>
            <p:nvPr/>
          </p:nvSpPr>
          <p:spPr>
            <a:xfrm>
              <a:off x="1952301" y="3884363"/>
              <a:ext cx="158383" cy="158383"/>
            </a:xfrm>
            <a:custGeom>
              <a:rect b="b" l="l" r="r" t="t"/>
              <a:pathLst>
                <a:path extrusionOk="0" h="4547" w="4547">
                  <a:moveTo>
                    <a:pt x="0" y="0"/>
                  </a:moveTo>
                  <a:lnTo>
                    <a:pt x="0"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74"/>
            <p:cNvSpPr/>
            <p:nvPr/>
          </p:nvSpPr>
          <p:spPr>
            <a:xfrm>
              <a:off x="1635020" y="3884363"/>
              <a:ext cx="158279" cy="158383"/>
            </a:xfrm>
            <a:custGeom>
              <a:rect b="b" l="l" r="r" t="t"/>
              <a:pathLst>
                <a:path extrusionOk="0" h="4547" w="4544">
                  <a:moveTo>
                    <a:pt x="0" y="0"/>
                  </a:moveTo>
                  <a:lnTo>
                    <a:pt x="0" y="4547"/>
                  </a:lnTo>
                  <a:lnTo>
                    <a:pt x="4544" y="4547"/>
                  </a:lnTo>
                  <a:lnTo>
                    <a:pt x="4544"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74"/>
            <p:cNvSpPr/>
            <p:nvPr/>
          </p:nvSpPr>
          <p:spPr>
            <a:xfrm>
              <a:off x="1317600" y="3884363"/>
              <a:ext cx="158418" cy="158383"/>
            </a:xfrm>
            <a:custGeom>
              <a:rect b="b" l="l" r="r" t="t"/>
              <a:pathLst>
                <a:path extrusionOk="0" h="4547" w="4548">
                  <a:moveTo>
                    <a:pt x="1" y="0"/>
                  </a:moveTo>
                  <a:lnTo>
                    <a:pt x="1"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74"/>
            <p:cNvSpPr/>
            <p:nvPr/>
          </p:nvSpPr>
          <p:spPr>
            <a:xfrm>
              <a:off x="2428276" y="4040931"/>
              <a:ext cx="158418" cy="158418"/>
            </a:xfrm>
            <a:custGeom>
              <a:rect b="b" l="l" r="r" t="t"/>
              <a:pathLst>
                <a:path extrusionOk="0" h="4548" w="4548">
                  <a:moveTo>
                    <a:pt x="1" y="0"/>
                  </a:moveTo>
                  <a:lnTo>
                    <a:pt x="1"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74"/>
            <p:cNvSpPr/>
            <p:nvPr/>
          </p:nvSpPr>
          <p:spPr>
            <a:xfrm>
              <a:off x="2110890" y="4040931"/>
              <a:ext cx="158383" cy="158418"/>
            </a:xfrm>
            <a:custGeom>
              <a:rect b="b" l="l" r="r" t="t"/>
              <a:pathLst>
                <a:path extrusionOk="0" h="4548" w="4547">
                  <a:moveTo>
                    <a:pt x="0" y="0"/>
                  </a:moveTo>
                  <a:lnTo>
                    <a:pt x="0"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74"/>
            <p:cNvSpPr/>
            <p:nvPr/>
          </p:nvSpPr>
          <p:spPr>
            <a:xfrm>
              <a:off x="1793609" y="4040931"/>
              <a:ext cx="158383" cy="158418"/>
            </a:xfrm>
            <a:custGeom>
              <a:rect b="b" l="l" r="r" t="t"/>
              <a:pathLst>
                <a:path extrusionOk="0" h="4548" w="4547">
                  <a:moveTo>
                    <a:pt x="0" y="0"/>
                  </a:moveTo>
                  <a:lnTo>
                    <a:pt x="0"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74"/>
            <p:cNvSpPr/>
            <p:nvPr/>
          </p:nvSpPr>
          <p:spPr>
            <a:xfrm>
              <a:off x="1476292" y="4040931"/>
              <a:ext cx="158418" cy="158418"/>
            </a:xfrm>
            <a:custGeom>
              <a:rect b="b" l="l" r="r" t="t"/>
              <a:pathLst>
                <a:path extrusionOk="0" h="4548" w="4548">
                  <a:moveTo>
                    <a:pt x="1" y="0"/>
                  </a:moveTo>
                  <a:lnTo>
                    <a:pt x="1" y="4547"/>
                  </a:lnTo>
                  <a:lnTo>
                    <a:pt x="4548" y="4547"/>
                  </a:lnTo>
                  <a:lnTo>
                    <a:pt x="4548"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74"/>
            <p:cNvSpPr/>
            <p:nvPr/>
          </p:nvSpPr>
          <p:spPr>
            <a:xfrm>
              <a:off x="2269583" y="4197499"/>
              <a:ext cx="158418" cy="158314"/>
            </a:xfrm>
            <a:custGeom>
              <a:rect b="b" l="l" r="r" t="t"/>
              <a:pathLst>
                <a:path extrusionOk="0" h="4545" w="4548">
                  <a:moveTo>
                    <a:pt x="1" y="1"/>
                  </a:moveTo>
                  <a:lnTo>
                    <a:pt x="1" y="4544"/>
                  </a:lnTo>
                  <a:lnTo>
                    <a:pt x="4547" y="4544"/>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74"/>
            <p:cNvSpPr/>
            <p:nvPr/>
          </p:nvSpPr>
          <p:spPr>
            <a:xfrm>
              <a:off x="1952301" y="4197499"/>
              <a:ext cx="158383" cy="158314"/>
            </a:xfrm>
            <a:custGeom>
              <a:rect b="b" l="l" r="r" t="t"/>
              <a:pathLst>
                <a:path extrusionOk="0" h="4545" w="4547">
                  <a:moveTo>
                    <a:pt x="0" y="1"/>
                  </a:moveTo>
                  <a:lnTo>
                    <a:pt x="0" y="4544"/>
                  </a:lnTo>
                  <a:lnTo>
                    <a:pt x="4547" y="4544"/>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74"/>
            <p:cNvSpPr/>
            <p:nvPr/>
          </p:nvSpPr>
          <p:spPr>
            <a:xfrm>
              <a:off x="1635020" y="4197499"/>
              <a:ext cx="158279" cy="158314"/>
            </a:xfrm>
            <a:custGeom>
              <a:rect b="b" l="l" r="r" t="t"/>
              <a:pathLst>
                <a:path extrusionOk="0" h="4545" w="4544">
                  <a:moveTo>
                    <a:pt x="0" y="1"/>
                  </a:moveTo>
                  <a:lnTo>
                    <a:pt x="0" y="4544"/>
                  </a:lnTo>
                  <a:lnTo>
                    <a:pt x="4544" y="4544"/>
                  </a:lnTo>
                  <a:lnTo>
                    <a:pt x="4544"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74"/>
            <p:cNvSpPr/>
            <p:nvPr/>
          </p:nvSpPr>
          <p:spPr>
            <a:xfrm>
              <a:off x="1317600" y="4197499"/>
              <a:ext cx="158418" cy="158314"/>
            </a:xfrm>
            <a:custGeom>
              <a:rect b="b" l="l" r="r" t="t"/>
              <a:pathLst>
                <a:path extrusionOk="0" h="4545" w="4548">
                  <a:moveTo>
                    <a:pt x="1" y="1"/>
                  </a:moveTo>
                  <a:lnTo>
                    <a:pt x="1" y="4544"/>
                  </a:lnTo>
                  <a:lnTo>
                    <a:pt x="4547" y="4544"/>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36" name="Google Shape;2336;p74"/>
          <p:cNvGrpSpPr/>
          <p:nvPr/>
        </p:nvGrpSpPr>
        <p:grpSpPr>
          <a:xfrm>
            <a:off x="5259391" y="795221"/>
            <a:ext cx="1867084" cy="2049723"/>
            <a:chOff x="6688125" y="661290"/>
            <a:chExt cx="1376094" cy="1510704"/>
          </a:xfrm>
        </p:grpSpPr>
        <p:sp>
          <p:nvSpPr>
            <p:cNvPr id="2337" name="Google Shape;2337;p74"/>
            <p:cNvSpPr/>
            <p:nvPr/>
          </p:nvSpPr>
          <p:spPr>
            <a:xfrm>
              <a:off x="6688125" y="795900"/>
              <a:ext cx="1376094" cy="1376094"/>
            </a:xfrm>
            <a:custGeom>
              <a:rect b="b" l="l" r="r" t="t"/>
              <a:pathLst>
                <a:path extrusionOk="0" h="34308" w="34308">
                  <a:moveTo>
                    <a:pt x="378" y="0"/>
                  </a:moveTo>
                  <a:cubicBezTo>
                    <a:pt x="170" y="0"/>
                    <a:pt x="0" y="170"/>
                    <a:pt x="0" y="378"/>
                  </a:cubicBezTo>
                  <a:lnTo>
                    <a:pt x="0" y="33930"/>
                  </a:lnTo>
                  <a:cubicBezTo>
                    <a:pt x="0" y="34141"/>
                    <a:pt x="170" y="34308"/>
                    <a:pt x="378" y="34308"/>
                  </a:cubicBezTo>
                  <a:lnTo>
                    <a:pt x="33930" y="34308"/>
                  </a:lnTo>
                  <a:cubicBezTo>
                    <a:pt x="34138" y="34308"/>
                    <a:pt x="34308" y="34141"/>
                    <a:pt x="34308" y="33930"/>
                  </a:cubicBezTo>
                  <a:lnTo>
                    <a:pt x="34308" y="378"/>
                  </a:lnTo>
                  <a:cubicBezTo>
                    <a:pt x="34308" y="170"/>
                    <a:pt x="34138" y="0"/>
                    <a:pt x="33930" y="0"/>
                  </a:cubicBezTo>
                  <a:lnTo>
                    <a:pt x="8770" y="0"/>
                  </a:lnTo>
                  <a:cubicBezTo>
                    <a:pt x="8405" y="397"/>
                    <a:pt x="7883" y="644"/>
                    <a:pt x="7303" y="644"/>
                  </a:cubicBezTo>
                  <a:cubicBezTo>
                    <a:pt x="6724" y="644"/>
                    <a:pt x="6199" y="397"/>
                    <a:pt x="583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p74"/>
            <p:cNvSpPr/>
            <p:nvPr/>
          </p:nvSpPr>
          <p:spPr>
            <a:xfrm>
              <a:off x="6786355" y="894130"/>
              <a:ext cx="1179635" cy="1179635"/>
            </a:xfrm>
            <a:custGeom>
              <a:rect b="b" l="l" r="r" t="t"/>
              <a:pathLst>
                <a:path extrusionOk="0" h="29410" w="29410">
                  <a:moveTo>
                    <a:pt x="0" y="1"/>
                  </a:moveTo>
                  <a:lnTo>
                    <a:pt x="0" y="12859"/>
                  </a:lnTo>
                  <a:cubicBezTo>
                    <a:pt x="314" y="12677"/>
                    <a:pt x="676" y="12574"/>
                    <a:pt x="1063" y="12574"/>
                  </a:cubicBezTo>
                  <a:cubicBezTo>
                    <a:pt x="2235" y="12574"/>
                    <a:pt x="3186" y="13525"/>
                    <a:pt x="3186" y="14697"/>
                  </a:cubicBezTo>
                  <a:cubicBezTo>
                    <a:pt x="3186" y="15869"/>
                    <a:pt x="2235" y="16817"/>
                    <a:pt x="1063" y="16817"/>
                  </a:cubicBezTo>
                  <a:cubicBezTo>
                    <a:pt x="676" y="16817"/>
                    <a:pt x="314" y="16714"/>
                    <a:pt x="0" y="16532"/>
                  </a:cubicBezTo>
                  <a:lnTo>
                    <a:pt x="0" y="29409"/>
                  </a:lnTo>
                  <a:lnTo>
                    <a:pt x="12846" y="29409"/>
                  </a:lnTo>
                  <a:cubicBezTo>
                    <a:pt x="12632" y="29080"/>
                    <a:pt x="12507" y="28683"/>
                    <a:pt x="12507" y="28260"/>
                  </a:cubicBezTo>
                  <a:cubicBezTo>
                    <a:pt x="12507" y="27088"/>
                    <a:pt x="13458" y="26137"/>
                    <a:pt x="14630" y="26137"/>
                  </a:cubicBezTo>
                  <a:cubicBezTo>
                    <a:pt x="15801" y="26137"/>
                    <a:pt x="16752" y="27088"/>
                    <a:pt x="16752" y="28260"/>
                  </a:cubicBezTo>
                  <a:cubicBezTo>
                    <a:pt x="16752" y="28683"/>
                    <a:pt x="16628" y="29080"/>
                    <a:pt x="16413" y="29409"/>
                  </a:cubicBezTo>
                  <a:lnTo>
                    <a:pt x="29409" y="29409"/>
                  </a:lnTo>
                  <a:lnTo>
                    <a:pt x="29409" y="4877"/>
                  </a:lnTo>
                  <a:cubicBezTo>
                    <a:pt x="28775" y="5700"/>
                    <a:pt x="27776" y="6232"/>
                    <a:pt x="26656" y="6232"/>
                  </a:cubicBezTo>
                  <a:cubicBezTo>
                    <a:pt x="24735" y="6232"/>
                    <a:pt x="23178" y="4675"/>
                    <a:pt x="23178" y="2758"/>
                  </a:cubicBezTo>
                  <a:cubicBezTo>
                    <a:pt x="23178" y="1634"/>
                    <a:pt x="23710" y="638"/>
                    <a:pt x="24536" y="4"/>
                  </a:cubicBezTo>
                  <a:lnTo>
                    <a:pt x="6548" y="4"/>
                  </a:lnTo>
                  <a:lnTo>
                    <a:pt x="7355" y="1890"/>
                  </a:lnTo>
                  <a:lnTo>
                    <a:pt x="2354" y="1890"/>
                  </a:lnTo>
                  <a:lnTo>
                    <a:pt x="3161" y="1"/>
                  </a:ln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9" name="Google Shape;2339;p74"/>
            <p:cNvSpPr/>
            <p:nvPr/>
          </p:nvSpPr>
          <p:spPr>
            <a:xfrm>
              <a:off x="7069132" y="1583905"/>
              <a:ext cx="167780" cy="170227"/>
            </a:xfrm>
            <a:custGeom>
              <a:rect b="b" l="l" r="r" t="t"/>
              <a:pathLst>
                <a:path extrusionOk="0" h="4244" w="4183">
                  <a:moveTo>
                    <a:pt x="2124" y="1"/>
                  </a:moveTo>
                  <a:cubicBezTo>
                    <a:pt x="952" y="1"/>
                    <a:pt x="1" y="948"/>
                    <a:pt x="1" y="2120"/>
                  </a:cubicBezTo>
                  <a:cubicBezTo>
                    <a:pt x="1" y="3292"/>
                    <a:pt x="952" y="4243"/>
                    <a:pt x="2124" y="4243"/>
                  </a:cubicBezTo>
                  <a:cubicBezTo>
                    <a:pt x="3116" y="4243"/>
                    <a:pt x="3952" y="3558"/>
                    <a:pt x="4182" y="2636"/>
                  </a:cubicBezTo>
                  <a:lnTo>
                    <a:pt x="3312" y="2636"/>
                  </a:lnTo>
                  <a:cubicBezTo>
                    <a:pt x="3071" y="2636"/>
                    <a:pt x="2876" y="2441"/>
                    <a:pt x="2876" y="2200"/>
                  </a:cubicBezTo>
                  <a:lnTo>
                    <a:pt x="2876" y="138"/>
                  </a:lnTo>
                  <a:cubicBezTo>
                    <a:pt x="2642" y="49"/>
                    <a:pt x="2389" y="1"/>
                    <a:pt x="2124"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74"/>
            <p:cNvSpPr/>
            <p:nvPr/>
          </p:nvSpPr>
          <p:spPr>
            <a:xfrm>
              <a:off x="7069132" y="1583905"/>
              <a:ext cx="121654" cy="170227"/>
            </a:xfrm>
            <a:custGeom>
              <a:rect b="b" l="l" r="r" t="t"/>
              <a:pathLst>
                <a:path extrusionOk="0" h="4244" w="3033">
                  <a:moveTo>
                    <a:pt x="2124" y="1"/>
                  </a:moveTo>
                  <a:cubicBezTo>
                    <a:pt x="952" y="1"/>
                    <a:pt x="1" y="948"/>
                    <a:pt x="1" y="2120"/>
                  </a:cubicBezTo>
                  <a:cubicBezTo>
                    <a:pt x="1" y="3292"/>
                    <a:pt x="952" y="4243"/>
                    <a:pt x="2124" y="4243"/>
                  </a:cubicBezTo>
                  <a:cubicBezTo>
                    <a:pt x="2447" y="4243"/>
                    <a:pt x="2758" y="4170"/>
                    <a:pt x="3033" y="4038"/>
                  </a:cubicBezTo>
                  <a:cubicBezTo>
                    <a:pt x="2316" y="3699"/>
                    <a:pt x="1819" y="2969"/>
                    <a:pt x="1819" y="2120"/>
                  </a:cubicBezTo>
                  <a:cubicBezTo>
                    <a:pt x="1819" y="1339"/>
                    <a:pt x="2245" y="654"/>
                    <a:pt x="2876" y="289"/>
                  </a:cubicBezTo>
                  <a:lnTo>
                    <a:pt x="2876" y="138"/>
                  </a:lnTo>
                  <a:cubicBezTo>
                    <a:pt x="2642" y="49"/>
                    <a:pt x="2389" y="1"/>
                    <a:pt x="2124"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74"/>
            <p:cNvSpPr/>
            <p:nvPr/>
          </p:nvSpPr>
          <p:spPr>
            <a:xfrm>
              <a:off x="6786355" y="894130"/>
              <a:ext cx="196659" cy="196659"/>
            </a:xfrm>
            <a:custGeom>
              <a:rect b="b" l="l" r="r" t="t"/>
              <a:pathLst>
                <a:path extrusionOk="0" h="4903" w="4903">
                  <a:moveTo>
                    <a:pt x="0" y="1"/>
                  </a:moveTo>
                  <a:lnTo>
                    <a:pt x="0" y="4903"/>
                  </a:lnTo>
                  <a:lnTo>
                    <a:pt x="4902" y="4903"/>
                  </a:lnTo>
                  <a:lnTo>
                    <a:pt x="4902" y="1890"/>
                  </a:lnTo>
                  <a:lnTo>
                    <a:pt x="2354" y="1890"/>
                  </a:lnTo>
                  <a:lnTo>
                    <a:pt x="3161" y="1"/>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74"/>
            <p:cNvSpPr/>
            <p:nvPr/>
          </p:nvSpPr>
          <p:spPr>
            <a:xfrm>
              <a:off x="6982975" y="894130"/>
              <a:ext cx="196659" cy="196659"/>
            </a:xfrm>
            <a:custGeom>
              <a:rect b="b" l="l" r="r" t="t"/>
              <a:pathLst>
                <a:path extrusionOk="0" h="4903" w="4903">
                  <a:moveTo>
                    <a:pt x="1646" y="1"/>
                  </a:moveTo>
                  <a:lnTo>
                    <a:pt x="2453" y="1890"/>
                  </a:lnTo>
                  <a:lnTo>
                    <a:pt x="0" y="1890"/>
                  </a:lnTo>
                  <a:lnTo>
                    <a:pt x="0" y="4903"/>
                  </a:lnTo>
                  <a:lnTo>
                    <a:pt x="4902" y="4903"/>
                  </a:lnTo>
                  <a:lnTo>
                    <a:pt x="4902" y="1"/>
                  </a:ln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74"/>
            <p:cNvSpPr/>
            <p:nvPr/>
          </p:nvSpPr>
          <p:spPr>
            <a:xfrm>
              <a:off x="7179595" y="894130"/>
              <a:ext cx="196659" cy="196659"/>
            </a:xfrm>
            <a:custGeom>
              <a:rect b="b" l="l" r="r" t="t"/>
              <a:pathLst>
                <a:path extrusionOk="0" h="4903" w="4903">
                  <a:moveTo>
                    <a:pt x="0" y="1"/>
                  </a:moveTo>
                  <a:lnTo>
                    <a:pt x="0" y="4903"/>
                  </a:lnTo>
                  <a:lnTo>
                    <a:pt x="4902" y="4903"/>
                  </a:lnTo>
                  <a:lnTo>
                    <a:pt x="4902" y="1"/>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74"/>
            <p:cNvSpPr/>
            <p:nvPr/>
          </p:nvSpPr>
          <p:spPr>
            <a:xfrm>
              <a:off x="7376215" y="894130"/>
              <a:ext cx="196539" cy="196659"/>
            </a:xfrm>
            <a:custGeom>
              <a:rect b="b" l="l" r="r" t="t"/>
              <a:pathLst>
                <a:path extrusionOk="0" h="4903" w="4900">
                  <a:moveTo>
                    <a:pt x="0" y="1"/>
                  </a:moveTo>
                  <a:lnTo>
                    <a:pt x="0" y="4903"/>
                  </a:lnTo>
                  <a:lnTo>
                    <a:pt x="4899" y="4903"/>
                  </a:lnTo>
                  <a:lnTo>
                    <a:pt x="4899" y="1"/>
                  </a:ln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74"/>
            <p:cNvSpPr/>
            <p:nvPr/>
          </p:nvSpPr>
          <p:spPr>
            <a:xfrm>
              <a:off x="7572835" y="894130"/>
              <a:ext cx="196539" cy="196659"/>
            </a:xfrm>
            <a:custGeom>
              <a:rect b="b" l="l" r="r" t="t"/>
              <a:pathLst>
                <a:path extrusionOk="0" h="4903" w="4900">
                  <a:moveTo>
                    <a:pt x="0" y="1"/>
                  </a:moveTo>
                  <a:lnTo>
                    <a:pt x="0" y="4903"/>
                  </a:lnTo>
                  <a:lnTo>
                    <a:pt x="4313" y="4903"/>
                  </a:lnTo>
                  <a:cubicBezTo>
                    <a:pt x="3849" y="4314"/>
                    <a:pt x="3570" y="3568"/>
                    <a:pt x="3570" y="2758"/>
                  </a:cubicBezTo>
                  <a:cubicBezTo>
                    <a:pt x="3570" y="1647"/>
                    <a:pt x="4092" y="660"/>
                    <a:pt x="4899" y="23"/>
                  </a:cubicBezTo>
                  <a:lnTo>
                    <a:pt x="4899" y="1"/>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74"/>
            <p:cNvSpPr/>
            <p:nvPr/>
          </p:nvSpPr>
          <p:spPr>
            <a:xfrm>
              <a:off x="6786355" y="1090750"/>
              <a:ext cx="196659" cy="196659"/>
            </a:xfrm>
            <a:custGeom>
              <a:rect b="b" l="l" r="r" t="t"/>
              <a:pathLst>
                <a:path extrusionOk="0" h="4903" w="4903">
                  <a:moveTo>
                    <a:pt x="0" y="1"/>
                  </a:moveTo>
                  <a:lnTo>
                    <a:pt x="0" y="4903"/>
                  </a:lnTo>
                  <a:lnTo>
                    <a:pt x="4902" y="4903"/>
                  </a:lnTo>
                  <a:lnTo>
                    <a:pt x="4902"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74"/>
            <p:cNvSpPr/>
            <p:nvPr/>
          </p:nvSpPr>
          <p:spPr>
            <a:xfrm>
              <a:off x="7769335" y="1090750"/>
              <a:ext cx="196659" cy="196659"/>
            </a:xfrm>
            <a:custGeom>
              <a:rect b="b" l="l" r="r" t="t"/>
              <a:pathLst>
                <a:path extrusionOk="0" h="4903" w="4903">
                  <a:moveTo>
                    <a:pt x="4880" y="1"/>
                  </a:moveTo>
                  <a:cubicBezTo>
                    <a:pt x="4243" y="811"/>
                    <a:pt x="3256" y="1330"/>
                    <a:pt x="2149" y="1330"/>
                  </a:cubicBezTo>
                  <a:cubicBezTo>
                    <a:pt x="1339" y="1330"/>
                    <a:pt x="593" y="1054"/>
                    <a:pt x="0" y="587"/>
                  </a:cubicBezTo>
                  <a:lnTo>
                    <a:pt x="0" y="4903"/>
                  </a:lnTo>
                  <a:lnTo>
                    <a:pt x="4902" y="4903"/>
                  </a:lnTo>
                  <a:lnTo>
                    <a:pt x="4902" y="1"/>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74"/>
            <p:cNvSpPr/>
            <p:nvPr/>
          </p:nvSpPr>
          <p:spPr>
            <a:xfrm>
              <a:off x="6786355" y="1287370"/>
              <a:ext cx="196659" cy="196659"/>
            </a:xfrm>
            <a:custGeom>
              <a:rect b="b" l="l" r="r" t="t"/>
              <a:pathLst>
                <a:path extrusionOk="0" h="4903" w="4903">
                  <a:moveTo>
                    <a:pt x="0" y="1"/>
                  </a:moveTo>
                  <a:lnTo>
                    <a:pt x="0" y="3055"/>
                  </a:lnTo>
                  <a:cubicBezTo>
                    <a:pt x="314" y="2876"/>
                    <a:pt x="676" y="2770"/>
                    <a:pt x="1063" y="2770"/>
                  </a:cubicBezTo>
                  <a:cubicBezTo>
                    <a:pt x="2235" y="2770"/>
                    <a:pt x="3186" y="3721"/>
                    <a:pt x="3186" y="4893"/>
                  </a:cubicBezTo>
                  <a:cubicBezTo>
                    <a:pt x="3186" y="4896"/>
                    <a:pt x="3186" y="4900"/>
                    <a:pt x="3186" y="4903"/>
                  </a:cubicBezTo>
                  <a:lnTo>
                    <a:pt x="4902" y="4903"/>
                  </a:lnTo>
                  <a:lnTo>
                    <a:pt x="4902" y="1"/>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9" name="Google Shape;2349;p74"/>
            <p:cNvSpPr/>
            <p:nvPr/>
          </p:nvSpPr>
          <p:spPr>
            <a:xfrm>
              <a:off x="7769335" y="1287370"/>
              <a:ext cx="196659" cy="196659"/>
            </a:xfrm>
            <a:custGeom>
              <a:rect b="b" l="l" r="r" t="t"/>
              <a:pathLst>
                <a:path extrusionOk="0" h="4903" w="4903">
                  <a:moveTo>
                    <a:pt x="0" y="1"/>
                  </a:moveTo>
                  <a:lnTo>
                    <a:pt x="0" y="4903"/>
                  </a:lnTo>
                  <a:lnTo>
                    <a:pt x="4902" y="4903"/>
                  </a:lnTo>
                  <a:lnTo>
                    <a:pt x="4902"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0" name="Google Shape;2350;p74"/>
            <p:cNvSpPr/>
            <p:nvPr/>
          </p:nvSpPr>
          <p:spPr>
            <a:xfrm>
              <a:off x="6786355" y="1483990"/>
              <a:ext cx="196659" cy="196659"/>
            </a:xfrm>
            <a:custGeom>
              <a:rect b="b" l="l" r="r" t="t"/>
              <a:pathLst>
                <a:path extrusionOk="0" h="4903" w="4903">
                  <a:moveTo>
                    <a:pt x="3186" y="1"/>
                  </a:moveTo>
                  <a:cubicBezTo>
                    <a:pt x="3180" y="1166"/>
                    <a:pt x="2232" y="2111"/>
                    <a:pt x="1063" y="2111"/>
                  </a:cubicBezTo>
                  <a:cubicBezTo>
                    <a:pt x="676" y="2111"/>
                    <a:pt x="314" y="2008"/>
                    <a:pt x="0" y="1826"/>
                  </a:cubicBezTo>
                  <a:lnTo>
                    <a:pt x="0" y="4903"/>
                  </a:lnTo>
                  <a:lnTo>
                    <a:pt x="4902" y="4903"/>
                  </a:lnTo>
                  <a:lnTo>
                    <a:pt x="4902"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1" name="Google Shape;2351;p74"/>
            <p:cNvSpPr/>
            <p:nvPr/>
          </p:nvSpPr>
          <p:spPr>
            <a:xfrm>
              <a:off x="7769335" y="1483990"/>
              <a:ext cx="196659" cy="196659"/>
            </a:xfrm>
            <a:custGeom>
              <a:rect b="b" l="l" r="r" t="t"/>
              <a:pathLst>
                <a:path extrusionOk="0" h="4903" w="4903">
                  <a:moveTo>
                    <a:pt x="0" y="1"/>
                  </a:moveTo>
                  <a:lnTo>
                    <a:pt x="0" y="4903"/>
                  </a:lnTo>
                  <a:lnTo>
                    <a:pt x="4902" y="4903"/>
                  </a:lnTo>
                  <a:lnTo>
                    <a:pt x="4902" y="1"/>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2" name="Google Shape;2352;p74"/>
            <p:cNvSpPr/>
            <p:nvPr/>
          </p:nvSpPr>
          <p:spPr>
            <a:xfrm>
              <a:off x="6786355" y="1680610"/>
              <a:ext cx="196659" cy="196539"/>
            </a:xfrm>
            <a:custGeom>
              <a:rect b="b" l="l" r="r" t="t"/>
              <a:pathLst>
                <a:path extrusionOk="0" h="4900" w="4903">
                  <a:moveTo>
                    <a:pt x="0" y="1"/>
                  </a:moveTo>
                  <a:lnTo>
                    <a:pt x="0" y="4899"/>
                  </a:lnTo>
                  <a:lnTo>
                    <a:pt x="4902" y="4899"/>
                  </a:lnTo>
                  <a:lnTo>
                    <a:pt x="4902" y="1"/>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3" name="Google Shape;2353;p74"/>
            <p:cNvSpPr/>
            <p:nvPr/>
          </p:nvSpPr>
          <p:spPr>
            <a:xfrm>
              <a:off x="7769335" y="1680610"/>
              <a:ext cx="196659" cy="196539"/>
            </a:xfrm>
            <a:custGeom>
              <a:rect b="b" l="l" r="r" t="t"/>
              <a:pathLst>
                <a:path extrusionOk="0" h="4900" w="4903">
                  <a:moveTo>
                    <a:pt x="0" y="1"/>
                  </a:moveTo>
                  <a:lnTo>
                    <a:pt x="0" y="4899"/>
                  </a:lnTo>
                  <a:lnTo>
                    <a:pt x="4902" y="4899"/>
                  </a:lnTo>
                  <a:lnTo>
                    <a:pt x="4902"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74"/>
            <p:cNvSpPr/>
            <p:nvPr/>
          </p:nvSpPr>
          <p:spPr>
            <a:xfrm>
              <a:off x="6786355" y="1877110"/>
              <a:ext cx="196659" cy="196659"/>
            </a:xfrm>
            <a:custGeom>
              <a:rect b="b" l="l" r="r" t="t"/>
              <a:pathLst>
                <a:path extrusionOk="0" h="4903" w="4903">
                  <a:moveTo>
                    <a:pt x="0" y="0"/>
                  </a:moveTo>
                  <a:lnTo>
                    <a:pt x="0" y="4902"/>
                  </a:lnTo>
                  <a:lnTo>
                    <a:pt x="4902" y="4902"/>
                  </a:lnTo>
                  <a:lnTo>
                    <a:pt x="4902" y="0"/>
                  </a:lnTo>
                  <a:close/>
                </a:path>
              </a:pathLst>
            </a:custGeom>
            <a:solidFill>
              <a:srgbClr val="FD475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74"/>
            <p:cNvSpPr/>
            <p:nvPr/>
          </p:nvSpPr>
          <p:spPr>
            <a:xfrm>
              <a:off x="6982975" y="1877110"/>
              <a:ext cx="196659" cy="196659"/>
            </a:xfrm>
            <a:custGeom>
              <a:rect b="b" l="l" r="r" t="t"/>
              <a:pathLst>
                <a:path extrusionOk="0" h="4903" w="4903">
                  <a:moveTo>
                    <a:pt x="0" y="0"/>
                  </a:moveTo>
                  <a:lnTo>
                    <a:pt x="0" y="4902"/>
                  </a:lnTo>
                  <a:lnTo>
                    <a:pt x="4902" y="4902"/>
                  </a:lnTo>
                  <a:lnTo>
                    <a:pt x="4902" y="0"/>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74"/>
            <p:cNvSpPr/>
            <p:nvPr/>
          </p:nvSpPr>
          <p:spPr>
            <a:xfrm>
              <a:off x="7179595" y="1877110"/>
              <a:ext cx="196659" cy="196659"/>
            </a:xfrm>
            <a:custGeom>
              <a:rect b="b" l="l" r="r" t="t"/>
              <a:pathLst>
                <a:path extrusionOk="0" h="4903" w="4903">
                  <a:moveTo>
                    <a:pt x="0" y="0"/>
                  </a:moveTo>
                  <a:lnTo>
                    <a:pt x="0" y="4902"/>
                  </a:lnTo>
                  <a:lnTo>
                    <a:pt x="3042" y="4902"/>
                  </a:lnTo>
                  <a:cubicBezTo>
                    <a:pt x="2828" y="4573"/>
                    <a:pt x="2703" y="4176"/>
                    <a:pt x="2703" y="3753"/>
                  </a:cubicBezTo>
                  <a:cubicBezTo>
                    <a:pt x="2703" y="2581"/>
                    <a:pt x="3654" y="1630"/>
                    <a:pt x="4826" y="1630"/>
                  </a:cubicBezTo>
                  <a:cubicBezTo>
                    <a:pt x="4851" y="1630"/>
                    <a:pt x="4877" y="1633"/>
                    <a:pt x="4902" y="1633"/>
                  </a:cubicBezTo>
                  <a:lnTo>
                    <a:pt x="4902" y="0"/>
                  </a:ln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74"/>
            <p:cNvSpPr/>
            <p:nvPr/>
          </p:nvSpPr>
          <p:spPr>
            <a:xfrm>
              <a:off x="7376215" y="1877110"/>
              <a:ext cx="196539" cy="196659"/>
            </a:xfrm>
            <a:custGeom>
              <a:rect b="b" l="l" r="r" t="t"/>
              <a:pathLst>
                <a:path extrusionOk="0" h="4903" w="4900">
                  <a:moveTo>
                    <a:pt x="0" y="0"/>
                  </a:moveTo>
                  <a:lnTo>
                    <a:pt x="0" y="1633"/>
                  </a:lnTo>
                  <a:cubicBezTo>
                    <a:pt x="1137" y="1675"/>
                    <a:pt x="2046" y="2607"/>
                    <a:pt x="2046" y="3753"/>
                  </a:cubicBezTo>
                  <a:cubicBezTo>
                    <a:pt x="2046" y="4176"/>
                    <a:pt x="1922" y="4573"/>
                    <a:pt x="1707" y="4902"/>
                  </a:cubicBezTo>
                  <a:lnTo>
                    <a:pt x="4899" y="4902"/>
                  </a:lnTo>
                  <a:lnTo>
                    <a:pt x="4899" y="0"/>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74"/>
            <p:cNvSpPr/>
            <p:nvPr/>
          </p:nvSpPr>
          <p:spPr>
            <a:xfrm>
              <a:off x="7572835" y="1877110"/>
              <a:ext cx="196539" cy="196659"/>
            </a:xfrm>
            <a:custGeom>
              <a:rect b="b" l="l" r="r" t="t"/>
              <a:pathLst>
                <a:path extrusionOk="0" h="4903" w="4900">
                  <a:moveTo>
                    <a:pt x="0" y="0"/>
                  </a:moveTo>
                  <a:lnTo>
                    <a:pt x="0" y="4902"/>
                  </a:lnTo>
                  <a:lnTo>
                    <a:pt x="4899" y="4902"/>
                  </a:lnTo>
                  <a:lnTo>
                    <a:pt x="4899" y="0"/>
                  </a:ln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74"/>
            <p:cNvSpPr/>
            <p:nvPr/>
          </p:nvSpPr>
          <p:spPr>
            <a:xfrm>
              <a:off x="7769335" y="1877110"/>
              <a:ext cx="196659" cy="196659"/>
            </a:xfrm>
            <a:custGeom>
              <a:rect b="b" l="l" r="r" t="t"/>
              <a:pathLst>
                <a:path extrusionOk="0" h="4903" w="4903">
                  <a:moveTo>
                    <a:pt x="0" y="0"/>
                  </a:moveTo>
                  <a:lnTo>
                    <a:pt x="0" y="4902"/>
                  </a:lnTo>
                  <a:lnTo>
                    <a:pt x="4902" y="4902"/>
                  </a:lnTo>
                  <a:lnTo>
                    <a:pt x="4902" y="0"/>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74"/>
            <p:cNvSpPr/>
            <p:nvPr/>
          </p:nvSpPr>
          <p:spPr>
            <a:xfrm>
              <a:off x="7069412" y="1177187"/>
              <a:ext cx="341657" cy="181377"/>
            </a:xfrm>
            <a:custGeom>
              <a:rect b="b" l="l" r="r" t="t"/>
              <a:pathLst>
                <a:path extrusionOk="0" h="4522" w="8518">
                  <a:moveTo>
                    <a:pt x="228" y="1"/>
                  </a:moveTo>
                  <a:cubicBezTo>
                    <a:pt x="103" y="1"/>
                    <a:pt x="0" y="103"/>
                    <a:pt x="0" y="228"/>
                  </a:cubicBezTo>
                  <a:lnTo>
                    <a:pt x="0" y="4294"/>
                  </a:lnTo>
                  <a:cubicBezTo>
                    <a:pt x="0" y="4419"/>
                    <a:pt x="103" y="4522"/>
                    <a:pt x="228" y="4522"/>
                  </a:cubicBezTo>
                  <a:lnTo>
                    <a:pt x="8290" y="4522"/>
                  </a:lnTo>
                  <a:cubicBezTo>
                    <a:pt x="8415" y="4522"/>
                    <a:pt x="8517" y="4419"/>
                    <a:pt x="8517" y="4294"/>
                  </a:cubicBezTo>
                  <a:lnTo>
                    <a:pt x="8517" y="228"/>
                  </a:lnTo>
                  <a:cubicBezTo>
                    <a:pt x="8517" y="103"/>
                    <a:pt x="8415" y="1"/>
                    <a:pt x="8290"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74"/>
            <p:cNvSpPr/>
            <p:nvPr/>
          </p:nvSpPr>
          <p:spPr>
            <a:xfrm>
              <a:off x="7069412" y="1177187"/>
              <a:ext cx="112268" cy="181377"/>
            </a:xfrm>
            <a:custGeom>
              <a:rect b="b" l="l" r="r" t="t"/>
              <a:pathLst>
                <a:path extrusionOk="0" h="4522" w="2799">
                  <a:moveTo>
                    <a:pt x="228" y="1"/>
                  </a:moveTo>
                  <a:cubicBezTo>
                    <a:pt x="103" y="1"/>
                    <a:pt x="0" y="103"/>
                    <a:pt x="0" y="228"/>
                  </a:cubicBezTo>
                  <a:lnTo>
                    <a:pt x="0" y="4294"/>
                  </a:lnTo>
                  <a:cubicBezTo>
                    <a:pt x="0" y="4419"/>
                    <a:pt x="103" y="4522"/>
                    <a:pt x="228" y="4522"/>
                  </a:cubicBezTo>
                  <a:lnTo>
                    <a:pt x="2799" y="4522"/>
                  </a:lnTo>
                  <a:cubicBezTo>
                    <a:pt x="2674" y="4522"/>
                    <a:pt x="2571" y="4419"/>
                    <a:pt x="2571" y="4294"/>
                  </a:cubicBezTo>
                  <a:lnTo>
                    <a:pt x="2571" y="228"/>
                  </a:lnTo>
                  <a:cubicBezTo>
                    <a:pt x="2571" y="103"/>
                    <a:pt x="2674" y="1"/>
                    <a:pt x="2799"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74"/>
            <p:cNvSpPr/>
            <p:nvPr/>
          </p:nvSpPr>
          <p:spPr>
            <a:xfrm>
              <a:off x="7341279" y="1609455"/>
              <a:ext cx="341657" cy="181257"/>
            </a:xfrm>
            <a:custGeom>
              <a:rect b="b" l="l" r="r" t="t"/>
              <a:pathLst>
                <a:path extrusionOk="0" h="4519" w="8518">
                  <a:moveTo>
                    <a:pt x="1739" y="1"/>
                  </a:moveTo>
                  <a:lnTo>
                    <a:pt x="1739" y="1563"/>
                  </a:lnTo>
                  <a:cubicBezTo>
                    <a:pt x="1739" y="1804"/>
                    <a:pt x="1544" y="1999"/>
                    <a:pt x="1304" y="1999"/>
                  </a:cubicBezTo>
                  <a:lnTo>
                    <a:pt x="1" y="1999"/>
                  </a:lnTo>
                  <a:lnTo>
                    <a:pt x="1" y="4291"/>
                  </a:lnTo>
                  <a:cubicBezTo>
                    <a:pt x="1" y="4416"/>
                    <a:pt x="103" y="4519"/>
                    <a:pt x="228" y="4519"/>
                  </a:cubicBezTo>
                  <a:lnTo>
                    <a:pt x="8290" y="4519"/>
                  </a:lnTo>
                  <a:cubicBezTo>
                    <a:pt x="8415" y="4519"/>
                    <a:pt x="8517" y="4416"/>
                    <a:pt x="8517" y="4291"/>
                  </a:cubicBezTo>
                  <a:lnTo>
                    <a:pt x="8517" y="228"/>
                  </a:lnTo>
                  <a:cubicBezTo>
                    <a:pt x="8517" y="103"/>
                    <a:pt x="8415" y="1"/>
                    <a:pt x="8290" y="1"/>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74"/>
            <p:cNvSpPr/>
            <p:nvPr/>
          </p:nvSpPr>
          <p:spPr>
            <a:xfrm>
              <a:off x="7341279" y="1609455"/>
              <a:ext cx="137056" cy="181257"/>
            </a:xfrm>
            <a:custGeom>
              <a:rect b="b" l="l" r="r" t="t"/>
              <a:pathLst>
                <a:path extrusionOk="0" h="4519" w="3417">
                  <a:moveTo>
                    <a:pt x="1739" y="1"/>
                  </a:moveTo>
                  <a:lnTo>
                    <a:pt x="1739" y="1563"/>
                  </a:lnTo>
                  <a:cubicBezTo>
                    <a:pt x="1739" y="1804"/>
                    <a:pt x="1544" y="1999"/>
                    <a:pt x="1304" y="1999"/>
                  </a:cubicBezTo>
                  <a:lnTo>
                    <a:pt x="1" y="1999"/>
                  </a:lnTo>
                  <a:lnTo>
                    <a:pt x="1" y="4291"/>
                  </a:lnTo>
                  <a:cubicBezTo>
                    <a:pt x="1" y="4416"/>
                    <a:pt x="103" y="4519"/>
                    <a:pt x="228" y="4519"/>
                  </a:cubicBezTo>
                  <a:lnTo>
                    <a:pt x="3417" y="4519"/>
                  </a:lnTo>
                  <a:cubicBezTo>
                    <a:pt x="3292" y="4519"/>
                    <a:pt x="3190" y="4416"/>
                    <a:pt x="3190" y="4291"/>
                  </a:cubicBezTo>
                  <a:lnTo>
                    <a:pt x="3190" y="228"/>
                  </a:lnTo>
                  <a:cubicBezTo>
                    <a:pt x="3190" y="103"/>
                    <a:pt x="3292" y="1"/>
                    <a:pt x="3417" y="1"/>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74"/>
            <p:cNvSpPr/>
            <p:nvPr/>
          </p:nvSpPr>
          <p:spPr>
            <a:xfrm>
              <a:off x="7716029" y="865250"/>
              <a:ext cx="278845" cy="278845"/>
            </a:xfrm>
            <a:custGeom>
              <a:rect b="b" l="l" r="r" t="t"/>
              <a:pathLst>
                <a:path extrusionOk="0" h="6952" w="6952">
                  <a:moveTo>
                    <a:pt x="3478" y="0"/>
                  </a:moveTo>
                  <a:cubicBezTo>
                    <a:pt x="1557" y="0"/>
                    <a:pt x="0" y="1556"/>
                    <a:pt x="0" y="3478"/>
                  </a:cubicBezTo>
                  <a:cubicBezTo>
                    <a:pt x="0" y="5395"/>
                    <a:pt x="1557" y="6952"/>
                    <a:pt x="3478" y="6952"/>
                  </a:cubicBezTo>
                  <a:cubicBezTo>
                    <a:pt x="5396" y="6952"/>
                    <a:pt x="6952" y="5395"/>
                    <a:pt x="6952" y="3478"/>
                  </a:cubicBezTo>
                  <a:cubicBezTo>
                    <a:pt x="6952" y="1556"/>
                    <a:pt x="5396" y="0"/>
                    <a:pt x="3478"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74"/>
            <p:cNvSpPr/>
            <p:nvPr/>
          </p:nvSpPr>
          <p:spPr>
            <a:xfrm>
              <a:off x="7716029" y="865250"/>
              <a:ext cx="190362" cy="278845"/>
            </a:xfrm>
            <a:custGeom>
              <a:rect b="b" l="l" r="r" t="t"/>
              <a:pathLst>
                <a:path extrusionOk="0" h="6952" w="4746">
                  <a:moveTo>
                    <a:pt x="3478" y="0"/>
                  </a:moveTo>
                  <a:cubicBezTo>
                    <a:pt x="1557" y="0"/>
                    <a:pt x="0" y="1556"/>
                    <a:pt x="0" y="3478"/>
                  </a:cubicBezTo>
                  <a:cubicBezTo>
                    <a:pt x="0" y="5395"/>
                    <a:pt x="1557" y="6952"/>
                    <a:pt x="3478" y="6952"/>
                  </a:cubicBezTo>
                  <a:cubicBezTo>
                    <a:pt x="3923" y="6952"/>
                    <a:pt x="4352" y="6868"/>
                    <a:pt x="4746" y="6715"/>
                  </a:cubicBezTo>
                  <a:cubicBezTo>
                    <a:pt x="3452" y="6206"/>
                    <a:pt x="2536" y="4950"/>
                    <a:pt x="2536" y="3478"/>
                  </a:cubicBezTo>
                  <a:cubicBezTo>
                    <a:pt x="2536" y="2005"/>
                    <a:pt x="3452" y="746"/>
                    <a:pt x="4746" y="241"/>
                  </a:cubicBezTo>
                  <a:cubicBezTo>
                    <a:pt x="4352" y="87"/>
                    <a:pt x="3923" y="0"/>
                    <a:pt x="3478"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74"/>
            <p:cNvSpPr/>
            <p:nvPr/>
          </p:nvSpPr>
          <p:spPr>
            <a:xfrm>
              <a:off x="7803108" y="952450"/>
              <a:ext cx="104687" cy="104567"/>
            </a:xfrm>
            <a:custGeom>
              <a:rect b="b" l="l" r="r" t="t"/>
              <a:pathLst>
                <a:path extrusionOk="0" h="2607" w="2610">
                  <a:moveTo>
                    <a:pt x="1307" y="0"/>
                  </a:moveTo>
                  <a:cubicBezTo>
                    <a:pt x="586" y="0"/>
                    <a:pt x="0" y="583"/>
                    <a:pt x="0" y="1304"/>
                  </a:cubicBezTo>
                  <a:cubicBezTo>
                    <a:pt x="0" y="2024"/>
                    <a:pt x="586" y="2607"/>
                    <a:pt x="1307" y="2607"/>
                  </a:cubicBezTo>
                  <a:cubicBezTo>
                    <a:pt x="2024" y="2607"/>
                    <a:pt x="2610" y="2024"/>
                    <a:pt x="2610" y="1304"/>
                  </a:cubicBezTo>
                  <a:cubicBezTo>
                    <a:pt x="2610" y="583"/>
                    <a:pt x="2024" y="0"/>
                    <a:pt x="1307"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74"/>
            <p:cNvSpPr/>
            <p:nvPr/>
          </p:nvSpPr>
          <p:spPr>
            <a:xfrm>
              <a:off x="7184488" y="1463053"/>
              <a:ext cx="226581" cy="226581"/>
            </a:xfrm>
            <a:custGeom>
              <a:rect b="b" l="l" r="r" t="t"/>
              <a:pathLst>
                <a:path extrusionOk="0" h="5649" w="5649">
                  <a:moveTo>
                    <a:pt x="436" y="1"/>
                  </a:moveTo>
                  <a:cubicBezTo>
                    <a:pt x="195" y="1"/>
                    <a:pt x="0" y="196"/>
                    <a:pt x="0" y="436"/>
                  </a:cubicBezTo>
                  <a:lnTo>
                    <a:pt x="0" y="5213"/>
                  </a:lnTo>
                  <a:cubicBezTo>
                    <a:pt x="0" y="5454"/>
                    <a:pt x="195" y="5649"/>
                    <a:pt x="436" y="5649"/>
                  </a:cubicBezTo>
                  <a:lnTo>
                    <a:pt x="5213" y="5649"/>
                  </a:lnTo>
                  <a:cubicBezTo>
                    <a:pt x="5453" y="5649"/>
                    <a:pt x="5648" y="5454"/>
                    <a:pt x="5648" y="5213"/>
                  </a:cubicBezTo>
                  <a:lnTo>
                    <a:pt x="5648" y="436"/>
                  </a:lnTo>
                  <a:cubicBezTo>
                    <a:pt x="5648" y="196"/>
                    <a:pt x="5453" y="1"/>
                    <a:pt x="521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74"/>
            <p:cNvSpPr/>
            <p:nvPr/>
          </p:nvSpPr>
          <p:spPr>
            <a:xfrm>
              <a:off x="7184488" y="1463053"/>
              <a:ext cx="93657" cy="226581"/>
            </a:xfrm>
            <a:custGeom>
              <a:rect b="b" l="l" r="r" t="t"/>
              <a:pathLst>
                <a:path extrusionOk="0" h="5649" w="2335">
                  <a:moveTo>
                    <a:pt x="436" y="1"/>
                  </a:moveTo>
                  <a:cubicBezTo>
                    <a:pt x="195" y="1"/>
                    <a:pt x="0" y="196"/>
                    <a:pt x="0" y="436"/>
                  </a:cubicBezTo>
                  <a:lnTo>
                    <a:pt x="0" y="5213"/>
                  </a:lnTo>
                  <a:cubicBezTo>
                    <a:pt x="0" y="5454"/>
                    <a:pt x="195" y="5649"/>
                    <a:pt x="436" y="5649"/>
                  </a:cubicBezTo>
                  <a:lnTo>
                    <a:pt x="2334" y="5649"/>
                  </a:lnTo>
                  <a:cubicBezTo>
                    <a:pt x="2094" y="5649"/>
                    <a:pt x="1899" y="5454"/>
                    <a:pt x="1899" y="5213"/>
                  </a:cubicBezTo>
                  <a:lnTo>
                    <a:pt x="1899" y="436"/>
                  </a:lnTo>
                  <a:cubicBezTo>
                    <a:pt x="1899" y="196"/>
                    <a:pt x="2094" y="1"/>
                    <a:pt x="2334"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74"/>
            <p:cNvSpPr/>
            <p:nvPr/>
          </p:nvSpPr>
          <p:spPr>
            <a:xfrm>
              <a:off x="7501800" y="1320381"/>
              <a:ext cx="153902" cy="152217"/>
            </a:xfrm>
            <a:custGeom>
              <a:rect b="b" l="l" r="r" t="t"/>
              <a:pathLst>
                <a:path extrusionOk="0" h="3795" w="3837">
                  <a:moveTo>
                    <a:pt x="1463" y="1"/>
                  </a:moveTo>
                  <a:cubicBezTo>
                    <a:pt x="1405" y="1"/>
                    <a:pt x="1347" y="23"/>
                    <a:pt x="1304" y="68"/>
                  </a:cubicBezTo>
                  <a:lnTo>
                    <a:pt x="87" y="1281"/>
                  </a:lnTo>
                  <a:cubicBezTo>
                    <a:pt x="1" y="1371"/>
                    <a:pt x="1" y="1515"/>
                    <a:pt x="87" y="1605"/>
                  </a:cubicBezTo>
                  <a:lnTo>
                    <a:pt x="2210" y="3728"/>
                  </a:lnTo>
                  <a:cubicBezTo>
                    <a:pt x="2255" y="3772"/>
                    <a:pt x="2313" y="3795"/>
                    <a:pt x="2372" y="3795"/>
                  </a:cubicBezTo>
                  <a:cubicBezTo>
                    <a:pt x="2430" y="3795"/>
                    <a:pt x="2489" y="3772"/>
                    <a:pt x="2533" y="3728"/>
                  </a:cubicBezTo>
                  <a:lnTo>
                    <a:pt x="3747" y="2511"/>
                  </a:lnTo>
                  <a:cubicBezTo>
                    <a:pt x="3837" y="2424"/>
                    <a:pt x="3837" y="2280"/>
                    <a:pt x="3747" y="2191"/>
                  </a:cubicBezTo>
                  <a:lnTo>
                    <a:pt x="1624" y="68"/>
                  </a:lnTo>
                  <a:cubicBezTo>
                    <a:pt x="1579" y="23"/>
                    <a:pt x="1521" y="1"/>
                    <a:pt x="1463"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74"/>
            <p:cNvSpPr/>
            <p:nvPr/>
          </p:nvSpPr>
          <p:spPr>
            <a:xfrm>
              <a:off x="7287973" y="1942490"/>
              <a:ext cx="170347" cy="170307"/>
            </a:xfrm>
            <a:custGeom>
              <a:rect b="b" l="l" r="r" t="t"/>
              <a:pathLst>
                <a:path extrusionOk="0" h="4246" w="4247">
                  <a:moveTo>
                    <a:pt x="2124" y="0"/>
                  </a:moveTo>
                  <a:cubicBezTo>
                    <a:pt x="952" y="0"/>
                    <a:pt x="1" y="951"/>
                    <a:pt x="1" y="2123"/>
                  </a:cubicBezTo>
                  <a:cubicBezTo>
                    <a:pt x="1" y="3295"/>
                    <a:pt x="952" y="4246"/>
                    <a:pt x="2124" y="4246"/>
                  </a:cubicBezTo>
                  <a:cubicBezTo>
                    <a:pt x="3295" y="4246"/>
                    <a:pt x="4246" y="3295"/>
                    <a:pt x="4246" y="2123"/>
                  </a:cubicBezTo>
                  <a:cubicBezTo>
                    <a:pt x="4246" y="951"/>
                    <a:pt x="3295" y="0"/>
                    <a:pt x="2124"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p74"/>
            <p:cNvSpPr/>
            <p:nvPr/>
          </p:nvSpPr>
          <p:spPr>
            <a:xfrm>
              <a:off x="7287973" y="1942490"/>
              <a:ext cx="121654" cy="170307"/>
            </a:xfrm>
            <a:custGeom>
              <a:rect b="b" l="l" r="r" t="t"/>
              <a:pathLst>
                <a:path extrusionOk="0" h="4246" w="3033">
                  <a:moveTo>
                    <a:pt x="2124" y="0"/>
                  </a:moveTo>
                  <a:cubicBezTo>
                    <a:pt x="952" y="0"/>
                    <a:pt x="1" y="951"/>
                    <a:pt x="1" y="2123"/>
                  </a:cubicBezTo>
                  <a:cubicBezTo>
                    <a:pt x="1" y="3295"/>
                    <a:pt x="952" y="4246"/>
                    <a:pt x="2124" y="4246"/>
                  </a:cubicBezTo>
                  <a:cubicBezTo>
                    <a:pt x="2450" y="4246"/>
                    <a:pt x="2758" y="4172"/>
                    <a:pt x="3033" y="4041"/>
                  </a:cubicBezTo>
                  <a:cubicBezTo>
                    <a:pt x="2316" y="3701"/>
                    <a:pt x="1819" y="2971"/>
                    <a:pt x="1819" y="2123"/>
                  </a:cubicBezTo>
                  <a:cubicBezTo>
                    <a:pt x="1819" y="1278"/>
                    <a:pt x="2316" y="548"/>
                    <a:pt x="3033" y="205"/>
                  </a:cubicBezTo>
                  <a:cubicBezTo>
                    <a:pt x="2758" y="74"/>
                    <a:pt x="2450" y="0"/>
                    <a:pt x="2124"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74"/>
            <p:cNvSpPr/>
            <p:nvPr/>
          </p:nvSpPr>
          <p:spPr>
            <a:xfrm>
              <a:off x="6743958" y="1398475"/>
              <a:ext cx="170227" cy="170187"/>
            </a:xfrm>
            <a:custGeom>
              <a:rect b="b" l="l" r="r" t="t"/>
              <a:pathLst>
                <a:path extrusionOk="0" h="4243" w="4244">
                  <a:moveTo>
                    <a:pt x="2120" y="0"/>
                  </a:moveTo>
                  <a:cubicBezTo>
                    <a:pt x="949" y="0"/>
                    <a:pt x="1" y="948"/>
                    <a:pt x="1" y="2123"/>
                  </a:cubicBezTo>
                  <a:cubicBezTo>
                    <a:pt x="1" y="3295"/>
                    <a:pt x="949" y="4243"/>
                    <a:pt x="2120" y="4243"/>
                  </a:cubicBezTo>
                  <a:cubicBezTo>
                    <a:pt x="3292" y="4243"/>
                    <a:pt x="4243" y="3295"/>
                    <a:pt x="4243" y="2123"/>
                  </a:cubicBezTo>
                  <a:cubicBezTo>
                    <a:pt x="4243" y="948"/>
                    <a:pt x="3292" y="0"/>
                    <a:pt x="2120"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74"/>
            <p:cNvSpPr/>
            <p:nvPr/>
          </p:nvSpPr>
          <p:spPr>
            <a:xfrm>
              <a:off x="6743958" y="1398475"/>
              <a:ext cx="121654" cy="170187"/>
            </a:xfrm>
            <a:custGeom>
              <a:rect b="b" l="l" r="r" t="t"/>
              <a:pathLst>
                <a:path extrusionOk="0" h="4243" w="3033">
                  <a:moveTo>
                    <a:pt x="2124" y="0"/>
                  </a:moveTo>
                  <a:cubicBezTo>
                    <a:pt x="952" y="0"/>
                    <a:pt x="1" y="951"/>
                    <a:pt x="1" y="2123"/>
                  </a:cubicBezTo>
                  <a:cubicBezTo>
                    <a:pt x="1" y="3295"/>
                    <a:pt x="952" y="4243"/>
                    <a:pt x="2124" y="4243"/>
                  </a:cubicBezTo>
                  <a:cubicBezTo>
                    <a:pt x="2447" y="4243"/>
                    <a:pt x="2754" y="4169"/>
                    <a:pt x="3033" y="4038"/>
                  </a:cubicBezTo>
                  <a:cubicBezTo>
                    <a:pt x="2316" y="3698"/>
                    <a:pt x="1819" y="2968"/>
                    <a:pt x="1819" y="2123"/>
                  </a:cubicBezTo>
                  <a:cubicBezTo>
                    <a:pt x="1819" y="1275"/>
                    <a:pt x="2316" y="545"/>
                    <a:pt x="3033" y="205"/>
                  </a:cubicBezTo>
                  <a:cubicBezTo>
                    <a:pt x="2754" y="74"/>
                    <a:pt x="2447" y="0"/>
                    <a:pt x="212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74"/>
            <p:cNvSpPr/>
            <p:nvPr/>
          </p:nvSpPr>
          <p:spPr>
            <a:xfrm>
              <a:off x="6880734" y="814270"/>
              <a:ext cx="200670" cy="155667"/>
            </a:xfrm>
            <a:custGeom>
              <a:rect b="b" l="l" r="r" t="t"/>
              <a:pathLst>
                <a:path extrusionOk="0" h="3881" w="5003">
                  <a:moveTo>
                    <a:pt x="1659" y="0"/>
                  </a:moveTo>
                  <a:lnTo>
                    <a:pt x="1" y="3881"/>
                  </a:lnTo>
                  <a:lnTo>
                    <a:pt x="5002" y="3881"/>
                  </a:lnTo>
                  <a:lnTo>
                    <a:pt x="3340" y="0"/>
                  </a:lnTo>
                  <a:cubicBezTo>
                    <a:pt x="3087" y="119"/>
                    <a:pt x="2802" y="186"/>
                    <a:pt x="2501" y="186"/>
                  </a:cubicBezTo>
                  <a:cubicBezTo>
                    <a:pt x="2200" y="186"/>
                    <a:pt x="1915" y="119"/>
                    <a:pt x="1659"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74"/>
            <p:cNvSpPr/>
            <p:nvPr/>
          </p:nvSpPr>
          <p:spPr>
            <a:xfrm>
              <a:off x="6880734" y="814270"/>
              <a:ext cx="126026" cy="155667"/>
            </a:xfrm>
            <a:custGeom>
              <a:rect b="b" l="l" r="r" t="t"/>
              <a:pathLst>
                <a:path extrusionOk="0" h="3881" w="3142">
                  <a:moveTo>
                    <a:pt x="1659" y="0"/>
                  </a:moveTo>
                  <a:lnTo>
                    <a:pt x="1" y="3881"/>
                  </a:lnTo>
                  <a:lnTo>
                    <a:pt x="1515" y="3881"/>
                  </a:lnTo>
                  <a:lnTo>
                    <a:pt x="3142" y="80"/>
                  </a:lnTo>
                  <a:lnTo>
                    <a:pt x="3142" y="80"/>
                  </a:lnTo>
                  <a:cubicBezTo>
                    <a:pt x="2940" y="148"/>
                    <a:pt x="2726" y="186"/>
                    <a:pt x="2501" y="186"/>
                  </a:cubicBezTo>
                  <a:cubicBezTo>
                    <a:pt x="2200" y="186"/>
                    <a:pt x="1915" y="119"/>
                    <a:pt x="1659"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74"/>
            <p:cNvSpPr/>
            <p:nvPr/>
          </p:nvSpPr>
          <p:spPr>
            <a:xfrm>
              <a:off x="6900909" y="661290"/>
              <a:ext cx="160320" cy="160440"/>
            </a:xfrm>
            <a:custGeom>
              <a:rect b="b" l="l" r="r" t="t"/>
              <a:pathLst>
                <a:path extrusionOk="0" h="4000" w="3997">
                  <a:moveTo>
                    <a:pt x="1998" y="1"/>
                  </a:moveTo>
                  <a:cubicBezTo>
                    <a:pt x="894" y="1"/>
                    <a:pt x="0" y="897"/>
                    <a:pt x="0" y="2002"/>
                  </a:cubicBezTo>
                  <a:cubicBezTo>
                    <a:pt x="0" y="3103"/>
                    <a:pt x="894" y="4000"/>
                    <a:pt x="1998" y="4000"/>
                  </a:cubicBezTo>
                  <a:cubicBezTo>
                    <a:pt x="3103" y="4000"/>
                    <a:pt x="3996" y="3103"/>
                    <a:pt x="3996" y="2002"/>
                  </a:cubicBezTo>
                  <a:cubicBezTo>
                    <a:pt x="3996" y="897"/>
                    <a:pt x="3103" y="1"/>
                    <a:pt x="1998"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74"/>
            <p:cNvSpPr/>
            <p:nvPr/>
          </p:nvSpPr>
          <p:spPr>
            <a:xfrm>
              <a:off x="6900909" y="661290"/>
              <a:ext cx="118685" cy="160440"/>
            </a:xfrm>
            <a:custGeom>
              <a:rect b="b" l="l" r="r" t="t"/>
              <a:pathLst>
                <a:path extrusionOk="0" h="4000" w="2959">
                  <a:moveTo>
                    <a:pt x="1998" y="1"/>
                  </a:moveTo>
                  <a:cubicBezTo>
                    <a:pt x="894" y="1"/>
                    <a:pt x="0" y="897"/>
                    <a:pt x="0" y="2002"/>
                  </a:cubicBezTo>
                  <a:cubicBezTo>
                    <a:pt x="0" y="3103"/>
                    <a:pt x="894" y="4000"/>
                    <a:pt x="1998" y="4000"/>
                  </a:cubicBezTo>
                  <a:cubicBezTo>
                    <a:pt x="2347" y="4000"/>
                    <a:pt x="2674" y="3910"/>
                    <a:pt x="2959" y="3753"/>
                  </a:cubicBezTo>
                  <a:cubicBezTo>
                    <a:pt x="2341" y="3414"/>
                    <a:pt x="1922" y="2754"/>
                    <a:pt x="1922" y="2002"/>
                  </a:cubicBezTo>
                  <a:cubicBezTo>
                    <a:pt x="1922" y="1246"/>
                    <a:pt x="2341" y="587"/>
                    <a:pt x="2959" y="247"/>
                  </a:cubicBezTo>
                  <a:cubicBezTo>
                    <a:pt x="2674" y="91"/>
                    <a:pt x="2347" y="1"/>
                    <a:pt x="1998"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78" name="Google Shape;2378;p74"/>
          <p:cNvSpPr txBox="1"/>
          <p:nvPr>
            <p:ph type="title"/>
          </p:nvPr>
        </p:nvSpPr>
        <p:spPr>
          <a:xfrm>
            <a:off x="521075" y="738703"/>
            <a:ext cx="4310700" cy="16725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3800"/>
              <a:t>Presenten </a:t>
            </a:r>
            <a:endParaRPr sz="3800"/>
          </a:p>
          <a:p>
            <a:pPr indent="0" lvl="0" marL="0" rtl="0" algn="ctr">
              <a:lnSpc>
                <a:spcPct val="100000"/>
              </a:lnSpc>
              <a:spcBef>
                <a:spcPts val="0"/>
              </a:spcBef>
              <a:spcAft>
                <a:spcPts val="0"/>
              </a:spcAft>
              <a:buNone/>
            </a:pPr>
            <a:r>
              <a:rPr lang="en" sz="3800"/>
              <a:t>sus hallazgos </a:t>
            </a:r>
            <a:endParaRPr sz="3800"/>
          </a:p>
        </p:txBody>
      </p:sp>
      <p:sp>
        <p:nvSpPr>
          <p:cNvPr id="2379" name="Google Shape;2379;p74"/>
          <p:cNvSpPr txBox="1"/>
          <p:nvPr>
            <p:ph idx="1" type="subTitle"/>
          </p:nvPr>
        </p:nvSpPr>
        <p:spPr>
          <a:xfrm>
            <a:off x="871475" y="3919299"/>
            <a:ext cx="4310700" cy="4452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sz="1800">
                <a:solidFill>
                  <a:schemeClr val="accent5"/>
                </a:solidFill>
                <a:latin typeface="Architects Daughter"/>
                <a:ea typeface="Architects Daughter"/>
                <a:cs typeface="Architects Daughter"/>
                <a:sym typeface="Architects Daughter"/>
              </a:rPr>
              <a:t>Jugar es la forma favorita </a:t>
            </a:r>
            <a:endParaRPr b="1" sz="1800">
              <a:solidFill>
                <a:schemeClr val="accent5"/>
              </a:solidFill>
              <a:latin typeface="Architects Daughter"/>
              <a:ea typeface="Architects Daughter"/>
              <a:cs typeface="Architects Daughter"/>
              <a:sym typeface="Architects Daughter"/>
            </a:endParaRPr>
          </a:p>
          <a:p>
            <a:pPr indent="0" lvl="0" marL="0" rtl="0" algn="ctr">
              <a:lnSpc>
                <a:spcPct val="100000"/>
              </a:lnSpc>
              <a:spcBef>
                <a:spcPts val="0"/>
              </a:spcBef>
              <a:spcAft>
                <a:spcPts val="0"/>
              </a:spcAft>
              <a:buNone/>
            </a:pPr>
            <a:r>
              <a:rPr b="1" lang="en" sz="1800">
                <a:solidFill>
                  <a:schemeClr val="accent5"/>
                </a:solidFill>
                <a:latin typeface="Architects Daughter"/>
                <a:ea typeface="Architects Daughter"/>
                <a:cs typeface="Architects Daughter"/>
                <a:sym typeface="Architects Daughter"/>
              </a:rPr>
              <a:t>de nuestro cerebro para aprender</a:t>
            </a:r>
            <a:endParaRPr b="1" sz="1800">
              <a:solidFill>
                <a:schemeClr val="accent5"/>
              </a:solidFill>
              <a:latin typeface="Architects Daughter"/>
              <a:ea typeface="Architects Daughter"/>
              <a:cs typeface="Architects Daughter"/>
              <a:sym typeface="Architects Daughter"/>
            </a:endParaRPr>
          </a:p>
        </p:txBody>
      </p:sp>
      <p:sp>
        <p:nvSpPr>
          <p:cNvPr id="2380" name="Google Shape;2380;p74"/>
          <p:cNvSpPr/>
          <p:nvPr/>
        </p:nvSpPr>
        <p:spPr>
          <a:xfrm>
            <a:off x="7025745" y="2579147"/>
            <a:ext cx="56488" cy="56488"/>
          </a:xfrm>
          <a:custGeom>
            <a:rect b="b" l="l" r="r" t="t"/>
            <a:pathLst>
              <a:path extrusionOk="0" h="939" w="939">
                <a:moveTo>
                  <a:pt x="468" y="0"/>
                </a:moveTo>
                <a:cubicBezTo>
                  <a:pt x="208" y="0"/>
                  <a:pt x="0" y="212"/>
                  <a:pt x="0" y="471"/>
                </a:cubicBezTo>
                <a:cubicBezTo>
                  <a:pt x="0" y="730"/>
                  <a:pt x="208"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1" name="Google Shape;2381;p74"/>
          <p:cNvSpPr/>
          <p:nvPr/>
        </p:nvSpPr>
        <p:spPr>
          <a:xfrm>
            <a:off x="7025745" y="2788496"/>
            <a:ext cx="56488" cy="56488"/>
          </a:xfrm>
          <a:custGeom>
            <a:rect b="b" l="l" r="r" t="t"/>
            <a:pathLst>
              <a:path extrusionOk="0" h="939" w="939">
                <a:moveTo>
                  <a:pt x="468" y="1"/>
                </a:moveTo>
                <a:cubicBezTo>
                  <a:pt x="208" y="1"/>
                  <a:pt x="0" y="212"/>
                  <a:pt x="0" y="471"/>
                </a:cubicBezTo>
                <a:cubicBezTo>
                  <a:pt x="0" y="731"/>
                  <a:pt x="208" y="939"/>
                  <a:pt x="468" y="939"/>
                </a:cubicBezTo>
                <a:cubicBezTo>
                  <a:pt x="727" y="939"/>
                  <a:pt x="938" y="731"/>
                  <a:pt x="938" y="471"/>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82" name="Google Shape;2382;p74"/>
          <p:cNvGrpSpPr/>
          <p:nvPr/>
        </p:nvGrpSpPr>
        <p:grpSpPr>
          <a:xfrm>
            <a:off x="5375200" y="2517125"/>
            <a:ext cx="1919446" cy="1672500"/>
            <a:chOff x="5088650" y="2517125"/>
            <a:chExt cx="1919446" cy="1672500"/>
          </a:xfrm>
        </p:grpSpPr>
        <p:sp>
          <p:nvSpPr>
            <p:cNvPr id="2383" name="Google Shape;2383;p74"/>
            <p:cNvSpPr/>
            <p:nvPr/>
          </p:nvSpPr>
          <p:spPr>
            <a:xfrm>
              <a:off x="5990472" y="2517125"/>
              <a:ext cx="382602" cy="637429"/>
            </a:xfrm>
            <a:custGeom>
              <a:rect b="b" l="l" r="r" t="t"/>
              <a:pathLst>
                <a:path extrusionOk="0" h="10596" w="6360">
                  <a:moveTo>
                    <a:pt x="455" y="0"/>
                  </a:moveTo>
                  <a:cubicBezTo>
                    <a:pt x="205" y="0"/>
                    <a:pt x="1" y="205"/>
                    <a:pt x="1" y="455"/>
                  </a:cubicBezTo>
                  <a:lnTo>
                    <a:pt x="1" y="10141"/>
                  </a:lnTo>
                  <a:cubicBezTo>
                    <a:pt x="1" y="10390"/>
                    <a:pt x="205" y="10595"/>
                    <a:pt x="455" y="10595"/>
                  </a:cubicBezTo>
                  <a:lnTo>
                    <a:pt x="5905" y="10595"/>
                  </a:lnTo>
                  <a:cubicBezTo>
                    <a:pt x="6154" y="10595"/>
                    <a:pt x="6359" y="10390"/>
                    <a:pt x="6359" y="10141"/>
                  </a:cubicBezTo>
                  <a:lnTo>
                    <a:pt x="6359" y="455"/>
                  </a:lnTo>
                  <a:cubicBezTo>
                    <a:pt x="6359" y="202"/>
                    <a:pt x="6154" y="0"/>
                    <a:pt x="5905"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74"/>
            <p:cNvSpPr/>
            <p:nvPr/>
          </p:nvSpPr>
          <p:spPr>
            <a:xfrm>
              <a:off x="6029213" y="2829764"/>
              <a:ext cx="305119" cy="12152"/>
            </a:xfrm>
            <a:custGeom>
              <a:rect b="b" l="l" r="r" t="t"/>
              <a:pathLst>
                <a:path extrusionOk="0" h="202" w="5072">
                  <a:moveTo>
                    <a:pt x="103" y="0"/>
                  </a:moveTo>
                  <a:cubicBezTo>
                    <a:pt x="45" y="0"/>
                    <a:pt x="0" y="45"/>
                    <a:pt x="0" y="99"/>
                  </a:cubicBezTo>
                  <a:cubicBezTo>
                    <a:pt x="0" y="157"/>
                    <a:pt x="45" y="202"/>
                    <a:pt x="103" y="202"/>
                  </a:cubicBezTo>
                  <a:lnTo>
                    <a:pt x="4969" y="202"/>
                  </a:lnTo>
                  <a:cubicBezTo>
                    <a:pt x="5027" y="202"/>
                    <a:pt x="5072" y="157"/>
                    <a:pt x="5072" y="99"/>
                  </a:cubicBezTo>
                  <a:cubicBezTo>
                    <a:pt x="5072" y="45"/>
                    <a:pt x="5027" y="0"/>
                    <a:pt x="496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74"/>
            <p:cNvSpPr/>
            <p:nvPr/>
          </p:nvSpPr>
          <p:spPr>
            <a:xfrm>
              <a:off x="6258233" y="3039112"/>
              <a:ext cx="56488" cy="56488"/>
            </a:xfrm>
            <a:custGeom>
              <a:rect b="b" l="l" r="r" t="t"/>
              <a:pathLst>
                <a:path extrusionOk="0" h="939" w="939">
                  <a:moveTo>
                    <a:pt x="468" y="0"/>
                  </a:moveTo>
                  <a:cubicBezTo>
                    <a:pt x="211" y="0"/>
                    <a:pt x="0" y="212"/>
                    <a:pt x="0" y="471"/>
                  </a:cubicBezTo>
                  <a:cubicBezTo>
                    <a:pt x="0" y="730"/>
                    <a:pt x="211"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74"/>
            <p:cNvSpPr/>
            <p:nvPr/>
          </p:nvSpPr>
          <p:spPr>
            <a:xfrm>
              <a:off x="6048825" y="3039112"/>
              <a:ext cx="56488" cy="56488"/>
            </a:xfrm>
            <a:custGeom>
              <a:rect b="b" l="l" r="r" t="t"/>
              <a:pathLst>
                <a:path extrusionOk="0" h="939" w="939">
                  <a:moveTo>
                    <a:pt x="471" y="0"/>
                  </a:moveTo>
                  <a:cubicBezTo>
                    <a:pt x="212" y="0"/>
                    <a:pt x="1" y="212"/>
                    <a:pt x="1" y="471"/>
                  </a:cubicBezTo>
                  <a:cubicBezTo>
                    <a:pt x="1" y="730"/>
                    <a:pt x="212" y="939"/>
                    <a:pt x="471" y="939"/>
                  </a:cubicBezTo>
                  <a:cubicBezTo>
                    <a:pt x="728" y="939"/>
                    <a:pt x="939" y="730"/>
                    <a:pt x="939" y="471"/>
                  </a:cubicBezTo>
                  <a:cubicBezTo>
                    <a:pt x="939" y="212"/>
                    <a:pt x="728"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74"/>
            <p:cNvSpPr/>
            <p:nvPr/>
          </p:nvSpPr>
          <p:spPr>
            <a:xfrm>
              <a:off x="6258233" y="2902554"/>
              <a:ext cx="56488" cy="56307"/>
            </a:xfrm>
            <a:custGeom>
              <a:rect b="b" l="l" r="r" t="t"/>
              <a:pathLst>
                <a:path extrusionOk="0" h="936" w="939">
                  <a:moveTo>
                    <a:pt x="468" y="0"/>
                  </a:moveTo>
                  <a:cubicBezTo>
                    <a:pt x="211" y="0"/>
                    <a:pt x="0" y="208"/>
                    <a:pt x="0" y="468"/>
                  </a:cubicBezTo>
                  <a:cubicBezTo>
                    <a:pt x="0" y="725"/>
                    <a:pt x="208"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74"/>
            <p:cNvSpPr/>
            <p:nvPr/>
          </p:nvSpPr>
          <p:spPr>
            <a:xfrm>
              <a:off x="6048825" y="2902554"/>
              <a:ext cx="56488" cy="56307"/>
            </a:xfrm>
            <a:custGeom>
              <a:rect b="b" l="l" r="r" t="t"/>
              <a:pathLst>
                <a:path extrusionOk="0" h="936" w="939">
                  <a:moveTo>
                    <a:pt x="471" y="0"/>
                  </a:moveTo>
                  <a:cubicBezTo>
                    <a:pt x="212" y="0"/>
                    <a:pt x="1" y="208"/>
                    <a:pt x="1" y="468"/>
                  </a:cubicBezTo>
                  <a:cubicBezTo>
                    <a:pt x="1" y="725"/>
                    <a:pt x="209" y="935"/>
                    <a:pt x="466" y="935"/>
                  </a:cubicBezTo>
                  <a:cubicBezTo>
                    <a:pt x="468" y="935"/>
                    <a:pt x="469" y="935"/>
                    <a:pt x="471" y="935"/>
                  </a:cubicBezTo>
                  <a:cubicBezTo>
                    <a:pt x="728" y="935"/>
                    <a:pt x="939" y="727"/>
                    <a:pt x="939" y="468"/>
                  </a:cubicBezTo>
                  <a:cubicBezTo>
                    <a:pt x="939" y="208"/>
                    <a:pt x="728"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74"/>
            <p:cNvSpPr/>
            <p:nvPr/>
          </p:nvSpPr>
          <p:spPr>
            <a:xfrm>
              <a:off x="6239343" y="2598037"/>
              <a:ext cx="64369" cy="56488"/>
            </a:xfrm>
            <a:custGeom>
              <a:rect b="b" l="l" r="r" t="t"/>
              <a:pathLst>
                <a:path extrusionOk="0" h="939" w="1070">
                  <a:moveTo>
                    <a:pt x="535" y="0"/>
                  </a:moveTo>
                  <a:cubicBezTo>
                    <a:pt x="453" y="0"/>
                    <a:pt x="370" y="22"/>
                    <a:pt x="295" y="67"/>
                  </a:cubicBezTo>
                  <a:cubicBezTo>
                    <a:pt x="71" y="199"/>
                    <a:pt x="0" y="487"/>
                    <a:pt x="132" y="711"/>
                  </a:cubicBezTo>
                  <a:cubicBezTo>
                    <a:pt x="220" y="857"/>
                    <a:pt x="376" y="939"/>
                    <a:pt x="535" y="939"/>
                  </a:cubicBezTo>
                  <a:cubicBezTo>
                    <a:pt x="617" y="939"/>
                    <a:pt x="700" y="917"/>
                    <a:pt x="775" y="871"/>
                  </a:cubicBezTo>
                  <a:cubicBezTo>
                    <a:pt x="999" y="737"/>
                    <a:pt x="1070" y="448"/>
                    <a:pt x="935"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74"/>
            <p:cNvSpPr/>
            <p:nvPr/>
          </p:nvSpPr>
          <p:spPr>
            <a:xfrm>
              <a:off x="6059833" y="2705779"/>
              <a:ext cx="64369" cy="56488"/>
            </a:xfrm>
            <a:custGeom>
              <a:rect b="b" l="l" r="r" t="t"/>
              <a:pathLst>
                <a:path extrusionOk="0" h="939" w="1070">
                  <a:moveTo>
                    <a:pt x="534" y="0"/>
                  </a:moveTo>
                  <a:cubicBezTo>
                    <a:pt x="452" y="0"/>
                    <a:pt x="370" y="22"/>
                    <a:pt x="295" y="66"/>
                  </a:cubicBezTo>
                  <a:cubicBezTo>
                    <a:pt x="71" y="201"/>
                    <a:pt x="0" y="489"/>
                    <a:pt x="135" y="710"/>
                  </a:cubicBezTo>
                  <a:cubicBezTo>
                    <a:pt x="221" y="857"/>
                    <a:pt x="375" y="938"/>
                    <a:pt x="533" y="938"/>
                  </a:cubicBezTo>
                  <a:cubicBezTo>
                    <a:pt x="616" y="938"/>
                    <a:pt x="699" y="916"/>
                    <a:pt x="775" y="870"/>
                  </a:cubicBezTo>
                  <a:cubicBezTo>
                    <a:pt x="999" y="739"/>
                    <a:pt x="1070" y="451"/>
                    <a:pt x="938" y="230"/>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74"/>
            <p:cNvSpPr/>
            <p:nvPr/>
          </p:nvSpPr>
          <p:spPr>
            <a:xfrm>
              <a:off x="6370667" y="2520975"/>
              <a:ext cx="637429" cy="382421"/>
            </a:xfrm>
            <a:custGeom>
              <a:rect b="b" l="l" r="r" t="t"/>
              <a:pathLst>
                <a:path extrusionOk="0" h="6357" w="10596">
                  <a:moveTo>
                    <a:pt x="456" y="1"/>
                  </a:moveTo>
                  <a:cubicBezTo>
                    <a:pt x="206" y="1"/>
                    <a:pt x="1" y="202"/>
                    <a:pt x="1" y="455"/>
                  </a:cubicBezTo>
                  <a:lnTo>
                    <a:pt x="1" y="5901"/>
                  </a:lnTo>
                  <a:cubicBezTo>
                    <a:pt x="1" y="6151"/>
                    <a:pt x="206" y="6356"/>
                    <a:pt x="456" y="6356"/>
                  </a:cubicBezTo>
                  <a:lnTo>
                    <a:pt x="10141" y="6356"/>
                  </a:lnTo>
                  <a:cubicBezTo>
                    <a:pt x="10394" y="6356"/>
                    <a:pt x="10596" y="6151"/>
                    <a:pt x="10596" y="5901"/>
                  </a:cubicBezTo>
                  <a:lnTo>
                    <a:pt x="10596" y="455"/>
                  </a:lnTo>
                  <a:cubicBezTo>
                    <a:pt x="10596" y="202"/>
                    <a:pt x="10394" y="1"/>
                    <a:pt x="10141"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74"/>
            <p:cNvSpPr/>
            <p:nvPr/>
          </p:nvSpPr>
          <p:spPr>
            <a:xfrm>
              <a:off x="6683306" y="2559476"/>
              <a:ext cx="12212" cy="305179"/>
            </a:xfrm>
            <a:custGeom>
              <a:rect b="b" l="l" r="r" t="t"/>
              <a:pathLst>
                <a:path extrusionOk="0" h="5073" w="203">
                  <a:moveTo>
                    <a:pt x="103" y="1"/>
                  </a:moveTo>
                  <a:cubicBezTo>
                    <a:pt x="45" y="1"/>
                    <a:pt x="1" y="49"/>
                    <a:pt x="1" y="103"/>
                  </a:cubicBezTo>
                  <a:lnTo>
                    <a:pt x="1" y="4973"/>
                  </a:lnTo>
                  <a:cubicBezTo>
                    <a:pt x="1" y="5028"/>
                    <a:pt x="45" y="5073"/>
                    <a:pt x="103" y="5073"/>
                  </a:cubicBezTo>
                  <a:cubicBezTo>
                    <a:pt x="157" y="5073"/>
                    <a:pt x="202" y="5028"/>
                    <a:pt x="202" y="4973"/>
                  </a:cubicBezTo>
                  <a:lnTo>
                    <a:pt x="202" y="103"/>
                  </a:lnTo>
                  <a:cubicBezTo>
                    <a:pt x="202" y="49"/>
                    <a:pt x="157" y="1"/>
                    <a:pt x="10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74"/>
            <p:cNvSpPr/>
            <p:nvPr/>
          </p:nvSpPr>
          <p:spPr>
            <a:xfrm>
              <a:off x="6731252" y="2579147"/>
              <a:ext cx="56307" cy="56488"/>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74"/>
            <p:cNvSpPr/>
            <p:nvPr/>
          </p:nvSpPr>
          <p:spPr>
            <a:xfrm>
              <a:off x="6731252" y="2788496"/>
              <a:ext cx="56307" cy="56488"/>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74"/>
            <p:cNvSpPr/>
            <p:nvPr/>
          </p:nvSpPr>
          <p:spPr>
            <a:xfrm>
              <a:off x="6817758" y="2579147"/>
              <a:ext cx="56488" cy="56488"/>
            </a:xfrm>
            <a:custGeom>
              <a:rect b="b" l="l" r="r" t="t"/>
              <a:pathLst>
                <a:path extrusionOk="0" h="939" w="939">
                  <a:moveTo>
                    <a:pt x="468" y="0"/>
                  </a:moveTo>
                  <a:cubicBezTo>
                    <a:pt x="209" y="0"/>
                    <a:pt x="0" y="212"/>
                    <a:pt x="0" y="471"/>
                  </a:cubicBezTo>
                  <a:cubicBezTo>
                    <a:pt x="0" y="730"/>
                    <a:pt x="209" y="939"/>
                    <a:pt x="468" y="939"/>
                  </a:cubicBezTo>
                  <a:cubicBezTo>
                    <a:pt x="727" y="939"/>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74"/>
            <p:cNvSpPr/>
            <p:nvPr/>
          </p:nvSpPr>
          <p:spPr>
            <a:xfrm>
              <a:off x="6817758" y="2788496"/>
              <a:ext cx="56488" cy="56488"/>
            </a:xfrm>
            <a:custGeom>
              <a:rect b="b" l="l" r="r" t="t"/>
              <a:pathLst>
                <a:path extrusionOk="0" h="939" w="939">
                  <a:moveTo>
                    <a:pt x="468" y="1"/>
                  </a:moveTo>
                  <a:cubicBezTo>
                    <a:pt x="209" y="1"/>
                    <a:pt x="0" y="212"/>
                    <a:pt x="0" y="471"/>
                  </a:cubicBezTo>
                  <a:cubicBezTo>
                    <a:pt x="0" y="731"/>
                    <a:pt x="209" y="939"/>
                    <a:pt x="468" y="939"/>
                  </a:cubicBezTo>
                  <a:cubicBezTo>
                    <a:pt x="727" y="939"/>
                    <a:pt x="939" y="731"/>
                    <a:pt x="939" y="471"/>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74"/>
            <p:cNvSpPr/>
            <p:nvPr/>
          </p:nvSpPr>
          <p:spPr>
            <a:xfrm>
              <a:off x="6447729" y="2594187"/>
              <a:ext cx="64429" cy="56488"/>
            </a:xfrm>
            <a:custGeom>
              <a:rect b="b" l="l" r="r" t="t"/>
              <a:pathLst>
                <a:path extrusionOk="0" h="939" w="1071">
                  <a:moveTo>
                    <a:pt x="534" y="0"/>
                  </a:moveTo>
                  <a:cubicBezTo>
                    <a:pt x="452" y="0"/>
                    <a:pt x="368" y="22"/>
                    <a:pt x="292" y="67"/>
                  </a:cubicBezTo>
                  <a:cubicBezTo>
                    <a:pt x="71" y="202"/>
                    <a:pt x="1" y="487"/>
                    <a:pt x="132" y="711"/>
                  </a:cubicBezTo>
                  <a:cubicBezTo>
                    <a:pt x="221" y="857"/>
                    <a:pt x="376" y="938"/>
                    <a:pt x="536" y="938"/>
                  </a:cubicBezTo>
                  <a:cubicBezTo>
                    <a:pt x="618" y="938"/>
                    <a:pt x="700" y="917"/>
                    <a:pt x="776" y="871"/>
                  </a:cubicBezTo>
                  <a:cubicBezTo>
                    <a:pt x="1000" y="737"/>
                    <a:pt x="1070" y="448"/>
                    <a:pt x="936" y="228"/>
                  </a:cubicBezTo>
                  <a:cubicBezTo>
                    <a:pt x="849" y="82"/>
                    <a:pt x="694"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74"/>
            <p:cNvSpPr/>
            <p:nvPr/>
          </p:nvSpPr>
          <p:spPr>
            <a:xfrm>
              <a:off x="6555411" y="2773697"/>
              <a:ext cx="64609" cy="56428"/>
            </a:xfrm>
            <a:custGeom>
              <a:rect b="b" l="l" r="r" t="t"/>
              <a:pathLst>
                <a:path extrusionOk="0" h="938" w="1074">
                  <a:moveTo>
                    <a:pt x="535" y="0"/>
                  </a:moveTo>
                  <a:cubicBezTo>
                    <a:pt x="453" y="0"/>
                    <a:pt x="370" y="22"/>
                    <a:pt x="295" y="68"/>
                  </a:cubicBezTo>
                  <a:cubicBezTo>
                    <a:pt x="74" y="199"/>
                    <a:pt x="1" y="487"/>
                    <a:pt x="135" y="711"/>
                  </a:cubicBezTo>
                  <a:cubicBezTo>
                    <a:pt x="224" y="857"/>
                    <a:pt x="378" y="937"/>
                    <a:pt x="537" y="937"/>
                  </a:cubicBezTo>
                  <a:cubicBezTo>
                    <a:pt x="619" y="937"/>
                    <a:pt x="702" y="916"/>
                    <a:pt x="779" y="871"/>
                  </a:cubicBezTo>
                  <a:cubicBezTo>
                    <a:pt x="999" y="737"/>
                    <a:pt x="1073" y="449"/>
                    <a:pt x="939" y="228"/>
                  </a:cubicBezTo>
                  <a:cubicBezTo>
                    <a:pt x="850"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74"/>
            <p:cNvSpPr/>
            <p:nvPr/>
          </p:nvSpPr>
          <p:spPr>
            <a:xfrm>
              <a:off x="5729689" y="3157201"/>
              <a:ext cx="637429" cy="382361"/>
            </a:xfrm>
            <a:custGeom>
              <a:rect b="b" l="l" r="r" t="t"/>
              <a:pathLst>
                <a:path extrusionOk="0" h="6356" w="10596">
                  <a:moveTo>
                    <a:pt x="455" y="0"/>
                  </a:moveTo>
                  <a:cubicBezTo>
                    <a:pt x="202" y="0"/>
                    <a:pt x="0" y="202"/>
                    <a:pt x="0" y="455"/>
                  </a:cubicBezTo>
                  <a:lnTo>
                    <a:pt x="0" y="5901"/>
                  </a:lnTo>
                  <a:cubicBezTo>
                    <a:pt x="0" y="6151"/>
                    <a:pt x="205" y="6356"/>
                    <a:pt x="455" y="6356"/>
                  </a:cubicBezTo>
                  <a:lnTo>
                    <a:pt x="10140" y="6356"/>
                  </a:lnTo>
                  <a:cubicBezTo>
                    <a:pt x="10390" y="6356"/>
                    <a:pt x="10595" y="6151"/>
                    <a:pt x="10595" y="5901"/>
                  </a:cubicBezTo>
                  <a:lnTo>
                    <a:pt x="10595" y="455"/>
                  </a:lnTo>
                  <a:cubicBezTo>
                    <a:pt x="10595" y="202"/>
                    <a:pt x="10390" y="0"/>
                    <a:pt x="10140"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74"/>
            <p:cNvSpPr/>
            <p:nvPr/>
          </p:nvSpPr>
          <p:spPr>
            <a:xfrm>
              <a:off x="6042267" y="3195883"/>
              <a:ext cx="12212" cy="304999"/>
            </a:xfrm>
            <a:custGeom>
              <a:rect b="b" l="l" r="r" t="t"/>
              <a:pathLst>
                <a:path extrusionOk="0" h="5070" w="203">
                  <a:moveTo>
                    <a:pt x="100" y="1"/>
                  </a:moveTo>
                  <a:cubicBezTo>
                    <a:pt x="46" y="1"/>
                    <a:pt x="1" y="45"/>
                    <a:pt x="1" y="100"/>
                  </a:cubicBezTo>
                  <a:lnTo>
                    <a:pt x="1" y="4970"/>
                  </a:lnTo>
                  <a:cubicBezTo>
                    <a:pt x="1" y="5024"/>
                    <a:pt x="46" y="5069"/>
                    <a:pt x="100" y="5069"/>
                  </a:cubicBezTo>
                  <a:cubicBezTo>
                    <a:pt x="158" y="5069"/>
                    <a:pt x="203" y="5024"/>
                    <a:pt x="203" y="4970"/>
                  </a:cubicBezTo>
                  <a:lnTo>
                    <a:pt x="203" y="100"/>
                  </a:lnTo>
                  <a:cubicBezTo>
                    <a:pt x="203" y="45"/>
                    <a:pt x="158" y="1"/>
                    <a:pt x="10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1" name="Google Shape;2401;p74"/>
            <p:cNvSpPr/>
            <p:nvPr/>
          </p:nvSpPr>
          <p:spPr>
            <a:xfrm>
              <a:off x="6251676" y="3215374"/>
              <a:ext cx="56488" cy="56488"/>
            </a:xfrm>
            <a:custGeom>
              <a:rect b="b" l="l" r="r" t="t"/>
              <a:pathLst>
                <a:path extrusionOk="0" h="939" w="939">
                  <a:moveTo>
                    <a:pt x="471" y="0"/>
                  </a:moveTo>
                  <a:cubicBezTo>
                    <a:pt x="212" y="0"/>
                    <a:pt x="0" y="211"/>
                    <a:pt x="0" y="471"/>
                  </a:cubicBezTo>
                  <a:cubicBezTo>
                    <a:pt x="0" y="730"/>
                    <a:pt x="212" y="938"/>
                    <a:pt x="471" y="938"/>
                  </a:cubicBezTo>
                  <a:cubicBezTo>
                    <a:pt x="730" y="938"/>
                    <a:pt x="938" y="730"/>
                    <a:pt x="938" y="471"/>
                  </a:cubicBezTo>
                  <a:cubicBezTo>
                    <a:pt x="938" y="211"/>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2" name="Google Shape;2402;p74"/>
            <p:cNvSpPr/>
            <p:nvPr/>
          </p:nvSpPr>
          <p:spPr>
            <a:xfrm>
              <a:off x="6251676" y="3424722"/>
              <a:ext cx="56488" cy="56488"/>
            </a:xfrm>
            <a:custGeom>
              <a:rect b="b" l="l" r="r" t="t"/>
              <a:pathLst>
                <a:path extrusionOk="0" h="939" w="939">
                  <a:moveTo>
                    <a:pt x="471" y="0"/>
                  </a:moveTo>
                  <a:cubicBezTo>
                    <a:pt x="212" y="0"/>
                    <a:pt x="0" y="212"/>
                    <a:pt x="0" y="471"/>
                  </a:cubicBezTo>
                  <a:cubicBezTo>
                    <a:pt x="0" y="730"/>
                    <a:pt x="212" y="939"/>
                    <a:pt x="471" y="939"/>
                  </a:cubicBezTo>
                  <a:cubicBezTo>
                    <a:pt x="730" y="939"/>
                    <a:pt x="938" y="730"/>
                    <a:pt x="938" y="471"/>
                  </a:cubicBezTo>
                  <a:cubicBezTo>
                    <a:pt x="938" y="212"/>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3" name="Google Shape;2403;p74"/>
            <p:cNvSpPr/>
            <p:nvPr/>
          </p:nvSpPr>
          <p:spPr>
            <a:xfrm>
              <a:off x="6110666" y="3215193"/>
              <a:ext cx="64188" cy="56428"/>
            </a:xfrm>
            <a:custGeom>
              <a:rect b="b" l="l" r="r" t="t"/>
              <a:pathLst>
                <a:path extrusionOk="0" h="938" w="1067">
                  <a:moveTo>
                    <a:pt x="535" y="0"/>
                  </a:moveTo>
                  <a:cubicBezTo>
                    <a:pt x="474" y="0"/>
                    <a:pt x="412" y="12"/>
                    <a:pt x="353" y="38"/>
                  </a:cubicBezTo>
                  <a:cubicBezTo>
                    <a:pt x="113" y="138"/>
                    <a:pt x="1" y="413"/>
                    <a:pt x="103" y="650"/>
                  </a:cubicBezTo>
                  <a:cubicBezTo>
                    <a:pt x="177" y="830"/>
                    <a:pt x="350" y="938"/>
                    <a:pt x="533" y="938"/>
                  </a:cubicBezTo>
                  <a:cubicBezTo>
                    <a:pt x="595" y="938"/>
                    <a:pt x="657" y="925"/>
                    <a:pt x="718" y="900"/>
                  </a:cubicBezTo>
                  <a:cubicBezTo>
                    <a:pt x="955" y="800"/>
                    <a:pt x="1067" y="525"/>
                    <a:pt x="967" y="288"/>
                  </a:cubicBezTo>
                  <a:cubicBezTo>
                    <a:pt x="891" y="108"/>
                    <a:pt x="717"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4" name="Google Shape;2404;p74"/>
            <p:cNvSpPr/>
            <p:nvPr/>
          </p:nvSpPr>
          <p:spPr>
            <a:xfrm>
              <a:off x="6115118" y="3424722"/>
              <a:ext cx="56488" cy="56488"/>
            </a:xfrm>
            <a:custGeom>
              <a:rect b="b" l="l" r="r" t="t"/>
              <a:pathLst>
                <a:path extrusionOk="0" h="939" w="939">
                  <a:moveTo>
                    <a:pt x="468" y="0"/>
                  </a:moveTo>
                  <a:cubicBezTo>
                    <a:pt x="208" y="0"/>
                    <a:pt x="0" y="212"/>
                    <a:pt x="0" y="471"/>
                  </a:cubicBezTo>
                  <a:cubicBezTo>
                    <a:pt x="0" y="730"/>
                    <a:pt x="208"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74"/>
            <p:cNvSpPr/>
            <p:nvPr/>
          </p:nvSpPr>
          <p:spPr>
            <a:xfrm>
              <a:off x="5806510" y="3230353"/>
              <a:ext cx="64609" cy="56548"/>
            </a:xfrm>
            <a:custGeom>
              <a:rect b="b" l="l" r="r" t="t"/>
              <a:pathLst>
                <a:path extrusionOk="0" h="940" w="1074">
                  <a:moveTo>
                    <a:pt x="535" y="1"/>
                  </a:moveTo>
                  <a:cubicBezTo>
                    <a:pt x="453" y="1"/>
                    <a:pt x="371" y="22"/>
                    <a:pt x="295" y="68"/>
                  </a:cubicBezTo>
                  <a:cubicBezTo>
                    <a:pt x="74" y="203"/>
                    <a:pt x="1" y="487"/>
                    <a:pt x="135" y="712"/>
                  </a:cubicBezTo>
                  <a:cubicBezTo>
                    <a:pt x="224" y="857"/>
                    <a:pt x="378" y="939"/>
                    <a:pt x="537" y="939"/>
                  </a:cubicBezTo>
                  <a:cubicBezTo>
                    <a:pt x="619" y="939"/>
                    <a:pt x="703" y="917"/>
                    <a:pt x="779" y="872"/>
                  </a:cubicBezTo>
                  <a:cubicBezTo>
                    <a:pt x="1000" y="737"/>
                    <a:pt x="1073" y="449"/>
                    <a:pt x="939" y="228"/>
                  </a:cubicBezTo>
                  <a:cubicBezTo>
                    <a:pt x="850" y="82"/>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74"/>
            <p:cNvSpPr/>
            <p:nvPr/>
          </p:nvSpPr>
          <p:spPr>
            <a:xfrm>
              <a:off x="5914372" y="3409863"/>
              <a:ext cx="64429" cy="56428"/>
            </a:xfrm>
            <a:custGeom>
              <a:rect b="b" l="l" r="r" t="t"/>
              <a:pathLst>
                <a:path extrusionOk="0" h="938" w="1071">
                  <a:moveTo>
                    <a:pt x="535" y="1"/>
                  </a:moveTo>
                  <a:cubicBezTo>
                    <a:pt x="453" y="1"/>
                    <a:pt x="371" y="22"/>
                    <a:pt x="295" y="68"/>
                  </a:cubicBezTo>
                  <a:cubicBezTo>
                    <a:pt x="71" y="199"/>
                    <a:pt x="1" y="488"/>
                    <a:pt x="132" y="712"/>
                  </a:cubicBezTo>
                  <a:cubicBezTo>
                    <a:pt x="221" y="857"/>
                    <a:pt x="377" y="938"/>
                    <a:pt x="536" y="938"/>
                  </a:cubicBezTo>
                  <a:cubicBezTo>
                    <a:pt x="618" y="938"/>
                    <a:pt x="701" y="916"/>
                    <a:pt x="776" y="872"/>
                  </a:cubicBezTo>
                  <a:cubicBezTo>
                    <a:pt x="1000" y="737"/>
                    <a:pt x="1070" y="449"/>
                    <a:pt x="936" y="228"/>
                  </a:cubicBezTo>
                  <a:cubicBezTo>
                    <a:pt x="849" y="82"/>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7" name="Google Shape;2407;p74"/>
            <p:cNvSpPr/>
            <p:nvPr/>
          </p:nvSpPr>
          <p:spPr>
            <a:xfrm>
              <a:off x="5864502" y="3324560"/>
              <a:ext cx="56488" cy="56307"/>
            </a:xfrm>
            <a:custGeom>
              <a:rect b="b" l="l" r="r" t="t"/>
              <a:pathLst>
                <a:path extrusionOk="0" h="936" w="939">
                  <a:moveTo>
                    <a:pt x="468" y="0"/>
                  </a:moveTo>
                  <a:cubicBezTo>
                    <a:pt x="209" y="0"/>
                    <a:pt x="1" y="209"/>
                    <a:pt x="1" y="468"/>
                  </a:cubicBezTo>
                  <a:cubicBezTo>
                    <a:pt x="1" y="727"/>
                    <a:pt x="209" y="935"/>
                    <a:pt x="468" y="935"/>
                  </a:cubicBezTo>
                  <a:cubicBezTo>
                    <a:pt x="727" y="935"/>
                    <a:pt x="939" y="727"/>
                    <a:pt x="939" y="468"/>
                  </a:cubicBezTo>
                  <a:cubicBezTo>
                    <a:pt x="939" y="209"/>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8" name="Google Shape;2408;p74"/>
            <p:cNvSpPr/>
            <p:nvPr/>
          </p:nvSpPr>
          <p:spPr>
            <a:xfrm>
              <a:off x="5095568" y="3545458"/>
              <a:ext cx="382421" cy="637429"/>
            </a:xfrm>
            <a:custGeom>
              <a:rect b="b" l="l" r="r" t="t"/>
              <a:pathLst>
                <a:path extrusionOk="0" h="10596" w="6357">
                  <a:moveTo>
                    <a:pt x="456" y="1"/>
                  </a:moveTo>
                  <a:cubicBezTo>
                    <a:pt x="206" y="1"/>
                    <a:pt x="1" y="206"/>
                    <a:pt x="1" y="456"/>
                  </a:cubicBezTo>
                  <a:lnTo>
                    <a:pt x="1" y="10141"/>
                  </a:lnTo>
                  <a:cubicBezTo>
                    <a:pt x="1" y="10391"/>
                    <a:pt x="206" y="10596"/>
                    <a:pt x="456" y="10596"/>
                  </a:cubicBezTo>
                  <a:lnTo>
                    <a:pt x="5902" y="10596"/>
                  </a:lnTo>
                  <a:cubicBezTo>
                    <a:pt x="6155" y="10596"/>
                    <a:pt x="6357" y="10391"/>
                    <a:pt x="6357" y="10141"/>
                  </a:cubicBezTo>
                  <a:lnTo>
                    <a:pt x="6357" y="456"/>
                  </a:lnTo>
                  <a:cubicBezTo>
                    <a:pt x="6357" y="203"/>
                    <a:pt x="6155" y="1"/>
                    <a:pt x="5902"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9" name="Google Shape;2409;p74"/>
            <p:cNvSpPr/>
            <p:nvPr/>
          </p:nvSpPr>
          <p:spPr>
            <a:xfrm>
              <a:off x="5261844" y="3990804"/>
              <a:ext cx="64549" cy="56428"/>
            </a:xfrm>
            <a:custGeom>
              <a:rect b="b" l="l" r="r" t="t"/>
              <a:pathLst>
                <a:path extrusionOk="0" h="938" w="1073">
                  <a:moveTo>
                    <a:pt x="535" y="0"/>
                  </a:moveTo>
                  <a:cubicBezTo>
                    <a:pt x="453" y="0"/>
                    <a:pt x="370" y="22"/>
                    <a:pt x="295" y="68"/>
                  </a:cubicBezTo>
                  <a:cubicBezTo>
                    <a:pt x="74" y="199"/>
                    <a:pt x="0" y="487"/>
                    <a:pt x="135" y="711"/>
                  </a:cubicBezTo>
                  <a:cubicBezTo>
                    <a:pt x="223" y="857"/>
                    <a:pt x="378" y="937"/>
                    <a:pt x="537" y="937"/>
                  </a:cubicBezTo>
                  <a:cubicBezTo>
                    <a:pt x="619" y="937"/>
                    <a:pt x="702" y="916"/>
                    <a:pt x="778" y="871"/>
                  </a:cubicBezTo>
                  <a:cubicBezTo>
                    <a:pt x="999" y="737"/>
                    <a:pt x="1073" y="449"/>
                    <a:pt x="938"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74"/>
            <p:cNvSpPr/>
            <p:nvPr/>
          </p:nvSpPr>
          <p:spPr>
            <a:xfrm>
              <a:off x="5134310" y="3858097"/>
              <a:ext cx="305179" cy="12212"/>
            </a:xfrm>
            <a:custGeom>
              <a:rect b="b" l="l" r="r" t="t"/>
              <a:pathLst>
                <a:path extrusionOk="0" h="203" w="5073">
                  <a:moveTo>
                    <a:pt x="100" y="0"/>
                  </a:moveTo>
                  <a:cubicBezTo>
                    <a:pt x="45" y="0"/>
                    <a:pt x="0" y="45"/>
                    <a:pt x="0" y="100"/>
                  </a:cubicBezTo>
                  <a:cubicBezTo>
                    <a:pt x="0" y="157"/>
                    <a:pt x="45" y="202"/>
                    <a:pt x="100" y="202"/>
                  </a:cubicBezTo>
                  <a:lnTo>
                    <a:pt x="4970" y="202"/>
                  </a:lnTo>
                  <a:cubicBezTo>
                    <a:pt x="5027" y="202"/>
                    <a:pt x="5072" y="157"/>
                    <a:pt x="5072" y="100"/>
                  </a:cubicBezTo>
                  <a:cubicBezTo>
                    <a:pt x="5072" y="45"/>
                    <a:pt x="5024" y="0"/>
                    <a:pt x="497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1" name="Google Shape;2411;p74"/>
            <p:cNvSpPr/>
            <p:nvPr/>
          </p:nvSpPr>
          <p:spPr>
            <a:xfrm>
              <a:off x="5363329" y="4067445"/>
              <a:ext cx="56488" cy="56488"/>
            </a:xfrm>
            <a:custGeom>
              <a:rect b="b" l="l" r="r" t="t"/>
              <a:pathLst>
                <a:path extrusionOk="0" h="939" w="939">
                  <a:moveTo>
                    <a:pt x="468" y="1"/>
                  </a:moveTo>
                  <a:cubicBezTo>
                    <a:pt x="209" y="1"/>
                    <a:pt x="0" y="212"/>
                    <a:pt x="0" y="472"/>
                  </a:cubicBezTo>
                  <a:cubicBezTo>
                    <a:pt x="0" y="731"/>
                    <a:pt x="209" y="939"/>
                    <a:pt x="468" y="939"/>
                  </a:cubicBezTo>
                  <a:cubicBezTo>
                    <a:pt x="727" y="939"/>
                    <a:pt x="939" y="731"/>
                    <a:pt x="939" y="472"/>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74"/>
            <p:cNvSpPr/>
            <p:nvPr/>
          </p:nvSpPr>
          <p:spPr>
            <a:xfrm>
              <a:off x="5153981" y="4067445"/>
              <a:ext cx="56488" cy="56488"/>
            </a:xfrm>
            <a:custGeom>
              <a:rect b="b" l="l" r="r" t="t"/>
              <a:pathLst>
                <a:path extrusionOk="0" h="939" w="939">
                  <a:moveTo>
                    <a:pt x="468" y="1"/>
                  </a:moveTo>
                  <a:cubicBezTo>
                    <a:pt x="208" y="1"/>
                    <a:pt x="0" y="212"/>
                    <a:pt x="0" y="472"/>
                  </a:cubicBezTo>
                  <a:cubicBezTo>
                    <a:pt x="0" y="731"/>
                    <a:pt x="208" y="939"/>
                    <a:pt x="468" y="939"/>
                  </a:cubicBezTo>
                  <a:cubicBezTo>
                    <a:pt x="727" y="939"/>
                    <a:pt x="938" y="731"/>
                    <a:pt x="938" y="472"/>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p74"/>
            <p:cNvSpPr/>
            <p:nvPr/>
          </p:nvSpPr>
          <p:spPr>
            <a:xfrm>
              <a:off x="5363329" y="3930887"/>
              <a:ext cx="56488" cy="56307"/>
            </a:xfrm>
            <a:custGeom>
              <a:rect b="b" l="l" r="r" t="t"/>
              <a:pathLst>
                <a:path extrusionOk="0" h="936" w="939">
                  <a:moveTo>
                    <a:pt x="468" y="1"/>
                  </a:moveTo>
                  <a:cubicBezTo>
                    <a:pt x="209" y="1"/>
                    <a:pt x="0" y="209"/>
                    <a:pt x="0" y="468"/>
                  </a:cubicBezTo>
                  <a:cubicBezTo>
                    <a:pt x="0" y="728"/>
                    <a:pt x="209" y="936"/>
                    <a:pt x="468" y="936"/>
                  </a:cubicBezTo>
                  <a:cubicBezTo>
                    <a:pt x="727" y="936"/>
                    <a:pt x="939" y="728"/>
                    <a:pt x="939" y="468"/>
                  </a:cubicBezTo>
                  <a:cubicBezTo>
                    <a:pt x="939"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74"/>
            <p:cNvSpPr/>
            <p:nvPr/>
          </p:nvSpPr>
          <p:spPr>
            <a:xfrm>
              <a:off x="5153981" y="3930887"/>
              <a:ext cx="56488" cy="56307"/>
            </a:xfrm>
            <a:custGeom>
              <a:rect b="b" l="l" r="r" t="t"/>
              <a:pathLst>
                <a:path extrusionOk="0" h="936" w="939">
                  <a:moveTo>
                    <a:pt x="468" y="1"/>
                  </a:moveTo>
                  <a:cubicBezTo>
                    <a:pt x="208" y="1"/>
                    <a:pt x="0" y="209"/>
                    <a:pt x="0" y="468"/>
                  </a:cubicBezTo>
                  <a:cubicBezTo>
                    <a:pt x="0" y="726"/>
                    <a:pt x="205" y="936"/>
                    <a:pt x="462" y="936"/>
                  </a:cubicBezTo>
                  <a:cubicBezTo>
                    <a:pt x="464" y="936"/>
                    <a:pt x="466" y="936"/>
                    <a:pt x="468" y="936"/>
                  </a:cubicBezTo>
                  <a:cubicBezTo>
                    <a:pt x="727" y="936"/>
                    <a:pt x="938" y="728"/>
                    <a:pt x="938" y="468"/>
                  </a:cubicBezTo>
                  <a:cubicBezTo>
                    <a:pt x="938"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74"/>
            <p:cNvSpPr/>
            <p:nvPr/>
          </p:nvSpPr>
          <p:spPr>
            <a:xfrm>
              <a:off x="5261844" y="3665352"/>
              <a:ext cx="64549" cy="56428"/>
            </a:xfrm>
            <a:custGeom>
              <a:rect b="b" l="l" r="r" t="t"/>
              <a:pathLst>
                <a:path extrusionOk="0" h="938" w="1073">
                  <a:moveTo>
                    <a:pt x="535" y="1"/>
                  </a:moveTo>
                  <a:cubicBezTo>
                    <a:pt x="453" y="1"/>
                    <a:pt x="370" y="22"/>
                    <a:pt x="295" y="67"/>
                  </a:cubicBezTo>
                  <a:cubicBezTo>
                    <a:pt x="74" y="201"/>
                    <a:pt x="0" y="489"/>
                    <a:pt x="135" y="710"/>
                  </a:cubicBezTo>
                  <a:cubicBezTo>
                    <a:pt x="223" y="856"/>
                    <a:pt x="378" y="938"/>
                    <a:pt x="537" y="938"/>
                  </a:cubicBezTo>
                  <a:cubicBezTo>
                    <a:pt x="619" y="938"/>
                    <a:pt x="702" y="916"/>
                    <a:pt x="778" y="870"/>
                  </a:cubicBezTo>
                  <a:cubicBezTo>
                    <a:pt x="999" y="739"/>
                    <a:pt x="1073" y="451"/>
                    <a:pt x="938" y="227"/>
                  </a:cubicBezTo>
                  <a:cubicBezTo>
                    <a:pt x="849" y="81"/>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6" name="Google Shape;2416;p74"/>
            <p:cNvSpPr/>
            <p:nvPr/>
          </p:nvSpPr>
          <p:spPr>
            <a:xfrm>
              <a:off x="5363329" y="3740429"/>
              <a:ext cx="56488" cy="56488"/>
            </a:xfrm>
            <a:custGeom>
              <a:rect b="b" l="l" r="r" t="t"/>
              <a:pathLst>
                <a:path extrusionOk="0" h="939" w="939">
                  <a:moveTo>
                    <a:pt x="468" y="0"/>
                  </a:moveTo>
                  <a:cubicBezTo>
                    <a:pt x="209" y="0"/>
                    <a:pt x="0" y="212"/>
                    <a:pt x="0" y="471"/>
                  </a:cubicBezTo>
                  <a:cubicBezTo>
                    <a:pt x="0" y="730"/>
                    <a:pt x="209" y="938"/>
                    <a:pt x="468" y="938"/>
                  </a:cubicBezTo>
                  <a:cubicBezTo>
                    <a:pt x="727" y="938"/>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7" name="Google Shape;2417;p74"/>
            <p:cNvSpPr/>
            <p:nvPr/>
          </p:nvSpPr>
          <p:spPr>
            <a:xfrm>
              <a:off x="5153981" y="3740429"/>
              <a:ext cx="56488" cy="56488"/>
            </a:xfrm>
            <a:custGeom>
              <a:rect b="b" l="l" r="r" t="t"/>
              <a:pathLst>
                <a:path extrusionOk="0" h="939" w="939">
                  <a:moveTo>
                    <a:pt x="468" y="0"/>
                  </a:moveTo>
                  <a:cubicBezTo>
                    <a:pt x="208" y="0"/>
                    <a:pt x="0" y="212"/>
                    <a:pt x="0" y="471"/>
                  </a:cubicBezTo>
                  <a:cubicBezTo>
                    <a:pt x="0" y="730"/>
                    <a:pt x="208" y="938"/>
                    <a:pt x="468" y="938"/>
                  </a:cubicBezTo>
                  <a:cubicBezTo>
                    <a:pt x="727" y="938"/>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8" name="Google Shape;2418;p74"/>
            <p:cNvSpPr/>
            <p:nvPr/>
          </p:nvSpPr>
          <p:spPr>
            <a:xfrm>
              <a:off x="5363329" y="3603871"/>
              <a:ext cx="56488" cy="56307"/>
            </a:xfrm>
            <a:custGeom>
              <a:rect b="b" l="l" r="r" t="t"/>
              <a:pathLst>
                <a:path extrusionOk="0" h="936" w="939">
                  <a:moveTo>
                    <a:pt x="468" y="0"/>
                  </a:moveTo>
                  <a:cubicBezTo>
                    <a:pt x="209" y="0"/>
                    <a:pt x="0" y="208"/>
                    <a:pt x="0" y="468"/>
                  </a:cubicBezTo>
                  <a:cubicBezTo>
                    <a:pt x="0" y="727"/>
                    <a:pt x="209" y="935"/>
                    <a:pt x="468" y="935"/>
                  </a:cubicBezTo>
                  <a:cubicBezTo>
                    <a:pt x="727" y="935"/>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9" name="Google Shape;2419;p74"/>
            <p:cNvSpPr/>
            <p:nvPr/>
          </p:nvSpPr>
          <p:spPr>
            <a:xfrm>
              <a:off x="5153981" y="3603871"/>
              <a:ext cx="56488" cy="56307"/>
            </a:xfrm>
            <a:custGeom>
              <a:rect b="b" l="l" r="r" t="t"/>
              <a:pathLst>
                <a:path extrusionOk="0" h="936" w="939">
                  <a:moveTo>
                    <a:pt x="468" y="0"/>
                  </a:moveTo>
                  <a:cubicBezTo>
                    <a:pt x="208" y="0"/>
                    <a:pt x="0" y="208"/>
                    <a:pt x="0" y="468"/>
                  </a:cubicBezTo>
                  <a:cubicBezTo>
                    <a:pt x="0" y="725"/>
                    <a:pt x="205"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74"/>
            <p:cNvSpPr/>
            <p:nvPr/>
          </p:nvSpPr>
          <p:spPr>
            <a:xfrm>
              <a:off x="5088650" y="3158705"/>
              <a:ext cx="637248" cy="382602"/>
            </a:xfrm>
            <a:custGeom>
              <a:rect b="b" l="l" r="r" t="t"/>
              <a:pathLst>
                <a:path extrusionOk="0" h="6360" w="10593">
                  <a:moveTo>
                    <a:pt x="452" y="1"/>
                  </a:moveTo>
                  <a:cubicBezTo>
                    <a:pt x="202" y="1"/>
                    <a:pt x="1" y="206"/>
                    <a:pt x="1" y="455"/>
                  </a:cubicBezTo>
                  <a:lnTo>
                    <a:pt x="1" y="5905"/>
                  </a:lnTo>
                  <a:cubicBezTo>
                    <a:pt x="1" y="6155"/>
                    <a:pt x="202" y="6356"/>
                    <a:pt x="452" y="6360"/>
                  </a:cubicBezTo>
                  <a:lnTo>
                    <a:pt x="10138" y="6360"/>
                  </a:lnTo>
                  <a:cubicBezTo>
                    <a:pt x="10391" y="6360"/>
                    <a:pt x="10592" y="6155"/>
                    <a:pt x="10592" y="5905"/>
                  </a:cubicBezTo>
                  <a:lnTo>
                    <a:pt x="10592" y="455"/>
                  </a:lnTo>
                  <a:cubicBezTo>
                    <a:pt x="10592" y="206"/>
                    <a:pt x="10391" y="1"/>
                    <a:pt x="10138"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74"/>
            <p:cNvSpPr/>
            <p:nvPr/>
          </p:nvSpPr>
          <p:spPr>
            <a:xfrm>
              <a:off x="5401048" y="3197447"/>
              <a:ext cx="12212" cy="305119"/>
            </a:xfrm>
            <a:custGeom>
              <a:rect b="b" l="l" r="r" t="t"/>
              <a:pathLst>
                <a:path extrusionOk="0" h="5072" w="203">
                  <a:moveTo>
                    <a:pt x="103" y="0"/>
                  </a:moveTo>
                  <a:cubicBezTo>
                    <a:pt x="49" y="0"/>
                    <a:pt x="1" y="45"/>
                    <a:pt x="1" y="100"/>
                  </a:cubicBezTo>
                  <a:lnTo>
                    <a:pt x="1" y="4969"/>
                  </a:lnTo>
                  <a:cubicBezTo>
                    <a:pt x="1" y="5027"/>
                    <a:pt x="49" y="5072"/>
                    <a:pt x="103" y="5072"/>
                  </a:cubicBezTo>
                  <a:cubicBezTo>
                    <a:pt x="158" y="5072"/>
                    <a:pt x="203" y="5027"/>
                    <a:pt x="203" y="4969"/>
                  </a:cubicBezTo>
                  <a:lnTo>
                    <a:pt x="203" y="100"/>
                  </a:lnTo>
                  <a:cubicBezTo>
                    <a:pt x="203" y="45"/>
                    <a:pt x="158" y="0"/>
                    <a:pt x="10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2" name="Google Shape;2422;p74"/>
            <p:cNvSpPr/>
            <p:nvPr/>
          </p:nvSpPr>
          <p:spPr>
            <a:xfrm>
              <a:off x="5542238" y="3324560"/>
              <a:ext cx="56548" cy="56307"/>
            </a:xfrm>
            <a:custGeom>
              <a:rect b="b" l="l" r="r" t="t"/>
              <a:pathLst>
                <a:path extrusionOk="0" h="936" w="940">
                  <a:moveTo>
                    <a:pt x="472" y="0"/>
                  </a:moveTo>
                  <a:cubicBezTo>
                    <a:pt x="212" y="0"/>
                    <a:pt x="1" y="209"/>
                    <a:pt x="1" y="468"/>
                  </a:cubicBezTo>
                  <a:cubicBezTo>
                    <a:pt x="1" y="727"/>
                    <a:pt x="212" y="935"/>
                    <a:pt x="472" y="935"/>
                  </a:cubicBezTo>
                  <a:cubicBezTo>
                    <a:pt x="728" y="935"/>
                    <a:pt x="939" y="727"/>
                    <a:pt x="939" y="468"/>
                  </a:cubicBezTo>
                  <a:cubicBezTo>
                    <a:pt x="939" y="209"/>
                    <a:pt x="728" y="0"/>
                    <a:pt x="47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3" name="Google Shape;2423;p74"/>
            <p:cNvSpPr/>
            <p:nvPr/>
          </p:nvSpPr>
          <p:spPr>
            <a:xfrm>
              <a:off x="5610637" y="3426466"/>
              <a:ext cx="56488" cy="56488"/>
            </a:xfrm>
            <a:custGeom>
              <a:rect b="b" l="l" r="r" t="t"/>
              <a:pathLst>
                <a:path extrusionOk="0" h="939" w="939">
                  <a:moveTo>
                    <a:pt x="468" y="0"/>
                  </a:moveTo>
                  <a:cubicBezTo>
                    <a:pt x="209" y="0"/>
                    <a:pt x="1" y="208"/>
                    <a:pt x="1" y="468"/>
                  </a:cubicBezTo>
                  <a:cubicBezTo>
                    <a:pt x="1" y="727"/>
                    <a:pt x="209" y="938"/>
                    <a:pt x="468" y="938"/>
                  </a:cubicBezTo>
                  <a:cubicBezTo>
                    <a:pt x="727" y="938"/>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4" name="Google Shape;2424;p74"/>
            <p:cNvSpPr/>
            <p:nvPr/>
          </p:nvSpPr>
          <p:spPr>
            <a:xfrm>
              <a:off x="5473899" y="3217058"/>
              <a:ext cx="56488" cy="56488"/>
            </a:xfrm>
            <a:custGeom>
              <a:rect b="b" l="l" r="r" t="t"/>
              <a:pathLst>
                <a:path extrusionOk="0" h="939" w="939">
                  <a:moveTo>
                    <a:pt x="471" y="1"/>
                  </a:moveTo>
                  <a:cubicBezTo>
                    <a:pt x="212" y="1"/>
                    <a:pt x="0" y="212"/>
                    <a:pt x="0" y="468"/>
                  </a:cubicBezTo>
                  <a:cubicBezTo>
                    <a:pt x="0" y="728"/>
                    <a:pt x="212" y="939"/>
                    <a:pt x="471" y="939"/>
                  </a:cubicBezTo>
                  <a:cubicBezTo>
                    <a:pt x="727" y="939"/>
                    <a:pt x="938" y="728"/>
                    <a:pt x="938" y="468"/>
                  </a:cubicBezTo>
                  <a:cubicBezTo>
                    <a:pt x="938" y="212"/>
                    <a:pt x="730"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74"/>
            <p:cNvSpPr/>
            <p:nvPr/>
          </p:nvSpPr>
          <p:spPr>
            <a:xfrm>
              <a:off x="5233509" y="3326304"/>
              <a:ext cx="64369" cy="56488"/>
            </a:xfrm>
            <a:custGeom>
              <a:rect b="b" l="l" r="r" t="t"/>
              <a:pathLst>
                <a:path extrusionOk="0" h="939" w="1070">
                  <a:moveTo>
                    <a:pt x="535" y="0"/>
                  </a:moveTo>
                  <a:cubicBezTo>
                    <a:pt x="453" y="0"/>
                    <a:pt x="370" y="22"/>
                    <a:pt x="295" y="68"/>
                  </a:cubicBezTo>
                  <a:cubicBezTo>
                    <a:pt x="71" y="199"/>
                    <a:pt x="0" y="487"/>
                    <a:pt x="132" y="711"/>
                  </a:cubicBezTo>
                  <a:cubicBezTo>
                    <a:pt x="220" y="857"/>
                    <a:pt x="376" y="939"/>
                    <a:pt x="535" y="939"/>
                  </a:cubicBezTo>
                  <a:cubicBezTo>
                    <a:pt x="617" y="939"/>
                    <a:pt x="700" y="917"/>
                    <a:pt x="775" y="871"/>
                  </a:cubicBezTo>
                  <a:cubicBezTo>
                    <a:pt x="999" y="737"/>
                    <a:pt x="1070" y="449"/>
                    <a:pt x="935"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74"/>
            <p:cNvSpPr/>
            <p:nvPr/>
          </p:nvSpPr>
          <p:spPr>
            <a:xfrm>
              <a:off x="5162223" y="3423759"/>
              <a:ext cx="56488" cy="56488"/>
            </a:xfrm>
            <a:custGeom>
              <a:rect b="b" l="l" r="r" t="t"/>
              <a:pathLst>
                <a:path extrusionOk="0" h="939" w="939">
                  <a:moveTo>
                    <a:pt x="471" y="0"/>
                  </a:moveTo>
                  <a:cubicBezTo>
                    <a:pt x="212" y="0"/>
                    <a:pt x="1" y="209"/>
                    <a:pt x="1" y="468"/>
                  </a:cubicBezTo>
                  <a:cubicBezTo>
                    <a:pt x="1" y="727"/>
                    <a:pt x="212" y="939"/>
                    <a:pt x="471" y="939"/>
                  </a:cubicBezTo>
                  <a:cubicBezTo>
                    <a:pt x="731" y="939"/>
                    <a:pt x="939" y="727"/>
                    <a:pt x="939" y="468"/>
                  </a:cubicBezTo>
                  <a:cubicBezTo>
                    <a:pt x="939" y="209"/>
                    <a:pt x="731"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74"/>
            <p:cNvSpPr/>
            <p:nvPr/>
          </p:nvSpPr>
          <p:spPr>
            <a:xfrm>
              <a:off x="5162223" y="3214411"/>
              <a:ext cx="56488" cy="56488"/>
            </a:xfrm>
            <a:custGeom>
              <a:rect b="b" l="l" r="r" t="t"/>
              <a:pathLst>
                <a:path extrusionOk="0" h="939" w="939">
                  <a:moveTo>
                    <a:pt x="471" y="0"/>
                  </a:moveTo>
                  <a:cubicBezTo>
                    <a:pt x="212" y="0"/>
                    <a:pt x="1" y="208"/>
                    <a:pt x="1" y="468"/>
                  </a:cubicBezTo>
                  <a:cubicBezTo>
                    <a:pt x="1" y="727"/>
                    <a:pt x="212" y="938"/>
                    <a:pt x="471" y="938"/>
                  </a:cubicBezTo>
                  <a:cubicBezTo>
                    <a:pt x="731" y="938"/>
                    <a:pt x="939" y="727"/>
                    <a:pt x="939" y="468"/>
                  </a:cubicBezTo>
                  <a:cubicBezTo>
                    <a:pt x="939" y="208"/>
                    <a:pt x="731"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74"/>
            <p:cNvSpPr/>
            <p:nvPr/>
          </p:nvSpPr>
          <p:spPr>
            <a:xfrm>
              <a:off x="5299021" y="3423759"/>
              <a:ext cx="56488" cy="56488"/>
            </a:xfrm>
            <a:custGeom>
              <a:rect b="b" l="l" r="r" t="t"/>
              <a:pathLst>
                <a:path extrusionOk="0" h="939" w="939">
                  <a:moveTo>
                    <a:pt x="467" y="0"/>
                  </a:moveTo>
                  <a:cubicBezTo>
                    <a:pt x="211" y="0"/>
                    <a:pt x="0" y="209"/>
                    <a:pt x="0" y="468"/>
                  </a:cubicBezTo>
                  <a:cubicBezTo>
                    <a:pt x="0" y="727"/>
                    <a:pt x="211" y="939"/>
                    <a:pt x="467" y="939"/>
                  </a:cubicBezTo>
                  <a:cubicBezTo>
                    <a:pt x="727" y="939"/>
                    <a:pt x="938" y="727"/>
                    <a:pt x="938" y="468"/>
                  </a:cubicBezTo>
                  <a:cubicBezTo>
                    <a:pt x="938" y="209"/>
                    <a:pt x="727" y="0"/>
                    <a:pt x="46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74"/>
            <p:cNvSpPr/>
            <p:nvPr/>
          </p:nvSpPr>
          <p:spPr>
            <a:xfrm>
              <a:off x="5299021" y="3214411"/>
              <a:ext cx="56488" cy="56488"/>
            </a:xfrm>
            <a:custGeom>
              <a:rect b="b" l="l" r="r" t="t"/>
              <a:pathLst>
                <a:path extrusionOk="0" h="939" w="939">
                  <a:moveTo>
                    <a:pt x="467" y="0"/>
                  </a:moveTo>
                  <a:cubicBezTo>
                    <a:pt x="211" y="0"/>
                    <a:pt x="0" y="208"/>
                    <a:pt x="0" y="468"/>
                  </a:cubicBezTo>
                  <a:cubicBezTo>
                    <a:pt x="0" y="727"/>
                    <a:pt x="211" y="938"/>
                    <a:pt x="467" y="938"/>
                  </a:cubicBezTo>
                  <a:cubicBezTo>
                    <a:pt x="727" y="938"/>
                    <a:pt x="938" y="727"/>
                    <a:pt x="938" y="468"/>
                  </a:cubicBezTo>
                  <a:cubicBezTo>
                    <a:pt x="938" y="208"/>
                    <a:pt x="727" y="0"/>
                    <a:pt x="46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74"/>
            <p:cNvSpPr/>
            <p:nvPr/>
          </p:nvSpPr>
          <p:spPr>
            <a:xfrm>
              <a:off x="5476967" y="3807264"/>
              <a:ext cx="637429" cy="382361"/>
            </a:xfrm>
            <a:custGeom>
              <a:rect b="b" l="l" r="r" t="t"/>
              <a:pathLst>
                <a:path extrusionOk="0" h="6356" w="10596">
                  <a:moveTo>
                    <a:pt x="455" y="0"/>
                  </a:moveTo>
                  <a:cubicBezTo>
                    <a:pt x="202" y="0"/>
                    <a:pt x="1" y="202"/>
                    <a:pt x="1" y="455"/>
                  </a:cubicBezTo>
                  <a:lnTo>
                    <a:pt x="1" y="5901"/>
                  </a:lnTo>
                  <a:cubicBezTo>
                    <a:pt x="1" y="6151"/>
                    <a:pt x="202" y="6356"/>
                    <a:pt x="455" y="6356"/>
                  </a:cubicBezTo>
                  <a:lnTo>
                    <a:pt x="10141" y="6356"/>
                  </a:lnTo>
                  <a:cubicBezTo>
                    <a:pt x="10390" y="6356"/>
                    <a:pt x="10595" y="6151"/>
                    <a:pt x="10595" y="5901"/>
                  </a:cubicBezTo>
                  <a:lnTo>
                    <a:pt x="10595" y="455"/>
                  </a:lnTo>
                  <a:cubicBezTo>
                    <a:pt x="10595" y="202"/>
                    <a:pt x="10390" y="0"/>
                    <a:pt x="10141"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74"/>
            <p:cNvSpPr/>
            <p:nvPr/>
          </p:nvSpPr>
          <p:spPr>
            <a:xfrm>
              <a:off x="5789606" y="3845764"/>
              <a:ext cx="12152" cy="305179"/>
            </a:xfrm>
            <a:custGeom>
              <a:rect b="b" l="l" r="r" t="t"/>
              <a:pathLst>
                <a:path extrusionOk="0" h="5073" w="202">
                  <a:moveTo>
                    <a:pt x="99" y="1"/>
                  </a:moveTo>
                  <a:cubicBezTo>
                    <a:pt x="45" y="1"/>
                    <a:pt x="0" y="45"/>
                    <a:pt x="0" y="103"/>
                  </a:cubicBezTo>
                  <a:lnTo>
                    <a:pt x="0" y="4973"/>
                  </a:lnTo>
                  <a:cubicBezTo>
                    <a:pt x="0" y="5027"/>
                    <a:pt x="45" y="5072"/>
                    <a:pt x="99" y="5072"/>
                  </a:cubicBezTo>
                  <a:cubicBezTo>
                    <a:pt x="157" y="5072"/>
                    <a:pt x="202" y="5027"/>
                    <a:pt x="202" y="4973"/>
                  </a:cubicBezTo>
                  <a:lnTo>
                    <a:pt x="202" y="103"/>
                  </a:lnTo>
                  <a:cubicBezTo>
                    <a:pt x="202" y="49"/>
                    <a:pt x="157" y="1"/>
                    <a:pt x="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74"/>
            <p:cNvSpPr/>
            <p:nvPr/>
          </p:nvSpPr>
          <p:spPr>
            <a:xfrm>
              <a:off x="5998954" y="3865436"/>
              <a:ext cx="56488" cy="56488"/>
            </a:xfrm>
            <a:custGeom>
              <a:rect b="b" l="l" r="r" t="t"/>
              <a:pathLst>
                <a:path extrusionOk="0" h="939" w="939">
                  <a:moveTo>
                    <a:pt x="471" y="0"/>
                  </a:moveTo>
                  <a:cubicBezTo>
                    <a:pt x="212" y="0"/>
                    <a:pt x="0" y="211"/>
                    <a:pt x="0" y="471"/>
                  </a:cubicBezTo>
                  <a:cubicBezTo>
                    <a:pt x="0" y="730"/>
                    <a:pt x="212" y="938"/>
                    <a:pt x="471" y="938"/>
                  </a:cubicBezTo>
                  <a:cubicBezTo>
                    <a:pt x="727" y="938"/>
                    <a:pt x="939" y="730"/>
                    <a:pt x="939" y="471"/>
                  </a:cubicBezTo>
                  <a:cubicBezTo>
                    <a:pt x="939" y="211"/>
                    <a:pt x="727"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74"/>
            <p:cNvSpPr/>
            <p:nvPr/>
          </p:nvSpPr>
          <p:spPr>
            <a:xfrm>
              <a:off x="5998954" y="4074784"/>
              <a:ext cx="56488" cy="56488"/>
            </a:xfrm>
            <a:custGeom>
              <a:rect b="b" l="l" r="r" t="t"/>
              <a:pathLst>
                <a:path extrusionOk="0" h="939" w="939">
                  <a:moveTo>
                    <a:pt x="471" y="1"/>
                  </a:moveTo>
                  <a:cubicBezTo>
                    <a:pt x="212" y="1"/>
                    <a:pt x="0" y="212"/>
                    <a:pt x="0" y="471"/>
                  </a:cubicBezTo>
                  <a:cubicBezTo>
                    <a:pt x="0" y="731"/>
                    <a:pt x="212" y="939"/>
                    <a:pt x="471" y="939"/>
                  </a:cubicBezTo>
                  <a:cubicBezTo>
                    <a:pt x="727" y="939"/>
                    <a:pt x="939" y="731"/>
                    <a:pt x="939" y="471"/>
                  </a:cubicBezTo>
                  <a:cubicBezTo>
                    <a:pt x="939" y="212"/>
                    <a:pt x="727"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74"/>
            <p:cNvSpPr/>
            <p:nvPr/>
          </p:nvSpPr>
          <p:spPr>
            <a:xfrm>
              <a:off x="5862216" y="3865436"/>
              <a:ext cx="56488" cy="56488"/>
            </a:xfrm>
            <a:custGeom>
              <a:rect b="b" l="l" r="r" t="t"/>
              <a:pathLst>
                <a:path extrusionOk="0" h="939" w="939">
                  <a:moveTo>
                    <a:pt x="471" y="0"/>
                  </a:moveTo>
                  <a:cubicBezTo>
                    <a:pt x="211" y="0"/>
                    <a:pt x="0" y="211"/>
                    <a:pt x="0" y="471"/>
                  </a:cubicBezTo>
                  <a:cubicBezTo>
                    <a:pt x="0" y="730"/>
                    <a:pt x="211" y="938"/>
                    <a:pt x="471" y="938"/>
                  </a:cubicBezTo>
                  <a:cubicBezTo>
                    <a:pt x="730" y="938"/>
                    <a:pt x="938" y="730"/>
                    <a:pt x="938" y="471"/>
                  </a:cubicBezTo>
                  <a:cubicBezTo>
                    <a:pt x="938" y="211"/>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74"/>
            <p:cNvSpPr/>
            <p:nvPr/>
          </p:nvSpPr>
          <p:spPr>
            <a:xfrm>
              <a:off x="5862216" y="4074784"/>
              <a:ext cx="56488" cy="56488"/>
            </a:xfrm>
            <a:custGeom>
              <a:rect b="b" l="l" r="r" t="t"/>
              <a:pathLst>
                <a:path extrusionOk="0" h="939" w="939">
                  <a:moveTo>
                    <a:pt x="471" y="1"/>
                  </a:moveTo>
                  <a:cubicBezTo>
                    <a:pt x="211" y="1"/>
                    <a:pt x="0" y="212"/>
                    <a:pt x="0" y="471"/>
                  </a:cubicBezTo>
                  <a:cubicBezTo>
                    <a:pt x="0" y="731"/>
                    <a:pt x="211" y="939"/>
                    <a:pt x="471" y="939"/>
                  </a:cubicBezTo>
                  <a:cubicBezTo>
                    <a:pt x="730" y="939"/>
                    <a:pt x="938" y="731"/>
                    <a:pt x="938" y="471"/>
                  </a:cubicBezTo>
                  <a:cubicBezTo>
                    <a:pt x="938" y="212"/>
                    <a:pt x="730"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74"/>
            <p:cNvSpPr/>
            <p:nvPr/>
          </p:nvSpPr>
          <p:spPr>
            <a:xfrm>
              <a:off x="5609314" y="3981480"/>
              <a:ext cx="64549" cy="56428"/>
            </a:xfrm>
            <a:custGeom>
              <a:rect b="b" l="l" r="r" t="t"/>
              <a:pathLst>
                <a:path extrusionOk="0" h="938" w="1073">
                  <a:moveTo>
                    <a:pt x="534" y="0"/>
                  </a:moveTo>
                  <a:cubicBezTo>
                    <a:pt x="452" y="0"/>
                    <a:pt x="370" y="21"/>
                    <a:pt x="295" y="66"/>
                  </a:cubicBezTo>
                  <a:cubicBezTo>
                    <a:pt x="74" y="200"/>
                    <a:pt x="0" y="489"/>
                    <a:pt x="135" y="709"/>
                  </a:cubicBezTo>
                  <a:cubicBezTo>
                    <a:pt x="223" y="857"/>
                    <a:pt x="378" y="938"/>
                    <a:pt x="536" y="938"/>
                  </a:cubicBezTo>
                  <a:cubicBezTo>
                    <a:pt x="619" y="938"/>
                    <a:pt x="702" y="916"/>
                    <a:pt x="778" y="870"/>
                  </a:cubicBezTo>
                  <a:cubicBezTo>
                    <a:pt x="999" y="738"/>
                    <a:pt x="1073" y="450"/>
                    <a:pt x="938" y="229"/>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74"/>
            <p:cNvSpPr/>
            <p:nvPr/>
          </p:nvSpPr>
          <p:spPr>
            <a:xfrm>
              <a:off x="5538207" y="4078815"/>
              <a:ext cx="56488" cy="56488"/>
            </a:xfrm>
            <a:custGeom>
              <a:rect b="b" l="l" r="r" t="t"/>
              <a:pathLst>
                <a:path extrusionOk="0" h="939" w="939">
                  <a:moveTo>
                    <a:pt x="468" y="1"/>
                  </a:moveTo>
                  <a:cubicBezTo>
                    <a:pt x="212" y="1"/>
                    <a:pt x="1" y="212"/>
                    <a:pt x="1" y="471"/>
                  </a:cubicBezTo>
                  <a:cubicBezTo>
                    <a:pt x="1" y="731"/>
                    <a:pt x="212" y="939"/>
                    <a:pt x="468" y="939"/>
                  </a:cubicBezTo>
                  <a:cubicBezTo>
                    <a:pt x="728" y="939"/>
                    <a:pt x="939" y="731"/>
                    <a:pt x="939" y="471"/>
                  </a:cubicBezTo>
                  <a:cubicBezTo>
                    <a:pt x="939"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8" name="Google Shape;2438;p74"/>
            <p:cNvSpPr/>
            <p:nvPr/>
          </p:nvSpPr>
          <p:spPr>
            <a:xfrm>
              <a:off x="5538207" y="3869467"/>
              <a:ext cx="56488" cy="56488"/>
            </a:xfrm>
            <a:custGeom>
              <a:rect b="b" l="l" r="r" t="t"/>
              <a:pathLst>
                <a:path extrusionOk="0" h="939" w="939">
                  <a:moveTo>
                    <a:pt x="468" y="0"/>
                  </a:moveTo>
                  <a:cubicBezTo>
                    <a:pt x="212" y="0"/>
                    <a:pt x="1" y="212"/>
                    <a:pt x="1" y="471"/>
                  </a:cubicBezTo>
                  <a:cubicBezTo>
                    <a:pt x="1" y="730"/>
                    <a:pt x="212" y="939"/>
                    <a:pt x="468" y="939"/>
                  </a:cubicBezTo>
                  <a:cubicBezTo>
                    <a:pt x="728" y="939"/>
                    <a:pt x="939" y="730"/>
                    <a:pt x="939" y="471"/>
                  </a:cubicBezTo>
                  <a:cubicBezTo>
                    <a:pt x="939"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74"/>
            <p:cNvSpPr/>
            <p:nvPr/>
          </p:nvSpPr>
          <p:spPr>
            <a:xfrm>
              <a:off x="5674945" y="4078815"/>
              <a:ext cx="56307" cy="56488"/>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0" name="Google Shape;2440;p74"/>
            <p:cNvSpPr/>
            <p:nvPr/>
          </p:nvSpPr>
          <p:spPr>
            <a:xfrm>
              <a:off x="5674945" y="3869467"/>
              <a:ext cx="56307" cy="56488"/>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41" name="Google Shape;2441;p74"/>
          <p:cNvGrpSpPr/>
          <p:nvPr/>
        </p:nvGrpSpPr>
        <p:grpSpPr>
          <a:xfrm rot="-4133846">
            <a:off x="7295023" y="2110274"/>
            <a:ext cx="1150855" cy="1150750"/>
            <a:chOff x="7890475" y="3195525"/>
            <a:chExt cx="819850" cy="819775"/>
          </a:xfrm>
        </p:grpSpPr>
        <p:sp>
          <p:nvSpPr>
            <p:cNvPr id="2442" name="Google Shape;2442;p74"/>
            <p:cNvSpPr/>
            <p:nvPr/>
          </p:nvSpPr>
          <p:spPr>
            <a:xfrm>
              <a:off x="7890475" y="3851350"/>
              <a:ext cx="163950" cy="163950"/>
            </a:xfrm>
            <a:custGeom>
              <a:rect b="b" l="l" r="r" t="t"/>
              <a:pathLst>
                <a:path extrusionOk="0" h="6558" w="6558">
                  <a:moveTo>
                    <a:pt x="1124" y="0"/>
                  </a:moveTo>
                  <a:cubicBezTo>
                    <a:pt x="503" y="0"/>
                    <a:pt x="0" y="503"/>
                    <a:pt x="0" y="1124"/>
                  </a:cubicBezTo>
                  <a:lnTo>
                    <a:pt x="0" y="5434"/>
                  </a:lnTo>
                  <a:cubicBezTo>
                    <a:pt x="0" y="6055"/>
                    <a:pt x="503" y="6558"/>
                    <a:pt x="1124" y="6558"/>
                  </a:cubicBezTo>
                  <a:lnTo>
                    <a:pt x="5434" y="6558"/>
                  </a:lnTo>
                  <a:cubicBezTo>
                    <a:pt x="6055" y="6558"/>
                    <a:pt x="6557" y="6055"/>
                    <a:pt x="6557" y="5434"/>
                  </a:cubicBezTo>
                  <a:lnTo>
                    <a:pt x="6557" y="1124"/>
                  </a:lnTo>
                  <a:cubicBezTo>
                    <a:pt x="6557"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3" name="Google Shape;2443;p74"/>
            <p:cNvSpPr/>
            <p:nvPr/>
          </p:nvSpPr>
          <p:spPr>
            <a:xfrm>
              <a:off x="8054400" y="3851350"/>
              <a:ext cx="164025" cy="163950"/>
            </a:xfrm>
            <a:custGeom>
              <a:rect b="b" l="l" r="r" t="t"/>
              <a:pathLst>
                <a:path extrusionOk="0" h="6558" w="6561">
                  <a:moveTo>
                    <a:pt x="1127" y="0"/>
                  </a:moveTo>
                  <a:cubicBezTo>
                    <a:pt x="506" y="0"/>
                    <a:pt x="0" y="503"/>
                    <a:pt x="0" y="1124"/>
                  </a:cubicBezTo>
                  <a:lnTo>
                    <a:pt x="0" y="5434"/>
                  </a:lnTo>
                  <a:cubicBezTo>
                    <a:pt x="0" y="6055"/>
                    <a:pt x="503" y="6558"/>
                    <a:pt x="1127" y="6558"/>
                  </a:cubicBezTo>
                  <a:lnTo>
                    <a:pt x="5434" y="6558"/>
                  </a:lnTo>
                  <a:cubicBezTo>
                    <a:pt x="6055" y="6558"/>
                    <a:pt x="6561" y="6055"/>
                    <a:pt x="6561" y="5434"/>
                  </a:cubicBezTo>
                  <a:lnTo>
                    <a:pt x="6561" y="1124"/>
                  </a:lnTo>
                  <a:cubicBezTo>
                    <a:pt x="6558"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4" name="Google Shape;2444;p74"/>
            <p:cNvSpPr/>
            <p:nvPr/>
          </p:nvSpPr>
          <p:spPr>
            <a:xfrm>
              <a:off x="8054400" y="3687425"/>
              <a:ext cx="164025" cy="163950"/>
            </a:xfrm>
            <a:custGeom>
              <a:rect b="b" l="l" r="r" t="t"/>
              <a:pathLst>
                <a:path extrusionOk="0" h="6558" w="6561">
                  <a:moveTo>
                    <a:pt x="1127" y="0"/>
                  </a:moveTo>
                  <a:cubicBezTo>
                    <a:pt x="506" y="0"/>
                    <a:pt x="0" y="503"/>
                    <a:pt x="0" y="1124"/>
                  </a:cubicBezTo>
                  <a:lnTo>
                    <a:pt x="0" y="5434"/>
                  </a:lnTo>
                  <a:cubicBezTo>
                    <a:pt x="0" y="6055"/>
                    <a:pt x="503" y="6557"/>
                    <a:pt x="1127" y="6557"/>
                  </a:cubicBezTo>
                  <a:lnTo>
                    <a:pt x="5434" y="6557"/>
                  </a:lnTo>
                  <a:cubicBezTo>
                    <a:pt x="6055" y="6557"/>
                    <a:pt x="6561" y="6055"/>
                    <a:pt x="6561" y="5434"/>
                  </a:cubicBezTo>
                  <a:lnTo>
                    <a:pt x="6561" y="1124"/>
                  </a:lnTo>
                  <a:cubicBezTo>
                    <a:pt x="6558"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5" name="Google Shape;2445;p74"/>
            <p:cNvSpPr/>
            <p:nvPr/>
          </p:nvSpPr>
          <p:spPr>
            <a:xfrm>
              <a:off x="8218400" y="3851350"/>
              <a:ext cx="163975" cy="163950"/>
            </a:xfrm>
            <a:custGeom>
              <a:rect b="b" l="l" r="r" t="t"/>
              <a:pathLst>
                <a:path extrusionOk="0" h="6558" w="6559">
                  <a:moveTo>
                    <a:pt x="1125" y="0"/>
                  </a:moveTo>
                  <a:cubicBezTo>
                    <a:pt x="504" y="0"/>
                    <a:pt x="1" y="503"/>
                    <a:pt x="1" y="1124"/>
                  </a:cubicBezTo>
                  <a:lnTo>
                    <a:pt x="1" y="5434"/>
                  </a:lnTo>
                  <a:cubicBezTo>
                    <a:pt x="1" y="6055"/>
                    <a:pt x="504" y="6558"/>
                    <a:pt x="1125" y="6558"/>
                  </a:cubicBezTo>
                  <a:lnTo>
                    <a:pt x="5434" y="6558"/>
                  </a:lnTo>
                  <a:cubicBezTo>
                    <a:pt x="6056" y="6558"/>
                    <a:pt x="6558" y="6055"/>
                    <a:pt x="6558" y="5434"/>
                  </a:cubicBezTo>
                  <a:lnTo>
                    <a:pt x="6558" y="1124"/>
                  </a:lnTo>
                  <a:cubicBezTo>
                    <a:pt x="6558" y="503"/>
                    <a:pt x="6056"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6" name="Google Shape;2446;p74"/>
            <p:cNvSpPr/>
            <p:nvPr/>
          </p:nvSpPr>
          <p:spPr>
            <a:xfrm>
              <a:off x="8382350" y="3851350"/>
              <a:ext cx="163950" cy="163950"/>
            </a:xfrm>
            <a:custGeom>
              <a:rect b="b" l="l" r="r" t="t"/>
              <a:pathLst>
                <a:path extrusionOk="0" h="6558" w="6558">
                  <a:moveTo>
                    <a:pt x="1124" y="0"/>
                  </a:moveTo>
                  <a:cubicBezTo>
                    <a:pt x="503" y="0"/>
                    <a:pt x="0" y="503"/>
                    <a:pt x="0" y="1124"/>
                  </a:cubicBezTo>
                  <a:lnTo>
                    <a:pt x="0" y="5434"/>
                  </a:lnTo>
                  <a:cubicBezTo>
                    <a:pt x="0" y="6055"/>
                    <a:pt x="503" y="6558"/>
                    <a:pt x="1124" y="6558"/>
                  </a:cubicBezTo>
                  <a:lnTo>
                    <a:pt x="5434" y="6558"/>
                  </a:lnTo>
                  <a:cubicBezTo>
                    <a:pt x="6055" y="6558"/>
                    <a:pt x="6558" y="6055"/>
                    <a:pt x="6558" y="5434"/>
                  </a:cubicBezTo>
                  <a:lnTo>
                    <a:pt x="6558"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74"/>
            <p:cNvSpPr/>
            <p:nvPr/>
          </p:nvSpPr>
          <p:spPr>
            <a:xfrm>
              <a:off x="8546275" y="3851350"/>
              <a:ext cx="164050" cy="163950"/>
            </a:xfrm>
            <a:custGeom>
              <a:rect b="b" l="l" r="r" t="t"/>
              <a:pathLst>
                <a:path extrusionOk="0" h="6558" w="6562">
                  <a:moveTo>
                    <a:pt x="1128" y="0"/>
                  </a:moveTo>
                  <a:cubicBezTo>
                    <a:pt x="507" y="0"/>
                    <a:pt x="1" y="503"/>
                    <a:pt x="1" y="1124"/>
                  </a:cubicBezTo>
                  <a:lnTo>
                    <a:pt x="1" y="5434"/>
                  </a:lnTo>
                  <a:cubicBezTo>
                    <a:pt x="1" y="6055"/>
                    <a:pt x="503" y="6558"/>
                    <a:pt x="1128" y="6558"/>
                  </a:cubicBezTo>
                  <a:lnTo>
                    <a:pt x="5434" y="6558"/>
                  </a:lnTo>
                  <a:cubicBezTo>
                    <a:pt x="6055" y="6558"/>
                    <a:pt x="6561" y="6055"/>
                    <a:pt x="6561" y="5434"/>
                  </a:cubicBezTo>
                  <a:lnTo>
                    <a:pt x="6561"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8" name="Google Shape;2448;p74"/>
            <p:cNvSpPr/>
            <p:nvPr/>
          </p:nvSpPr>
          <p:spPr>
            <a:xfrm>
              <a:off x="8546275" y="3687425"/>
              <a:ext cx="164050" cy="163950"/>
            </a:xfrm>
            <a:custGeom>
              <a:rect b="b" l="l" r="r" t="t"/>
              <a:pathLst>
                <a:path extrusionOk="0" h="6558" w="6562">
                  <a:moveTo>
                    <a:pt x="1128" y="0"/>
                  </a:moveTo>
                  <a:cubicBezTo>
                    <a:pt x="507" y="0"/>
                    <a:pt x="1" y="503"/>
                    <a:pt x="1" y="1124"/>
                  </a:cubicBezTo>
                  <a:lnTo>
                    <a:pt x="1" y="5434"/>
                  </a:lnTo>
                  <a:cubicBezTo>
                    <a:pt x="1" y="6055"/>
                    <a:pt x="503" y="6557"/>
                    <a:pt x="1128" y="6557"/>
                  </a:cubicBezTo>
                  <a:lnTo>
                    <a:pt x="5434" y="6557"/>
                  </a:lnTo>
                  <a:cubicBezTo>
                    <a:pt x="6055" y="6557"/>
                    <a:pt x="6561" y="6055"/>
                    <a:pt x="6561" y="5434"/>
                  </a:cubicBezTo>
                  <a:lnTo>
                    <a:pt x="6561"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74"/>
            <p:cNvSpPr/>
            <p:nvPr/>
          </p:nvSpPr>
          <p:spPr>
            <a:xfrm>
              <a:off x="8546275" y="3523400"/>
              <a:ext cx="164050" cy="164050"/>
            </a:xfrm>
            <a:custGeom>
              <a:rect b="b" l="l" r="r" t="t"/>
              <a:pathLst>
                <a:path extrusionOk="0" h="6562" w="6562">
                  <a:moveTo>
                    <a:pt x="1128" y="1"/>
                  </a:moveTo>
                  <a:cubicBezTo>
                    <a:pt x="507" y="1"/>
                    <a:pt x="1" y="506"/>
                    <a:pt x="1" y="1128"/>
                  </a:cubicBezTo>
                  <a:lnTo>
                    <a:pt x="1" y="5434"/>
                  </a:lnTo>
                  <a:cubicBezTo>
                    <a:pt x="1" y="6055"/>
                    <a:pt x="503" y="6561"/>
                    <a:pt x="1128" y="6561"/>
                  </a:cubicBezTo>
                  <a:lnTo>
                    <a:pt x="5434" y="6561"/>
                  </a:lnTo>
                  <a:cubicBezTo>
                    <a:pt x="6055" y="6561"/>
                    <a:pt x="6561" y="6055"/>
                    <a:pt x="6561" y="5434"/>
                  </a:cubicBezTo>
                  <a:lnTo>
                    <a:pt x="6561" y="1128"/>
                  </a:lnTo>
                  <a:cubicBezTo>
                    <a:pt x="6558" y="506"/>
                    <a:pt x="6055" y="1"/>
                    <a:pt x="5434"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74"/>
            <p:cNvSpPr/>
            <p:nvPr/>
          </p:nvSpPr>
          <p:spPr>
            <a:xfrm>
              <a:off x="8054400" y="3195525"/>
              <a:ext cx="164025" cy="163975"/>
            </a:xfrm>
            <a:custGeom>
              <a:rect b="b" l="l" r="r" t="t"/>
              <a:pathLst>
                <a:path extrusionOk="0" h="6559" w="6561">
                  <a:moveTo>
                    <a:pt x="1127" y="1"/>
                  </a:moveTo>
                  <a:cubicBezTo>
                    <a:pt x="506" y="1"/>
                    <a:pt x="0" y="504"/>
                    <a:pt x="0" y="1125"/>
                  </a:cubicBezTo>
                  <a:lnTo>
                    <a:pt x="0" y="5434"/>
                  </a:lnTo>
                  <a:cubicBezTo>
                    <a:pt x="0" y="6056"/>
                    <a:pt x="503" y="6558"/>
                    <a:pt x="1127" y="6558"/>
                  </a:cubicBezTo>
                  <a:lnTo>
                    <a:pt x="5434" y="6558"/>
                  </a:lnTo>
                  <a:cubicBezTo>
                    <a:pt x="6055" y="6558"/>
                    <a:pt x="6561" y="6056"/>
                    <a:pt x="6561" y="5434"/>
                  </a:cubicBezTo>
                  <a:lnTo>
                    <a:pt x="6561" y="1125"/>
                  </a:lnTo>
                  <a:cubicBezTo>
                    <a:pt x="6558" y="504"/>
                    <a:pt x="6055" y="1"/>
                    <a:pt x="5434"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74"/>
            <p:cNvSpPr/>
            <p:nvPr/>
          </p:nvSpPr>
          <p:spPr>
            <a:xfrm>
              <a:off x="8054400" y="3359475"/>
              <a:ext cx="164025" cy="163950"/>
            </a:xfrm>
            <a:custGeom>
              <a:rect b="b" l="l" r="r" t="t"/>
              <a:pathLst>
                <a:path extrusionOk="0" h="6558" w="6561">
                  <a:moveTo>
                    <a:pt x="1127" y="0"/>
                  </a:moveTo>
                  <a:cubicBezTo>
                    <a:pt x="506" y="0"/>
                    <a:pt x="0" y="503"/>
                    <a:pt x="0" y="1124"/>
                  </a:cubicBezTo>
                  <a:lnTo>
                    <a:pt x="0" y="5434"/>
                  </a:lnTo>
                  <a:cubicBezTo>
                    <a:pt x="0" y="6055"/>
                    <a:pt x="503" y="6558"/>
                    <a:pt x="1127" y="6558"/>
                  </a:cubicBezTo>
                  <a:lnTo>
                    <a:pt x="5434" y="6558"/>
                  </a:lnTo>
                  <a:cubicBezTo>
                    <a:pt x="6055" y="6558"/>
                    <a:pt x="6561" y="6055"/>
                    <a:pt x="6561" y="5434"/>
                  </a:cubicBezTo>
                  <a:lnTo>
                    <a:pt x="6561" y="1124"/>
                  </a:lnTo>
                  <a:cubicBezTo>
                    <a:pt x="6558" y="503"/>
                    <a:pt x="6055" y="0"/>
                    <a:pt x="543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74"/>
            <p:cNvSpPr/>
            <p:nvPr/>
          </p:nvSpPr>
          <p:spPr>
            <a:xfrm>
              <a:off x="8218400" y="3359475"/>
              <a:ext cx="163975" cy="163950"/>
            </a:xfrm>
            <a:custGeom>
              <a:rect b="b" l="l" r="r" t="t"/>
              <a:pathLst>
                <a:path extrusionOk="0" h="6558" w="6559">
                  <a:moveTo>
                    <a:pt x="1125" y="0"/>
                  </a:moveTo>
                  <a:cubicBezTo>
                    <a:pt x="504" y="0"/>
                    <a:pt x="1" y="503"/>
                    <a:pt x="1" y="1124"/>
                  </a:cubicBezTo>
                  <a:lnTo>
                    <a:pt x="1" y="5434"/>
                  </a:lnTo>
                  <a:cubicBezTo>
                    <a:pt x="1" y="6055"/>
                    <a:pt x="504" y="6558"/>
                    <a:pt x="1125" y="6558"/>
                  </a:cubicBezTo>
                  <a:lnTo>
                    <a:pt x="5434" y="6558"/>
                  </a:lnTo>
                  <a:cubicBezTo>
                    <a:pt x="6056" y="6558"/>
                    <a:pt x="6558" y="6055"/>
                    <a:pt x="6558" y="5434"/>
                  </a:cubicBezTo>
                  <a:lnTo>
                    <a:pt x="6558" y="1124"/>
                  </a:lnTo>
                  <a:cubicBezTo>
                    <a:pt x="6558" y="503"/>
                    <a:pt x="6056" y="0"/>
                    <a:pt x="543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74"/>
            <p:cNvSpPr/>
            <p:nvPr/>
          </p:nvSpPr>
          <p:spPr>
            <a:xfrm>
              <a:off x="8218400" y="3195525"/>
              <a:ext cx="163975" cy="163975"/>
            </a:xfrm>
            <a:custGeom>
              <a:rect b="b" l="l" r="r" t="t"/>
              <a:pathLst>
                <a:path extrusionOk="0" h="6559" w="6559">
                  <a:moveTo>
                    <a:pt x="1125" y="1"/>
                  </a:moveTo>
                  <a:cubicBezTo>
                    <a:pt x="504" y="1"/>
                    <a:pt x="1" y="504"/>
                    <a:pt x="1" y="1125"/>
                  </a:cubicBezTo>
                  <a:lnTo>
                    <a:pt x="1" y="5434"/>
                  </a:lnTo>
                  <a:cubicBezTo>
                    <a:pt x="1" y="6056"/>
                    <a:pt x="504" y="6558"/>
                    <a:pt x="1125" y="6558"/>
                  </a:cubicBezTo>
                  <a:lnTo>
                    <a:pt x="5434" y="6558"/>
                  </a:lnTo>
                  <a:cubicBezTo>
                    <a:pt x="6056" y="6558"/>
                    <a:pt x="6558" y="6056"/>
                    <a:pt x="6558" y="5434"/>
                  </a:cubicBezTo>
                  <a:lnTo>
                    <a:pt x="6558" y="1125"/>
                  </a:lnTo>
                  <a:cubicBezTo>
                    <a:pt x="6558" y="504"/>
                    <a:pt x="6056" y="1"/>
                    <a:pt x="5434"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54" name="Google Shape;2454;p74"/>
          <p:cNvGrpSpPr/>
          <p:nvPr/>
        </p:nvGrpSpPr>
        <p:grpSpPr>
          <a:xfrm>
            <a:off x="7712013" y="1941638"/>
            <a:ext cx="316871" cy="316855"/>
            <a:chOff x="291850" y="2324188"/>
            <a:chExt cx="316871" cy="316855"/>
          </a:xfrm>
        </p:grpSpPr>
        <p:sp>
          <p:nvSpPr>
            <p:cNvPr id="2455" name="Google Shape;2455;p74"/>
            <p:cNvSpPr/>
            <p:nvPr/>
          </p:nvSpPr>
          <p:spPr>
            <a:xfrm>
              <a:off x="291850" y="2324188"/>
              <a:ext cx="316871" cy="316855"/>
            </a:xfrm>
            <a:custGeom>
              <a:rect b="b" l="l" r="r" t="t"/>
              <a:pathLst>
                <a:path extrusionOk="0" h="6584" w="6584">
                  <a:moveTo>
                    <a:pt x="1614" y="1"/>
                  </a:moveTo>
                  <a:cubicBezTo>
                    <a:pt x="724" y="1"/>
                    <a:pt x="1" y="724"/>
                    <a:pt x="1" y="1614"/>
                  </a:cubicBezTo>
                  <a:lnTo>
                    <a:pt x="1" y="4973"/>
                  </a:lnTo>
                  <a:cubicBezTo>
                    <a:pt x="1" y="5863"/>
                    <a:pt x="724" y="6584"/>
                    <a:pt x="1614" y="6584"/>
                  </a:cubicBezTo>
                  <a:lnTo>
                    <a:pt x="4970" y="6584"/>
                  </a:lnTo>
                  <a:cubicBezTo>
                    <a:pt x="5863" y="6584"/>
                    <a:pt x="6584" y="5863"/>
                    <a:pt x="6584" y="4973"/>
                  </a:cubicBezTo>
                  <a:lnTo>
                    <a:pt x="6584" y="1614"/>
                  </a:lnTo>
                  <a:cubicBezTo>
                    <a:pt x="6584" y="724"/>
                    <a:pt x="5863"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74"/>
            <p:cNvSpPr/>
            <p:nvPr/>
          </p:nvSpPr>
          <p:spPr>
            <a:xfrm>
              <a:off x="291850" y="2324188"/>
              <a:ext cx="126287" cy="316855"/>
            </a:xfrm>
            <a:custGeom>
              <a:rect b="b" l="l" r="r" t="t"/>
              <a:pathLst>
                <a:path extrusionOk="0" h="6584" w="2624">
                  <a:moveTo>
                    <a:pt x="1614" y="1"/>
                  </a:moveTo>
                  <a:cubicBezTo>
                    <a:pt x="724" y="1"/>
                    <a:pt x="1" y="724"/>
                    <a:pt x="1" y="1614"/>
                  </a:cubicBezTo>
                  <a:lnTo>
                    <a:pt x="1" y="4973"/>
                  </a:lnTo>
                  <a:cubicBezTo>
                    <a:pt x="1" y="5863"/>
                    <a:pt x="724" y="6584"/>
                    <a:pt x="1614" y="6584"/>
                  </a:cubicBezTo>
                  <a:lnTo>
                    <a:pt x="2623" y="6584"/>
                  </a:lnTo>
                  <a:cubicBezTo>
                    <a:pt x="1733" y="6584"/>
                    <a:pt x="1009" y="5863"/>
                    <a:pt x="1009" y="4973"/>
                  </a:cubicBezTo>
                  <a:lnTo>
                    <a:pt x="1009" y="1614"/>
                  </a:lnTo>
                  <a:cubicBezTo>
                    <a:pt x="1009" y="724"/>
                    <a:pt x="1733" y="1"/>
                    <a:pt x="262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74"/>
            <p:cNvSpPr/>
            <p:nvPr/>
          </p:nvSpPr>
          <p:spPr>
            <a:xfrm>
              <a:off x="450281" y="2457160"/>
              <a:ext cx="47646" cy="49376"/>
            </a:xfrm>
            <a:custGeom>
              <a:rect b="b" l="l" r="r" t="t"/>
              <a:pathLst>
                <a:path extrusionOk="0" h="1026" w="990">
                  <a:moveTo>
                    <a:pt x="493" y="1"/>
                  </a:moveTo>
                  <a:cubicBezTo>
                    <a:pt x="221" y="1"/>
                    <a:pt x="0" y="225"/>
                    <a:pt x="0" y="497"/>
                  </a:cubicBezTo>
                  <a:lnTo>
                    <a:pt x="0" y="529"/>
                  </a:lnTo>
                  <a:cubicBezTo>
                    <a:pt x="0" y="801"/>
                    <a:pt x="221" y="1025"/>
                    <a:pt x="493" y="1025"/>
                  </a:cubicBezTo>
                  <a:cubicBezTo>
                    <a:pt x="765" y="1025"/>
                    <a:pt x="990" y="801"/>
                    <a:pt x="990" y="529"/>
                  </a:cubicBezTo>
                  <a:lnTo>
                    <a:pt x="990" y="497"/>
                  </a:lnTo>
                  <a:cubicBezTo>
                    <a:pt x="990" y="225"/>
                    <a:pt x="765" y="1"/>
                    <a:pt x="493"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74"/>
            <p:cNvSpPr/>
            <p:nvPr/>
          </p:nvSpPr>
          <p:spPr>
            <a:xfrm>
              <a:off x="523914" y="2383527"/>
              <a:ext cx="47646" cy="49184"/>
            </a:xfrm>
            <a:custGeom>
              <a:rect b="b" l="l" r="r" t="t"/>
              <a:pathLst>
                <a:path extrusionOk="0" h="1022" w="990">
                  <a:moveTo>
                    <a:pt x="497" y="0"/>
                  </a:moveTo>
                  <a:cubicBezTo>
                    <a:pt x="225" y="0"/>
                    <a:pt x="1" y="221"/>
                    <a:pt x="1" y="493"/>
                  </a:cubicBezTo>
                  <a:lnTo>
                    <a:pt x="1" y="525"/>
                  </a:lnTo>
                  <a:cubicBezTo>
                    <a:pt x="1" y="801"/>
                    <a:pt x="225" y="1022"/>
                    <a:pt x="497" y="1022"/>
                  </a:cubicBezTo>
                  <a:cubicBezTo>
                    <a:pt x="769" y="1022"/>
                    <a:pt x="990" y="798"/>
                    <a:pt x="990" y="525"/>
                  </a:cubicBezTo>
                  <a:lnTo>
                    <a:pt x="990" y="493"/>
                  </a:lnTo>
                  <a:cubicBezTo>
                    <a:pt x="990" y="221"/>
                    <a:pt x="769" y="0"/>
                    <a:pt x="497"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74"/>
            <p:cNvSpPr/>
            <p:nvPr/>
          </p:nvSpPr>
          <p:spPr>
            <a:xfrm>
              <a:off x="376455" y="2530985"/>
              <a:ext cx="47646" cy="49184"/>
            </a:xfrm>
            <a:custGeom>
              <a:rect b="b" l="l" r="r" t="t"/>
              <a:pathLst>
                <a:path extrusionOk="0" h="1022" w="990">
                  <a:moveTo>
                    <a:pt x="494" y="0"/>
                  </a:moveTo>
                  <a:cubicBezTo>
                    <a:pt x="221" y="0"/>
                    <a:pt x="0" y="225"/>
                    <a:pt x="0" y="497"/>
                  </a:cubicBezTo>
                  <a:lnTo>
                    <a:pt x="0" y="529"/>
                  </a:lnTo>
                  <a:cubicBezTo>
                    <a:pt x="0" y="801"/>
                    <a:pt x="221" y="1022"/>
                    <a:pt x="494" y="1022"/>
                  </a:cubicBezTo>
                  <a:cubicBezTo>
                    <a:pt x="769" y="1022"/>
                    <a:pt x="990" y="801"/>
                    <a:pt x="990" y="529"/>
                  </a:cubicBezTo>
                  <a:lnTo>
                    <a:pt x="990" y="497"/>
                  </a:lnTo>
                  <a:cubicBezTo>
                    <a:pt x="990" y="221"/>
                    <a:pt x="769" y="0"/>
                    <a:pt x="494"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60" name="Google Shape;2460;p74"/>
          <p:cNvSpPr/>
          <p:nvPr/>
        </p:nvSpPr>
        <p:spPr>
          <a:xfrm rot="-1319639">
            <a:off x="6959310" y="738707"/>
            <a:ext cx="585460" cy="409040"/>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61" name="Google Shape;2461;p74">
            <a:hlinkClick r:id="rId3"/>
          </p:cNvPr>
          <p:cNvPicPr preferRelativeResize="0"/>
          <p:nvPr/>
        </p:nvPicPr>
        <p:blipFill>
          <a:blip r:embed="rId4">
            <a:alphaModFix/>
          </a:blip>
          <a:stretch>
            <a:fillRect/>
          </a:stretch>
        </p:blipFill>
        <p:spPr>
          <a:xfrm rot="-286125">
            <a:off x="350554" y="1994823"/>
            <a:ext cx="2893246" cy="200114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5" name="Shape 2465"/>
        <p:cNvGrpSpPr/>
        <p:nvPr/>
      </p:nvGrpSpPr>
      <p:grpSpPr>
        <a:xfrm>
          <a:off x="0" y="0"/>
          <a:ext cx="0" cy="0"/>
          <a:chOff x="0" y="0"/>
          <a:chExt cx="0" cy="0"/>
        </a:xfrm>
      </p:grpSpPr>
      <p:grpSp>
        <p:nvGrpSpPr>
          <p:cNvPr id="2466" name="Google Shape;2466;p75"/>
          <p:cNvGrpSpPr/>
          <p:nvPr/>
        </p:nvGrpSpPr>
        <p:grpSpPr>
          <a:xfrm>
            <a:off x="2780900" y="1865159"/>
            <a:ext cx="6115650" cy="3108522"/>
            <a:chOff x="2780900" y="1940850"/>
            <a:chExt cx="6115650" cy="3033000"/>
          </a:xfrm>
        </p:grpSpPr>
        <p:sp>
          <p:nvSpPr>
            <p:cNvPr id="2467" name="Google Shape;2467;p75"/>
            <p:cNvSpPr/>
            <p:nvPr/>
          </p:nvSpPr>
          <p:spPr>
            <a:xfrm>
              <a:off x="2837450" y="1940850"/>
              <a:ext cx="6059100" cy="3033000"/>
            </a:xfrm>
            <a:prstGeom prst="roundRect">
              <a:avLst>
                <a:gd fmla="val 16667" name="adj"/>
              </a:avLst>
            </a:prstGeom>
            <a:solidFill>
              <a:schemeClr val="accent4"/>
            </a:solidFill>
            <a:ln cap="flat" cmpd="sng" w="285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pic>
          <p:nvPicPr>
            <p:cNvPr id="2468" name="Google Shape;2468;p75"/>
            <p:cNvPicPr preferRelativeResize="0"/>
            <p:nvPr/>
          </p:nvPicPr>
          <p:blipFill>
            <a:blip r:embed="rId3">
              <a:alphaModFix/>
            </a:blip>
            <a:stretch>
              <a:fillRect/>
            </a:stretch>
          </p:blipFill>
          <p:spPr>
            <a:xfrm>
              <a:off x="2780900" y="1940850"/>
              <a:ext cx="2580677" cy="2940675"/>
            </a:xfrm>
            <a:prstGeom prst="rect">
              <a:avLst/>
            </a:prstGeom>
            <a:noFill/>
            <a:ln>
              <a:noFill/>
            </a:ln>
          </p:spPr>
        </p:pic>
      </p:grpSp>
      <p:grpSp>
        <p:nvGrpSpPr>
          <p:cNvPr id="2469" name="Google Shape;2469;p75"/>
          <p:cNvGrpSpPr/>
          <p:nvPr/>
        </p:nvGrpSpPr>
        <p:grpSpPr>
          <a:xfrm rot="1071100">
            <a:off x="220262" y="862042"/>
            <a:ext cx="1673633" cy="1673633"/>
            <a:chOff x="1233725" y="3010438"/>
            <a:chExt cx="1436736" cy="1436736"/>
          </a:xfrm>
        </p:grpSpPr>
        <p:sp>
          <p:nvSpPr>
            <p:cNvPr id="2470" name="Google Shape;2470;p75"/>
            <p:cNvSpPr/>
            <p:nvPr/>
          </p:nvSpPr>
          <p:spPr>
            <a:xfrm>
              <a:off x="1233725" y="3010438"/>
              <a:ext cx="1436736" cy="1436736"/>
            </a:xfrm>
            <a:custGeom>
              <a:rect b="b" l="l" r="r" t="t"/>
              <a:pathLst>
                <a:path extrusionOk="0" h="41247" w="41247">
                  <a:moveTo>
                    <a:pt x="1" y="1"/>
                  </a:moveTo>
                  <a:lnTo>
                    <a:pt x="1" y="41246"/>
                  </a:lnTo>
                  <a:lnTo>
                    <a:pt x="41247" y="41246"/>
                  </a:lnTo>
                  <a:lnTo>
                    <a:pt x="41247" y="1"/>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75"/>
            <p:cNvSpPr/>
            <p:nvPr/>
          </p:nvSpPr>
          <p:spPr>
            <a:xfrm>
              <a:off x="1295307" y="3072020"/>
              <a:ext cx="1313708" cy="1313708"/>
            </a:xfrm>
            <a:custGeom>
              <a:rect b="b" l="l" r="r" t="t"/>
              <a:pathLst>
                <a:path extrusionOk="0" h="37715" w="37715">
                  <a:moveTo>
                    <a:pt x="0" y="0"/>
                  </a:moveTo>
                  <a:lnTo>
                    <a:pt x="0" y="37714"/>
                  </a:lnTo>
                  <a:lnTo>
                    <a:pt x="37715" y="37714"/>
                  </a:lnTo>
                  <a:lnTo>
                    <a:pt x="37715"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2" name="Google Shape;2472;p75"/>
            <p:cNvSpPr/>
            <p:nvPr/>
          </p:nvSpPr>
          <p:spPr>
            <a:xfrm>
              <a:off x="1317600" y="3094312"/>
              <a:ext cx="1269122" cy="1268983"/>
            </a:xfrm>
            <a:custGeom>
              <a:rect b="b" l="l" r="r" t="t"/>
              <a:pathLst>
                <a:path extrusionOk="0" h="36431" w="36435">
                  <a:moveTo>
                    <a:pt x="1" y="0"/>
                  </a:moveTo>
                  <a:lnTo>
                    <a:pt x="1" y="36431"/>
                  </a:lnTo>
                  <a:lnTo>
                    <a:pt x="36434" y="36431"/>
                  </a:lnTo>
                  <a:lnTo>
                    <a:pt x="36434" y="0"/>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75"/>
            <p:cNvSpPr/>
            <p:nvPr/>
          </p:nvSpPr>
          <p:spPr>
            <a:xfrm>
              <a:off x="2428276" y="3101766"/>
              <a:ext cx="158418" cy="158418"/>
            </a:xfrm>
            <a:custGeom>
              <a:rect b="b" l="l" r="r" t="t"/>
              <a:pathLst>
                <a:path extrusionOk="0" h="4548" w="4548">
                  <a:moveTo>
                    <a:pt x="1" y="1"/>
                  </a:moveTo>
                  <a:lnTo>
                    <a:pt x="1" y="4548"/>
                  </a:lnTo>
                  <a:lnTo>
                    <a:pt x="4547" y="4548"/>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75"/>
            <p:cNvSpPr/>
            <p:nvPr/>
          </p:nvSpPr>
          <p:spPr>
            <a:xfrm>
              <a:off x="2110890" y="3101766"/>
              <a:ext cx="158383" cy="158418"/>
            </a:xfrm>
            <a:custGeom>
              <a:rect b="b" l="l" r="r" t="t"/>
              <a:pathLst>
                <a:path extrusionOk="0" h="4548" w="4547">
                  <a:moveTo>
                    <a:pt x="0" y="1"/>
                  </a:moveTo>
                  <a:lnTo>
                    <a:pt x="0" y="4548"/>
                  </a:lnTo>
                  <a:lnTo>
                    <a:pt x="4547" y="4548"/>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75"/>
            <p:cNvSpPr/>
            <p:nvPr/>
          </p:nvSpPr>
          <p:spPr>
            <a:xfrm>
              <a:off x="1793609" y="3101766"/>
              <a:ext cx="158383" cy="158418"/>
            </a:xfrm>
            <a:custGeom>
              <a:rect b="b" l="l" r="r" t="t"/>
              <a:pathLst>
                <a:path extrusionOk="0" h="4548" w="4547">
                  <a:moveTo>
                    <a:pt x="0" y="1"/>
                  </a:moveTo>
                  <a:lnTo>
                    <a:pt x="0" y="4548"/>
                  </a:lnTo>
                  <a:lnTo>
                    <a:pt x="4547" y="4548"/>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75"/>
            <p:cNvSpPr/>
            <p:nvPr/>
          </p:nvSpPr>
          <p:spPr>
            <a:xfrm>
              <a:off x="1476292" y="3101766"/>
              <a:ext cx="158418" cy="158418"/>
            </a:xfrm>
            <a:custGeom>
              <a:rect b="b" l="l" r="r" t="t"/>
              <a:pathLst>
                <a:path extrusionOk="0" h="4548" w="4548">
                  <a:moveTo>
                    <a:pt x="1" y="1"/>
                  </a:moveTo>
                  <a:lnTo>
                    <a:pt x="1" y="4548"/>
                  </a:lnTo>
                  <a:lnTo>
                    <a:pt x="4548" y="4548"/>
                  </a:lnTo>
                  <a:lnTo>
                    <a:pt x="4548"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75"/>
            <p:cNvSpPr/>
            <p:nvPr/>
          </p:nvSpPr>
          <p:spPr>
            <a:xfrm>
              <a:off x="2269583" y="3258265"/>
              <a:ext cx="158418" cy="158383"/>
            </a:xfrm>
            <a:custGeom>
              <a:rect b="b" l="l" r="r" t="t"/>
              <a:pathLst>
                <a:path extrusionOk="0" h="4547" w="4548">
                  <a:moveTo>
                    <a:pt x="1" y="0"/>
                  </a:moveTo>
                  <a:lnTo>
                    <a:pt x="1"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75"/>
            <p:cNvSpPr/>
            <p:nvPr/>
          </p:nvSpPr>
          <p:spPr>
            <a:xfrm>
              <a:off x="1952301" y="3258265"/>
              <a:ext cx="158383" cy="158383"/>
            </a:xfrm>
            <a:custGeom>
              <a:rect b="b" l="l" r="r" t="t"/>
              <a:pathLst>
                <a:path extrusionOk="0" h="4547" w="4547">
                  <a:moveTo>
                    <a:pt x="0" y="0"/>
                  </a:moveTo>
                  <a:lnTo>
                    <a:pt x="0"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9" name="Google Shape;2479;p75"/>
            <p:cNvSpPr/>
            <p:nvPr/>
          </p:nvSpPr>
          <p:spPr>
            <a:xfrm>
              <a:off x="1635020" y="3258265"/>
              <a:ext cx="158279" cy="158383"/>
            </a:xfrm>
            <a:custGeom>
              <a:rect b="b" l="l" r="r" t="t"/>
              <a:pathLst>
                <a:path extrusionOk="0" h="4547" w="4544">
                  <a:moveTo>
                    <a:pt x="0" y="0"/>
                  </a:moveTo>
                  <a:lnTo>
                    <a:pt x="0" y="4547"/>
                  </a:lnTo>
                  <a:lnTo>
                    <a:pt x="4544" y="4547"/>
                  </a:lnTo>
                  <a:lnTo>
                    <a:pt x="4544"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75"/>
            <p:cNvSpPr/>
            <p:nvPr/>
          </p:nvSpPr>
          <p:spPr>
            <a:xfrm>
              <a:off x="1317600" y="3258265"/>
              <a:ext cx="158418" cy="158383"/>
            </a:xfrm>
            <a:custGeom>
              <a:rect b="b" l="l" r="r" t="t"/>
              <a:pathLst>
                <a:path extrusionOk="0" h="4547" w="4548">
                  <a:moveTo>
                    <a:pt x="1" y="0"/>
                  </a:moveTo>
                  <a:lnTo>
                    <a:pt x="1"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1" name="Google Shape;2481;p75"/>
            <p:cNvSpPr/>
            <p:nvPr/>
          </p:nvSpPr>
          <p:spPr>
            <a:xfrm>
              <a:off x="2428276" y="3414833"/>
              <a:ext cx="158418" cy="158418"/>
            </a:xfrm>
            <a:custGeom>
              <a:rect b="b" l="l" r="r" t="t"/>
              <a:pathLst>
                <a:path extrusionOk="0" h="4548" w="4548">
                  <a:moveTo>
                    <a:pt x="1" y="0"/>
                  </a:moveTo>
                  <a:lnTo>
                    <a:pt x="1"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2" name="Google Shape;2482;p75"/>
            <p:cNvSpPr/>
            <p:nvPr/>
          </p:nvSpPr>
          <p:spPr>
            <a:xfrm>
              <a:off x="2110890" y="3414833"/>
              <a:ext cx="158383" cy="158418"/>
            </a:xfrm>
            <a:custGeom>
              <a:rect b="b" l="l" r="r" t="t"/>
              <a:pathLst>
                <a:path extrusionOk="0" h="4548" w="4547">
                  <a:moveTo>
                    <a:pt x="0" y="0"/>
                  </a:moveTo>
                  <a:lnTo>
                    <a:pt x="0"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75"/>
            <p:cNvSpPr/>
            <p:nvPr/>
          </p:nvSpPr>
          <p:spPr>
            <a:xfrm>
              <a:off x="1793609" y="3414833"/>
              <a:ext cx="158383" cy="158418"/>
            </a:xfrm>
            <a:custGeom>
              <a:rect b="b" l="l" r="r" t="t"/>
              <a:pathLst>
                <a:path extrusionOk="0" h="4548" w="4547">
                  <a:moveTo>
                    <a:pt x="0" y="0"/>
                  </a:moveTo>
                  <a:lnTo>
                    <a:pt x="0"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75"/>
            <p:cNvSpPr/>
            <p:nvPr/>
          </p:nvSpPr>
          <p:spPr>
            <a:xfrm>
              <a:off x="1476292" y="3414833"/>
              <a:ext cx="158418" cy="158418"/>
            </a:xfrm>
            <a:custGeom>
              <a:rect b="b" l="l" r="r" t="t"/>
              <a:pathLst>
                <a:path extrusionOk="0" h="4548" w="4548">
                  <a:moveTo>
                    <a:pt x="1" y="0"/>
                  </a:moveTo>
                  <a:lnTo>
                    <a:pt x="1" y="4547"/>
                  </a:lnTo>
                  <a:lnTo>
                    <a:pt x="4548" y="4547"/>
                  </a:lnTo>
                  <a:lnTo>
                    <a:pt x="4548"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p75"/>
            <p:cNvSpPr/>
            <p:nvPr/>
          </p:nvSpPr>
          <p:spPr>
            <a:xfrm>
              <a:off x="2269583" y="3571296"/>
              <a:ext cx="158418" cy="158418"/>
            </a:xfrm>
            <a:custGeom>
              <a:rect b="b" l="l" r="r" t="t"/>
              <a:pathLst>
                <a:path extrusionOk="0" h="4548" w="4548">
                  <a:moveTo>
                    <a:pt x="1" y="1"/>
                  </a:moveTo>
                  <a:lnTo>
                    <a:pt x="1" y="4547"/>
                  </a:lnTo>
                  <a:lnTo>
                    <a:pt x="4547" y="4547"/>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6" name="Google Shape;2486;p75"/>
            <p:cNvSpPr/>
            <p:nvPr/>
          </p:nvSpPr>
          <p:spPr>
            <a:xfrm>
              <a:off x="1952301" y="3571296"/>
              <a:ext cx="158383" cy="158418"/>
            </a:xfrm>
            <a:custGeom>
              <a:rect b="b" l="l" r="r" t="t"/>
              <a:pathLst>
                <a:path extrusionOk="0" h="4548" w="4547">
                  <a:moveTo>
                    <a:pt x="0" y="1"/>
                  </a:moveTo>
                  <a:lnTo>
                    <a:pt x="0" y="4547"/>
                  </a:lnTo>
                  <a:lnTo>
                    <a:pt x="4547" y="4547"/>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7" name="Google Shape;2487;p75"/>
            <p:cNvSpPr/>
            <p:nvPr/>
          </p:nvSpPr>
          <p:spPr>
            <a:xfrm>
              <a:off x="1635020" y="3571296"/>
              <a:ext cx="158279" cy="158418"/>
            </a:xfrm>
            <a:custGeom>
              <a:rect b="b" l="l" r="r" t="t"/>
              <a:pathLst>
                <a:path extrusionOk="0" h="4548" w="4544">
                  <a:moveTo>
                    <a:pt x="0" y="1"/>
                  </a:moveTo>
                  <a:lnTo>
                    <a:pt x="0" y="4547"/>
                  </a:lnTo>
                  <a:lnTo>
                    <a:pt x="4544" y="4547"/>
                  </a:lnTo>
                  <a:lnTo>
                    <a:pt x="4544"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75"/>
            <p:cNvSpPr/>
            <p:nvPr/>
          </p:nvSpPr>
          <p:spPr>
            <a:xfrm>
              <a:off x="1317600" y="3571296"/>
              <a:ext cx="158418" cy="158418"/>
            </a:xfrm>
            <a:custGeom>
              <a:rect b="b" l="l" r="r" t="t"/>
              <a:pathLst>
                <a:path extrusionOk="0" h="4548" w="4548">
                  <a:moveTo>
                    <a:pt x="1" y="1"/>
                  </a:moveTo>
                  <a:lnTo>
                    <a:pt x="1" y="4547"/>
                  </a:lnTo>
                  <a:lnTo>
                    <a:pt x="4547" y="4547"/>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9" name="Google Shape;2489;p75"/>
            <p:cNvSpPr/>
            <p:nvPr/>
          </p:nvSpPr>
          <p:spPr>
            <a:xfrm>
              <a:off x="2428276" y="3727864"/>
              <a:ext cx="158418" cy="158418"/>
            </a:xfrm>
            <a:custGeom>
              <a:rect b="b" l="l" r="r" t="t"/>
              <a:pathLst>
                <a:path extrusionOk="0" h="4548" w="4548">
                  <a:moveTo>
                    <a:pt x="1" y="1"/>
                  </a:moveTo>
                  <a:lnTo>
                    <a:pt x="1" y="4548"/>
                  </a:lnTo>
                  <a:lnTo>
                    <a:pt x="4547" y="4548"/>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0" name="Google Shape;2490;p75"/>
            <p:cNvSpPr/>
            <p:nvPr/>
          </p:nvSpPr>
          <p:spPr>
            <a:xfrm>
              <a:off x="2110890" y="3727864"/>
              <a:ext cx="158383" cy="158418"/>
            </a:xfrm>
            <a:custGeom>
              <a:rect b="b" l="l" r="r" t="t"/>
              <a:pathLst>
                <a:path extrusionOk="0" h="4548" w="4547">
                  <a:moveTo>
                    <a:pt x="0" y="1"/>
                  </a:moveTo>
                  <a:lnTo>
                    <a:pt x="0" y="4548"/>
                  </a:lnTo>
                  <a:lnTo>
                    <a:pt x="4547" y="4548"/>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75"/>
            <p:cNvSpPr/>
            <p:nvPr/>
          </p:nvSpPr>
          <p:spPr>
            <a:xfrm>
              <a:off x="1793609" y="3727864"/>
              <a:ext cx="158383" cy="158418"/>
            </a:xfrm>
            <a:custGeom>
              <a:rect b="b" l="l" r="r" t="t"/>
              <a:pathLst>
                <a:path extrusionOk="0" h="4548" w="4547">
                  <a:moveTo>
                    <a:pt x="0" y="1"/>
                  </a:moveTo>
                  <a:lnTo>
                    <a:pt x="0" y="4548"/>
                  </a:lnTo>
                  <a:lnTo>
                    <a:pt x="4547" y="4548"/>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75"/>
            <p:cNvSpPr/>
            <p:nvPr/>
          </p:nvSpPr>
          <p:spPr>
            <a:xfrm>
              <a:off x="1476292" y="3727864"/>
              <a:ext cx="158418" cy="158418"/>
            </a:xfrm>
            <a:custGeom>
              <a:rect b="b" l="l" r="r" t="t"/>
              <a:pathLst>
                <a:path extrusionOk="0" h="4548" w="4548">
                  <a:moveTo>
                    <a:pt x="1" y="1"/>
                  </a:moveTo>
                  <a:lnTo>
                    <a:pt x="1" y="4548"/>
                  </a:lnTo>
                  <a:lnTo>
                    <a:pt x="4548" y="4548"/>
                  </a:lnTo>
                  <a:lnTo>
                    <a:pt x="4548"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75"/>
            <p:cNvSpPr/>
            <p:nvPr/>
          </p:nvSpPr>
          <p:spPr>
            <a:xfrm>
              <a:off x="2269583" y="3884363"/>
              <a:ext cx="158418" cy="158383"/>
            </a:xfrm>
            <a:custGeom>
              <a:rect b="b" l="l" r="r" t="t"/>
              <a:pathLst>
                <a:path extrusionOk="0" h="4547" w="4548">
                  <a:moveTo>
                    <a:pt x="1" y="0"/>
                  </a:moveTo>
                  <a:lnTo>
                    <a:pt x="1"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75"/>
            <p:cNvSpPr/>
            <p:nvPr/>
          </p:nvSpPr>
          <p:spPr>
            <a:xfrm>
              <a:off x="1952301" y="3884363"/>
              <a:ext cx="158383" cy="158383"/>
            </a:xfrm>
            <a:custGeom>
              <a:rect b="b" l="l" r="r" t="t"/>
              <a:pathLst>
                <a:path extrusionOk="0" h="4547" w="4547">
                  <a:moveTo>
                    <a:pt x="0" y="0"/>
                  </a:moveTo>
                  <a:lnTo>
                    <a:pt x="0"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75"/>
            <p:cNvSpPr/>
            <p:nvPr/>
          </p:nvSpPr>
          <p:spPr>
            <a:xfrm>
              <a:off x="1635020" y="3884363"/>
              <a:ext cx="158279" cy="158383"/>
            </a:xfrm>
            <a:custGeom>
              <a:rect b="b" l="l" r="r" t="t"/>
              <a:pathLst>
                <a:path extrusionOk="0" h="4547" w="4544">
                  <a:moveTo>
                    <a:pt x="0" y="0"/>
                  </a:moveTo>
                  <a:lnTo>
                    <a:pt x="0" y="4547"/>
                  </a:lnTo>
                  <a:lnTo>
                    <a:pt x="4544" y="4547"/>
                  </a:lnTo>
                  <a:lnTo>
                    <a:pt x="4544"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75"/>
            <p:cNvSpPr/>
            <p:nvPr/>
          </p:nvSpPr>
          <p:spPr>
            <a:xfrm>
              <a:off x="1317600" y="3884363"/>
              <a:ext cx="158418" cy="158383"/>
            </a:xfrm>
            <a:custGeom>
              <a:rect b="b" l="l" r="r" t="t"/>
              <a:pathLst>
                <a:path extrusionOk="0" h="4547" w="4548">
                  <a:moveTo>
                    <a:pt x="1" y="0"/>
                  </a:moveTo>
                  <a:lnTo>
                    <a:pt x="1"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7" name="Google Shape;2497;p75"/>
            <p:cNvSpPr/>
            <p:nvPr/>
          </p:nvSpPr>
          <p:spPr>
            <a:xfrm>
              <a:off x="2428276" y="4040931"/>
              <a:ext cx="158418" cy="158418"/>
            </a:xfrm>
            <a:custGeom>
              <a:rect b="b" l="l" r="r" t="t"/>
              <a:pathLst>
                <a:path extrusionOk="0" h="4548" w="4548">
                  <a:moveTo>
                    <a:pt x="1" y="0"/>
                  </a:moveTo>
                  <a:lnTo>
                    <a:pt x="1"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8" name="Google Shape;2498;p75"/>
            <p:cNvSpPr/>
            <p:nvPr/>
          </p:nvSpPr>
          <p:spPr>
            <a:xfrm>
              <a:off x="2110890" y="4040931"/>
              <a:ext cx="158383" cy="158418"/>
            </a:xfrm>
            <a:custGeom>
              <a:rect b="b" l="l" r="r" t="t"/>
              <a:pathLst>
                <a:path extrusionOk="0" h="4548" w="4547">
                  <a:moveTo>
                    <a:pt x="0" y="0"/>
                  </a:moveTo>
                  <a:lnTo>
                    <a:pt x="0"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75"/>
            <p:cNvSpPr/>
            <p:nvPr/>
          </p:nvSpPr>
          <p:spPr>
            <a:xfrm>
              <a:off x="1793609" y="4040931"/>
              <a:ext cx="158383" cy="158418"/>
            </a:xfrm>
            <a:custGeom>
              <a:rect b="b" l="l" r="r" t="t"/>
              <a:pathLst>
                <a:path extrusionOk="0" h="4548" w="4547">
                  <a:moveTo>
                    <a:pt x="0" y="0"/>
                  </a:moveTo>
                  <a:lnTo>
                    <a:pt x="0" y="4547"/>
                  </a:lnTo>
                  <a:lnTo>
                    <a:pt x="4547" y="4547"/>
                  </a:lnTo>
                  <a:lnTo>
                    <a:pt x="454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75"/>
            <p:cNvSpPr/>
            <p:nvPr/>
          </p:nvSpPr>
          <p:spPr>
            <a:xfrm>
              <a:off x="1476292" y="4040931"/>
              <a:ext cx="158418" cy="158418"/>
            </a:xfrm>
            <a:custGeom>
              <a:rect b="b" l="l" r="r" t="t"/>
              <a:pathLst>
                <a:path extrusionOk="0" h="4548" w="4548">
                  <a:moveTo>
                    <a:pt x="1" y="0"/>
                  </a:moveTo>
                  <a:lnTo>
                    <a:pt x="1" y="4547"/>
                  </a:lnTo>
                  <a:lnTo>
                    <a:pt x="4548" y="4547"/>
                  </a:lnTo>
                  <a:lnTo>
                    <a:pt x="4548"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75"/>
            <p:cNvSpPr/>
            <p:nvPr/>
          </p:nvSpPr>
          <p:spPr>
            <a:xfrm>
              <a:off x="2269583" y="4197499"/>
              <a:ext cx="158418" cy="158314"/>
            </a:xfrm>
            <a:custGeom>
              <a:rect b="b" l="l" r="r" t="t"/>
              <a:pathLst>
                <a:path extrusionOk="0" h="4545" w="4548">
                  <a:moveTo>
                    <a:pt x="1" y="1"/>
                  </a:moveTo>
                  <a:lnTo>
                    <a:pt x="1" y="4544"/>
                  </a:lnTo>
                  <a:lnTo>
                    <a:pt x="4547" y="4544"/>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75"/>
            <p:cNvSpPr/>
            <p:nvPr/>
          </p:nvSpPr>
          <p:spPr>
            <a:xfrm>
              <a:off x="1952301" y="4197499"/>
              <a:ext cx="158383" cy="158314"/>
            </a:xfrm>
            <a:custGeom>
              <a:rect b="b" l="l" r="r" t="t"/>
              <a:pathLst>
                <a:path extrusionOk="0" h="4545" w="4547">
                  <a:moveTo>
                    <a:pt x="0" y="1"/>
                  </a:moveTo>
                  <a:lnTo>
                    <a:pt x="0" y="4544"/>
                  </a:lnTo>
                  <a:lnTo>
                    <a:pt x="4547" y="4544"/>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75"/>
            <p:cNvSpPr/>
            <p:nvPr/>
          </p:nvSpPr>
          <p:spPr>
            <a:xfrm>
              <a:off x="1635020" y="4197499"/>
              <a:ext cx="158279" cy="158314"/>
            </a:xfrm>
            <a:custGeom>
              <a:rect b="b" l="l" r="r" t="t"/>
              <a:pathLst>
                <a:path extrusionOk="0" h="4545" w="4544">
                  <a:moveTo>
                    <a:pt x="0" y="1"/>
                  </a:moveTo>
                  <a:lnTo>
                    <a:pt x="0" y="4544"/>
                  </a:lnTo>
                  <a:lnTo>
                    <a:pt x="4544" y="4544"/>
                  </a:lnTo>
                  <a:lnTo>
                    <a:pt x="4544"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75"/>
            <p:cNvSpPr/>
            <p:nvPr/>
          </p:nvSpPr>
          <p:spPr>
            <a:xfrm>
              <a:off x="1317600" y="4197499"/>
              <a:ext cx="158418" cy="158314"/>
            </a:xfrm>
            <a:custGeom>
              <a:rect b="b" l="l" r="r" t="t"/>
              <a:pathLst>
                <a:path extrusionOk="0" h="4545" w="4548">
                  <a:moveTo>
                    <a:pt x="1" y="1"/>
                  </a:moveTo>
                  <a:lnTo>
                    <a:pt x="1" y="4544"/>
                  </a:lnTo>
                  <a:lnTo>
                    <a:pt x="4547" y="4544"/>
                  </a:lnTo>
                  <a:lnTo>
                    <a:pt x="4547"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05" name="Google Shape;2505;p75"/>
          <p:cNvGrpSpPr/>
          <p:nvPr/>
        </p:nvGrpSpPr>
        <p:grpSpPr>
          <a:xfrm rot="388634">
            <a:off x="1664728" y="3667672"/>
            <a:ext cx="1150246" cy="1152655"/>
            <a:chOff x="3161950" y="3310392"/>
            <a:chExt cx="376327" cy="377115"/>
          </a:xfrm>
        </p:grpSpPr>
        <p:sp>
          <p:nvSpPr>
            <p:cNvPr id="2506" name="Google Shape;2506;p75"/>
            <p:cNvSpPr/>
            <p:nvPr/>
          </p:nvSpPr>
          <p:spPr>
            <a:xfrm>
              <a:off x="3161950" y="3310392"/>
              <a:ext cx="207099" cy="206878"/>
            </a:xfrm>
            <a:custGeom>
              <a:rect b="b" l="l" r="r" t="t"/>
              <a:pathLst>
                <a:path extrusionOk="0" h="6539" w="6546">
                  <a:moveTo>
                    <a:pt x="942" y="1"/>
                  </a:moveTo>
                  <a:cubicBezTo>
                    <a:pt x="427" y="1"/>
                    <a:pt x="1" y="421"/>
                    <a:pt x="1" y="942"/>
                  </a:cubicBezTo>
                  <a:lnTo>
                    <a:pt x="1" y="5604"/>
                  </a:lnTo>
                  <a:cubicBezTo>
                    <a:pt x="1" y="6119"/>
                    <a:pt x="427" y="6539"/>
                    <a:pt x="942" y="6539"/>
                  </a:cubicBezTo>
                  <a:lnTo>
                    <a:pt x="5604" y="6539"/>
                  </a:lnTo>
                  <a:cubicBezTo>
                    <a:pt x="6126" y="6539"/>
                    <a:pt x="6545" y="6119"/>
                    <a:pt x="6545" y="5604"/>
                  </a:cubicBezTo>
                  <a:lnTo>
                    <a:pt x="6545" y="2131"/>
                  </a:lnTo>
                  <a:cubicBezTo>
                    <a:pt x="6545" y="1883"/>
                    <a:pt x="6444" y="1642"/>
                    <a:pt x="6272" y="1464"/>
                  </a:cubicBezTo>
                  <a:lnTo>
                    <a:pt x="5082" y="274"/>
                  </a:lnTo>
                  <a:cubicBezTo>
                    <a:pt x="4923" y="122"/>
                    <a:pt x="4726" y="26"/>
                    <a:pt x="4516" y="7"/>
                  </a:cubicBezTo>
                  <a:cubicBezTo>
                    <a:pt x="4516" y="7"/>
                    <a:pt x="4516" y="7"/>
                    <a:pt x="4516" y="7"/>
                  </a:cubicBezTo>
                  <a:cubicBezTo>
                    <a:pt x="4479" y="7"/>
                    <a:pt x="3098" y="1464"/>
                    <a:pt x="3066" y="1464"/>
                  </a:cubicBezTo>
                  <a:lnTo>
                    <a:pt x="94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75"/>
            <p:cNvSpPr/>
            <p:nvPr/>
          </p:nvSpPr>
          <p:spPr>
            <a:xfrm>
              <a:off x="3191752" y="3310392"/>
              <a:ext cx="113104" cy="78904"/>
            </a:xfrm>
            <a:custGeom>
              <a:rect b="b" l="l" r="r" t="t"/>
              <a:pathLst>
                <a:path extrusionOk="0" h="2494" w="3575">
                  <a:moveTo>
                    <a:pt x="0" y="1"/>
                  </a:moveTo>
                  <a:lnTo>
                    <a:pt x="0" y="1763"/>
                  </a:lnTo>
                  <a:cubicBezTo>
                    <a:pt x="0" y="2170"/>
                    <a:pt x="331" y="2494"/>
                    <a:pt x="732" y="2494"/>
                  </a:cubicBezTo>
                  <a:lnTo>
                    <a:pt x="2843" y="2494"/>
                  </a:lnTo>
                  <a:cubicBezTo>
                    <a:pt x="3244" y="2494"/>
                    <a:pt x="3574" y="2170"/>
                    <a:pt x="3574" y="1763"/>
                  </a:cubicBezTo>
                  <a:lnTo>
                    <a:pt x="3574" y="7"/>
                  </a:lnTo>
                  <a:cubicBezTo>
                    <a:pt x="3543" y="7"/>
                    <a:pt x="3504" y="1"/>
                    <a:pt x="347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75"/>
            <p:cNvSpPr/>
            <p:nvPr/>
          </p:nvSpPr>
          <p:spPr>
            <a:xfrm>
              <a:off x="3193144" y="3411218"/>
              <a:ext cx="144710" cy="78682"/>
            </a:xfrm>
            <a:custGeom>
              <a:rect b="b" l="l" r="r" t="t"/>
              <a:pathLst>
                <a:path extrusionOk="0" h="2487" w="4574">
                  <a:moveTo>
                    <a:pt x="560" y="0"/>
                  </a:moveTo>
                  <a:cubicBezTo>
                    <a:pt x="255" y="0"/>
                    <a:pt x="1" y="248"/>
                    <a:pt x="1" y="560"/>
                  </a:cubicBezTo>
                  <a:lnTo>
                    <a:pt x="1" y="1927"/>
                  </a:lnTo>
                  <a:cubicBezTo>
                    <a:pt x="1" y="2239"/>
                    <a:pt x="249" y="2487"/>
                    <a:pt x="560" y="2487"/>
                  </a:cubicBezTo>
                  <a:lnTo>
                    <a:pt x="4014" y="2487"/>
                  </a:lnTo>
                  <a:cubicBezTo>
                    <a:pt x="4325" y="2487"/>
                    <a:pt x="4573" y="2239"/>
                    <a:pt x="4573" y="1927"/>
                  </a:cubicBezTo>
                  <a:lnTo>
                    <a:pt x="4573" y="560"/>
                  </a:lnTo>
                  <a:cubicBezTo>
                    <a:pt x="4573" y="248"/>
                    <a:pt x="4325" y="0"/>
                    <a:pt x="401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75"/>
            <p:cNvSpPr/>
            <p:nvPr/>
          </p:nvSpPr>
          <p:spPr>
            <a:xfrm>
              <a:off x="3237404" y="3470979"/>
              <a:ext cx="300873" cy="216527"/>
            </a:xfrm>
            <a:custGeom>
              <a:rect b="b" l="l" r="r" t="t"/>
              <a:pathLst>
                <a:path extrusionOk="0" h="6844" w="9510">
                  <a:moveTo>
                    <a:pt x="1871" y="0"/>
                  </a:moveTo>
                  <a:cubicBezTo>
                    <a:pt x="840" y="0"/>
                    <a:pt x="1" y="840"/>
                    <a:pt x="1" y="1870"/>
                  </a:cubicBezTo>
                  <a:lnTo>
                    <a:pt x="1" y="4974"/>
                  </a:lnTo>
                  <a:cubicBezTo>
                    <a:pt x="1" y="6004"/>
                    <a:pt x="834" y="6844"/>
                    <a:pt x="1871" y="6844"/>
                  </a:cubicBezTo>
                  <a:cubicBezTo>
                    <a:pt x="2901" y="6844"/>
                    <a:pt x="3741" y="6004"/>
                    <a:pt x="3741" y="4974"/>
                  </a:cubicBezTo>
                  <a:lnTo>
                    <a:pt x="3741" y="4897"/>
                  </a:lnTo>
                  <a:cubicBezTo>
                    <a:pt x="3741" y="4338"/>
                    <a:pt x="4192" y="3886"/>
                    <a:pt x="4752" y="3886"/>
                  </a:cubicBezTo>
                  <a:cubicBezTo>
                    <a:pt x="5311" y="3886"/>
                    <a:pt x="5769" y="4338"/>
                    <a:pt x="5769" y="4897"/>
                  </a:cubicBezTo>
                  <a:lnTo>
                    <a:pt x="5769" y="4974"/>
                  </a:lnTo>
                  <a:cubicBezTo>
                    <a:pt x="5769" y="6004"/>
                    <a:pt x="6603" y="6844"/>
                    <a:pt x="7639" y="6844"/>
                  </a:cubicBezTo>
                  <a:cubicBezTo>
                    <a:pt x="8670" y="6844"/>
                    <a:pt x="9509" y="6004"/>
                    <a:pt x="9509" y="4974"/>
                  </a:cubicBezTo>
                  <a:lnTo>
                    <a:pt x="9509" y="1870"/>
                  </a:lnTo>
                  <a:cubicBezTo>
                    <a:pt x="9509" y="840"/>
                    <a:pt x="8670" y="0"/>
                    <a:pt x="7639" y="0"/>
                  </a:cubicBezTo>
                  <a:cubicBezTo>
                    <a:pt x="7111" y="0"/>
                    <a:pt x="6641" y="216"/>
                    <a:pt x="6297" y="566"/>
                  </a:cubicBezTo>
                  <a:lnTo>
                    <a:pt x="3206" y="566"/>
                  </a:lnTo>
                  <a:cubicBezTo>
                    <a:pt x="2869" y="216"/>
                    <a:pt x="2392" y="0"/>
                    <a:pt x="1871"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75"/>
            <p:cNvSpPr/>
            <p:nvPr/>
          </p:nvSpPr>
          <p:spPr>
            <a:xfrm>
              <a:off x="3253096" y="3506381"/>
              <a:ext cx="87984" cy="87762"/>
            </a:xfrm>
            <a:custGeom>
              <a:rect b="b" l="l" r="r" t="t"/>
              <a:pathLst>
                <a:path extrusionOk="0" h="2774" w="2781">
                  <a:moveTo>
                    <a:pt x="1387" y="1"/>
                  </a:moveTo>
                  <a:cubicBezTo>
                    <a:pt x="1095" y="1"/>
                    <a:pt x="860" y="236"/>
                    <a:pt x="860" y="528"/>
                  </a:cubicBezTo>
                  <a:lnTo>
                    <a:pt x="860" y="859"/>
                  </a:lnTo>
                  <a:lnTo>
                    <a:pt x="535" y="859"/>
                  </a:lnTo>
                  <a:cubicBezTo>
                    <a:pt x="236" y="859"/>
                    <a:pt x="1" y="1094"/>
                    <a:pt x="1" y="1387"/>
                  </a:cubicBezTo>
                  <a:cubicBezTo>
                    <a:pt x="1" y="1680"/>
                    <a:pt x="243" y="1915"/>
                    <a:pt x="535" y="1915"/>
                  </a:cubicBezTo>
                  <a:lnTo>
                    <a:pt x="860" y="1915"/>
                  </a:lnTo>
                  <a:lnTo>
                    <a:pt x="860" y="2246"/>
                  </a:lnTo>
                  <a:cubicBezTo>
                    <a:pt x="860" y="2538"/>
                    <a:pt x="1095" y="2773"/>
                    <a:pt x="1387" y="2773"/>
                  </a:cubicBezTo>
                  <a:cubicBezTo>
                    <a:pt x="1686" y="2773"/>
                    <a:pt x="1922" y="2538"/>
                    <a:pt x="1922" y="2246"/>
                  </a:cubicBezTo>
                  <a:lnTo>
                    <a:pt x="1922" y="1915"/>
                  </a:lnTo>
                  <a:lnTo>
                    <a:pt x="2246" y="1915"/>
                  </a:lnTo>
                  <a:cubicBezTo>
                    <a:pt x="2539" y="1915"/>
                    <a:pt x="2780" y="1680"/>
                    <a:pt x="2780" y="1387"/>
                  </a:cubicBezTo>
                  <a:cubicBezTo>
                    <a:pt x="2780" y="1094"/>
                    <a:pt x="2539" y="859"/>
                    <a:pt x="2246" y="859"/>
                  </a:cubicBezTo>
                  <a:lnTo>
                    <a:pt x="1922" y="859"/>
                  </a:lnTo>
                  <a:lnTo>
                    <a:pt x="1922" y="528"/>
                  </a:lnTo>
                  <a:cubicBezTo>
                    <a:pt x="1922" y="236"/>
                    <a:pt x="1680" y="1"/>
                    <a:pt x="1387"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75"/>
            <p:cNvSpPr/>
            <p:nvPr/>
          </p:nvSpPr>
          <p:spPr>
            <a:xfrm>
              <a:off x="3444657" y="3516631"/>
              <a:ext cx="34453" cy="34643"/>
            </a:xfrm>
            <a:custGeom>
              <a:rect b="b" l="l" r="r" t="t"/>
              <a:pathLst>
                <a:path extrusionOk="0" h="1095" w="1089">
                  <a:moveTo>
                    <a:pt x="541" y="1"/>
                  </a:moveTo>
                  <a:cubicBezTo>
                    <a:pt x="242" y="1"/>
                    <a:pt x="1" y="249"/>
                    <a:pt x="1" y="548"/>
                  </a:cubicBezTo>
                  <a:cubicBezTo>
                    <a:pt x="1" y="847"/>
                    <a:pt x="242" y="1095"/>
                    <a:pt x="541" y="1095"/>
                  </a:cubicBezTo>
                  <a:cubicBezTo>
                    <a:pt x="847" y="1095"/>
                    <a:pt x="1088" y="847"/>
                    <a:pt x="1088" y="548"/>
                  </a:cubicBezTo>
                  <a:cubicBezTo>
                    <a:pt x="1088" y="249"/>
                    <a:pt x="847" y="1"/>
                    <a:pt x="541"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75"/>
            <p:cNvSpPr/>
            <p:nvPr/>
          </p:nvSpPr>
          <p:spPr>
            <a:xfrm>
              <a:off x="3481483" y="3553456"/>
              <a:ext cx="34453" cy="34643"/>
            </a:xfrm>
            <a:custGeom>
              <a:rect b="b" l="l" r="r" t="t"/>
              <a:pathLst>
                <a:path extrusionOk="0" h="1095" w="1089">
                  <a:moveTo>
                    <a:pt x="548" y="1"/>
                  </a:moveTo>
                  <a:cubicBezTo>
                    <a:pt x="242" y="1"/>
                    <a:pt x="1" y="249"/>
                    <a:pt x="1" y="548"/>
                  </a:cubicBezTo>
                  <a:cubicBezTo>
                    <a:pt x="1" y="847"/>
                    <a:pt x="242" y="1095"/>
                    <a:pt x="548" y="1095"/>
                  </a:cubicBezTo>
                  <a:cubicBezTo>
                    <a:pt x="846" y="1095"/>
                    <a:pt x="1088" y="847"/>
                    <a:pt x="1088" y="548"/>
                  </a:cubicBezTo>
                  <a:cubicBezTo>
                    <a:pt x="1088" y="249"/>
                    <a:pt x="846" y="1"/>
                    <a:pt x="548"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75"/>
            <p:cNvSpPr/>
            <p:nvPr/>
          </p:nvSpPr>
          <p:spPr>
            <a:xfrm>
              <a:off x="3366388" y="3535961"/>
              <a:ext cx="42900" cy="17938"/>
            </a:xfrm>
            <a:custGeom>
              <a:rect b="b" l="l" r="r" t="t"/>
              <a:pathLst>
                <a:path extrusionOk="0" h="567" w="1356">
                  <a:moveTo>
                    <a:pt x="280" y="0"/>
                  </a:moveTo>
                  <a:cubicBezTo>
                    <a:pt x="128" y="0"/>
                    <a:pt x="1" y="128"/>
                    <a:pt x="1" y="287"/>
                  </a:cubicBezTo>
                  <a:cubicBezTo>
                    <a:pt x="1" y="439"/>
                    <a:pt x="128" y="566"/>
                    <a:pt x="280" y="566"/>
                  </a:cubicBezTo>
                  <a:lnTo>
                    <a:pt x="1069" y="566"/>
                  </a:lnTo>
                  <a:cubicBezTo>
                    <a:pt x="1228" y="566"/>
                    <a:pt x="1355" y="439"/>
                    <a:pt x="1355" y="287"/>
                  </a:cubicBezTo>
                  <a:cubicBezTo>
                    <a:pt x="1355" y="128"/>
                    <a:pt x="1228" y="0"/>
                    <a:pt x="1069"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75"/>
            <p:cNvSpPr/>
            <p:nvPr/>
          </p:nvSpPr>
          <p:spPr>
            <a:xfrm>
              <a:off x="3260151" y="3328899"/>
              <a:ext cx="26386" cy="37680"/>
            </a:xfrm>
            <a:custGeom>
              <a:rect b="b" l="l" r="r" t="t"/>
              <a:pathLst>
                <a:path extrusionOk="0" h="1191" w="834">
                  <a:moveTo>
                    <a:pt x="242" y="1"/>
                  </a:moveTo>
                  <a:cubicBezTo>
                    <a:pt x="109" y="1"/>
                    <a:pt x="1" y="103"/>
                    <a:pt x="1" y="236"/>
                  </a:cubicBezTo>
                  <a:lnTo>
                    <a:pt x="1" y="949"/>
                  </a:lnTo>
                  <a:cubicBezTo>
                    <a:pt x="1" y="1082"/>
                    <a:pt x="109" y="1190"/>
                    <a:pt x="242" y="1190"/>
                  </a:cubicBezTo>
                  <a:lnTo>
                    <a:pt x="598" y="1190"/>
                  </a:lnTo>
                  <a:cubicBezTo>
                    <a:pt x="732" y="1190"/>
                    <a:pt x="834" y="1082"/>
                    <a:pt x="834" y="949"/>
                  </a:cubicBezTo>
                  <a:lnTo>
                    <a:pt x="834" y="236"/>
                  </a:lnTo>
                  <a:cubicBezTo>
                    <a:pt x="834" y="109"/>
                    <a:pt x="732" y="1"/>
                    <a:pt x="598"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15" name="Google Shape;2515;p75"/>
          <p:cNvGrpSpPr/>
          <p:nvPr/>
        </p:nvGrpSpPr>
        <p:grpSpPr>
          <a:xfrm rot="8232187">
            <a:off x="742244" y="3305799"/>
            <a:ext cx="820829" cy="1367746"/>
            <a:chOff x="7180000" y="457770"/>
            <a:chExt cx="920099" cy="1533529"/>
          </a:xfrm>
        </p:grpSpPr>
        <p:sp>
          <p:nvSpPr>
            <p:cNvPr id="2516" name="Google Shape;2516;p75"/>
            <p:cNvSpPr/>
            <p:nvPr/>
          </p:nvSpPr>
          <p:spPr>
            <a:xfrm rot="-5400000">
              <a:off x="7793431" y="1684631"/>
              <a:ext cx="306668" cy="306668"/>
            </a:xfrm>
            <a:custGeom>
              <a:rect b="b" l="l" r="r" t="t"/>
              <a:pathLst>
                <a:path extrusionOk="0" h="6558" w="6558">
                  <a:moveTo>
                    <a:pt x="1124" y="0"/>
                  </a:moveTo>
                  <a:cubicBezTo>
                    <a:pt x="503" y="0"/>
                    <a:pt x="0" y="503"/>
                    <a:pt x="0" y="1124"/>
                  </a:cubicBezTo>
                  <a:lnTo>
                    <a:pt x="0" y="5434"/>
                  </a:lnTo>
                  <a:cubicBezTo>
                    <a:pt x="0" y="6055"/>
                    <a:pt x="503" y="6558"/>
                    <a:pt x="1124" y="6558"/>
                  </a:cubicBezTo>
                  <a:lnTo>
                    <a:pt x="5434" y="6558"/>
                  </a:lnTo>
                  <a:cubicBezTo>
                    <a:pt x="6055" y="6558"/>
                    <a:pt x="6557" y="6055"/>
                    <a:pt x="6557" y="5434"/>
                  </a:cubicBezTo>
                  <a:lnTo>
                    <a:pt x="6557" y="1124"/>
                  </a:lnTo>
                  <a:cubicBezTo>
                    <a:pt x="6557"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7" name="Google Shape;2517;p75"/>
            <p:cNvSpPr/>
            <p:nvPr/>
          </p:nvSpPr>
          <p:spPr>
            <a:xfrm rot="-5400000">
              <a:off x="7793361" y="1377939"/>
              <a:ext cx="306809" cy="306668"/>
            </a:xfrm>
            <a:custGeom>
              <a:rect b="b" l="l" r="r" t="t"/>
              <a:pathLst>
                <a:path extrusionOk="0" h="6558" w="6561">
                  <a:moveTo>
                    <a:pt x="1127" y="0"/>
                  </a:moveTo>
                  <a:cubicBezTo>
                    <a:pt x="506" y="0"/>
                    <a:pt x="0" y="503"/>
                    <a:pt x="0" y="1124"/>
                  </a:cubicBezTo>
                  <a:lnTo>
                    <a:pt x="0" y="5434"/>
                  </a:lnTo>
                  <a:cubicBezTo>
                    <a:pt x="0" y="6055"/>
                    <a:pt x="503" y="6558"/>
                    <a:pt x="1127" y="6558"/>
                  </a:cubicBezTo>
                  <a:lnTo>
                    <a:pt x="5434" y="6558"/>
                  </a:lnTo>
                  <a:cubicBezTo>
                    <a:pt x="6055" y="6558"/>
                    <a:pt x="6561" y="6055"/>
                    <a:pt x="6561" y="5434"/>
                  </a:cubicBezTo>
                  <a:lnTo>
                    <a:pt x="6561" y="1124"/>
                  </a:lnTo>
                  <a:cubicBezTo>
                    <a:pt x="6558"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8" name="Google Shape;2518;p75"/>
            <p:cNvSpPr/>
            <p:nvPr/>
          </p:nvSpPr>
          <p:spPr>
            <a:xfrm rot="-5400000">
              <a:off x="7486739" y="1377939"/>
              <a:ext cx="306809" cy="306668"/>
            </a:xfrm>
            <a:custGeom>
              <a:rect b="b" l="l" r="r" t="t"/>
              <a:pathLst>
                <a:path extrusionOk="0" h="6558" w="6561">
                  <a:moveTo>
                    <a:pt x="1127" y="0"/>
                  </a:moveTo>
                  <a:cubicBezTo>
                    <a:pt x="506" y="0"/>
                    <a:pt x="0" y="503"/>
                    <a:pt x="0" y="1124"/>
                  </a:cubicBezTo>
                  <a:lnTo>
                    <a:pt x="0" y="5434"/>
                  </a:lnTo>
                  <a:cubicBezTo>
                    <a:pt x="0" y="6055"/>
                    <a:pt x="503" y="6557"/>
                    <a:pt x="1127" y="6557"/>
                  </a:cubicBezTo>
                  <a:lnTo>
                    <a:pt x="5434" y="6557"/>
                  </a:lnTo>
                  <a:cubicBezTo>
                    <a:pt x="6055" y="6557"/>
                    <a:pt x="6561" y="6055"/>
                    <a:pt x="6561" y="5434"/>
                  </a:cubicBezTo>
                  <a:lnTo>
                    <a:pt x="6561" y="1124"/>
                  </a:lnTo>
                  <a:cubicBezTo>
                    <a:pt x="6558" y="503"/>
                    <a:pt x="6055"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9" name="Google Shape;2519;p75"/>
            <p:cNvSpPr/>
            <p:nvPr/>
          </p:nvSpPr>
          <p:spPr>
            <a:xfrm rot="-5400000">
              <a:off x="7793408" y="1071224"/>
              <a:ext cx="306715" cy="306668"/>
            </a:xfrm>
            <a:custGeom>
              <a:rect b="b" l="l" r="r" t="t"/>
              <a:pathLst>
                <a:path extrusionOk="0" h="6558" w="6559">
                  <a:moveTo>
                    <a:pt x="1125" y="0"/>
                  </a:moveTo>
                  <a:cubicBezTo>
                    <a:pt x="504" y="0"/>
                    <a:pt x="1" y="503"/>
                    <a:pt x="1" y="1124"/>
                  </a:cubicBezTo>
                  <a:lnTo>
                    <a:pt x="1" y="5434"/>
                  </a:lnTo>
                  <a:cubicBezTo>
                    <a:pt x="1" y="6055"/>
                    <a:pt x="504" y="6558"/>
                    <a:pt x="1125" y="6558"/>
                  </a:cubicBezTo>
                  <a:lnTo>
                    <a:pt x="5434" y="6558"/>
                  </a:lnTo>
                  <a:cubicBezTo>
                    <a:pt x="6056" y="6558"/>
                    <a:pt x="6558" y="6055"/>
                    <a:pt x="6558" y="5434"/>
                  </a:cubicBezTo>
                  <a:lnTo>
                    <a:pt x="6558" y="1124"/>
                  </a:lnTo>
                  <a:cubicBezTo>
                    <a:pt x="6558" y="503"/>
                    <a:pt x="6056" y="0"/>
                    <a:pt x="5434"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75"/>
            <p:cNvSpPr/>
            <p:nvPr/>
          </p:nvSpPr>
          <p:spPr>
            <a:xfrm rot="-5400000">
              <a:off x="7793431" y="764579"/>
              <a:ext cx="306668" cy="306668"/>
            </a:xfrm>
            <a:custGeom>
              <a:rect b="b" l="l" r="r" t="t"/>
              <a:pathLst>
                <a:path extrusionOk="0" h="6558" w="6558">
                  <a:moveTo>
                    <a:pt x="1124" y="0"/>
                  </a:moveTo>
                  <a:cubicBezTo>
                    <a:pt x="503" y="0"/>
                    <a:pt x="0" y="503"/>
                    <a:pt x="0" y="1124"/>
                  </a:cubicBezTo>
                  <a:lnTo>
                    <a:pt x="0" y="5434"/>
                  </a:lnTo>
                  <a:cubicBezTo>
                    <a:pt x="0" y="6055"/>
                    <a:pt x="503" y="6558"/>
                    <a:pt x="1124" y="6558"/>
                  </a:cubicBezTo>
                  <a:lnTo>
                    <a:pt x="5434" y="6558"/>
                  </a:lnTo>
                  <a:cubicBezTo>
                    <a:pt x="6055" y="6558"/>
                    <a:pt x="6558" y="6055"/>
                    <a:pt x="6558" y="5434"/>
                  </a:cubicBezTo>
                  <a:lnTo>
                    <a:pt x="6558"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75"/>
            <p:cNvSpPr/>
            <p:nvPr/>
          </p:nvSpPr>
          <p:spPr>
            <a:xfrm rot="-5400000">
              <a:off x="7793337" y="457863"/>
              <a:ext cx="306856" cy="306668"/>
            </a:xfrm>
            <a:custGeom>
              <a:rect b="b" l="l" r="r" t="t"/>
              <a:pathLst>
                <a:path extrusionOk="0" h="6558" w="6562">
                  <a:moveTo>
                    <a:pt x="1128" y="0"/>
                  </a:moveTo>
                  <a:cubicBezTo>
                    <a:pt x="507" y="0"/>
                    <a:pt x="1" y="503"/>
                    <a:pt x="1" y="1124"/>
                  </a:cubicBezTo>
                  <a:lnTo>
                    <a:pt x="1" y="5434"/>
                  </a:lnTo>
                  <a:cubicBezTo>
                    <a:pt x="1" y="6055"/>
                    <a:pt x="503" y="6558"/>
                    <a:pt x="1128" y="6558"/>
                  </a:cubicBezTo>
                  <a:lnTo>
                    <a:pt x="5434" y="6558"/>
                  </a:lnTo>
                  <a:cubicBezTo>
                    <a:pt x="6055" y="6558"/>
                    <a:pt x="6561" y="6055"/>
                    <a:pt x="6561" y="5434"/>
                  </a:cubicBezTo>
                  <a:lnTo>
                    <a:pt x="6561"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75"/>
            <p:cNvSpPr/>
            <p:nvPr/>
          </p:nvSpPr>
          <p:spPr>
            <a:xfrm rot="-5400000">
              <a:off x="7486716" y="457863"/>
              <a:ext cx="306856" cy="306668"/>
            </a:xfrm>
            <a:custGeom>
              <a:rect b="b" l="l" r="r" t="t"/>
              <a:pathLst>
                <a:path extrusionOk="0" h="6558" w="6562">
                  <a:moveTo>
                    <a:pt x="1128" y="0"/>
                  </a:moveTo>
                  <a:cubicBezTo>
                    <a:pt x="507" y="0"/>
                    <a:pt x="1" y="503"/>
                    <a:pt x="1" y="1124"/>
                  </a:cubicBezTo>
                  <a:lnTo>
                    <a:pt x="1" y="5434"/>
                  </a:lnTo>
                  <a:cubicBezTo>
                    <a:pt x="1" y="6055"/>
                    <a:pt x="503" y="6557"/>
                    <a:pt x="1128" y="6557"/>
                  </a:cubicBezTo>
                  <a:lnTo>
                    <a:pt x="5434" y="6557"/>
                  </a:lnTo>
                  <a:cubicBezTo>
                    <a:pt x="6055" y="6557"/>
                    <a:pt x="6561" y="6055"/>
                    <a:pt x="6561" y="5434"/>
                  </a:cubicBezTo>
                  <a:lnTo>
                    <a:pt x="6561" y="1124"/>
                  </a:lnTo>
                  <a:cubicBezTo>
                    <a:pt x="6558" y="503"/>
                    <a:pt x="6055" y="0"/>
                    <a:pt x="543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75"/>
            <p:cNvSpPr/>
            <p:nvPr/>
          </p:nvSpPr>
          <p:spPr>
            <a:xfrm rot="-5400000">
              <a:off x="7180000" y="457770"/>
              <a:ext cx="306856" cy="306856"/>
            </a:xfrm>
            <a:custGeom>
              <a:rect b="b" l="l" r="r" t="t"/>
              <a:pathLst>
                <a:path extrusionOk="0" h="6562" w="6562">
                  <a:moveTo>
                    <a:pt x="1128" y="1"/>
                  </a:moveTo>
                  <a:cubicBezTo>
                    <a:pt x="507" y="1"/>
                    <a:pt x="1" y="506"/>
                    <a:pt x="1" y="1128"/>
                  </a:cubicBezTo>
                  <a:lnTo>
                    <a:pt x="1" y="5434"/>
                  </a:lnTo>
                  <a:cubicBezTo>
                    <a:pt x="1" y="6055"/>
                    <a:pt x="503" y="6561"/>
                    <a:pt x="1128" y="6561"/>
                  </a:cubicBezTo>
                  <a:lnTo>
                    <a:pt x="5434" y="6561"/>
                  </a:lnTo>
                  <a:cubicBezTo>
                    <a:pt x="6055" y="6561"/>
                    <a:pt x="6561" y="6055"/>
                    <a:pt x="6561" y="5434"/>
                  </a:cubicBezTo>
                  <a:lnTo>
                    <a:pt x="6561" y="1128"/>
                  </a:lnTo>
                  <a:cubicBezTo>
                    <a:pt x="6558" y="506"/>
                    <a:pt x="6055" y="1"/>
                    <a:pt x="5434"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24" name="Google Shape;2524;p75"/>
          <p:cNvGrpSpPr/>
          <p:nvPr/>
        </p:nvGrpSpPr>
        <p:grpSpPr>
          <a:xfrm rot="878299">
            <a:off x="1692448" y="1847624"/>
            <a:ext cx="1010559" cy="746303"/>
            <a:chOff x="7234881" y="2776206"/>
            <a:chExt cx="377119" cy="278504"/>
          </a:xfrm>
        </p:grpSpPr>
        <p:sp>
          <p:nvSpPr>
            <p:cNvPr id="2525" name="Google Shape;2525;p75"/>
            <p:cNvSpPr/>
            <p:nvPr/>
          </p:nvSpPr>
          <p:spPr>
            <a:xfrm>
              <a:off x="7290435" y="2776206"/>
              <a:ext cx="79505" cy="32618"/>
            </a:xfrm>
            <a:custGeom>
              <a:rect b="b" l="l" r="r" t="t"/>
              <a:pathLst>
                <a:path extrusionOk="0" h="1031" w="2513">
                  <a:moveTo>
                    <a:pt x="401" y="0"/>
                  </a:moveTo>
                  <a:cubicBezTo>
                    <a:pt x="184" y="0"/>
                    <a:pt x="0" y="178"/>
                    <a:pt x="0" y="401"/>
                  </a:cubicBezTo>
                  <a:lnTo>
                    <a:pt x="0" y="1030"/>
                  </a:lnTo>
                  <a:lnTo>
                    <a:pt x="2512" y="1030"/>
                  </a:lnTo>
                  <a:lnTo>
                    <a:pt x="2512" y="401"/>
                  </a:lnTo>
                  <a:cubicBezTo>
                    <a:pt x="2512" y="178"/>
                    <a:pt x="2334" y="0"/>
                    <a:pt x="211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6" name="Google Shape;2526;p75"/>
            <p:cNvSpPr/>
            <p:nvPr/>
          </p:nvSpPr>
          <p:spPr>
            <a:xfrm>
              <a:off x="7476934" y="2776206"/>
              <a:ext cx="79505" cy="32618"/>
            </a:xfrm>
            <a:custGeom>
              <a:rect b="b" l="l" r="r" t="t"/>
              <a:pathLst>
                <a:path extrusionOk="0" h="1031" w="2513">
                  <a:moveTo>
                    <a:pt x="401" y="0"/>
                  </a:moveTo>
                  <a:cubicBezTo>
                    <a:pt x="179" y="0"/>
                    <a:pt x="1" y="178"/>
                    <a:pt x="1" y="401"/>
                  </a:cubicBezTo>
                  <a:lnTo>
                    <a:pt x="1" y="1030"/>
                  </a:lnTo>
                  <a:lnTo>
                    <a:pt x="2513" y="1030"/>
                  </a:lnTo>
                  <a:lnTo>
                    <a:pt x="2513" y="401"/>
                  </a:lnTo>
                  <a:cubicBezTo>
                    <a:pt x="2513" y="178"/>
                    <a:pt x="2335" y="0"/>
                    <a:pt x="211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7" name="Google Shape;2527;p75"/>
            <p:cNvSpPr/>
            <p:nvPr/>
          </p:nvSpPr>
          <p:spPr>
            <a:xfrm>
              <a:off x="7234881" y="2798921"/>
              <a:ext cx="377119" cy="255789"/>
            </a:xfrm>
            <a:custGeom>
              <a:rect b="b" l="l" r="r" t="t"/>
              <a:pathLst>
                <a:path extrusionOk="0" h="8085" w="11920">
                  <a:moveTo>
                    <a:pt x="1724" y="1"/>
                  </a:moveTo>
                  <a:cubicBezTo>
                    <a:pt x="770" y="1"/>
                    <a:pt x="1" y="770"/>
                    <a:pt x="1" y="1718"/>
                  </a:cubicBezTo>
                  <a:lnTo>
                    <a:pt x="1" y="6367"/>
                  </a:lnTo>
                  <a:cubicBezTo>
                    <a:pt x="1" y="7315"/>
                    <a:pt x="770" y="8084"/>
                    <a:pt x="1724" y="8084"/>
                  </a:cubicBezTo>
                  <a:lnTo>
                    <a:pt x="10202" y="8084"/>
                  </a:lnTo>
                  <a:cubicBezTo>
                    <a:pt x="11150" y="8084"/>
                    <a:pt x="11919" y="7315"/>
                    <a:pt x="11919" y="6367"/>
                  </a:cubicBezTo>
                  <a:lnTo>
                    <a:pt x="11919" y="1718"/>
                  </a:lnTo>
                  <a:cubicBezTo>
                    <a:pt x="11919" y="770"/>
                    <a:pt x="11150" y="1"/>
                    <a:pt x="10202" y="1"/>
                  </a:cubicBezTo>
                  <a:close/>
                </a:path>
              </a:pathLst>
            </a:custGeom>
            <a:solidFill>
              <a:srgbClr val="F6F9F9"/>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8" name="Google Shape;2528;p75"/>
            <p:cNvSpPr/>
            <p:nvPr/>
          </p:nvSpPr>
          <p:spPr>
            <a:xfrm>
              <a:off x="7249370" y="2885448"/>
              <a:ext cx="80929" cy="80929"/>
            </a:xfrm>
            <a:custGeom>
              <a:rect b="b" l="l" r="r" t="t"/>
              <a:pathLst>
                <a:path extrusionOk="0" h="2558" w="2558">
                  <a:moveTo>
                    <a:pt x="1279" y="1"/>
                  </a:moveTo>
                  <a:cubicBezTo>
                    <a:pt x="1005" y="1"/>
                    <a:pt x="789" y="223"/>
                    <a:pt x="789" y="490"/>
                  </a:cubicBezTo>
                  <a:lnTo>
                    <a:pt x="789" y="789"/>
                  </a:lnTo>
                  <a:lnTo>
                    <a:pt x="484" y="789"/>
                  </a:lnTo>
                  <a:cubicBezTo>
                    <a:pt x="217" y="789"/>
                    <a:pt x="1" y="1012"/>
                    <a:pt x="1" y="1279"/>
                  </a:cubicBezTo>
                  <a:cubicBezTo>
                    <a:pt x="1" y="1552"/>
                    <a:pt x="217" y="1769"/>
                    <a:pt x="484" y="1769"/>
                  </a:cubicBezTo>
                  <a:lnTo>
                    <a:pt x="789" y="1769"/>
                  </a:lnTo>
                  <a:lnTo>
                    <a:pt x="789" y="2068"/>
                  </a:lnTo>
                  <a:cubicBezTo>
                    <a:pt x="789" y="2341"/>
                    <a:pt x="1005" y="2557"/>
                    <a:pt x="1279" y="2557"/>
                  </a:cubicBezTo>
                  <a:cubicBezTo>
                    <a:pt x="1546" y="2557"/>
                    <a:pt x="1769" y="2341"/>
                    <a:pt x="1769" y="2068"/>
                  </a:cubicBezTo>
                  <a:lnTo>
                    <a:pt x="1769" y="1769"/>
                  </a:lnTo>
                  <a:lnTo>
                    <a:pt x="2068" y="1769"/>
                  </a:lnTo>
                  <a:cubicBezTo>
                    <a:pt x="2335" y="1769"/>
                    <a:pt x="2557" y="1552"/>
                    <a:pt x="2557" y="1279"/>
                  </a:cubicBezTo>
                  <a:cubicBezTo>
                    <a:pt x="2557" y="1012"/>
                    <a:pt x="2335" y="789"/>
                    <a:pt x="2068" y="789"/>
                  </a:cubicBezTo>
                  <a:lnTo>
                    <a:pt x="1769" y="789"/>
                  </a:lnTo>
                  <a:lnTo>
                    <a:pt x="1769" y="490"/>
                  </a:lnTo>
                  <a:cubicBezTo>
                    <a:pt x="1769" y="223"/>
                    <a:pt x="1546" y="1"/>
                    <a:pt x="1279"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9" name="Google Shape;2529;p75"/>
            <p:cNvSpPr/>
            <p:nvPr/>
          </p:nvSpPr>
          <p:spPr>
            <a:xfrm>
              <a:off x="7518790" y="2887473"/>
              <a:ext cx="39484" cy="39452"/>
            </a:xfrm>
            <a:custGeom>
              <a:rect b="b" l="l" r="r" t="t"/>
              <a:pathLst>
                <a:path extrusionOk="0" h="1247" w="1248">
                  <a:moveTo>
                    <a:pt x="624" y="0"/>
                  </a:moveTo>
                  <a:cubicBezTo>
                    <a:pt x="280" y="0"/>
                    <a:pt x="1" y="280"/>
                    <a:pt x="1" y="623"/>
                  </a:cubicBezTo>
                  <a:cubicBezTo>
                    <a:pt x="1" y="967"/>
                    <a:pt x="280" y="1247"/>
                    <a:pt x="624" y="1247"/>
                  </a:cubicBezTo>
                  <a:cubicBezTo>
                    <a:pt x="967" y="1247"/>
                    <a:pt x="1247" y="967"/>
                    <a:pt x="1247" y="623"/>
                  </a:cubicBezTo>
                  <a:cubicBezTo>
                    <a:pt x="1247" y="280"/>
                    <a:pt x="967" y="0"/>
                    <a:pt x="62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0" name="Google Shape;2530;p75"/>
            <p:cNvSpPr/>
            <p:nvPr/>
          </p:nvSpPr>
          <p:spPr>
            <a:xfrm>
              <a:off x="7556216" y="2925089"/>
              <a:ext cx="39484" cy="39262"/>
            </a:xfrm>
            <a:custGeom>
              <a:rect b="b" l="l" r="r" t="t"/>
              <a:pathLst>
                <a:path extrusionOk="0" h="1241" w="1248">
                  <a:moveTo>
                    <a:pt x="624" y="0"/>
                  </a:moveTo>
                  <a:cubicBezTo>
                    <a:pt x="280" y="0"/>
                    <a:pt x="1" y="274"/>
                    <a:pt x="1" y="617"/>
                  </a:cubicBezTo>
                  <a:cubicBezTo>
                    <a:pt x="1" y="961"/>
                    <a:pt x="280" y="1241"/>
                    <a:pt x="624" y="1241"/>
                  </a:cubicBezTo>
                  <a:cubicBezTo>
                    <a:pt x="967" y="1241"/>
                    <a:pt x="1247" y="961"/>
                    <a:pt x="1247" y="617"/>
                  </a:cubicBezTo>
                  <a:cubicBezTo>
                    <a:pt x="1247" y="274"/>
                    <a:pt x="967" y="0"/>
                    <a:pt x="62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1" name="Google Shape;2531;p75"/>
            <p:cNvSpPr/>
            <p:nvPr/>
          </p:nvSpPr>
          <p:spPr>
            <a:xfrm>
              <a:off x="7346369" y="2821668"/>
              <a:ext cx="154359" cy="205074"/>
            </a:xfrm>
            <a:custGeom>
              <a:rect b="b" l="l" r="r" t="t"/>
              <a:pathLst>
                <a:path extrusionOk="0" h="6482" w="4879">
                  <a:moveTo>
                    <a:pt x="827" y="0"/>
                  </a:moveTo>
                  <a:cubicBezTo>
                    <a:pt x="369" y="0"/>
                    <a:pt x="0" y="369"/>
                    <a:pt x="0" y="827"/>
                  </a:cubicBezTo>
                  <a:lnTo>
                    <a:pt x="0" y="5654"/>
                  </a:lnTo>
                  <a:cubicBezTo>
                    <a:pt x="0" y="6112"/>
                    <a:pt x="369" y="6481"/>
                    <a:pt x="827" y="6481"/>
                  </a:cubicBezTo>
                  <a:lnTo>
                    <a:pt x="4051" y="6481"/>
                  </a:lnTo>
                  <a:cubicBezTo>
                    <a:pt x="4509" y="6481"/>
                    <a:pt x="4878" y="6112"/>
                    <a:pt x="4878" y="5654"/>
                  </a:cubicBezTo>
                  <a:lnTo>
                    <a:pt x="4878" y="827"/>
                  </a:lnTo>
                  <a:cubicBezTo>
                    <a:pt x="4878" y="369"/>
                    <a:pt x="4509" y="0"/>
                    <a:pt x="4051"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32" name="Google Shape;2532;p75"/>
          <p:cNvGrpSpPr/>
          <p:nvPr/>
        </p:nvGrpSpPr>
        <p:grpSpPr>
          <a:xfrm rot="2545116">
            <a:off x="1617433" y="691345"/>
            <a:ext cx="382454" cy="637484"/>
            <a:chOff x="3834143" y="4115408"/>
            <a:chExt cx="382421" cy="637429"/>
          </a:xfrm>
        </p:grpSpPr>
        <p:sp>
          <p:nvSpPr>
            <p:cNvPr id="2533" name="Google Shape;2533;p75"/>
            <p:cNvSpPr/>
            <p:nvPr/>
          </p:nvSpPr>
          <p:spPr>
            <a:xfrm>
              <a:off x="3834143" y="4115408"/>
              <a:ext cx="382421" cy="637429"/>
            </a:xfrm>
            <a:custGeom>
              <a:rect b="b" l="l" r="r" t="t"/>
              <a:pathLst>
                <a:path extrusionOk="0" h="10596" w="6357">
                  <a:moveTo>
                    <a:pt x="456" y="1"/>
                  </a:moveTo>
                  <a:cubicBezTo>
                    <a:pt x="206" y="1"/>
                    <a:pt x="1" y="206"/>
                    <a:pt x="1" y="456"/>
                  </a:cubicBezTo>
                  <a:lnTo>
                    <a:pt x="1" y="10141"/>
                  </a:lnTo>
                  <a:cubicBezTo>
                    <a:pt x="1" y="10391"/>
                    <a:pt x="206" y="10596"/>
                    <a:pt x="456" y="10596"/>
                  </a:cubicBezTo>
                  <a:lnTo>
                    <a:pt x="5902" y="10596"/>
                  </a:lnTo>
                  <a:cubicBezTo>
                    <a:pt x="6155" y="10596"/>
                    <a:pt x="6357" y="10391"/>
                    <a:pt x="6357" y="10141"/>
                  </a:cubicBezTo>
                  <a:lnTo>
                    <a:pt x="6357" y="456"/>
                  </a:lnTo>
                  <a:cubicBezTo>
                    <a:pt x="6357" y="203"/>
                    <a:pt x="6155" y="1"/>
                    <a:pt x="5902"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4" name="Google Shape;2534;p75"/>
            <p:cNvSpPr/>
            <p:nvPr/>
          </p:nvSpPr>
          <p:spPr>
            <a:xfrm>
              <a:off x="4000419" y="4560754"/>
              <a:ext cx="64549" cy="56428"/>
            </a:xfrm>
            <a:custGeom>
              <a:rect b="b" l="l" r="r" t="t"/>
              <a:pathLst>
                <a:path extrusionOk="0" h="938" w="1073">
                  <a:moveTo>
                    <a:pt x="535" y="0"/>
                  </a:moveTo>
                  <a:cubicBezTo>
                    <a:pt x="453" y="0"/>
                    <a:pt x="370" y="22"/>
                    <a:pt x="295" y="68"/>
                  </a:cubicBezTo>
                  <a:cubicBezTo>
                    <a:pt x="74" y="199"/>
                    <a:pt x="0" y="487"/>
                    <a:pt x="135" y="711"/>
                  </a:cubicBezTo>
                  <a:cubicBezTo>
                    <a:pt x="223" y="857"/>
                    <a:pt x="378" y="937"/>
                    <a:pt x="537" y="937"/>
                  </a:cubicBezTo>
                  <a:cubicBezTo>
                    <a:pt x="619" y="937"/>
                    <a:pt x="702" y="916"/>
                    <a:pt x="778" y="871"/>
                  </a:cubicBezTo>
                  <a:cubicBezTo>
                    <a:pt x="999" y="737"/>
                    <a:pt x="1073" y="449"/>
                    <a:pt x="938"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5" name="Google Shape;2535;p75"/>
            <p:cNvSpPr/>
            <p:nvPr/>
          </p:nvSpPr>
          <p:spPr>
            <a:xfrm>
              <a:off x="3872885" y="4428047"/>
              <a:ext cx="305179" cy="12212"/>
            </a:xfrm>
            <a:custGeom>
              <a:rect b="b" l="l" r="r" t="t"/>
              <a:pathLst>
                <a:path extrusionOk="0" h="203" w="5073">
                  <a:moveTo>
                    <a:pt x="100" y="0"/>
                  </a:moveTo>
                  <a:cubicBezTo>
                    <a:pt x="45" y="0"/>
                    <a:pt x="0" y="45"/>
                    <a:pt x="0" y="100"/>
                  </a:cubicBezTo>
                  <a:cubicBezTo>
                    <a:pt x="0" y="157"/>
                    <a:pt x="45" y="202"/>
                    <a:pt x="100" y="202"/>
                  </a:cubicBezTo>
                  <a:lnTo>
                    <a:pt x="4970" y="202"/>
                  </a:lnTo>
                  <a:cubicBezTo>
                    <a:pt x="5027" y="202"/>
                    <a:pt x="5072" y="157"/>
                    <a:pt x="5072" y="100"/>
                  </a:cubicBezTo>
                  <a:cubicBezTo>
                    <a:pt x="5072" y="45"/>
                    <a:pt x="5024" y="0"/>
                    <a:pt x="497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6" name="Google Shape;2536;p75"/>
            <p:cNvSpPr/>
            <p:nvPr/>
          </p:nvSpPr>
          <p:spPr>
            <a:xfrm>
              <a:off x="4101904" y="4637395"/>
              <a:ext cx="56488" cy="56488"/>
            </a:xfrm>
            <a:custGeom>
              <a:rect b="b" l="l" r="r" t="t"/>
              <a:pathLst>
                <a:path extrusionOk="0" h="939" w="939">
                  <a:moveTo>
                    <a:pt x="468" y="1"/>
                  </a:moveTo>
                  <a:cubicBezTo>
                    <a:pt x="209" y="1"/>
                    <a:pt x="0" y="212"/>
                    <a:pt x="0" y="472"/>
                  </a:cubicBezTo>
                  <a:cubicBezTo>
                    <a:pt x="0" y="731"/>
                    <a:pt x="209" y="939"/>
                    <a:pt x="468" y="939"/>
                  </a:cubicBezTo>
                  <a:cubicBezTo>
                    <a:pt x="727" y="939"/>
                    <a:pt x="939" y="731"/>
                    <a:pt x="939" y="472"/>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7" name="Google Shape;2537;p75"/>
            <p:cNvSpPr/>
            <p:nvPr/>
          </p:nvSpPr>
          <p:spPr>
            <a:xfrm>
              <a:off x="3892556" y="4637395"/>
              <a:ext cx="56488" cy="56488"/>
            </a:xfrm>
            <a:custGeom>
              <a:rect b="b" l="l" r="r" t="t"/>
              <a:pathLst>
                <a:path extrusionOk="0" h="939" w="939">
                  <a:moveTo>
                    <a:pt x="468" y="1"/>
                  </a:moveTo>
                  <a:cubicBezTo>
                    <a:pt x="208" y="1"/>
                    <a:pt x="0" y="212"/>
                    <a:pt x="0" y="472"/>
                  </a:cubicBezTo>
                  <a:cubicBezTo>
                    <a:pt x="0" y="731"/>
                    <a:pt x="208" y="939"/>
                    <a:pt x="468" y="939"/>
                  </a:cubicBezTo>
                  <a:cubicBezTo>
                    <a:pt x="727" y="939"/>
                    <a:pt x="938" y="731"/>
                    <a:pt x="938" y="472"/>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8" name="Google Shape;2538;p75"/>
            <p:cNvSpPr/>
            <p:nvPr/>
          </p:nvSpPr>
          <p:spPr>
            <a:xfrm>
              <a:off x="4101904" y="4500837"/>
              <a:ext cx="56488" cy="56307"/>
            </a:xfrm>
            <a:custGeom>
              <a:rect b="b" l="l" r="r" t="t"/>
              <a:pathLst>
                <a:path extrusionOk="0" h="936" w="939">
                  <a:moveTo>
                    <a:pt x="468" y="1"/>
                  </a:moveTo>
                  <a:cubicBezTo>
                    <a:pt x="209" y="1"/>
                    <a:pt x="0" y="209"/>
                    <a:pt x="0" y="468"/>
                  </a:cubicBezTo>
                  <a:cubicBezTo>
                    <a:pt x="0" y="728"/>
                    <a:pt x="209" y="936"/>
                    <a:pt x="468" y="936"/>
                  </a:cubicBezTo>
                  <a:cubicBezTo>
                    <a:pt x="727" y="936"/>
                    <a:pt x="939" y="728"/>
                    <a:pt x="939" y="468"/>
                  </a:cubicBezTo>
                  <a:cubicBezTo>
                    <a:pt x="939"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9" name="Google Shape;2539;p75"/>
            <p:cNvSpPr/>
            <p:nvPr/>
          </p:nvSpPr>
          <p:spPr>
            <a:xfrm>
              <a:off x="3892556" y="4500837"/>
              <a:ext cx="56488" cy="56307"/>
            </a:xfrm>
            <a:custGeom>
              <a:rect b="b" l="l" r="r" t="t"/>
              <a:pathLst>
                <a:path extrusionOk="0" h="936" w="939">
                  <a:moveTo>
                    <a:pt x="468" y="1"/>
                  </a:moveTo>
                  <a:cubicBezTo>
                    <a:pt x="208" y="1"/>
                    <a:pt x="0" y="209"/>
                    <a:pt x="0" y="468"/>
                  </a:cubicBezTo>
                  <a:cubicBezTo>
                    <a:pt x="0" y="726"/>
                    <a:pt x="205" y="936"/>
                    <a:pt x="462" y="936"/>
                  </a:cubicBezTo>
                  <a:cubicBezTo>
                    <a:pt x="464" y="936"/>
                    <a:pt x="466" y="936"/>
                    <a:pt x="468" y="936"/>
                  </a:cubicBezTo>
                  <a:cubicBezTo>
                    <a:pt x="727" y="936"/>
                    <a:pt x="938" y="728"/>
                    <a:pt x="938" y="468"/>
                  </a:cubicBezTo>
                  <a:cubicBezTo>
                    <a:pt x="938"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0" name="Google Shape;2540;p75"/>
            <p:cNvSpPr/>
            <p:nvPr/>
          </p:nvSpPr>
          <p:spPr>
            <a:xfrm>
              <a:off x="4000419" y="4235302"/>
              <a:ext cx="64549" cy="56428"/>
            </a:xfrm>
            <a:custGeom>
              <a:rect b="b" l="l" r="r" t="t"/>
              <a:pathLst>
                <a:path extrusionOk="0" h="938" w="1073">
                  <a:moveTo>
                    <a:pt x="535" y="1"/>
                  </a:moveTo>
                  <a:cubicBezTo>
                    <a:pt x="453" y="1"/>
                    <a:pt x="370" y="22"/>
                    <a:pt x="295" y="67"/>
                  </a:cubicBezTo>
                  <a:cubicBezTo>
                    <a:pt x="74" y="201"/>
                    <a:pt x="0" y="489"/>
                    <a:pt x="135" y="710"/>
                  </a:cubicBezTo>
                  <a:cubicBezTo>
                    <a:pt x="223" y="856"/>
                    <a:pt x="378" y="938"/>
                    <a:pt x="537" y="938"/>
                  </a:cubicBezTo>
                  <a:cubicBezTo>
                    <a:pt x="619" y="938"/>
                    <a:pt x="702" y="916"/>
                    <a:pt x="778" y="870"/>
                  </a:cubicBezTo>
                  <a:cubicBezTo>
                    <a:pt x="999" y="739"/>
                    <a:pt x="1073" y="451"/>
                    <a:pt x="938" y="227"/>
                  </a:cubicBezTo>
                  <a:cubicBezTo>
                    <a:pt x="849" y="81"/>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1" name="Google Shape;2541;p75"/>
            <p:cNvSpPr/>
            <p:nvPr/>
          </p:nvSpPr>
          <p:spPr>
            <a:xfrm>
              <a:off x="4101904" y="4310379"/>
              <a:ext cx="56488" cy="56488"/>
            </a:xfrm>
            <a:custGeom>
              <a:rect b="b" l="l" r="r" t="t"/>
              <a:pathLst>
                <a:path extrusionOk="0" h="939" w="939">
                  <a:moveTo>
                    <a:pt x="468" y="0"/>
                  </a:moveTo>
                  <a:cubicBezTo>
                    <a:pt x="209" y="0"/>
                    <a:pt x="0" y="212"/>
                    <a:pt x="0" y="471"/>
                  </a:cubicBezTo>
                  <a:cubicBezTo>
                    <a:pt x="0" y="730"/>
                    <a:pt x="209" y="938"/>
                    <a:pt x="468" y="938"/>
                  </a:cubicBezTo>
                  <a:cubicBezTo>
                    <a:pt x="727" y="938"/>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2" name="Google Shape;2542;p75"/>
            <p:cNvSpPr/>
            <p:nvPr/>
          </p:nvSpPr>
          <p:spPr>
            <a:xfrm>
              <a:off x="3892556" y="4310379"/>
              <a:ext cx="56488" cy="56488"/>
            </a:xfrm>
            <a:custGeom>
              <a:rect b="b" l="l" r="r" t="t"/>
              <a:pathLst>
                <a:path extrusionOk="0" h="939" w="939">
                  <a:moveTo>
                    <a:pt x="468" y="0"/>
                  </a:moveTo>
                  <a:cubicBezTo>
                    <a:pt x="208" y="0"/>
                    <a:pt x="0" y="212"/>
                    <a:pt x="0" y="471"/>
                  </a:cubicBezTo>
                  <a:cubicBezTo>
                    <a:pt x="0" y="730"/>
                    <a:pt x="208" y="938"/>
                    <a:pt x="468" y="938"/>
                  </a:cubicBezTo>
                  <a:cubicBezTo>
                    <a:pt x="727" y="938"/>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3" name="Google Shape;2543;p75"/>
            <p:cNvSpPr/>
            <p:nvPr/>
          </p:nvSpPr>
          <p:spPr>
            <a:xfrm>
              <a:off x="4101904" y="4173821"/>
              <a:ext cx="56488" cy="56307"/>
            </a:xfrm>
            <a:custGeom>
              <a:rect b="b" l="l" r="r" t="t"/>
              <a:pathLst>
                <a:path extrusionOk="0" h="936" w="939">
                  <a:moveTo>
                    <a:pt x="468" y="0"/>
                  </a:moveTo>
                  <a:cubicBezTo>
                    <a:pt x="209" y="0"/>
                    <a:pt x="0" y="208"/>
                    <a:pt x="0" y="468"/>
                  </a:cubicBezTo>
                  <a:cubicBezTo>
                    <a:pt x="0" y="727"/>
                    <a:pt x="209" y="935"/>
                    <a:pt x="468" y="935"/>
                  </a:cubicBezTo>
                  <a:cubicBezTo>
                    <a:pt x="727" y="935"/>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4" name="Google Shape;2544;p75"/>
            <p:cNvSpPr/>
            <p:nvPr/>
          </p:nvSpPr>
          <p:spPr>
            <a:xfrm>
              <a:off x="3892556" y="4173821"/>
              <a:ext cx="56488" cy="56307"/>
            </a:xfrm>
            <a:custGeom>
              <a:rect b="b" l="l" r="r" t="t"/>
              <a:pathLst>
                <a:path extrusionOk="0" h="936" w="939">
                  <a:moveTo>
                    <a:pt x="468" y="0"/>
                  </a:moveTo>
                  <a:cubicBezTo>
                    <a:pt x="208" y="0"/>
                    <a:pt x="0" y="208"/>
                    <a:pt x="0" y="468"/>
                  </a:cubicBezTo>
                  <a:cubicBezTo>
                    <a:pt x="0" y="725"/>
                    <a:pt x="205"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45" name="Google Shape;2545;p75"/>
          <p:cNvSpPr/>
          <p:nvPr/>
        </p:nvSpPr>
        <p:spPr>
          <a:xfrm flipH="1" rot="1319639">
            <a:off x="1886923" y="2651849"/>
            <a:ext cx="585460" cy="409040"/>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46" name="Google Shape;2546;p75"/>
          <p:cNvGrpSpPr/>
          <p:nvPr/>
        </p:nvGrpSpPr>
        <p:grpSpPr>
          <a:xfrm>
            <a:off x="788374" y="4617318"/>
            <a:ext cx="446955" cy="446955"/>
            <a:chOff x="1264136" y="3850239"/>
            <a:chExt cx="446955" cy="446955"/>
          </a:xfrm>
        </p:grpSpPr>
        <p:sp>
          <p:nvSpPr>
            <p:cNvPr id="2547" name="Google Shape;2547;p75"/>
            <p:cNvSpPr/>
            <p:nvPr/>
          </p:nvSpPr>
          <p:spPr>
            <a:xfrm rot="2454053">
              <a:off x="1329186" y="3915288"/>
              <a:ext cx="316855" cy="316855"/>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8" name="Google Shape;2548;p75"/>
            <p:cNvSpPr/>
            <p:nvPr/>
          </p:nvSpPr>
          <p:spPr>
            <a:xfrm rot="2454053">
              <a:off x="1352469" y="3852851"/>
              <a:ext cx="126136" cy="316855"/>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9" name="Google Shape;2549;p75"/>
            <p:cNvSpPr/>
            <p:nvPr/>
          </p:nvSpPr>
          <p:spPr>
            <a:xfrm rot="2454053">
              <a:off x="1570077" y="404910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0" name="Google Shape;2550;p75"/>
            <p:cNvSpPr/>
            <p:nvPr/>
          </p:nvSpPr>
          <p:spPr>
            <a:xfrm rot="2454053">
              <a:off x="1478652" y="398667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1" name="Google Shape;2551;p75"/>
            <p:cNvSpPr/>
            <p:nvPr/>
          </p:nvSpPr>
          <p:spPr>
            <a:xfrm rot="2454053">
              <a:off x="1493877" y="413155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75"/>
            <p:cNvSpPr/>
            <p:nvPr/>
          </p:nvSpPr>
          <p:spPr>
            <a:xfrm rot="2454053">
              <a:off x="1402452" y="406912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53" name="Google Shape;2553;p75"/>
          <p:cNvGrpSpPr/>
          <p:nvPr/>
        </p:nvGrpSpPr>
        <p:grpSpPr>
          <a:xfrm>
            <a:off x="599650" y="2294061"/>
            <a:ext cx="1217644" cy="1307709"/>
            <a:chOff x="5611719" y="3310392"/>
            <a:chExt cx="351139" cy="377111"/>
          </a:xfrm>
        </p:grpSpPr>
        <p:sp>
          <p:nvSpPr>
            <p:cNvPr id="2554" name="Google Shape;2554;p75"/>
            <p:cNvSpPr/>
            <p:nvPr/>
          </p:nvSpPr>
          <p:spPr>
            <a:xfrm>
              <a:off x="5611719" y="3310392"/>
              <a:ext cx="347728" cy="347538"/>
            </a:xfrm>
            <a:custGeom>
              <a:rect b="b" l="l" r="r" t="t"/>
              <a:pathLst>
                <a:path extrusionOk="0" h="10985" w="10991">
                  <a:moveTo>
                    <a:pt x="5495" y="1"/>
                  </a:moveTo>
                  <a:cubicBezTo>
                    <a:pt x="4497" y="1"/>
                    <a:pt x="3556" y="274"/>
                    <a:pt x="2748" y="739"/>
                  </a:cubicBezTo>
                  <a:cubicBezTo>
                    <a:pt x="2442" y="917"/>
                    <a:pt x="2283" y="1502"/>
                    <a:pt x="2023" y="1737"/>
                  </a:cubicBezTo>
                  <a:cubicBezTo>
                    <a:pt x="1571" y="2125"/>
                    <a:pt x="1062" y="2201"/>
                    <a:pt x="763" y="2710"/>
                  </a:cubicBezTo>
                  <a:cubicBezTo>
                    <a:pt x="280" y="3524"/>
                    <a:pt x="0" y="4478"/>
                    <a:pt x="0" y="5496"/>
                  </a:cubicBezTo>
                  <a:cubicBezTo>
                    <a:pt x="0" y="5960"/>
                    <a:pt x="496" y="6202"/>
                    <a:pt x="604" y="6634"/>
                  </a:cubicBezTo>
                  <a:cubicBezTo>
                    <a:pt x="732" y="7130"/>
                    <a:pt x="490" y="7811"/>
                    <a:pt x="738" y="8243"/>
                  </a:cubicBezTo>
                  <a:cubicBezTo>
                    <a:pt x="1209" y="9064"/>
                    <a:pt x="1896" y="9751"/>
                    <a:pt x="2710" y="10234"/>
                  </a:cubicBezTo>
                  <a:cubicBezTo>
                    <a:pt x="2826" y="10302"/>
                    <a:pt x="2964" y="10324"/>
                    <a:pt x="3112" y="10324"/>
                  </a:cubicBezTo>
                  <a:cubicBezTo>
                    <a:pt x="3388" y="10324"/>
                    <a:pt x="3700" y="10247"/>
                    <a:pt x="3981" y="10247"/>
                  </a:cubicBezTo>
                  <a:cubicBezTo>
                    <a:pt x="4075" y="10247"/>
                    <a:pt x="4165" y="10256"/>
                    <a:pt x="4249" y="10279"/>
                  </a:cubicBezTo>
                  <a:cubicBezTo>
                    <a:pt x="4719" y="10406"/>
                    <a:pt x="4987" y="10985"/>
                    <a:pt x="5495" y="10985"/>
                  </a:cubicBezTo>
                  <a:cubicBezTo>
                    <a:pt x="6494" y="10985"/>
                    <a:pt x="7435" y="10717"/>
                    <a:pt x="8243" y="10253"/>
                  </a:cubicBezTo>
                  <a:cubicBezTo>
                    <a:pt x="8650" y="10012"/>
                    <a:pt x="8554" y="9445"/>
                    <a:pt x="8892" y="9115"/>
                  </a:cubicBezTo>
                  <a:cubicBezTo>
                    <a:pt x="9229" y="8784"/>
                    <a:pt x="9992" y="8689"/>
                    <a:pt x="10227" y="8282"/>
                  </a:cubicBezTo>
                  <a:cubicBezTo>
                    <a:pt x="10711" y="7461"/>
                    <a:pt x="10990" y="6514"/>
                    <a:pt x="10990" y="5496"/>
                  </a:cubicBezTo>
                  <a:cubicBezTo>
                    <a:pt x="10990" y="4949"/>
                    <a:pt x="10386" y="4669"/>
                    <a:pt x="10240" y="4173"/>
                  </a:cubicBezTo>
                  <a:cubicBezTo>
                    <a:pt x="10119" y="3760"/>
                    <a:pt x="10463" y="3117"/>
                    <a:pt x="10253" y="2748"/>
                  </a:cubicBezTo>
                  <a:cubicBezTo>
                    <a:pt x="9776" y="1928"/>
                    <a:pt x="9095" y="1241"/>
                    <a:pt x="8281" y="758"/>
                  </a:cubicBezTo>
                  <a:cubicBezTo>
                    <a:pt x="8148" y="681"/>
                    <a:pt x="7992" y="658"/>
                    <a:pt x="7826" y="658"/>
                  </a:cubicBezTo>
                  <a:cubicBezTo>
                    <a:pt x="7589" y="658"/>
                    <a:pt x="7331" y="704"/>
                    <a:pt x="7090" y="704"/>
                  </a:cubicBezTo>
                  <a:cubicBezTo>
                    <a:pt x="6982" y="704"/>
                    <a:pt x="6878" y="695"/>
                    <a:pt x="6780" y="669"/>
                  </a:cubicBezTo>
                  <a:cubicBezTo>
                    <a:pt x="6316" y="535"/>
                    <a:pt x="6004" y="1"/>
                    <a:pt x="5495"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5" name="Google Shape;2555;p75"/>
            <p:cNvSpPr/>
            <p:nvPr/>
          </p:nvSpPr>
          <p:spPr>
            <a:xfrm>
              <a:off x="5656169" y="3354873"/>
              <a:ext cx="258795" cy="258605"/>
            </a:xfrm>
            <a:custGeom>
              <a:rect b="b" l="l" r="r" t="t"/>
              <a:pathLst>
                <a:path extrusionOk="0" h="8174" w="8180">
                  <a:moveTo>
                    <a:pt x="4090" y="0"/>
                  </a:moveTo>
                  <a:cubicBezTo>
                    <a:pt x="1833" y="0"/>
                    <a:pt x="1" y="1832"/>
                    <a:pt x="1" y="4090"/>
                  </a:cubicBezTo>
                  <a:cubicBezTo>
                    <a:pt x="1" y="6348"/>
                    <a:pt x="1833" y="8173"/>
                    <a:pt x="4090" y="8173"/>
                  </a:cubicBezTo>
                  <a:cubicBezTo>
                    <a:pt x="6348" y="8173"/>
                    <a:pt x="8180" y="6348"/>
                    <a:pt x="8180" y="4090"/>
                  </a:cubicBezTo>
                  <a:cubicBezTo>
                    <a:pt x="8180" y="1832"/>
                    <a:pt x="6348" y="0"/>
                    <a:pt x="4090"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6" name="Google Shape;2556;p75"/>
            <p:cNvSpPr/>
            <p:nvPr/>
          </p:nvSpPr>
          <p:spPr>
            <a:xfrm>
              <a:off x="5785564" y="3349431"/>
              <a:ext cx="64825" cy="113579"/>
            </a:xfrm>
            <a:custGeom>
              <a:rect b="b" l="l" r="r" t="t"/>
              <a:pathLst>
                <a:path extrusionOk="0" h="3590" w="2049">
                  <a:moveTo>
                    <a:pt x="1103" y="1"/>
                  </a:moveTo>
                  <a:cubicBezTo>
                    <a:pt x="753" y="1"/>
                    <a:pt x="351" y="172"/>
                    <a:pt x="0" y="172"/>
                  </a:cubicBezTo>
                  <a:lnTo>
                    <a:pt x="0" y="3162"/>
                  </a:lnTo>
                  <a:cubicBezTo>
                    <a:pt x="102" y="3162"/>
                    <a:pt x="64" y="3562"/>
                    <a:pt x="159" y="3588"/>
                  </a:cubicBezTo>
                  <a:cubicBezTo>
                    <a:pt x="162" y="3589"/>
                    <a:pt x="166" y="3589"/>
                    <a:pt x="169" y="3589"/>
                  </a:cubicBezTo>
                  <a:cubicBezTo>
                    <a:pt x="258" y="3589"/>
                    <a:pt x="448" y="3304"/>
                    <a:pt x="532" y="3304"/>
                  </a:cubicBezTo>
                  <a:cubicBezTo>
                    <a:pt x="538" y="3304"/>
                    <a:pt x="543" y="3305"/>
                    <a:pt x="547" y="3308"/>
                  </a:cubicBezTo>
                  <a:lnTo>
                    <a:pt x="2048" y="719"/>
                  </a:lnTo>
                  <a:cubicBezTo>
                    <a:pt x="1794" y="573"/>
                    <a:pt x="1616" y="122"/>
                    <a:pt x="1336" y="33"/>
                  </a:cubicBezTo>
                  <a:cubicBezTo>
                    <a:pt x="1262" y="10"/>
                    <a:pt x="1184" y="1"/>
                    <a:pt x="110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7" name="Google Shape;2557;p75"/>
            <p:cNvSpPr/>
            <p:nvPr/>
          </p:nvSpPr>
          <p:spPr>
            <a:xfrm>
              <a:off x="5720962" y="3501920"/>
              <a:ext cx="64635" cy="121013"/>
            </a:xfrm>
            <a:custGeom>
              <a:rect b="b" l="l" r="r" t="t"/>
              <a:pathLst>
                <a:path extrusionOk="0" h="3825" w="2043">
                  <a:moveTo>
                    <a:pt x="1794" y="1"/>
                  </a:moveTo>
                  <a:cubicBezTo>
                    <a:pt x="1714" y="1"/>
                    <a:pt x="1583" y="393"/>
                    <a:pt x="1506" y="393"/>
                  </a:cubicBezTo>
                  <a:cubicBezTo>
                    <a:pt x="1503" y="393"/>
                    <a:pt x="1499" y="392"/>
                    <a:pt x="1495" y="390"/>
                  </a:cubicBezTo>
                  <a:lnTo>
                    <a:pt x="1" y="2978"/>
                  </a:lnTo>
                  <a:cubicBezTo>
                    <a:pt x="306" y="3163"/>
                    <a:pt x="421" y="3716"/>
                    <a:pt x="770" y="3811"/>
                  </a:cubicBezTo>
                  <a:cubicBezTo>
                    <a:pt x="806" y="3821"/>
                    <a:pt x="844" y="3825"/>
                    <a:pt x="885" y="3825"/>
                  </a:cubicBezTo>
                  <a:cubicBezTo>
                    <a:pt x="1226" y="3825"/>
                    <a:pt x="1718" y="3525"/>
                    <a:pt x="2042" y="3525"/>
                  </a:cubicBezTo>
                  <a:lnTo>
                    <a:pt x="2042" y="536"/>
                  </a:lnTo>
                  <a:cubicBezTo>
                    <a:pt x="1934" y="536"/>
                    <a:pt x="1902" y="33"/>
                    <a:pt x="1801" y="2"/>
                  </a:cubicBezTo>
                  <a:cubicBezTo>
                    <a:pt x="1798" y="1"/>
                    <a:pt x="1796" y="1"/>
                    <a:pt x="1794"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75"/>
            <p:cNvSpPr/>
            <p:nvPr/>
          </p:nvSpPr>
          <p:spPr>
            <a:xfrm>
              <a:off x="5698626" y="3596324"/>
              <a:ext cx="86971" cy="61598"/>
            </a:xfrm>
            <a:custGeom>
              <a:rect b="b" l="l" r="r" t="t"/>
              <a:pathLst>
                <a:path extrusionOk="0" h="1947" w="2749">
                  <a:moveTo>
                    <a:pt x="707" y="0"/>
                  </a:moveTo>
                  <a:lnTo>
                    <a:pt x="1" y="1215"/>
                  </a:lnTo>
                  <a:cubicBezTo>
                    <a:pt x="809" y="1679"/>
                    <a:pt x="1750" y="1947"/>
                    <a:pt x="2748" y="1947"/>
                  </a:cubicBezTo>
                  <a:lnTo>
                    <a:pt x="2748" y="547"/>
                  </a:lnTo>
                  <a:cubicBezTo>
                    <a:pt x="2004" y="547"/>
                    <a:pt x="1305" y="344"/>
                    <a:pt x="707"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9" name="Google Shape;2559;p75"/>
            <p:cNvSpPr/>
            <p:nvPr/>
          </p:nvSpPr>
          <p:spPr>
            <a:xfrm>
              <a:off x="5785564" y="3310392"/>
              <a:ext cx="86940" cy="61820"/>
            </a:xfrm>
            <a:custGeom>
              <a:rect b="b" l="l" r="r" t="t"/>
              <a:pathLst>
                <a:path extrusionOk="0" h="1954" w="2748">
                  <a:moveTo>
                    <a:pt x="0" y="1"/>
                  </a:moveTo>
                  <a:lnTo>
                    <a:pt x="0" y="1406"/>
                  </a:lnTo>
                  <a:cubicBezTo>
                    <a:pt x="744" y="1406"/>
                    <a:pt x="1444" y="1604"/>
                    <a:pt x="2048" y="1953"/>
                  </a:cubicBezTo>
                  <a:lnTo>
                    <a:pt x="2748" y="739"/>
                  </a:lnTo>
                  <a:cubicBezTo>
                    <a:pt x="1940" y="268"/>
                    <a:pt x="999" y="1"/>
                    <a:pt x="0" y="1"/>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0" name="Google Shape;2560;p75"/>
            <p:cNvSpPr/>
            <p:nvPr/>
          </p:nvSpPr>
          <p:spPr>
            <a:xfrm>
              <a:off x="5673475" y="3372178"/>
              <a:ext cx="98234" cy="97633"/>
            </a:xfrm>
            <a:custGeom>
              <a:rect b="b" l="l" r="r" t="t"/>
              <a:pathLst>
                <a:path extrusionOk="0" h="3086" w="3105">
                  <a:moveTo>
                    <a:pt x="1502" y="0"/>
                  </a:moveTo>
                  <a:cubicBezTo>
                    <a:pt x="1247" y="147"/>
                    <a:pt x="770" y="70"/>
                    <a:pt x="548" y="274"/>
                  </a:cubicBezTo>
                  <a:cubicBezTo>
                    <a:pt x="249" y="547"/>
                    <a:pt x="217" y="1126"/>
                    <a:pt x="1" y="1501"/>
                  </a:cubicBezTo>
                  <a:lnTo>
                    <a:pt x="2596" y="2996"/>
                  </a:lnTo>
                  <a:cubicBezTo>
                    <a:pt x="2604" y="2981"/>
                    <a:pt x="2620" y="2976"/>
                    <a:pt x="2640" y="2976"/>
                  </a:cubicBezTo>
                  <a:cubicBezTo>
                    <a:pt x="2729" y="2976"/>
                    <a:pt x="2911" y="3085"/>
                    <a:pt x="3001" y="3085"/>
                  </a:cubicBezTo>
                  <a:cubicBezTo>
                    <a:pt x="3018" y="3085"/>
                    <a:pt x="3032" y="3082"/>
                    <a:pt x="3041" y="3072"/>
                  </a:cubicBezTo>
                  <a:cubicBezTo>
                    <a:pt x="3104" y="3002"/>
                    <a:pt x="2914" y="2640"/>
                    <a:pt x="2996" y="2589"/>
                  </a:cubicBezTo>
                  <a:lnTo>
                    <a:pt x="1502" y="0"/>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75"/>
            <p:cNvSpPr/>
            <p:nvPr/>
          </p:nvSpPr>
          <p:spPr>
            <a:xfrm>
              <a:off x="5795213" y="3499294"/>
              <a:ext cx="102442" cy="97064"/>
            </a:xfrm>
            <a:custGeom>
              <a:rect b="b" l="l" r="r" t="t"/>
              <a:pathLst>
                <a:path extrusionOk="0" h="3068" w="3238">
                  <a:moveTo>
                    <a:pt x="116" y="0"/>
                  </a:moveTo>
                  <a:cubicBezTo>
                    <a:pt x="92" y="0"/>
                    <a:pt x="74" y="5"/>
                    <a:pt x="64" y="15"/>
                  </a:cubicBezTo>
                  <a:cubicBezTo>
                    <a:pt x="1" y="72"/>
                    <a:pt x="319" y="428"/>
                    <a:pt x="242" y="473"/>
                  </a:cubicBezTo>
                  <a:lnTo>
                    <a:pt x="1737" y="3061"/>
                  </a:lnTo>
                  <a:cubicBezTo>
                    <a:pt x="2049" y="2883"/>
                    <a:pt x="2589" y="3067"/>
                    <a:pt x="2844" y="2807"/>
                  </a:cubicBezTo>
                  <a:cubicBezTo>
                    <a:pt x="3085" y="2565"/>
                    <a:pt x="3053" y="1878"/>
                    <a:pt x="3238" y="1566"/>
                  </a:cubicBezTo>
                  <a:lnTo>
                    <a:pt x="643" y="72"/>
                  </a:lnTo>
                  <a:cubicBezTo>
                    <a:pt x="634" y="88"/>
                    <a:pt x="613" y="94"/>
                    <a:pt x="583" y="94"/>
                  </a:cubicBezTo>
                  <a:cubicBezTo>
                    <a:pt x="467" y="94"/>
                    <a:pt x="228" y="0"/>
                    <a:pt x="116"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75"/>
            <p:cNvSpPr/>
            <p:nvPr/>
          </p:nvSpPr>
          <p:spPr>
            <a:xfrm>
              <a:off x="5850356" y="3548837"/>
              <a:ext cx="85738" cy="85959"/>
            </a:xfrm>
            <a:custGeom>
              <a:rect b="b" l="l" r="r" t="t"/>
              <a:pathLst>
                <a:path extrusionOk="0" h="2717" w="2710">
                  <a:moveTo>
                    <a:pt x="1495" y="0"/>
                  </a:moveTo>
                  <a:cubicBezTo>
                    <a:pt x="1120" y="649"/>
                    <a:pt x="598" y="1152"/>
                    <a:pt x="0" y="1501"/>
                  </a:cubicBezTo>
                  <a:lnTo>
                    <a:pt x="700" y="2716"/>
                  </a:lnTo>
                  <a:cubicBezTo>
                    <a:pt x="1508" y="2252"/>
                    <a:pt x="2207" y="1571"/>
                    <a:pt x="2710" y="706"/>
                  </a:cubicBezTo>
                  <a:lnTo>
                    <a:pt x="1495" y="0"/>
                  </a:ln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75"/>
            <p:cNvSpPr/>
            <p:nvPr/>
          </p:nvSpPr>
          <p:spPr>
            <a:xfrm>
              <a:off x="5635067" y="3333739"/>
              <a:ext cx="85927" cy="85738"/>
            </a:xfrm>
            <a:custGeom>
              <a:rect b="b" l="l" r="r" t="t"/>
              <a:pathLst>
                <a:path extrusionOk="0" h="2710" w="2716">
                  <a:moveTo>
                    <a:pt x="2010" y="1"/>
                  </a:moveTo>
                  <a:cubicBezTo>
                    <a:pt x="1202" y="465"/>
                    <a:pt x="502" y="1145"/>
                    <a:pt x="0" y="2010"/>
                  </a:cubicBezTo>
                  <a:lnTo>
                    <a:pt x="1215" y="2710"/>
                  </a:lnTo>
                  <a:cubicBezTo>
                    <a:pt x="1590" y="2068"/>
                    <a:pt x="2112" y="1565"/>
                    <a:pt x="2716" y="1215"/>
                  </a:cubicBezTo>
                  <a:lnTo>
                    <a:pt x="2010" y="1"/>
                  </a:ln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75"/>
            <p:cNvSpPr/>
            <p:nvPr/>
          </p:nvSpPr>
          <p:spPr>
            <a:xfrm>
              <a:off x="5646520" y="3484235"/>
              <a:ext cx="118957" cy="64635"/>
            </a:xfrm>
            <a:custGeom>
              <a:rect b="b" l="l" r="r" t="t"/>
              <a:pathLst>
                <a:path extrusionOk="0" h="2043" w="3760">
                  <a:moveTo>
                    <a:pt x="306" y="1"/>
                  </a:moveTo>
                  <a:cubicBezTo>
                    <a:pt x="306" y="293"/>
                    <a:pt x="1" y="669"/>
                    <a:pt x="70" y="961"/>
                  </a:cubicBezTo>
                  <a:cubicBezTo>
                    <a:pt x="153" y="1356"/>
                    <a:pt x="643" y="1667"/>
                    <a:pt x="853" y="2042"/>
                  </a:cubicBezTo>
                  <a:lnTo>
                    <a:pt x="3448" y="548"/>
                  </a:lnTo>
                  <a:cubicBezTo>
                    <a:pt x="3397" y="459"/>
                    <a:pt x="3759" y="293"/>
                    <a:pt x="3734" y="198"/>
                  </a:cubicBezTo>
                  <a:cubicBezTo>
                    <a:pt x="3715" y="109"/>
                    <a:pt x="3301" y="90"/>
                    <a:pt x="3301"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75"/>
            <p:cNvSpPr/>
            <p:nvPr/>
          </p:nvSpPr>
          <p:spPr>
            <a:xfrm>
              <a:off x="5804072" y="3419475"/>
              <a:ext cx="124367" cy="64794"/>
            </a:xfrm>
            <a:custGeom>
              <a:rect b="b" l="l" r="r" t="t"/>
              <a:pathLst>
                <a:path extrusionOk="0" h="2048" w="3931">
                  <a:moveTo>
                    <a:pt x="2958" y="0"/>
                  </a:moveTo>
                  <a:lnTo>
                    <a:pt x="363" y="1501"/>
                  </a:lnTo>
                  <a:cubicBezTo>
                    <a:pt x="420" y="1590"/>
                    <a:pt x="0" y="1876"/>
                    <a:pt x="26" y="1972"/>
                  </a:cubicBezTo>
                  <a:cubicBezTo>
                    <a:pt x="33" y="2005"/>
                    <a:pt x="102" y="2011"/>
                    <a:pt x="186" y="2011"/>
                  </a:cubicBezTo>
                  <a:cubicBezTo>
                    <a:pt x="245" y="2011"/>
                    <a:pt x="311" y="2008"/>
                    <a:pt x="368" y="2008"/>
                  </a:cubicBezTo>
                  <a:cubicBezTo>
                    <a:pt x="451" y="2008"/>
                    <a:pt x="516" y="2015"/>
                    <a:pt x="516" y="2048"/>
                  </a:cubicBezTo>
                  <a:lnTo>
                    <a:pt x="3505" y="2048"/>
                  </a:lnTo>
                  <a:cubicBezTo>
                    <a:pt x="3505" y="1685"/>
                    <a:pt x="3931" y="1317"/>
                    <a:pt x="3836" y="960"/>
                  </a:cubicBezTo>
                  <a:cubicBezTo>
                    <a:pt x="3746" y="630"/>
                    <a:pt x="3136" y="318"/>
                    <a:pt x="2958"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6" name="Google Shape;2566;p75"/>
            <p:cNvSpPr/>
            <p:nvPr/>
          </p:nvSpPr>
          <p:spPr>
            <a:xfrm>
              <a:off x="5897622" y="3397329"/>
              <a:ext cx="61820" cy="86940"/>
            </a:xfrm>
            <a:custGeom>
              <a:rect b="b" l="l" r="r" t="t"/>
              <a:pathLst>
                <a:path extrusionOk="0" h="2748" w="1954">
                  <a:moveTo>
                    <a:pt x="1216" y="0"/>
                  </a:moveTo>
                  <a:lnTo>
                    <a:pt x="1" y="700"/>
                  </a:lnTo>
                  <a:cubicBezTo>
                    <a:pt x="370" y="1349"/>
                    <a:pt x="548" y="2055"/>
                    <a:pt x="548" y="2748"/>
                  </a:cubicBezTo>
                  <a:lnTo>
                    <a:pt x="1953" y="2748"/>
                  </a:lnTo>
                  <a:cubicBezTo>
                    <a:pt x="1953" y="1813"/>
                    <a:pt x="1718" y="865"/>
                    <a:pt x="1216"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75"/>
            <p:cNvSpPr/>
            <p:nvPr/>
          </p:nvSpPr>
          <p:spPr>
            <a:xfrm>
              <a:off x="5611719" y="3484235"/>
              <a:ext cx="62010" cy="86971"/>
            </a:xfrm>
            <a:custGeom>
              <a:rect b="b" l="l" r="r" t="t"/>
              <a:pathLst>
                <a:path extrusionOk="0" h="2749" w="1960">
                  <a:moveTo>
                    <a:pt x="0" y="1"/>
                  </a:moveTo>
                  <a:cubicBezTo>
                    <a:pt x="0" y="936"/>
                    <a:pt x="236" y="1877"/>
                    <a:pt x="738" y="2748"/>
                  </a:cubicBezTo>
                  <a:lnTo>
                    <a:pt x="1959" y="2042"/>
                  </a:lnTo>
                  <a:cubicBezTo>
                    <a:pt x="1584" y="1400"/>
                    <a:pt x="1406" y="694"/>
                    <a:pt x="1406" y="1"/>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75"/>
            <p:cNvSpPr/>
            <p:nvPr/>
          </p:nvSpPr>
          <p:spPr>
            <a:xfrm>
              <a:off x="5750953" y="3449435"/>
              <a:ext cx="69444" cy="69444"/>
            </a:xfrm>
            <a:custGeom>
              <a:rect b="b" l="l" r="r" t="t"/>
              <a:pathLst>
                <a:path extrusionOk="0" h="2195" w="2195">
                  <a:moveTo>
                    <a:pt x="1094" y="1"/>
                  </a:moveTo>
                  <a:cubicBezTo>
                    <a:pt x="490" y="1"/>
                    <a:pt x="0" y="490"/>
                    <a:pt x="0" y="1101"/>
                  </a:cubicBezTo>
                  <a:cubicBezTo>
                    <a:pt x="0" y="1705"/>
                    <a:pt x="490" y="2195"/>
                    <a:pt x="1094" y="2195"/>
                  </a:cubicBezTo>
                  <a:cubicBezTo>
                    <a:pt x="1699" y="2195"/>
                    <a:pt x="2195" y="1705"/>
                    <a:pt x="2195" y="1101"/>
                  </a:cubicBezTo>
                  <a:cubicBezTo>
                    <a:pt x="2195" y="490"/>
                    <a:pt x="1699" y="1"/>
                    <a:pt x="1094"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75"/>
            <p:cNvSpPr/>
            <p:nvPr/>
          </p:nvSpPr>
          <p:spPr>
            <a:xfrm>
              <a:off x="5770252" y="3468954"/>
              <a:ext cx="30625" cy="30625"/>
            </a:xfrm>
            <a:custGeom>
              <a:rect b="b" l="l" r="r" t="t"/>
              <a:pathLst>
                <a:path extrusionOk="0" h="968" w="968">
                  <a:moveTo>
                    <a:pt x="484" y="1"/>
                  </a:moveTo>
                  <a:cubicBezTo>
                    <a:pt x="217" y="1"/>
                    <a:pt x="1" y="217"/>
                    <a:pt x="1" y="484"/>
                  </a:cubicBezTo>
                  <a:cubicBezTo>
                    <a:pt x="1" y="751"/>
                    <a:pt x="217" y="967"/>
                    <a:pt x="484" y="967"/>
                  </a:cubicBezTo>
                  <a:cubicBezTo>
                    <a:pt x="751" y="967"/>
                    <a:pt x="968" y="751"/>
                    <a:pt x="968" y="484"/>
                  </a:cubicBezTo>
                  <a:cubicBezTo>
                    <a:pt x="968" y="217"/>
                    <a:pt x="751" y="1"/>
                    <a:pt x="484"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0" name="Google Shape;2570;p75"/>
            <p:cNvSpPr/>
            <p:nvPr/>
          </p:nvSpPr>
          <p:spPr>
            <a:xfrm>
              <a:off x="5847541" y="3598728"/>
              <a:ext cx="72450" cy="88775"/>
            </a:xfrm>
            <a:custGeom>
              <a:rect b="b" l="l" r="r" t="t"/>
              <a:pathLst>
                <a:path extrusionOk="0" h="2806" w="2290">
                  <a:moveTo>
                    <a:pt x="1438" y="1"/>
                  </a:moveTo>
                  <a:cubicBezTo>
                    <a:pt x="643" y="1"/>
                    <a:pt x="0" y="643"/>
                    <a:pt x="0" y="1438"/>
                  </a:cubicBezTo>
                  <a:lnTo>
                    <a:pt x="0" y="1890"/>
                  </a:lnTo>
                  <a:cubicBezTo>
                    <a:pt x="0" y="2144"/>
                    <a:pt x="102" y="2373"/>
                    <a:pt x="267" y="2538"/>
                  </a:cubicBezTo>
                  <a:cubicBezTo>
                    <a:pt x="426" y="2704"/>
                    <a:pt x="655" y="2806"/>
                    <a:pt x="910" y="2806"/>
                  </a:cubicBezTo>
                  <a:cubicBezTo>
                    <a:pt x="1412" y="2806"/>
                    <a:pt x="1819" y="2392"/>
                    <a:pt x="1819" y="1890"/>
                  </a:cubicBezTo>
                  <a:lnTo>
                    <a:pt x="2290" y="961"/>
                  </a:lnTo>
                  <a:lnTo>
                    <a:pt x="1819" y="1"/>
                  </a:ln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1" name="Google Shape;2571;p75"/>
            <p:cNvSpPr/>
            <p:nvPr/>
          </p:nvSpPr>
          <p:spPr>
            <a:xfrm>
              <a:off x="5905088" y="3598728"/>
              <a:ext cx="57770" cy="88775"/>
            </a:xfrm>
            <a:custGeom>
              <a:rect b="b" l="l" r="r" t="t"/>
              <a:pathLst>
                <a:path extrusionOk="0" h="2806" w="1826">
                  <a:moveTo>
                    <a:pt x="0" y="1"/>
                  </a:moveTo>
                  <a:lnTo>
                    <a:pt x="0" y="1890"/>
                  </a:lnTo>
                  <a:cubicBezTo>
                    <a:pt x="0" y="2144"/>
                    <a:pt x="102" y="2373"/>
                    <a:pt x="267" y="2538"/>
                  </a:cubicBezTo>
                  <a:cubicBezTo>
                    <a:pt x="433" y="2704"/>
                    <a:pt x="662" y="2806"/>
                    <a:pt x="910" y="2806"/>
                  </a:cubicBezTo>
                  <a:cubicBezTo>
                    <a:pt x="1418" y="2806"/>
                    <a:pt x="1826" y="2398"/>
                    <a:pt x="1826" y="1890"/>
                  </a:cubicBezTo>
                  <a:lnTo>
                    <a:pt x="1826" y="1444"/>
                  </a:lnTo>
                  <a:cubicBezTo>
                    <a:pt x="1826" y="643"/>
                    <a:pt x="1177" y="1"/>
                    <a:pt x="382" y="1"/>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2" name="Google Shape;2572;p75"/>
            <p:cNvSpPr/>
            <p:nvPr/>
          </p:nvSpPr>
          <p:spPr>
            <a:xfrm>
              <a:off x="5895819" y="3440387"/>
              <a:ext cx="18540" cy="52961"/>
            </a:xfrm>
            <a:custGeom>
              <a:rect b="b" l="l" r="r" t="t"/>
              <a:pathLst>
                <a:path extrusionOk="0" h="1674" w="586">
                  <a:moveTo>
                    <a:pt x="293" y="0"/>
                  </a:moveTo>
                  <a:cubicBezTo>
                    <a:pt x="134" y="0"/>
                    <a:pt x="1" y="128"/>
                    <a:pt x="1" y="293"/>
                  </a:cubicBezTo>
                  <a:lnTo>
                    <a:pt x="1" y="1673"/>
                  </a:lnTo>
                  <a:lnTo>
                    <a:pt x="586" y="1673"/>
                  </a:lnTo>
                  <a:lnTo>
                    <a:pt x="586" y="293"/>
                  </a:lnTo>
                  <a:cubicBezTo>
                    <a:pt x="586" y="128"/>
                    <a:pt x="459" y="0"/>
                    <a:pt x="293"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75"/>
            <p:cNvSpPr/>
            <p:nvPr/>
          </p:nvSpPr>
          <p:spPr>
            <a:xfrm>
              <a:off x="5893003" y="3547224"/>
              <a:ext cx="24171" cy="94406"/>
            </a:xfrm>
            <a:custGeom>
              <a:rect b="b" l="l" r="r" t="t"/>
              <a:pathLst>
                <a:path extrusionOk="0" h="2984" w="764">
                  <a:moveTo>
                    <a:pt x="1" y="1"/>
                  </a:moveTo>
                  <a:lnTo>
                    <a:pt x="1" y="1629"/>
                  </a:lnTo>
                  <a:lnTo>
                    <a:pt x="382" y="2983"/>
                  </a:lnTo>
                  <a:lnTo>
                    <a:pt x="764" y="1629"/>
                  </a:lnTo>
                  <a:lnTo>
                    <a:pt x="764" y="1"/>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75"/>
            <p:cNvSpPr/>
            <p:nvPr/>
          </p:nvSpPr>
          <p:spPr>
            <a:xfrm>
              <a:off x="5879937" y="3473795"/>
              <a:ext cx="50335" cy="96811"/>
            </a:xfrm>
            <a:custGeom>
              <a:rect b="b" l="l" r="r" t="t"/>
              <a:pathLst>
                <a:path extrusionOk="0" h="3060" w="1591">
                  <a:moveTo>
                    <a:pt x="795" y="0"/>
                  </a:moveTo>
                  <a:cubicBezTo>
                    <a:pt x="356" y="0"/>
                    <a:pt x="0" y="356"/>
                    <a:pt x="0" y="795"/>
                  </a:cubicBezTo>
                  <a:lnTo>
                    <a:pt x="0" y="2264"/>
                  </a:lnTo>
                  <a:cubicBezTo>
                    <a:pt x="0" y="2703"/>
                    <a:pt x="356" y="3059"/>
                    <a:pt x="795" y="3059"/>
                  </a:cubicBezTo>
                  <a:cubicBezTo>
                    <a:pt x="1234" y="3059"/>
                    <a:pt x="1590" y="2703"/>
                    <a:pt x="1590" y="2264"/>
                  </a:cubicBezTo>
                  <a:lnTo>
                    <a:pt x="1590" y="795"/>
                  </a:lnTo>
                  <a:cubicBezTo>
                    <a:pt x="1590" y="356"/>
                    <a:pt x="1234" y="0"/>
                    <a:pt x="795"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75" name="Google Shape;2575;p75"/>
          <p:cNvGrpSpPr/>
          <p:nvPr/>
        </p:nvGrpSpPr>
        <p:grpSpPr>
          <a:xfrm rot="6559366">
            <a:off x="1870612" y="3069297"/>
            <a:ext cx="446969" cy="446969"/>
            <a:chOff x="1264136" y="3850239"/>
            <a:chExt cx="446955" cy="446955"/>
          </a:xfrm>
        </p:grpSpPr>
        <p:sp>
          <p:nvSpPr>
            <p:cNvPr id="2576" name="Google Shape;2576;p75"/>
            <p:cNvSpPr/>
            <p:nvPr/>
          </p:nvSpPr>
          <p:spPr>
            <a:xfrm rot="2454053">
              <a:off x="1329186" y="3915288"/>
              <a:ext cx="316855" cy="316855"/>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75"/>
            <p:cNvSpPr/>
            <p:nvPr/>
          </p:nvSpPr>
          <p:spPr>
            <a:xfrm rot="2454053">
              <a:off x="1352469" y="3852851"/>
              <a:ext cx="126136" cy="316855"/>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75"/>
            <p:cNvSpPr/>
            <p:nvPr/>
          </p:nvSpPr>
          <p:spPr>
            <a:xfrm rot="2454053">
              <a:off x="1570077" y="404910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75"/>
            <p:cNvSpPr/>
            <p:nvPr/>
          </p:nvSpPr>
          <p:spPr>
            <a:xfrm rot="2454053">
              <a:off x="1478652" y="398667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0" name="Google Shape;2580;p75"/>
            <p:cNvSpPr/>
            <p:nvPr/>
          </p:nvSpPr>
          <p:spPr>
            <a:xfrm rot="2454053">
              <a:off x="1493877" y="413155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75"/>
            <p:cNvSpPr/>
            <p:nvPr/>
          </p:nvSpPr>
          <p:spPr>
            <a:xfrm rot="2454053">
              <a:off x="1402452" y="406912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82" name="Google Shape;2582;p75"/>
          <p:cNvGrpSpPr/>
          <p:nvPr/>
        </p:nvGrpSpPr>
        <p:grpSpPr>
          <a:xfrm>
            <a:off x="269749" y="2708673"/>
            <a:ext cx="581295" cy="746128"/>
            <a:chOff x="7266264" y="3920062"/>
            <a:chExt cx="293628" cy="376890"/>
          </a:xfrm>
        </p:grpSpPr>
        <p:sp>
          <p:nvSpPr>
            <p:cNvPr id="2583" name="Google Shape;2583;p75"/>
            <p:cNvSpPr/>
            <p:nvPr/>
          </p:nvSpPr>
          <p:spPr>
            <a:xfrm>
              <a:off x="7330677" y="3920062"/>
              <a:ext cx="164610" cy="97823"/>
            </a:xfrm>
            <a:custGeom>
              <a:rect b="b" l="l" r="r" t="t"/>
              <a:pathLst>
                <a:path extrusionOk="0" h="3092" w="5203">
                  <a:moveTo>
                    <a:pt x="871" y="1"/>
                  </a:moveTo>
                  <a:cubicBezTo>
                    <a:pt x="630" y="1"/>
                    <a:pt x="413" y="96"/>
                    <a:pt x="254" y="255"/>
                  </a:cubicBezTo>
                  <a:cubicBezTo>
                    <a:pt x="102" y="408"/>
                    <a:pt x="0" y="624"/>
                    <a:pt x="0" y="866"/>
                  </a:cubicBezTo>
                  <a:lnTo>
                    <a:pt x="0" y="2532"/>
                  </a:lnTo>
                  <a:lnTo>
                    <a:pt x="1736" y="3092"/>
                  </a:lnTo>
                  <a:lnTo>
                    <a:pt x="3473" y="3092"/>
                  </a:lnTo>
                  <a:lnTo>
                    <a:pt x="5203" y="2532"/>
                  </a:lnTo>
                  <a:lnTo>
                    <a:pt x="5203" y="866"/>
                  </a:lnTo>
                  <a:cubicBezTo>
                    <a:pt x="5203" y="389"/>
                    <a:pt x="4815" y="1"/>
                    <a:pt x="4338" y="1"/>
                  </a:cubicBezTo>
                  <a:cubicBezTo>
                    <a:pt x="3861" y="1"/>
                    <a:pt x="3466" y="389"/>
                    <a:pt x="3466" y="866"/>
                  </a:cubicBezTo>
                  <a:cubicBezTo>
                    <a:pt x="3466" y="389"/>
                    <a:pt x="3078" y="1"/>
                    <a:pt x="2601" y="1"/>
                  </a:cubicBezTo>
                  <a:cubicBezTo>
                    <a:pt x="2366" y="1"/>
                    <a:pt x="2150" y="96"/>
                    <a:pt x="1991" y="255"/>
                  </a:cubicBezTo>
                  <a:cubicBezTo>
                    <a:pt x="1832" y="408"/>
                    <a:pt x="1736" y="624"/>
                    <a:pt x="1736" y="866"/>
                  </a:cubicBezTo>
                  <a:cubicBezTo>
                    <a:pt x="1736" y="389"/>
                    <a:pt x="1348" y="1"/>
                    <a:pt x="871"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75"/>
            <p:cNvSpPr/>
            <p:nvPr/>
          </p:nvSpPr>
          <p:spPr>
            <a:xfrm>
              <a:off x="7309322" y="4029335"/>
              <a:ext cx="207289" cy="231428"/>
            </a:xfrm>
            <a:custGeom>
              <a:rect b="b" l="l" r="r" t="t"/>
              <a:pathLst>
                <a:path extrusionOk="0" h="7315" w="6552">
                  <a:moveTo>
                    <a:pt x="3715" y="0"/>
                  </a:moveTo>
                  <a:lnTo>
                    <a:pt x="840" y="929"/>
                  </a:lnTo>
                  <a:lnTo>
                    <a:pt x="1012" y="1425"/>
                  </a:lnTo>
                  <a:lnTo>
                    <a:pt x="1101" y="1698"/>
                  </a:lnTo>
                  <a:cubicBezTo>
                    <a:pt x="1177" y="1921"/>
                    <a:pt x="1216" y="2144"/>
                    <a:pt x="1216" y="2366"/>
                  </a:cubicBezTo>
                  <a:cubicBezTo>
                    <a:pt x="1216" y="2907"/>
                    <a:pt x="1006" y="3435"/>
                    <a:pt x="611" y="3829"/>
                  </a:cubicBezTo>
                  <a:cubicBezTo>
                    <a:pt x="223" y="4217"/>
                    <a:pt x="1" y="4745"/>
                    <a:pt x="1" y="5292"/>
                  </a:cubicBezTo>
                  <a:lnTo>
                    <a:pt x="1" y="6169"/>
                  </a:lnTo>
                  <a:lnTo>
                    <a:pt x="3715" y="7314"/>
                  </a:lnTo>
                  <a:lnTo>
                    <a:pt x="6552" y="6169"/>
                  </a:lnTo>
                  <a:lnTo>
                    <a:pt x="6552" y="5292"/>
                  </a:lnTo>
                  <a:cubicBezTo>
                    <a:pt x="6552" y="5018"/>
                    <a:pt x="6494" y="4751"/>
                    <a:pt x="6393" y="4503"/>
                  </a:cubicBezTo>
                  <a:cubicBezTo>
                    <a:pt x="6291" y="4255"/>
                    <a:pt x="6138" y="4026"/>
                    <a:pt x="5947" y="3829"/>
                  </a:cubicBezTo>
                  <a:cubicBezTo>
                    <a:pt x="5388" y="3269"/>
                    <a:pt x="5197" y="2449"/>
                    <a:pt x="5451" y="1698"/>
                  </a:cubicBezTo>
                  <a:lnTo>
                    <a:pt x="5547" y="1425"/>
                  </a:lnTo>
                  <a:lnTo>
                    <a:pt x="5712" y="929"/>
                  </a:lnTo>
                  <a:lnTo>
                    <a:pt x="3715"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75"/>
            <p:cNvSpPr/>
            <p:nvPr/>
          </p:nvSpPr>
          <p:spPr>
            <a:xfrm>
              <a:off x="7335897" y="4029335"/>
              <a:ext cx="154170" cy="45083"/>
            </a:xfrm>
            <a:custGeom>
              <a:rect b="b" l="l" r="r" t="t"/>
              <a:pathLst>
                <a:path extrusionOk="0" h="1425" w="4873">
                  <a:moveTo>
                    <a:pt x="2869" y="0"/>
                  </a:moveTo>
                  <a:lnTo>
                    <a:pt x="0" y="929"/>
                  </a:lnTo>
                  <a:lnTo>
                    <a:pt x="166" y="1425"/>
                  </a:lnTo>
                  <a:lnTo>
                    <a:pt x="4707" y="1425"/>
                  </a:lnTo>
                  <a:lnTo>
                    <a:pt x="4872" y="929"/>
                  </a:lnTo>
                  <a:lnTo>
                    <a:pt x="2869"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75"/>
            <p:cNvSpPr/>
            <p:nvPr/>
          </p:nvSpPr>
          <p:spPr>
            <a:xfrm>
              <a:off x="7303311" y="4000134"/>
              <a:ext cx="219533" cy="58593"/>
            </a:xfrm>
            <a:custGeom>
              <a:rect b="b" l="l" r="r" t="t"/>
              <a:pathLst>
                <a:path extrusionOk="0" h="1852" w="6939">
                  <a:moveTo>
                    <a:pt x="922" y="1"/>
                  </a:moveTo>
                  <a:cubicBezTo>
                    <a:pt x="413" y="1"/>
                    <a:pt x="0" y="414"/>
                    <a:pt x="0" y="923"/>
                  </a:cubicBezTo>
                  <a:cubicBezTo>
                    <a:pt x="0" y="1438"/>
                    <a:pt x="413" y="1852"/>
                    <a:pt x="922" y="1852"/>
                  </a:cubicBezTo>
                  <a:lnTo>
                    <a:pt x="6010" y="1852"/>
                  </a:lnTo>
                  <a:cubicBezTo>
                    <a:pt x="6525" y="1852"/>
                    <a:pt x="6939" y="1438"/>
                    <a:pt x="6939" y="923"/>
                  </a:cubicBezTo>
                  <a:cubicBezTo>
                    <a:pt x="6939" y="414"/>
                    <a:pt x="6525" y="1"/>
                    <a:pt x="6010"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75"/>
            <p:cNvSpPr/>
            <p:nvPr/>
          </p:nvSpPr>
          <p:spPr>
            <a:xfrm>
              <a:off x="7266264" y="4224501"/>
              <a:ext cx="293628" cy="72450"/>
            </a:xfrm>
            <a:custGeom>
              <a:rect b="b" l="l" r="r" t="t"/>
              <a:pathLst>
                <a:path extrusionOk="0" h="2290" w="9281">
                  <a:moveTo>
                    <a:pt x="1705" y="0"/>
                  </a:moveTo>
                  <a:cubicBezTo>
                    <a:pt x="764" y="0"/>
                    <a:pt x="1" y="764"/>
                    <a:pt x="1" y="1705"/>
                  </a:cubicBezTo>
                  <a:lnTo>
                    <a:pt x="1" y="2290"/>
                  </a:lnTo>
                  <a:lnTo>
                    <a:pt x="9280" y="2290"/>
                  </a:lnTo>
                  <a:lnTo>
                    <a:pt x="9280" y="1705"/>
                  </a:lnTo>
                  <a:cubicBezTo>
                    <a:pt x="9280" y="764"/>
                    <a:pt x="8517" y="0"/>
                    <a:pt x="7569"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88" name="Google Shape;2588;p75"/>
          <p:cNvSpPr txBox="1"/>
          <p:nvPr>
            <p:ph type="title"/>
          </p:nvPr>
        </p:nvSpPr>
        <p:spPr>
          <a:xfrm>
            <a:off x="2110125" y="145638"/>
            <a:ext cx="5595300" cy="776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dk1"/>
                </a:solidFill>
              </a:rPr>
              <a:t>EL JUEGO</a:t>
            </a:r>
            <a:endParaRPr sz="3000">
              <a:solidFill>
                <a:schemeClr val="dk1"/>
              </a:solidFill>
            </a:endParaRPr>
          </a:p>
          <a:p>
            <a:pPr indent="0" lvl="0" marL="0" rtl="0" algn="ctr">
              <a:spcBef>
                <a:spcPts val="0"/>
              </a:spcBef>
              <a:spcAft>
                <a:spcPts val="0"/>
              </a:spcAft>
              <a:buNone/>
            </a:pPr>
            <a:r>
              <a:rPr lang="en" sz="1600">
                <a:solidFill>
                  <a:schemeClr val="dk2"/>
                </a:solidFill>
              </a:rPr>
              <a:t>CON UNA INTENCIÓN EDUCATIVA</a:t>
            </a:r>
            <a:endParaRPr sz="1600">
              <a:solidFill>
                <a:schemeClr val="dk2"/>
              </a:solidFill>
            </a:endParaRPr>
          </a:p>
        </p:txBody>
      </p:sp>
      <p:sp>
        <p:nvSpPr>
          <p:cNvPr id="2589" name="Google Shape;2589;p75"/>
          <p:cNvSpPr txBox="1"/>
          <p:nvPr>
            <p:ph idx="1" type="subTitle"/>
          </p:nvPr>
        </p:nvSpPr>
        <p:spPr>
          <a:xfrm>
            <a:off x="2164825" y="839100"/>
            <a:ext cx="6731700" cy="9774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b="1" lang="en" sz="1400">
                <a:latin typeface="Bellota Text"/>
                <a:ea typeface="Bellota Text"/>
                <a:cs typeface="Bellota Text"/>
                <a:sym typeface="Bellota Text"/>
              </a:rPr>
              <a:t>Tomen acuerdos EN COLECTIVO</a:t>
            </a:r>
            <a:r>
              <a:rPr lang="en" sz="1400">
                <a:latin typeface="Bellota Text"/>
                <a:ea typeface="Bellota Text"/>
                <a:cs typeface="Bellota Text"/>
                <a:sym typeface="Bellota Text"/>
              </a:rPr>
              <a:t> para desarrollar PROYECTOS donde</a:t>
            </a:r>
            <a:r>
              <a:rPr b="1" lang="en" sz="1400">
                <a:latin typeface="Bellota Text"/>
                <a:ea typeface="Bellota Text"/>
                <a:cs typeface="Bellota Text"/>
                <a:sym typeface="Bellota Text"/>
              </a:rPr>
              <a:t> </a:t>
            </a:r>
            <a:r>
              <a:rPr b="1" lang="en" sz="1400"/>
              <a:t>el juego responda a una intencionalidad educativa,</a:t>
            </a:r>
            <a:r>
              <a:rPr lang="en" sz="1400">
                <a:solidFill>
                  <a:srgbClr val="000000"/>
                </a:solidFill>
                <a:latin typeface="Bellota Text"/>
                <a:ea typeface="Bellota Text"/>
                <a:cs typeface="Bellota Text"/>
                <a:sym typeface="Bellota Text"/>
              </a:rPr>
              <a:t> tomando en cuenta </a:t>
            </a:r>
            <a:r>
              <a:rPr b="1" lang="en" sz="1400">
                <a:solidFill>
                  <a:srgbClr val="000000"/>
                </a:solidFill>
              </a:rPr>
              <a:t>los Contenidos y PDA de los Campos formativos y las necesidades de aprendizaje e intereses de los alumnos para enriquecer su Programa analítico.</a:t>
            </a:r>
            <a:endParaRPr b="1" sz="14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3" name="Shape 2593"/>
        <p:cNvGrpSpPr/>
        <p:nvPr/>
      </p:nvGrpSpPr>
      <p:grpSpPr>
        <a:xfrm>
          <a:off x="0" y="0"/>
          <a:ext cx="0" cy="0"/>
          <a:chOff x="0" y="0"/>
          <a:chExt cx="0" cy="0"/>
        </a:xfrm>
      </p:grpSpPr>
      <p:sp>
        <p:nvSpPr>
          <p:cNvPr id="2594" name="Google Shape;2594;p76"/>
          <p:cNvSpPr/>
          <p:nvPr/>
        </p:nvSpPr>
        <p:spPr>
          <a:xfrm rot="-1585880">
            <a:off x="415926" y="4347517"/>
            <a:ext cx="599844" cy="581250"/>
          </a:xfrm>
          <a:custGeom>
            <a:rect b="b" l="l" r="r" t="t"/>
            <a:pathLst>
              <a:path extrusionOk="0" h="32792" w="33841">
                <a:moveTo>
                  <a:pt x="17208" y="1"/>
                </a:moveTo>
                <a:cubicBezTo>
                  <a:pt x="15383" y="1"/>
                  <a:pt x="13556" y="717"/>
                  <a:pt x="12164" y="2150"/>
                </a:cubicBezTo>
                <a:lnTo>
                  <a:pt x="3917" y="10638"/>
                </a:lnTo>
                <a:cubicBezTo>
                  <a:pt x="270" y="14390"/>
                  <a:pt x="1" y="20506"/>
                  <a:pt x="3516" y="24390"/>
                </a:cubicBezTo>
                <a:cubicBezTo>
                  <a:pt x="3571" y="24450"/>
                  <a:pt x="3625" y="24508"/>
                  <a:pt x="3680" y="24566"/>
                </a:cubicBezTo>
                <a:cubicBezTo>
                  <a:pt x="3699" y="24585"/>
                  <a:pt x="3718" y="24604"/>
                  <a:pt x="3734" y="24623"/>
                </a:cubicBezTo>
                <a:cubicBezTo>
                  <a:pt x="3773" y="24662"/>
                  <a:pt x="3811" y="24700"/>
                  <a:pt x="3849" y="24739"/>
                </a:cubicBezTo>
                <a:cubicBezTo>
                  <a:pt x="3872" y="24761"/>
                  <a:pt x="3891" y="24783"/>
                  <a:pt x="3913" y="24806"/>
                </a:cubicBezTo>
                <a:cubicBezTo>
                  <a:pt x="3949" y="24838"/>
                  <a:pt x="3984" y="24873"/>
                  <a:pt x="4019" y="24908"/>
                </a:cubicBezTo>
                <a:cubicBezTo>
                  <a:pt x="4045" y="24931"/>
                  <a:pt x="4067" y="24950"/>
                  <a:pt x="4093" y="24972"/>
                </a:cubicBezTo>
                <a:cubicBezTo>
                  <a:pt x="4125" y="25008"/>
                  <a:pt x="4160" y="25040"/>
                  <a:pt x="4195" y="25072"/>
                </a:cubicBezTo>
                <a:cubicBezTo>
                  <a:pt x="4221" y="25091"/>
                  <a:pt x="4243" y="25113"/>
                  <a:pt x="4269" y="25136"/>
                </a:cubicBezTo>
                <a:cubicBezTo>
                  <a:pt x="4304" y="25168"/>
                  <a:pt x="4342" y="25200"/>
                  <a:pt x="4378" y="25232"/>
                </a:cubicBezTo>
                <a:cubicBezTo>
                  <a:pt x="4400" y="25251"/>
                  <a:pt x="4422" y="25270"/>
                  <a:pt x="4448" y="25289"/>
                </a:cubicBezTo>
                <a:cubicBezTo>
                  <a:pt x="4487" y="25324"/>
                  <a:pt x="4525" y="25357"/>
                  <a:pt x="4567" y="25389"/>
                </a:cubicBezTo>
                <a:cubicBezTo>
                  <a:pt x="4586" y="25405"/>
                  <a:pt x="4608" y="25424"/>
                  <a:pt x="4627" y="25440"/>
                </a:cubicBezTo>
                <a:cubicBezTo>
                  <a:pt x="4682" y="25485"/>
                  <a:pt x="4736" y="25526"/>
                  <a:pt x="4787" y="25568"/>
                </a:cubicBezTo>
                <a:cubicBezTo>
                  <a:pt x="4797" y="25571"/>
                  <a:pt x="4803" y="25577"/>
                  <a:pt x="4813" y="25584"/>
                </a:cubicBezTo>
                <a:cubicBezTo>
                  <a:pt x="4874" y="25632"/>
                  <a:pt x="4935" y="25677"/>
                  <a:pt x="4999" y="25725"/>
                </a:cubicBezTo>
                <a:cubicBezTo>
                  <a:pt x="5018" y="25738"/>
                  <a:pt x="5037" y="25754"/>
                  <a:pt x="5060" y="25766"/>
                </a:cubicBezTo>
                <a:cubicBezTo>
                  <a:pt x="5101" y="25798"/>
                  <a:pt x="5143" y="25827"/>
                  <a:pt x="5188" y="25856"/>
                </a:cubicBezTo>
                <a:cubicBezTo>
                  <a:pt x="5210" y="25875"/>
                  <a:pt x="5236" y="25891"/>
                  <a:pt x="5261" y="25907"/>
                </a:cubicBezTo>
                <a:cubicBezTo>
                  <a:pt x="5300" y="25933"/>
                  <a:pt x="5338" y="25962"/>
                  <a:pt x="5377" y="25987"/>
                </a:cubicBezTo>
                <a:cubicBezTo>
                  <a:pt x="5405" y="26003"/>
                  <a:pt x="5431" y="26019"/>
                  <a:pt x="5457" y="26039"/>
                </a:cubicBezTo>
                <a:cubicBezTo>
                  <a:pt x="5495" y="26061"/>
                  <a:pt x="5534" y="26087"/>
                  <a:pt x="5572" y="26109"/>
                </a:cubicBezTo>
                <a:cubicBezTo>
                  <a:pt x="5601" y="26128"/>
                  <a:pt x="5626" y="26144"/>
                  <a:pt x="5655" y="26160"/>
                </a:cubicBezTo>
                <a:cubicBezTo>
                  <a:pt x="5694" y="26183"/>
                  <a:pt x="5732" y="26205"/>
                  <a:pt x="5770" y="26231"/>
                </a:cubicBezTo>
                <a:cubicBezTo>
                  <a:pt x="5796" y="26247"/>
                  <a:pt x="5825" y="26263"/>
                  <a:pt x="5850" y="26275"/>
                </a:cubicBezTo>
                <a:cubicBezTo>
                  <a:pt x="5892" y="26301"/>
                  <a:pt x="5934" y="26323"/>
                  <a:pt x="5975" y="26346"/>
                </a:cubicBezTo>
                <a:cubicBezTo>
                  <a:pt x="6001" y="26359"/>
                  <a:pt x="6023" y="26375"/>
                  <a:pt x="6049" y="26388"/>
                </a:cubicBezTo>
                <a:cubicBezTo>
                  <a:pt x="6100" y="26416"/>
                  <a:pt x="6151" y="26442"/>
                  <a:pt x="6203" y="26468"/>
                </a:cubicBezTo>
                <a:cubicBezTo>
                  <a:pt x="6219" y="26477"/>
                  <a:pt x="6235" y="26487"/>
                  <a:pt x="6251" y="26493"/>
                </a:cubicBezTo>
                <a:cubicBezTo>
                  <a:pt x="6318" y="26528"/>
                  <a:pt x="6382" y="26560"/>
                  <a:pt x="6449" y="26592"/>
                </a:cubicBezTo>
                <a:cubicBezTo>
                  <a:pt x="6472" y="26602"/>
                  <a:pt x="6497" y="26615"/>
                  <a:pt x="6520" y="26624"/>
                </a:cubicBezTo>
                <a:cubicBezTo>
                  <a:pt x="6564" y="26647"/>
                  <a:pt x="6609" y="26666"/>
                  <a:pt x="6654" y="26688"/>
                </a:cubicBezTo>
                <a:cubicBezTo>
                  <a:pt x="6683" y="26701"/>
                  <a:pt x="6712" y="26714"/>
                  <a:pt x="6737" y="26724"/>
                </a:cubicBezTo>
                <a:cubicBezTo>
                  <a:pt x="6779" y="26743"/>
                  <a:pt x="6821" y="26759"/>
                  <a:pt x="6859" y="26778"/>
                </a:cubicBezTo>
                <a:cubicBezTo>
                  <a:pt x="6891" y="26791"/>
                  <a:pt x="6920" y="26804"/>
                  <a:pt x="6952" y="26817"/>
                </a:cubicBezTo>
                <a:cubicBezTo>
                  <a:pt x="6990" y="26833"/>
                  <a:pt x="7029" y="26845"/>
                  <a:pt x="7067" y="26861"/>
                </a:cubicBezTo>
                <a:cubicBezTo>
                  <a:pt x="7099" y="26874"/>
                  <a:pt x="7131" y="26887"/>
                  <a:pt x="7160" y="26900"/>
                </a:cubicBezTo>
                <a:cubicBezTo>
                  <a:pt x="7202" y="26913"/>
                  <a:pt x="7240" y="26929"/>
                  <a:pt x="7279" y="26941"/>
                </a:cubicBezTo>
                <a:cubicBezTo>
                  <a:pt x="7311" y="26954"/>
                  <a:pt x="7339" y="26964"/>
                  <a:pt x="7371" y="26977"/>
                </a:cubicBezTo>
                <a:cubicBezTo>
                  <a:pt x="7413" y="26989"/>
                  <a:pt x="7451" y="27005"/>
                  <a:pt x="7493" y="27018"/>
                </a:cubicBezTo>
                <a:cubicBezTo>
                  <a:pt x="7522" y="27028"/>
                  <a:pt x="7554" y="27037"/>
                  <a:pt x="7583" y="27047"/>
                </a:cubicBezTo>
                <a:cubicBezTo>
                  <a:pt x="7628" y="27063"/>
                  <a:pt x="7672" y="27076"/>
                  <a:pt x="7717" y="27092"/>
                </a:cubicBezTo>
                <a:cubicBezTo>
                  <a:pt x="7743" y="27098"/>
                  <a:pt x="7768" y="27108"/>
                  <a:pt x="7794" y="27114"/>
                </a:cubicBezTo>
                <a:cubicBezTo>
                  <a:pt x="7861" y="27137"/>
                  <a:pt x="7932" y="27156"/>
                  <a:pt x="7999" y="27175"/>
                </a:cubicBezTo>
                <a:cubicBezTo>
                  <a:pt x="8028" y="27182"/>
                  <a:pt x="8057" y="27191"/>
                  <a:pt x="8085" y="27198"/>
                </a:cubicBezTo>
                <a:cubicBezTo>
                  <a:pt x="8130" y="27207"/>
                  <a:pt x="8172" y="27220"/>
                  <a:pt x="8213" y="27230"/>
                </a:cubicBezTo>
                <a:cubicBezTo>
                  <a:pt x="8245" y="27239"/>
                  <a:pt x="8281" y="27246"/>
                  <a:pt x="8313" y="27255"/>
                </a:cubicBezTo>
                <a:cubicBezTo>
                  <a:pt x="8351" y="27265"/>
                  <a:pt x="8390" y="27274"/>
                  <a:pt x="8428" y="27281"/>
                </a:cubicBezTo>
                <a:cubicBezTo>
                  <a:pt x="8463" y="27290"/>
                  <a:pt x="8498" y="27297"/>
                  <a:pt x="8534" y="27303"/>
                </a:cubicBezTo>
                <a:cubicBezTo>
                  <a:pt x="8569" y="27313"/>
                  <a:pt x="8607" y="27319"/>
                  <a:pt x="8642" y="27329"/>
                </a:cubicBezTo>
                <a:cubicBezTo>
                  <a:pt x="8678" y="27335"/>
                  <a:pt x="8713" y="27342"/>
                  <a:pt x="8751" y="27348"/>
                </a:cubicBezTo>
                <a:cubicBezTo>
                  <a:pt x="8787" y="27354"/>
                  <a:pt x="8822" y="27361"/>
                  <a:pt x="8860" y="27367"/>
                </a:cubicBezTo>
                <a:cubicBezTo>
                  <a:pt x="8895" y="27374"/>
                  <a:pt x="8931" y="27380"/>
                  <a:pt x="8969" y="27386"/>
                </a:cubicBezTo>
                <a:cubicBezTo>
                  <a:pt x="9004" y="27393"/>
                  <a:pt x="9040" y="27399"/>
                  <a:pt x="9078" y="27406"/>
                </a:cubicBezTo>
                <a:cubicBezTo>
                  <a:pt x="9113" y="27409"/>
                  <a:pt x="9148" y="27415"/>
                  <a:pt x="9187" y="27422"/>
                </a:cubicBezTo>
                <a:cubicBezTo>
                  <a:pt x="9222" y="27425"/>
                  <a:pt x="9257" y="27431"/>
                  <a:pt x="9296" y="27434"/>
                </a:cubicBezTo>
                <a:cubicBezTo>
                  <a:pt x="9331" y="27441"/>
                  <a:pt x="9366" y="27444"/>
                  <a:pt x="9405" y="27451"/>
                </a:cubicBezTo>
                <a:cubicBezTo>
                  <a:pt x="9449" y="27454"/>
                  <a:pt x="9494" y="27460"/>
                  <a:pt x="9542" y="27463"/>
                </a:cubicBezTo>
                <a:cubicBezTo>
                  <a:pt x="9603" y="27470"/>
                  <a:pt x="9664" y="27476"/>
                  <a:pt x="9725" y="27479"/>
                </a:cubicBezTo>
                <a:cubicBezTo>
                  <a:pt x="9760" y="27483"/>
                  <a:pt x="9792" y="27486"/>
                  <a:pt x="9827" y="27489"/>
                </a:cubicBezTo>
                <a:cubicBezTo>
                  <a:pt x="9866" y="27492"/>
                  <a:pt x="9907" y="27492"/>
                  <a:pt x="9946" y="27495"/>
                </a:cubicBezTo>
                <a:cubicBezTo>
                  <a:pt x="9978" y="27499"/>
                  <a:pt x="10013" y="27499"/>
                  <a:pt x="10045" y="27502"/>
                </a:cubicBezTo>
                <a:cubicBezTo>
                  <a:pt x="10083" y="27505"/>
                  <a:pt x="10125" y="27505"/>
                  <a:pt x="10163" y="27505"/>
                </a:cubicBezTo>
                <a:cubicBezTo>
                  <a:pt x="10199" y="27508"/>
                  <a:pt x="10231" y="27508"/>
                  <a:pt x="10263" y="27508"/>
                </a:cubicBezTo>
                <a:cubicBezTo>
                  <a:pt x="10301" y="27511"/>
                  <a:pt x="10343" y="27511"/>
                  <a:pt x="10384" y="27511"/>
                </a:cubicBezTo>
                <a:lnTo>
                  <a:pt x="10602" y="27511"/>
                </a:lnTo>
                <a:cubicBezTo>
                  <a:pt x="10634" y="27511"/>
                  <a:pt x="10663" y="27508"/>
                  <a:pt x="10695" y="27508"/>
                </a:cubicBezTo>
                <a:cubicBezTo>
                  <a:pt x="10736" y="27508"/>
                  <a:pt x="10778" y="27508"/>
                  <a:pt x="10823" y="27505"/>
                </a:cubicBezTo>
                <a:cubicBezTo>
                  <a:pt x="10849" y="27505"/>
                  <a:pt x="10877" y="27502"/>
                  <a:pt x="10903" y="27502"/>
                </a:cubicBezTo>
                <a:cubicBezTo>
                  <a:pt x="11069" y="27492"/>
                  <a:pt x="11233" y="27483"/>
                  <a:pt x="11396" y="27467"/>
                </a:cubicBezTo>
                <a:cubicBezTo>
                  <a:pt x="11415" y="27463"/>
                  <a:pt x="11434" y="27463"/>
                  <a:pt x="11457" y="27460"/>
                </a:cubicBezTo>
                <a:cubicBezTo>
                  <a:pt x="11502" y="27457"/>
                  <a:pt x="11547" y="27451"/>
                  <a:pt x="11595" y="27444"/>
                </a:cubicBezTo>
                <a:cubicBezTo>
                  <a:pt x="11620" y="27441"/>
                  <a:pt x="11646" y="27438"/>
                  <a:pt x="11671" y="27434"/>
                </a:cubicBezTo>
                <a:cubicBezTo>
                  <a:pt x="11716" y="27428"/>
                  <a:pt x="11761" y="27422"/>
                  <a:pt x="11806" y="27415"/>
                </a:cubicBezTo>
                <a:cubicBezTo>
                  <a:pt x="11831" y="27412"/>
                  <a:pt x="11860" y="27409"/>
                  <a:pt x="11886" y="27406"/>
                </a:cubicBezTo>
                <a:cubicBezTo>
                  <a:pt x="11931" y="27396"/>
                  <a:pt x="11976" y="27390"/>
                  <a:pt x="12020" y="27383"/>
                </a:cubicBezTo>
                <a:cubicBezTo>
                  <a:pt x="12046" y="27377"/>
                  <a:pt x="12075" y="27374"/>
                  <a:pt x="12100" y="27370"/>
                </a:cubicBezTo>
                <a:cubicBezTo>
                  <a:pt x="12145" y="27361"/>
                  <a:pt x="12190" y="27351"/>
                  <a:pt x="12235" y="27345"/>
                </a:cubicBezTo>
                <a:cubicBezTo>
                  <a:pt x="12261" y="27338"/>
                  <a:pt x="12286" y="27335"/>
                  <a:pt x="12309" y="27329"/>
                </a:cubicBezTo>
                <a:cubicBezTo>
                  <a:pt x="12357" y="27319"/>
                  <a:pt x="12405" y="27310"/>
                  <a:pt x="12449" y="27300"/>
                </a:cubicBezTo>
                <a:cubicBezTo>
                  <a:pt x="12469" y="27297"/>
                  <a:pt x="12491" y="27290"/>
                  <a:pt x="12510" y="27287"/>
                </a:cubicBezTo>
                <a:cubicBezTo>
                  <a:pt x="12693" y="27246"/>
                  <a:pt x="12872" y="27201"/>
                  <a:pt x="13051" y="27150"/>
                </a:cubicBezTo>
                <a:cubicBezTo>
                  <a:pt x="13055" y="27146"/>
                  <a:pt x="13058" y="27146"/>
                  <a:pt x="13061" y="27146"/>
                </a:cubicBezTo>
                <a:cubicBezTo>
                  <a:pt x="13112" y="27130"/>
                  <a:pt x="13163" y="27114"/>
                  <a:pt x="13215" y="27098"/>
                </a:cubicBezTo>
                <a:cubicBezTo>
                  <a:pt x="13234" y="27095"/>
                  <a:pt x="13253" y="27089"/>
                  <a:pt x="13272" y="27082"/>
                </a:cubicBezTo>
                <a:cubicBezTo>
                  <a:pt x="13320" y="27066"/>
                  <a:pt x="13368" y="27050"/>
                  <a:pt x="13413" y="27037"/>
                </a:cubicBezTo>
                <a:lnTo>
                  <a:pt x="13480" y="27015"/>
                </a:lnTo>
                <a:cubicBezTo>
                  <a:pt x="13525" y="26999"/>
                  <a:pt x="13573" y="26983"/>
                  <a:pt x="13618" y="26967"/>
                </a:cubicBezTo>
                <a:cubicBezTo>
                  <a:pt x="13641" y="26957"/>
                  <a:pt x="13663" y="26951"/>
                  <a:pt x="13685" y="26941"/>
                </a:cubicBezTo>
                <a:cubicBezTo>
                  <a:pt x="13730" y="26925"/>
                  <a:pt x="13778" y="26906"/>
                  <a:pt x="13823" y="26890"/>
                </a:cubicBezTo>
                <a:cubicBezTo>
                  <a:pt x="13845" y="26881"/>
                  <a:pt x="13865" y="26874"/>
                  <a:pt x="13884" y="26865"/>
                </a:cubicBezTo>
                <a:cubicBezTo>
                  <a:pt x="13932" y="26845"/>
                  <a:pt x="13980" y="26826"/>
                  <a:pt x="14028" y="26807"/>
                </a:cubicBezTo>
                <a:cubicBezTo>
                  <a:pt x="14044" y="26801"/>
                  <a:pt x="14060" y="26794"/>
                  <a:pt x="14076" y="26788"/>
                </a:cubicBezTo>
                <a:cubicBezTo>
                  <a:pt x="14310" y="26688"/>
                  <a:pt x="14540" y="26583"/>
                  <a:pt x="14764" y="26464"/>
                </a:cubicBezTo>
                <a:cubicBezTo>
                  <a:pt x="14780" y="26458"/>
                  <a:pt x="14793" y="26452"/>
                  <a:pt x="14806" y="26445"/>
                </a:cubicBezTo>
                <a:cubicBezTo>
                  <a:pt x="14854" y="26420"/>
                  <a:pt x="14902" y="26394"/>
                  <a:pt x="14947" y="26368"/>
                </a:cubicBezTo>
                <a:cubicBezTo>
                  <a:pt x="14966" y="26359"/>
                  <a:pt x="14985" y="26349"/>
                  <a:pt x="15001" y="26336"/>
                </a:cubicBezTo>
                <a:cubicBezTo>
                  <a:pt x="15049" y="26311"/>
                  <a:pt x="15094" y="26285"/>
                  <a:pt x="15139" y="26259"/>
                </a:cubicBezTo>
                <a:lnTo>
                  <a:pt x="15197" y="26227"/>
                </a:lnTo>
                <a:cubicBezTo>
                  <a:pt x="15241" y="26202"/>
                  <a:pt x="15286" y="26173"/>
                  <a:pt x="15328" y="26147"/>
                </a:cubicBezTo>
                <a:cubicBezTo>
                  <a:pt x="15347" y="26135"/>
                  <a:pt x="15366" y="26125"/>
                  <a:pt x="15386" y="26112"/>
                </a:cubicBezTo>
                <a:cubicBezTo>
                  <a:pt x="15430" y="26083"/>
                  <a:pt x="15475" y="26058"/>
                  <a:pt x="15520" y="26026"/>
                </a:cubicBezTo>
                <a:cubicBezTo>
                  <a:pt x="15536" y="26016"/>
                  <a:pt x="15549" y="26006"/>
                  <a:pt x="15565" y="25997"/>
                </a:cubicBezTo>
                <a:cubicBezTo>
                  <a:pt x="15613" y="25968"/>
                  <a:pt x="15661" y="25936"/>
                  <a:pt x="15709" y="25901"/>
                </a:cubicBezTo>
                <a:lnTo>
                  <a:pt x="15709" y="25901"/>
                </a:lnTo>
                <a:lnTo>
                  <a:pt x="12546" y="29909"/>
                </a:lnTo>
                <a:cubicBezTo>
                  <a:pt x="11627" y="31075"/>
                  <a:pt x="12456" y="32791"/>
                  <a:pt x="13945" y="32791"/>
                </a:cubicBezTo>
                <a:lnTo>
                  <a:pt x="20470" y="32791"/>
                </a:lnTo>
                <a:cubicBezTo>
                  <a:pt x="21956" y="32791"/>
                  <a:pt x="22788" y="31075"/>
                  <a:pt x="21866" y="29909"/>
                </a:cubicBezTo>
                <a:lnTo>
                  <a:pt x="18706" y="25901"/>
                </a:lnTo>
                <a:lnTo>
                  <a:pt x="18706" y="25901"/>
                </a:lnTo>
                <a:cubicBezTo>
                  <a:pt x="18751" y="25933"/>
                  <a:pt x="18799" y="25965"/>
                  <a:pt x="18847" y="25997"/>
                </a:cubicBezTo>
                <a:cubicBezTo>
                  <a:pt x="18863" y="26006"/>
                  <a:pt x="18879" y="26016"/>
                  <a:pt x="18895" y="26026"/>
                </a:cubicBezTo>
                <a:cubicBezTo>
                  <a:pt x="18940" y="26055"/>
                  <a:pt x="18984" y="26083"/>
                  <a:pt x="19026" y="26112"/>
                </a:cubicBezTo>
                <a:cubicBezTo>
                  <a:pt x="19045" y="26122"/>
                  <a:pt x="19064" y="26135"/>
                  <a:pt x="19084" y="26147"/>
                </a:cubicBezTo>
                <a:cubicBezTo>
                  <a:pt x="19128" y="26173"/>
                  <a:pt x="19173" y="26199"/>
                  <a:pt x="19215" y="26224"/>
                </a:cubicBezTo>
                <a:lnTo>
                  <a:pt x="19276" y="26259"/>
                </a:lnTo>
                <a:cubicBezTo>
                  <a:pt x="19321" y="26285"/>
                  <a:pt x="19365" y="26311"/>
                  <a:pt x="19410" y="26336"/>
                </a:cubicBezTo>
                <a:cubicBezTo>
                  <a:pt x="19429" y="26346"/>
                  <a:pt x="19449" y="26355"/>
                  <a:pt x="19468" y="26368"/>
                </a:cubicBezTo>
                <a:cubicBezTo>
                  <a:pt x="19513" y="26394"/>
                  <a:pt x="19561" y="26416"/>
                  <a:pt x="19606" y="26442"/>
                </a:cubicBezTo>
                <a:cubicBezTo>
                  <a:pt x="19622" y="26448"/>
                  <a:pt x="19638" y="26458"/>
                  <a:pt x="19650" y="26464"/>
                </a:cubicBezTo>
                <a:cubicBezTo>
                  <a:pt x="19874" y="26583"/>
                  <a:pt x="20105" y="26688"/>
                  <a:pt x="20336" y="26785"/>
                </a:cubicBezTo>
                <a:cubicBezTo>
                  <a:pt x="20352" y="26791"/>
                  <a:pt x="20368" y="26801"/>
                  <a:pt x="20387" y="26807"/>
                </a:cubicBezTo>
                <a:cubicBezTo>
                  <a:pt x="20432" y="26826"/>
                  <a:pt x="20480" y="26845"/>
                  <a:pt x="20528" y="26865"/>
                </a:cubicBezTo>
                <a:cubicBezTo>
                  <a:pt x="20547" y="26871"/>
                  <a:pt x="20569" y="26881"/>
                  <a:pt x="20592" y="26887"/>
                </a:cubicBezTo>
                <a:cubicBezTo>
                  <a:pt x="20637" y="26906"/>
                  <a:pt x="20681" y="26922"/>
                  <a:pt x="20729" y="26938"/>
                </a:cubicBezTo>
                <a:cubicBezTo>
                  <a:pt x="20752" y="26948"/>
                  <a:pt x="20774" y="26957"/>
                  <a:pt x="20797" y="26964"/>
                </a:cubicBezTo>
                <a:cubicBezTo>
                  <a:pt x="20841" y="26980"/>
                  <a:pt x="20886" y="26996"/>
                  <a:pt x="20934" y="27012"/>
                </a:cubicBezTo>
                <a:cubicBezTo>
                  <a:pt x="20957" y="27021"/>
                  <a:pt x="20979" y="27028"/>
                  <a:pt x="21002" y="27034"/>
                </a:cubicBezTo>
                <a:cubicBezTo>
                  <a:pt x="21050" y="27050"/>
                  <a:pt x="21094" y="27066"/>
                  <a:pt x="21142" y="27082"/>
                </a:cubicBezTo>
                <a:cubicBezTo>
                  <a:pt x="21162" y="27089"/>
                  <a:pt x="21181" y="27092"/>
                  <a:pt x="21200" y="27098"/>
                </a:cubicBezTo>
                <a:cubicBezTo>
                  <a:pt x="21251" y="27114"/>
                  <a:pt x="21302" y="27130"/>
                  <a:pt x="21351" y="27143"/>
                </a:cubicBezTo>
                <a:cubicBezTo>
                  <a:pt x="21357" y="27146"/>
                  <a:pt x="21360" y="27146"/>
                  <a:pt x="21367" y="27150"/>
                </a:cubicBezTo>
                <a:cubicBezTo>
                  <a:pt x="21543" y="27201"/>
                  <a:pt x="21722" y="27246"/>
                  <a:pt x="21901" y="27284"/>
                </a:cubicBezTo>
                <a:lnTo>
                  <a:pt x="21965" y="27300"/>
                </a:lnTo>
                <a:cubicBezTo>
                  <a:pt x="22010" y="27310"/>
                  <a:pt x="22055" y="27319"/>
                  <a:pt x="22103" y="27329"/>
                </a:cubicBezTo>
                <a:cubicBezTo>
                  <a:pt x="22129" y="27332"/>
                  <a:pt x="22154" y="27338"/>
                  <a:pt x="22180" y="27345"/>
                </a:cubicBezTo>
                <a:cubicBezTo>
                  <a:pt x="22225" y="27351"/>
                  <a:pt x="22266" y="27361"/>
                  <a:pt x="22311" y="27367"/>
                </a:cubicBezTo>
                <a:cubicBezTo>
                  <a:pt x="22340" y="27374"/>
                  <a:pt x="22365" y="27377"/>
                  <a:pt x="22394" y="27383"/>
                </a:cubicBezTo>
                <a:cubicBezTo>
                  <a:pt x="22439" y="27390"/>
                  <a:pt x="22481" y="27396"/>
                  <a:pt x="22526" y="27402"/>
                </a:cubicBezTo>
                <a:cubicBezTo>
                  <a:pt x="22554" y="27409"/>
                  <a:pt x="22580" y="27412"/>
                  <a:pt x="22609" y="27415"/>
                </a:cubicBezTo>
                <a:cubicBezTo>
                  <a:pt x="22654" y="27422"/>
                  <a:pt x="22695" y="27428"/>
                  <a:pt x="22740" y="27434"/>
                </a:cubicBezTo>
                <a:cubicBezTo>
                  <a:pt x="22769" y="27438"/>
                  <a:pt x="22795" y="27441"/>
                  <a:pt x="22823" y="27444"/>
                </a:cubicBezTo>
                <a:cubicBezTo>
                  <a:pt x="22868" y="27451"/>
                  <a:pt x="22913" y="27454"/>
                  <a:pt x="22958" y="27460"/>
                </a:cubicBezTo>
                <a:cubicBezTo>
                  <a:pt x="22980" y="27463"/>
                  <a:pt x="23003" y="27463"/>
                  <a:pt x="23025" y="27467"/>
                </a:cubicBezTo>
                <a:cubicBezTo>
                  <a:pt x="23134" y="27476"/>
                  <a:pt x="23243" y="27486"/>
                  <a:pt x="23352" y="27492"/>
                </a:cubicBezTo>
                <a:lnTo>
                  <a:pt x="23374" y="27492"/>
                </a:lnTo>
                <a:cubicBezTo>
                  <a:pt x="23416" y="27495"/>
                  <a:pt x="23461" y="27499"/>
                  <a:pt x="23505" y="27499"/>
                </a:cubicBezTo>
                <a:cubicBezTo>
                  <a:pt x="23534" y="27502"/>
                  <a:pt x="23563" y="27502"/>
                  <a:pt x="23592" y="27505"/>
                </a:cubicBezTo>
                <a:cubicBezTo>
                  <a:pt x="23633" y="27505"/>
                  <a:pt x="23675" y="27505"/>
                  <a:pt x="23717" y="27508"/>
                </a:cubicBezTo>
                <a:lnTo>
                  <a:pt x="23810" y="27508"/>
                </a:lnTo>
                <a:cubicBezTo>
                  <a:pt x="23851" y="27511"/>
                  <a:pt x="23893" y="27511"/>
                  <a:pt x="23931" y="27511"/>
                </a:cubicBezTo>
                <a:cubicBezTo>
                  <a:pt x="23963" y="27511"/>
                  <a:pt x="23998" y="27511"/>
                  <a:pt x="24030" y="27508"/>
                </a:cubicBezTo>
                <a:lnTo>
                  <a:pt x="24149" y="27508"/>
                </a:lnTo>
                <a:cubicBezTo>
                  <a:pt x="24184" y="27508"/>
                  <a:pt x="24216" y="27505"/>
                  <a:pt x="24248" y="27505"/>
                </a:cubicBezTo>
                <a:cubicBezTo>
                  <a:pt x="24290" y="27505"/>
                  <a:pt x="24328" y="27502"/>
                  <a:pt x="24367" y="27502"/>
                </a:cubicBezTo>
                <a:cubicBezTo>
                  <a:pt x="24402" y="27499"/>
                  <a:pt x="24437" y="27495"/>
                  <a:pt x="24469" y="27495"/>
                </a:cubicBezTo>
                <a:cubicBezTo>
                  <a:pt x="24508" y="27492"/>
                  <a:pt x="24546" y="27489"/>
                  <a:pt x="24584" y="27489"/>
                </a:cubicBezTo>
                <a:cubicBezTo>
                  <a:pt x="24620" y="27486"/>
                  <a:pt x="24658" y="27483"/>
                  <a:pt x="24693" y="27479"/>
                </a:cubicBezTo>
                <a:cubicBezTo>
                  <a:pt x="24732" y="27476"/>
                  <a:pt x="24770" y="27473"/>
                  <a:pt x="24808" y="27470"/>
                </a:cubicBezTo>
                <a:cubicBezTo>
                  <a:pt x="24876" y="27463"/>
                  <a:pt x="24943" y="27457"/>
                  <a:pt x="25010" y="27447"/>
                </a:cubicBezTo>
                <a:cubicBezTo>
                  <a:pt x="25042" y="27444"/>
                  <a:pt x="25077" y="27441"/>
                  <a:pt x="25113" y="27434"/>
                </a:cubicBezTo>
                <a:cubicBezTo>
                  <a:pt x="25151" y="27431"/>
                  <a:pt x="25190" y="27425"/>
                  <a:pt x="25228" y="27422"/>
                </a:cubicBezTo>
                <a:cubicBezTo>
                  <a:pt x="25263" y="27415"/>
                  <a:pt x="25298" y="27409"/>
                  <a:pt x="25334" y="27406"/>
                </a:cubicBezTo>
                <a:cubicBezTo>
                  <a:pt x="25369" y="27399"/>
                  <a:pt x="25407" y="27393"/>
                  <a:pt x="25446" y="27386"/>
                </a:cubicBezTo>
                <a:cubicBezTo>
                  <a:pt x="25481" y="27380"/>
                  <a:pt x="25516" y="27374"/>
                  <a:pt x="25551" y="27370"/>
                </a:cubicBezTo>
                <a:cubicBezTo>
                  <a:pt x="25590" y="27361"/>
                  <a:pt x="25625" y="27354"/>
                  <a:pt x="25663" y="27348"/>
                </a:cubicBezTo>
                <a:cubicBezTo>
                  <a:pt x="25699" y="27342"/>
                  <a:pt x="25734" y="27335"/>
                  <a:pt x="25766" y="27329"/>
                </a:cubicBezTo>
                <a:cubicBezTo>
                  <a:pt x="25804" y="27319"/>
                  <a:pt x="25843" y="27313"/>
                  <a:pt x="25881" y="27303"/>
                </a:cubicBezTo>
                <a:cubicBezTo>
                  <a:pt x="25916" y="27297"/>
                  <a:pt x="25948" y="27290"/>
                  <a:pt x="25984" y="27281"/>
                </a:cubicBezTo>
                <a:cubicBezTo>
                  <a:pt x="26022" y="27271"/>
                  <a:pt x="26064" y="27265"/>
                  <a:pt x="26102" y="27255"/>
                </a:cubicBezTo>
                <a:cubicBezTo>
                  <a:pt x="26134" y="27246"/>
                  <a:pt x="26166" y="27239"/>
                  <a:pt x="26198" y="27230"/>
                </a:cubicBezTo>
                <a:cubicBezTo>
                  <a:pt x="26243" y="27220"/>
                  <a:pt x="26288" y="27207"/>
                  <a:pt x="26333" y="27194"/>
                </a:cubicBezTo>
                <a:cubicBezTo>
                  <a:pt x="26358" y="27188"/>
                  <a:pt x="26384" y="27182"/>
                  <a:pt x="26413" y="27175"/>
                </a:cubicBezTo>
                <a:cubicBezTo>
                  <a:pt x="26480" y="27156"/>
                  <a:pt x="26550" y="27137"/>
                  <a:pt x="26621" y="27114"/>
                </a:cubicBezTo>
                <a:cubicBezTo>
                  <a:pt x="26643" y="27108"/>
                  <a:pt x="26666" y="27102"/>
                  <a:pt x="26688" y="27092"/>
                </a:cubicBezTo>
                <a:cubicBezTo>
                  <a:pt x="26736" y="27079"/>
                  <a:pt x="26784" y="27063"/>
                  <a:pt x="26832" y="27047"/>
                </a:cubicBezTo>
                <a:cubicBezTo>
                  <a:pt x="26861" y="27037"/>
                  <a:pt x="26890" y="27028"/>
                  <a:pt x="26918" y="27018"/>
                </a:cubicBezTo>
                <a:cubicBezTo>
                  <a:pt x="26960" y="27005"/>
                  <a:pt x="27002" y="26989"/>
                  <a:pt x="27043" y="26977"/>
                </a:cubicBezTo>
                <a:cubicBezTo>
                  <a:pt x="27072" y="26964"/>
                  <a:pt x="27104" y="26954"/>
                  <a:pt x="27133" y="26941"/>
                </a:cubicBezTo>
                <a:cubicBezTo>
                  <a:pt x="27175" y="26929"/>
                  <a:pt x="27213" y="26913"/>
                  <a:pt x="27255" y="26897"/>
                </a:cubicBezTo>
                <a:cubicBezTo>
                  <a:pt x="27284" y="26887"/>
                  <a:pt x="27312" y="26874"/>
                  <a:pt x="27344" y="26861"/>
                </a:cubicBezTo>
                <a:cubicBezTo>
                  <a:pt x="27383" y="26845"/>
                  <a:pt x="27424" y="26829"/>
                  <a:pt x="27466" y="26813"/>
                </a:cubicBezTo>
                <a:cubicBezTo>
                  <a:pt x="27495" y="26801"/>
                  <a:pt x="27524" y="26791"/>
                  <a:pt x="27552" y="26778"/>
                </a:cubicBezTo>
                <a:cubicBezTo>
                  <a:pt x="27594" y="26759"/>
                  <a:pt x="27636" y="26743"/>
                  <a:pt x="27677" y="26724"/>
                </a:cubicBezTo>
                <a:cubicBezTo>
                  <a:pt x="27703" y="26711"/>
                  <a:pt x="27732" y="26701"/>
                  <a:pt x="27757" y="26688"/>
                </a:cubicBezTo>
                <a:cubicBezTo>
                  <a:pt x="27805" y="26666"/>
                  <a:pt x="27853" y="26644"/>
                  <a:pt x="27898" y="26621"/>
                </a:cubicBezTo>
                <a:cubicBezTo>
                  <a:pt x="27921" y="26612"/>
                  <a:pt x="27943" y="26602"/>
                  <a:pt x="27962" y="26592"/>
                </a:cubicBezTo>
                <a:cubicBezTo>
                  <a:pt x="28030" y="26560"/>
                  <a:pt x="28097" y="26528"/>
                  <a:pt x="28164" y="26493"/>
                </a:cubicBezTo>
                <a:cubicBezTo>
                  <a:pt x="28177" y="26487"/>
                  <a:pt x="28190" y="26480"/>
                  <a:pt x="28202" y="26474"/>
                </a:cubicBezTo>
                <a:cubicBezTo>
                  <a:pt x="28257" y="26445"/>
                  <a:pt x="28311" y="26416"/>
                  <a:pt x="28366" y="26388"/>
                </a:cubicBezTo>
                <a:cubicBezTo>
                  <a:pt x="28388" y="26375"/>
                  <a:pt x="28411" y="26362"/>
                  <a:pt x="28436" y="26349"/>
                </a:cubicBezTo>
                <a:cubicBezTo>
                  <a:pt x="28478" y="26323"/>
                  <a:pt x="28523" y="26301"/>
                  <a:pt x="28564" y="26275"/>
                </a:cubicBezTo>
                <a:cubicBezTo>
                  <a:pt x="28590" y="26263"/>
                  <a:pt x="28615" y="26247"/>
                  <a:pt x="28641" y="26231"/>
                </a:cubicBezTo>
                <a:cubicBezTo>
                  <a:pt x="28683" y="26208"/>
                  <a:pt x="28721" y="26183"/>
                  <a:pt x="28763" y="26160"/>
                </a:cubicBezTo>
                <a:cubicBezTo>
                  <a:pt x="28788" y="26144"/>
                  <a:pt x="28814" y="26128"/>
                  <a:pt x="28840" y="26112"/>
                </a:cubicBezTo>
                <a:cubicBezTo>
                  <a:pt x="28881" y="26087"/>
                  <a:pt x="28920" y="26061"/>
                  <a:pt x="28958" y="26035"/>
                </a:cubicBezTo>
                <a:cubicBezTo>
                  <a:pt x="28984" y="26019"/>
                  <a:pt x="29009" y="26003"/>
                  <a:pt x="29035" y="25987"/>
                </a:cubicBezTo>
                <a:cubicBezTo>
                  <a:pt x="29077" y="25962"/>
                  <a:pt x="29115" y="25933"/>
                  <a:pt x="29157" y="25907"/>
                </a:cubicBezTo>
                <a:cubicBezTo>
                  <a:pt x="29179" y="25891"/>
                  <a:pt x="29205" y="25875"/>
                  <a:pt x="29227" y="25859"/>
                </a:cubicBezTo>
                <a:cubicBezTo>
                  <a:pt x="29272" y="25827"/>
                  <a:pt x="29317" y="25795"/>
                  <a:pt x="29361" y="25763"/>
                </a:cubicBezTo>
                <a:cubicBezTo>
                  <a:pt x="29381" y="25750"/>
                  <a:pt x="29397" y="25738"/>
                  <a:pt x="29416" y="25725"/>
                </a:cubicBezTo>
                <a:cubicBezTo>
                  <a:pt x="29480" y="25680"/>
                  <a:pt x="29541" y="25632"/>
                  <a:pt x="29605" y="25584"/>
                </a:cubicBezTo>
                <a:cubicBezTo>
                  <a:pt x="29608" y="25581"/>
                  <a:pt x="29614" y="25577"/>
                  <a:pt x="29618" y="25571"/>
                </a:cubicBezTo>
                <a:cubicBezTo>
                  <a:pt x="29675" y="25529"/>
                  <a:pt x="29730" y="25485"/>
                  <a:pt x="29787" y="25440"/>
                </a:cubicBezTo>
                <a:cubicBezTo>
                  <a:pt x="29807" y="25424"/>
                  <a:pt x="29826" y="25408"/>
                  <a:pt x="29848" y="25392"/>
                </a:cubicBezTo>
                <a:cubicBezTo>
                  <a:pt x="29887" y="25357"/>
                  <a:pt x="29928" y="25324"/>
                  <a:pt x="29970" y="25289"/>
                </a:cubicBezTo>
                <a:cubicBezTo>
                  <a:pt x="29992" y="25270"/>
                  <a:pt x="30015" y="25251"/>
                  <a:pt x="30037" y="25232"/>
                </a:cubicBezTo>
                <a:cubicBezTo>
                  <a:pt x="30072" y="25200"/>
                  <a:pt x="30111" y="25168"/>
                  <a:pt x="30149" y="25136"/>
                </a:cubicBezTo>
                <a:cubicBezTo>
                  <a:pt x="30172" y="25113"/>
                  <a:pt x="30194" y="25091"/>
                  <a:pt x="30216" y="25072"/>
                </a:cubicBezTo>
                <a:cubicBezTo>
                  <a:pt x="30255" y="25040"/>
                  <a:pt x="30290" y="25004"/>
                  <a:pt x="30325" y="24972"/>
                </a:cubicBezTo>
                <a:cubicBezTo>
                  <a:pt x="30348" y="24950"/>
                  <a:pt x="30370" y="24931"/>
                  <a:pt x="30392" y="24908"/>
                </a:cubicBezTo>
                <a:cubicBezTo>
                  <a:pt x="30431" y="24873"/>
                  <a:pt x="30466" y="24838"/>
                  <a:pt x="30501" y="24803"/>
                </a:cubicBezTo>
                <a:cubicBezTo>
                  <a:pt x="30524" y="24783"/>
                  <a:pt x="30543" y="24761"/>
                  <a:pt x="30565" y="24739"/>
                </a:cubicBezTo>
                <a:cubicBezTo>
                  <a:pt x="30604" y="24700"/>
                  <a:pt x="30642" y="24662"/>
                  <a:pt x="30681" y="24623"/>
                </a:cubicBezTo>
                <a:cubicBezTo>
                  <a:pt x="30700" y="24604"/>
                  <a:pt x="30716" y="24585"/>
                  <a:pt x="30735" y="24566"/>
                </a:cubicBezTo>
                <a:cubicBezTo>
                  <a:pt x="30790" y="24508"/>
                  <a:pt x="30847" y="24450"/>
                  <a:pt x="30902" y="24390"/>
                </a:cubicBezTo>
                <a:cubicBezTo>
                  <a:pt x="31017" y="24258"/>
                  <a:pt x="31129" y="24127"/>
                  <a:pt x="31238" y="23993"/>
                </a:cubicBezTo>
                <a:cubicBezTo>
                  <a:pt x="33271" y="21486"/>
                  <a:pt x="33841" y="18168"/>
                  <a:pt x="33047" y="15159"/>
                </a:cubicBezTo>
                <a:cubicBezTo>
                  <a:pt x="32608" y="13497"/>
                  <a:pt x="31753" y="11928"/>
                  <a:pt x="30498" y="10638"/>
                </a:cubicBezTo>
                <a:cubicBezTo>
                  <a:pt x="25945" y="5950"/>
                  <a:pt x="23787" y="3696"/>
                  <a:pt x="22612" y="2521"/>
                </a:cubicBezTo>
                <a:lnTo>
                  <a:pt x="22253" y="2150"/>
                </a:lnTo>
                <a:cubicBezTo>
                  <a:pt x="22033" y="1926"/>
                  <a:pt x="21802" y="1718"/>
                  <a:pt x="21562" y="1525"/>
                </a:cubicBezTo>
                <a:cubicBezTo>
                  <a:pt x="21226" y="1244"/>
                  <a:pt x="21018" y="1122"/>
                  <a:pt x="20691" y="933"/>
                </a:cubicBezTo>
                <a:cubicBezTo>
                  <a:pt x="19613" y="311"/>
                  <a:pt x="18411" y="1"/>
                  <a:pt x="17208"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95" name="Google Shape;2595;p76"/>
          <p:cNvGrpSpPr/>
          <p:nvPr/>
        </p:nvGrpSpPr>
        <p:grpSpPr>
          <a:xfrm rot="-5400000">
            <a:off x="686195" y="3420306"/>
            <a:ext cx="1675485" cy="1459925"/>
            <a:chOff x="5088650" y="2517125"/>
            <a:chExt cx="1919446" cy="1672500"/>
          </a:xfrm>
        </p:grpSpPr>
        <p:sp>
          <p:nvSpPr>
            <p:cNvPr id="2596" name="Google Shape;2596;p76"/>
            <p:cNvSpPr/>
            <p:nvPr/>
          </p:nvSpPr>
          <p:spPr>
            <a:xfrm>
              <a:off x="5990472" y="2517125"/>
              <a:ext cx="382602" cy="637429"/>
            </a:xfrm>
            <a:custGeom>
              <a:rect b="b" l="l" r="r" t="t"/>
              <a:pathLst>
                <a:path extrusionOk="0" h="10596" w="6360">
                  <a:moveTo>
                    <a:pt x="455" y="0"/>
                  </a:moveTo>
                  <a:cubicBezTo>
                    <a:pt x="205" y="0"/>
                    <a:pt x="1" y="205"/>
                    <a:pt x="1" y="455"/>
                  </a:cubicBezTo>
                  <a:lnTo>
                    <a:pt x="1" y="10141"/>
                  </a:lnTo>
                  <a:cubicBezTo>
                    <a:pt x="1" y="10390"/>
                    <a:pt x="205" y="10595"/>
                    <a:pt x="455" y="10595"/>
                  </a:cubicBezTo>
                  <a:lnTo>
                    <a:pt x="5905" y="10595"/>
                  </a:lnTo>
                  <a:cubicBezTo>
                    <a:pt x="6154" y="10595"/>
                    <a:pt x="6359" y="10390"/>
                    <a:pt x="6359" y="10141"/>
                  </a:cubicBezTo>
                  <a:lnTo>
                    <a:pt x="6359" y="455"/>
                  </a:lnTo>
                  <a:cubicBezTo>
                    <a:pt x="6359" y="202"/>
                    <a:pt x="6154" y="0"/>
                    <a:pt x="5905"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76"/>
            <p:cNvSpPr/>
            <p:nvPr/>
          </p:nvSpPr>
          <p:spPr>
            <a:xfrm>
              <a:off x="6029213" y="2829764"/>
              <a:ext cx="305119" cy="12152"/>
            </a:xfrm>
            <a:custGeom>
              <a:rect b="b" l="l" r="r" t="t"/>
              <a:pathLst>
                <a:path extrusionOk="0" h="202" w="5072">
                  <a:moveTo>
                    <a:pt x="103" y="0"/>
                  </a:moveTo>
                  <a:cubicBezTo>
                    <a:pt x="45" y="0"/>
                    <a:pt x="0" y="45"/>
                    <a:pt x="0" y="99"/>
                  </a:cubicBezTo>
                  <a:cubicBezTo>
                    <a:pt x="0" y="157"/>
                    <a:pt x="45" y="202"/>
                    <a:pt x="103" y="202"/>
                  </a:cubicBezTo>
                  <a:lnTo>
                    <a:pt x="4969" y="202"/>
                  </a:lnTo>
                  <a:cubicBezTo>
                    <a:pt x="5027" y="202"/>
                    <a:pt x="5072" y="157"/>
                    <a:pt x="5072" y="99"/>
                  </a:cubicBezTo>
                  <a:cubicBezTo>
                    <a:pt x="5072" y="45"/>
                    <a:pt x="5027" y="0"/>
                    <a:pt x="496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76"/>
            <p:cNvSpPr/>
            <p:nvPr/>
          </p:nvSpPr>
          <p:spPr>
            <a:xfrm>
              <a:off x="6258233" y="3039112"/>
              <a:ext cx="56488" cy="56488"/>
            </a:xfrm>
            <a:custGeom>
              <a:rect b="b" l="l" r="r" t="t"/>
              <a:pathLst>
                <a:path extrusionOk="0" h="939" w="939">
                  <a:moveTo>
                    <a:pt x="468" y="0"/>
                  </a:moveTo>
                  <a:cubicBezTo>
                    <a:pt x="211" y="0"/>
                    <a:pt x="0" y="212"/>
                    <a:pt x="0" y="471"/>
                  </a:cubicBezTo>
                  <a:cubicBezTo>
                    <a:pt x="0" y="730"/>
                    <a:pt x="211"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9" name="Google Shape;2599;p76"/>
            <p:cNvSpPr/>
            <p:nvPr/>
          </p:nvSpPr>
          <p:spPr>
            <a:xfrm>
              <a:off x="6048825" y="3039112"/>
              <a:ext cx="56488" cy="56488"/>
            </a:xfrm>
            <a:custGeom>
              <a:rect b="b" l="l" r="r" t="t"/>
              <a:pathLst>
                <a:path extrusionOk="0" h="939" w="939">
                  <a:moveTo>
                    <a:pt x="471" y="0"/>
                  </a:moveTo>
                  <a:cubicBezTo>
                    <a:pt x="212" y="0"/>
                    <a:pt x="1" y="212"/>
                    <a:pt x="1" y="471"/>
                  </a:cubicBezTo>
                  <a:cubicBezTo>
                    <a:pt x="1" y="730"/>
                    <a:pt x="212" y="939"/>
                    <a:pt x="471" y="939"/>
                  </a:cubicBezTo>
                  <a:cubicBezTo>
                    <a:pt x="728" y="939"/>
                    <a:pt x="939" y="730"/>
                    <a:pt x="939" y="471"/>
                  </a:cubicBezTo>
                  <a:cubicBezTo>
                    <a:pt x="939" y="212"/>
                    <a:pt x="728"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0" name="Google Shape;2600;p76"/>
            <p:cNvSpPr/>
            <p:nvPr/>
          </p:nvSpPr>
          <p:spPr>
            <a:xfrm>
              <a:off x="6258233" y="2902554"/>
              <a:ext cx="56488" cy="56307"/>
            </a:xfrm>
            <a:custGeom>
              <a:rect b="b" l="l" r="r" t="t"/>
              <a:pathLst>
                <a:path extrusionOk="0" h="936" w="939">
                  <a:moveTo>
                    <a:pt x="468" y="0"/>
                  </a:moveTo>
                  <a:cubicBezTo>
                    <a:pt x="211" y="0"/>
                    <a:pt x="0" y="208"/>
                    <a:pt x="0" y="468"/>
                  </a:cubicBezTo>
                  <a:cubicBezTo>
                    <a:pt x="0" y="725"/>
                    <a:pt x="208"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1" name="Google Shape;2601;p76"/>
            <p:cNvSpPr/>
            <p:nvPr/>
          </p:nvSpPr>
          <p:spPr>
            <a:xfrm>
              <a:off x="6048825" y="2902554"/>
              <a:ext cx="56488" cy="56307"/>
            </a:xfrm>
            <a:custGeom>
              <a:rect b="b" l="l" r="r" t="t"/>
              <a:pathLst>
                <a:path extrusionOk="0" h="936" w="939">
                  <a:moveTo>
                    <a:pt x="471" y="0"/>
                  </a:moveTo>
                  <a:cubicBezTo>
                    <a:pt x="212" y="0"/>
                    <a:pt x="1" y="208"/>
                    <a:pt x="1" y="468"/>
                  </a:cubicBezTo>
                  <a:cubicBezTo>
                    <a:pt x="1" y="725"/>
                    <a:pt x="209" y="935"/>
                    <a:pt x="466" y="935"/>
                  </a:cubicBezTo>
                  <a:cubicBezTo>
                    <a:pt x="468" y="935"/>
                    <a:pt x="469" y="935"/>
                    <a:pt x="471" y="935"/>
                  </a:cubicBezTo>
                  <a:cubicBezTo>
                    <a:pt x="728" y="935"/>
                    <a:pt x="939" y="727"/>
                    <a:pt x="939" y="468"/>
                  </a:cubicBezTo>
                  <a:cubicBezTo>
                    <a:pt x="939" y="208"/>
                    <a:pt x="728"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2" name="Google Shape;2602;p76"/>
            <p:cNvSpPr/>
            <p:nvPr/>
          </p:nvSpPr>
          <p:spPr>
            <a:xfrm>
              <a:off x="6239343" y="2598037"/>
              <a:ext cx="64369" cy="56488"/>
            </a:xfrm>
            <a:custGeom>
              <a:rect b="b" l="l" r="r" t="t"/>
              <a:pathLst>
                <a:path extrusionOk="0" h="939" w="1070">
                  <a:moveTo>
                    <a:pt x="535" y="0"/>
                  </a:moveTo>
                  <a:cubicBezTo>
                    <a:pt x="453" y="0"/>
                    <a:pt x="370" y="22"/>
                    <a:pt x="295" y="67"/>
                  </a:cubicBezTo>
                  <a:cubicBezTo>
                    <a:pt x="71" y="199"/>
                    <a:pt x="0" y="487"/>
                    <a:pt x="132" y="711"/>
                  </a:cubicBezTo>
                  <a:cubicBezTo>
                    <a:pt x="220" y="857"/>
                    <a:pt x="376" y="939"/>
                    <a:pt x="535" y="939"/>
                  </a:cubicBezTo>
                  <a:cubicBezTo>
                    <a:pt x="617" y="939"/>
                    <a:pt x="700" y="917"/>
                    <a:pt x="775" y="871"/>
                  </a:cubicBezTo>
                  <a:cubicBezTo>
                    <a:pt x="999" y="737"/>
                    <a:pt x="1070" y="448"/>
                    <a:pt x="935"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76"/>
            <p:cNvSpPr/>
            <p:nvPr/>
          </p:nvSpPr>
          <p:spPr>
            <a:xfrm>
              <a:off x="6059833" y="2705779"/>
              <a:ext cx="64369" cy="56488"/>
            </a:xfrm>
            <a:custGeom>
              <a:rect b="b" l="l" r="r" t="t"/>
              <a:pathLst>
                <a:path extrusionOk="0" h="939" w="1070">
                  <a:moveTo>
                    <a:pt x="534" y="0"/>
                  </a:moveTo>
                  <a:cubicBezTo>
                    <a:pt x="452" y="0"/>
                    <a:pt x="370" y="22"/>
                    <a:pt x="295" y="66"/>
                  </a:cubicBezTo>
                  <a:cubicBezTo>
                    <a:pt x="71" y="201"/>
                    <a:pt x="0" y="489"/>
                    <a:pt x="135" y="710"/>
                  </a:cubicBezTo>
                  <a:cubicBezTo>
                    <a:pt x="221" y="857"/>
                    <a:pt x="375" y="938"/>
                    <a:pt x="533" y="938"/>
                  </a:cubicBezTo>
                  <a:cubicBezTo>
                    <a:pt x="616" y="938"/>
                    <a:pt x="699" y="916"/>
                    <a:pt x="775" y="870"/>
                  </a:cubicBezTo>
                  <a:cubicBezTo>
                    <a:pt x="999" y="739"/>
                    <a:pt x="1070" y="451"/>
                    <a:pt x="938" y="230"/>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4" name="Google Shape;2604;p76"/>
            <p:cNvSpPr/>
            <p:nvPr/>
          </p:nvSpPr>
          <p:spPr>
            <a:xfrm>
              <a:off x="6370667" y="2520975"/>
              <a:ext cx="637429" cy="382421"/>
            </a:xfrm>
            <a:custGeom>
              <a:rect b="b" l="l" r="r" t="t"/>
              <a:pathLst>
                <a:path extrusionOk="0" h="6357" w="10596">
                  <a:moveTo>
                    <a:pt x="456" y="1"/>
                  </a:moveTo>
                  <a:cubicBezTo>
                    <a:pt x="206" y="1"/>
                    <a:pt x="1" y="202"/>
                    <a:pt x="1" y="455"/>
                  </a:cubicBezTo>
                  <a:lnTo>
                    <a:pt x="1" y="5901"/>
                  </a:lnTo>
                  <a:cubicBezTo>
                    <a:pt x="1" y="6151"/>
                    <a:pt x="206" y="6356"/>
                    <a:pt x="456" y="6356"/>
                  </a:cubicBezTo>
                  <a:lnTo>
                    <a:pt x="10141" y="6356"/>
                  </a:lnTo>
                  <a:cubicBezTo>
                    <a:pt x="10394" y="6356"/>
                    <a:pt x="10596" y="6151"/>
                    <a:pt x="10596" y="5901"/>
                  </a:cubicBezTo>
                  <a:lnTo>
                    <a:pt x="10596" y="455"/>
                  </a:lnTo>
                  <a:cubicBezTo>
                    <a:pt x="10596" y="202"/>
                    <a:pt x="10394" y="1"/>
                    <a:pt x="10141"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76"/>
            <p:cNvSpPr/>
            <p:nvPr/>
          </p:nvSpPr>
          <p:spPr>
            <a:xfrm>
              <a:off x="6683306" y="2559476"/>
              <a:ext cx="12212" cy="305179"/>
            </a:xfrm>
            <a:custGeom>
              <a:rect b="b" l="l" r="r" t="t"/>
              <a:pathLst>
                <a:path extrusionOk="0" h="5073" w="203">
                  <a:moveTo>
                    <a:pt x="103" y="1"/>
                  </a:moveTo>
                  <a:cubicBezTo>
                    <a:pt x="45" y="1"/>
                    <a:pt x="1" y="49"/>
                    <a:pt x="1" y="103"/>
                  </a:cubicBezTo>
                  <a:lnTo>
                    <a:pt x="1" y="4973"/>
                  </a:lnTo>
                  <a:cubicBezTo>
                    <a:pt x="1" y="5028"/>
                    <a:pt x="45" y="5073"/>
                    <a:pt x="103" y="5073"/>
                  </a:cubicBezTo>
                  <a:cubicBezTo>
                    <a:pt x="157" y="5073"/>
                    <a:pt x="202" y="5028"/>
                    <a:pt x="202" y="4973"/>
                  </a:cubicBezTo>
                  <a:lnTo>
                    <a:pt x="202" y="103"/>
                  </a:lnTo>
                  <a:cubicBezTo>
                    <a:pt x="202" y="49"/>
                    <a:pt x="157" y="1"/>
                    <a:pt x="10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76"/>
            <p:cNvSpPr/>
            <p:nvPr/>
          </p:nvSpPr>
          <p:spPr>
            <a:xfrm>
              <a:off x="6731252" y="2579147"/>
              <a:ext cx="56307" cy="56488"/>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7" name="Google Shape;2607;p76"/>
            <p:cNvSpPr/>
            <p:nvPr/>
          </p:nvSpPr>
          <p:spPr>
            <a:xfrm>
              <a:off x="6731252" y="2788496"/>
              <a:ext cx="56307" cy="56488"/>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8" name="Google Shape;2608;p76"/>
            <p:cNvSpPr/>
            <p:nvPr/>
          </p:nvSpPr>
          <p:spPr>
            <a:xfrm>
              <a:off x="6817758" y="2579147"/>
              <a:ext cx="56488" cy="56488"/>
            </a:xfrm>
            <a:custGeom>
              <a:rect b="b" l="l" r="r" t="t"/>
              <a:pathLst>
                <a:path extrusionOk="0" h="939" w="939">
                  <a:moveTo>
                    <a:pt x="468" y="0"/>
                  </a:moveTo>
                  <a:cubicBezTo>
                    <a:pt x="209" y="0"/>
                    <a:pt x="0" y="212"/>
                    <a:pt x="0" y="471"/>
                  </a:cubicBezTo>
                  <a:cubicBezTo>
                    <a:pt x="0" y="730"/>
                    <a:pt x="209" y="939"/>
                    <a:pt x="468" y="939"/>
                  </a:cubicBezTo>
                  <a:cubicBezTo>
                    <a:pt x="727" y="939"/>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9" name="Google Shape;2609;p76"/>
            <p:cNvSpPr/>
            <p:nvPr/>
          </p:nvSpPr>
          <p:spPr>
            <a:xfrm>
              <a:off x="6817758" y="2788496"/>
              <a:ext cx="56488" cy="56488"/>
            </a:xfrm>
            <a:custGeom>
              <a:rect b="b" l="l" r="r" t="t"/>
              <a:pathLst>
                <a:path extrusionOk="0" h="939" w="939">
                  <a:moveTo>
                    <a:pt x="468" y="1"/>
                  </a:moveTo>
                  <a:cubicBezTo>
                    <a:pt x="209" y="1"/>
                    <a:pt x="0" y="212"/>
                    <a:pt x="0" y="471"/>
                  </a:cubicBezTo>
                  <a:cubicBezTo>
                    <a:pt x="0" y="731"/>
                    <a:pt x="209" y="939"/>
                    <a:pt x="468" y="939"/>
                  </a:cubicBezTo>
                  <a:cubicBezTo>
                    <a:pt x="727" y="939"/>
                    <a:pt x="939" y="731"/>
                    <a:pt x="939" y="471"/>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p76"/>
            <p:cNvSpPr/>
            <p:nvPr/>
          </p:nvSpPr>
          <p:spPr>
            <a:xfrm>
              <a:off x="6447729" y="2594187"/>
              <a:ext cx="64429" cy="56488"/>
            </a:xfrm>
            <a:custGeom>
              <a:rect b="b" l="l" r="r" t="t"/>
              <a:pathLst>
                <a:path extrusionOk="0" h="939" w="1071">
                  <a:moveTo>
                    <a:pt x="534" y="0"/>
                  </a:moveTo>
                  <a:cubicBezTo>
                    <a:pt x="452" y="0"/>
                    <a:pt x="368" y="22"/>
                    <a:pt x="292" y="67"/>
                  </a:cubicBezTo>
                  <a:cubicBezTo>
                    <a:pt x="71" y="202"/>
                    <a:pt x="1" y="487"/>
                    <a:pt x="132" y="711"/>
                  </a:cubicBezTo>
                  <a:cubicBezTo>
                    <a:pt x="221" y="857"/>
                    <a:pt x="376" y="938"/>
                    <a:pt x="536" y="938"/>
                  </a:cubicBezTo>
                  <a:cubicBezTo>
                    <a:pt x="618" y="938"/>
                    <a:pt x="700" y="917"/>
                    <a:pt x="776" y="871"/>
                  </a:cubicBezTo>
                  <a:cubicBezTo>
                    <a:pt x="1000" y="737"/>
                    <a:pt x="1070" y="448"/>
                    <a:pt x="936" y="228"/>
                  </a:cubicBezTo>
                  <a:cubicBezTo>
                    <a:pt x="849" y="82"/>
                    <a:pt x="694"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1" name="Google Shape;2611;p76"/>
            <p:cNvSpPr/>
            <p:nvPr/>
          </p:nvSpPr>
          <p:spPr>
            <a:xfrm>
              <a:off x="6555411" y="2773697"/>
              <a:ext cx="64609" cy="56428"/>
            </a:xfrm>
            <a:custGeom>
              <a:rect b="b" l="l" r="r" t="t"/>
              <a:pathLst>
                <a:path extrusionOk="0" h="938" w="1074">
                  <a:moveTo>
                    <a:pt x="535" y="0"/>
                  </a:moveTo>
                  <a:cubicBezTo>
                    <a:pt x="453" y="0"/>
                    <a:pt x="370" y="22"/>
                    <a:pt x="295" y="68"/>
                  </a:cubicBezTo>
                  <a:cubicBezTo>
                    <a:pt x="74" y="199"/>
                    <a:pt x="1" y="487"/>
                    <a:pt x="135" y="711"/>
                  </a:cubicBezTo>
                  <a:cubicBezTo>
                    <a:pt x="224" y="857"/>
                    <a:pt x="378" y="937"/>
                    <a:pt x="537" y="937"/>
                  </a:cubicBezTo>
                  <a:cubicBezTo>
                    <a:pt x="619" y="937"/>
                    <a:pt x="702" y="916"/>
                    <a:pt x="779" y="871"/>
                  </a:cubicBezTo>
                  <a:cubicBezTo>
                    <a:pt x="999" y="737"/>
                    <a:pt x="1073" y="449"/>
                    <a:pt x="939" y="228"/>
                  </a:cubicBezTo>
                  <a:cubicBezTo>
                    <a:pt x="850"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2" name="Google Shape;2612;p76"/>
            <p:cNvSpPr/>
            <p:nvPr/>
          </p:nvSpPr>
          <p:spPr>
            <a:xfrm>
              <a:off x="5729689" y="3157201"/>
              <a:ext cx="637429" cy="382361"/>
            </a:xfrm>
            <a:custGeom>
              <a:rect b="b" l="l" r="r" t="t"/>
              <a:pathLst>
                <a:path extrusionOk="0" h="6356" w="10596">
                  <a:moveTo>
                    <a:pt x="455" y="0"/>
                  </a:moveTo>
                  <a:cubicBezTo>
                    <a:pt x="202" y="0"/>
                    <a:pt x="0" y="202"/>
                    <a:pt x="0" y="455"/>
                  </a:cubicBezTo>
                  <a:lnTo>
                    <a:pt x="0" y="5901"/>
                  </a:lnTo>
                  <a:cubicBezTo>
                    <a:pt x="0" y="6151"/>
                    <a:pt x="205" y="6356"/>
                    <a:pt x="455" y="6356"/>
                  </a:cubicBezTo>
                  <a:lnTo>
                    <a:pt x="10140" y="6356"/>
                  </a:lnTo>
                  <a:cubicBezTo>
                    <a:pt x="10390" y="6356"/>
                    <a:pt x="10595" y="6151"/>
                    <a:pt x="10595" y="5901"/>
                  </a:cubicBezTo>
                  <a:lnTo>
                    <a:pt x="10595" y="455"/>
                  </a:lnTo>
                  <a:cubicBezTo>
                    <a:pt x="10595" y="202"/>
                    <a:pt x="10390" y="0"/>
                    <a:pt x="10140"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76"/>
            <p:cNvSpPr/>
            <p:nvPr/>
          </p:nvSpPr>
          <p:spPr>
            <a:xfrm>
              <a:off x="6042267" y="3195883"/>
              <a:ext cx="12212" cy="304999"/>
            </a:xfrm>
            <a:custGeom>
              <a:rect b="b" l="l" r="r" t="t"/>
              <a:pathLst>
                <a:path extrusionOk="0" h="5070" w="203">
                  <a:moveTo>
                    <a:pt x="100" y="1"/>
                  </a:moveTo>
                  <a:cubicBezTo>
                    <a:pt x="46" y="1"/>
                    <a:pt x="1" y="45"/>
                    <a:pt x="1" y="100"/>
                  </a:cubicBezTo>
                  <a:lnTo>
                    <a:pt x="1" y="4970"/>
                  </a:lnTo>
                  <a:cubicBezTo>
                    <a:pt x="1" y="5024"/>
                    <a:pt x="46" y="5069"/>
                    <a:pt x="100" y="5069"/>
                  </a:cubicBezTo>
                  <a:cubicBezTo>
                    <a:pt x="158" y="5069"/>
                    <a:pt x="203" y="5024"/>
                    <a:pt x="203" y="4970"/>
                  </a:cubicBezTo>
                  <a:lnTo>
                    <a:pt x="203" y="100"/>
                  </a:lnTo>
                  <a:cubicBezTo>
                    <a:pt x="203" y="45"/>
                    <a:pt x="158" y="1"/>
                    <a:pt x="10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76"/>
            <p:cNvSpPr/>
            <p:nvPr/>
          </p:nvSpPr>
          <p:spPr>
            <a:xfrm>
              <a:off x="6251676" y="3215374"/>
              <a:ext cx="56488" cy="56488"/>
            </a:xfrm>
            <a:custGeom>
              <a:rect b="b" l="l" r="r" t="t"/>
              <a:pathLst>
                <a:path extrusionOk="0" h="939" w="939">
                  <a:moveTo>
                    <a:pt x="471" y="0"/>
                  </a:moveTo>
                  <a:cubicBezTo>
                    <a:pt x="212" y="0"/>
                    <a:pt x="0" y="211"/>
                    <a:pt x="0" y="471"/>
                  </a:cubicBezTo>
                  <a:cubicBezTo>
                    <a:pt x="0" y="730"/>
                    <a:pt x="212" y="938"/>
                    <a:pt x="471" y="938"/>
                  </a:cubicBezTo>
                  <a:cubicBezTo>
                    <a:pt x="730" y="938"/>
                    <a:pt x="938" y="730"/>
                    <a:pt x="938" y="471"/>
                  </a:cubicBezTo>
                  <a:cubicBezTo>
                    <a:pt x="938" y="211"/>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76"/>
            <p:cNvSpPr/>
            <p:nvPr/>
          </p:nvSpPr>
          <p:spPr>
            <a:xfrm>
              <a:off x="6251676" y="3424722"/>
              <a:ext cx="56488" cy="56488"/>
            </a:xfrm>
            <a:custGeom>
              <a:rect b="b" l="l" r="r" t="t"/>
              <a:pathLst>
                <a:path extrusionOk="0" h="939" w="939">
                  <a:moveTo>
                    <a:pt x="471" y="0"/>
                  </a:moveTo>
                  <a:cubicBezTo>
                    <a:pt x="212" y="0"/>
                    <a:pt x="0" y="212"/>
                    <a:pt x="0" y="471"/>
                  </a:cubicBezTo>
                  <a:cubicBezTo>
                    <a:pt x="0" y="730"/>
                    <a:pt x="212" y="939"/>
                    <a:pt x="471" y="939"/>
                  </a:cubicBezTo>
                  <a:cubicBezTo>
                    <a:pt x="730" y="939"/>
                    <a:pt x="938" y="730"/>
                    <a:pt x="938" y="471"/>
                  </a:cubicBezTo>
                  <a:cubicBezTo>
                    <a:pt x="938" y="212"/>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6" name="Google Shape;2616;p76"/>
            <p:cNvSpPr/>
            <p:nvPr/>
          </p:nvSpPr>
          <p:spPr>
            <a:xfrm>
              <a:off x="6110666" y="3215193"/>
              <a:ext cx="64188" cy="56428"/>
            </a:xfrm>
            <a:custGeom>
              <a:rect b="b" l="l" r="r" t="t"/>
              <a:pathLst>
                <a:path extrusionOk="0" h="938" w="1067">
                  <a:moveTo>
                    <a:pt x="535" y="0"/>
                  </a:moveTo>
                  <a:cubicBezTo>
                    <a:pt x="474" y="0"/>
                    <a:pt x="412" y="12"/>
                    <a:pt x="353" y="38"/>
                  </a:cubicBezTo>
                  <a:cubicBezTo>
                    <a:pt x="113" y="138"/>
                    <a:pt x="1" y="413"/>
                    <a:pt x="103" y="650"/>
                  </a:cubicBezTo>
                  <a:cubicBezTo>
                    <a:pt x="177" y="830"/>
                    <a:pt x="350" y="938"/>
                    <a:pt x="533" y="938"/>
                  </a:cubicBezTo>
                  <a:cubicBezTo>
                    <a:pt x="595" y="938"/>
                    <a:pt x="657" y="925"/>
                    <a:pt x="718" y="900"/>
                  </a:cubicBezTo>
                  <a:cubicBezTo>
                    <a:pt x="955" y="800"/>
                    <a:pt x="1067" y="525"/>
                    <a:pt x="967" y="288"/>
                  </a:cubicBezTo>
                  <a:cubicBezTo>
                    <a:pt x="891" y="108"/>
                    <a:pt x="717"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7" name="Google Shape;2617;p76"/>
            <p:cNvSpPr/>
            <p:nvPr/>
          </p:nvSpPr>
          <p:spPr>
            <a:xfrm>
              <a:off x="6115118" y="3424722"/>
              <a:ext cx="56488" cy="56488"/>
            </a:xfrm>
            <a:custGeom>
              <a:rect b="b" l="l" r="r" t="t"/>
              <a:pathLst>
                <a:path extrusionOk="0" h="939" w="939">
                  <a:moveTo>
                    <a:pt x="468" y="0"/>
                  </a:moveTo>
                  <a:cubicBezTo>
                    <a:pt x="208" y="0"/>
                    <a:pt x="0" y="212"/>
                    <a:pt x="0" y="471"/>
                  </a:cubicBezTo>
                  <a:cubicBezTo>
                    <a:pt x="0" y="730"/>
                    <a:pt x="208"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76"/>
            <p:cNvSpPr/>
            <p:nvPr/>
          </p:nvSpPr>
          <p:spPr>
            <a:xfrm>
              <a:off x="5806510" y="3230353"/>
              <a:ext cx="64609" cy="56548"/>
            </a:xfrm>
            <a:custGeom>
              <a:rect b="b" l="l" r="r" t="t"/>
              <a:pathLst>
                <a:path extrusionOk="0" h="940" w="1074">
                  <a:moveTo>
                    <a:pt x="535" y="1"/>
                  </a:moveTo>
                  <a:cubicBezTo>
                    <a:pt x="453" y="1"/>
                    <a:pt x="371" y="22"/>
                    <a:pt x="295" y="68"/>
                  </a:cubicBezTo>
                  <a:cubicBezTo>
                    <a:pt x="74" y="203"/>
                    <a:pt x="1" y="487"/>
                    <a:pt x="135" y="712"/>
                  </a:cubicBezTo>
                  <a:cubicBezTo>
                    <a:pt x="224" y="857"/>
                    <a:pt x="378" y="939"/>
                    <a:pt x="537" y="939"/>
                  </a:cubicBezTo>
                  <a:cubicBezTo>
                    <a:pt x="619" y="939"/>
                    <a:pt x="703" y="917"/>
                    <a:pt x="779" y="872"/>
                  </a:cubicBezTo>
                  <a:cubicBezTo>
                    <a:pt x="1000" y="737"/>
                    <a:pt x="1073" y="449"/>
                    <a:pt x="939" y="228"/>
                  </a:cubicBezTo>
                  <a:cubicBezTo>
                    <a:pt x="850" y="82"/>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9" name="Google Shape;2619;p76"/>
            <p:cNvSpPr/>
            <p:nvPr/>
          </p:nvSpPr>
          <p:spPr>
            <a:xfrm>
              <a:off x="5914372" y="3409863"/>
              <a:ext cx="64429" cy="56428"/>
            </a:xfrm>
            <a:custGeom>
              <a:rect b="b" l="l" r="r" t="t"/>
              <a:pathLst>
                <a:path extrusionOk="0" h="938" w="1071">
                  <a:moveTo>
                    <a:pt x="535" y="1"/>
                  </a:moveTo>
                  <a:cubicBezTo>
                    <a:pt x="453" y="1"/>
                    <a:pt x="371" y="22"/>
                    <a:pt x="295" y="68"/>
                  </a:cubicBezTo>
                  <a:cubicBezTo>
                    <a:pt x="71" y="199"/>
                    <a:pt x="1" y="488"/>
                    <a:pt x="132" y="712"/>
                  </a:cubicBezTo>
                  <a:cubicBezTo>
                    <a:pt x="221" y="857"/>
                    <a:pt x="377" y="938"/>
                    <a:pt x="536" y="938"/>
                  </a:cubicBezTo>
                  <a:cubicBezTo>
                    <a:pt x="618" y="938"/>
                    <a:pt x="701" y="916"/>
                    <a:pt x="776" y="872"/>
                  </a:cubicBezTo>
                  <a:cubicBezTo>
                    <a:pt x="1000" y="737"/>
                    <a:pt x="1070" y="449"/>
                    <a:pt x="936" y="228"/>
                  </a:cubicBezTo>
                  <a:cubicBezTo>
                    <a:pt x="849" y="82"/>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76"/>
            <p:cNvSpPr/>
            <p:nvPr/>
          </p:nvSpPr>
          <p:spPr>
            <a:xfrm>
              <a:off x="5864502" y="3324560"/>
              <a:ext cx="56488" cy="56307"/>
            </a:xfrm>
            <a:custGeom>
              <a:rect b="b" l="l" r="r" t="t"/>
              <a:pathLst>
                <a:path extrusionOk="0" h="936" w="939">
                  <a:moveTo>
                    <a:pt x="468" y="0"/>
                  </a:moveTo>
                  <a:cubicBezTo>
                    <a:pt x="209" y="0"/>
                    <a:pt x="1" y="209"/>
                    <a:pt x="1" y="468"/>
                  </a:cubicBezTo>
                  <a:cubicBezTo>
                    <a:pt x="1" y="727"/>
                    <a:pt x="209" y="935"/>
                    <a:pt x="468" y="935"/>
                  </a:cubicBezTo>
                  <a:cubicBezTo>
                    <a:pt x="727" y="935"/>
                    <a:pt x="939" y="727"/>
                    <a:pt x="939" y="468"/>
                  </a:cubicBezTo>
                  <a:cubicBezTo>
                    <a:pt x="939" y="209"/>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76"/>
            <p:cNvSpPr/>
            <p:nvPr/>
          </p:nvSpPr>
          <p:spPr>
            <a:xfrm>
              <a:off x="5095568" y="3545458"/>
              <a:ext cx="382421" cy="637429"/>
            </a:xfrm>
            <a:custGeom>
              <a:rect b="b" l="l" r="r" t="t"/>
              <a:pathLst>
                <a:path extrusionOk="0" h="10596" w="6357">
                  <a:moveTo>
                    <a:pt x="456" y="1"/>
                  </a:moveTo>
                  <a:cubicBezTo>
                    <a:pt x="206" y="1"/>
                    <a:pt x="1" y="206"/>
                    <a:pt x="1" y="456"/>
                  </a:cubicBezTo>
                  <a:lnTo>
                    <a:pt x="1" y="10141"/>
                  </a:lnTo>
                  <a:cubicBezTo>
                    <a:pt x="1" y="10391"/>
                    <a:pt x="206" y="10596"/>
                    <a:pt x="456" y="10596"/>
                  </a:cubicBezTo>
                  <a:lnTo>
                    <a:pt x="5902" y="10596"/>
                  </a:lnTo>
                  <a:cubicBezTo>
                    <a:pt x="6155" y="10596"/>
                    <a:pt x="6357" y="10391"/>
                    <a:pt x="6357" y="10141"/>
                  </a:cubicBezTo>
                  <a:lnTo>
                    <a:pt x="6357" y="456"/>
                  </a:lnTo>
                  <a:cubicBezTo>
                    <a:pt x="6357" y="203"/>
                    <a:pt x="6155" y="1"/>
                    <a:pt x="5902"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2" name="Google Shape;2622;p76"/>
            <p:cNvSpPr/>
            <p:nvPr/>
          </p:nvSpPr>
          <p:spPr>
            <a:xfrm>
              <a:off x="5261844" y="3990804"/>
              <a:ext cx="64549" cy="56428"/>
            </a:xfrm>
            <a:custGeom>
              <a:rect b="b" l="l" r="r" t="t"/>
              <a:pathLst>
                <a:path extrusionOk="0" h="938" w="1073">
                  <a:moveTo>
                    <a:pt x="535" y="0"/>
                  </a:moveTo>
                  <a:cubicBezTo>
                    <a:pt x="453" y="0"/>
                    <a:pt x="370" y="22"/>
                    <a:pt x="295" y="68"/>
                  </a:cubicBezTo>
                  <a:cubicBezTo>
                    <a:pt x="74" y="199"/>
                    <a:pt x="0" y="487"/>
                    <a:pt x="135" y="711"/>
                  </a:cubicBezTo>
                  <a:cubicBezTo>
                    <a:pt x="223" y="857"/>
                    <a:pt x="378" y="937"/>
                    <a:pt x="537" y="937"/>
                  </a:cubicBezTo>
                  <a:cubicBezTo>
                    <a:pt x="619" y="937"/>
                    <a:pt x="702" y="916"/>
                    <a:pt x="778" y="871"/>
                  </a:cubicBezTo>
                  <a:cubicBezTo>
                    <a:pt x="999" y="737"/>
                    <a:pt x="1073" y="449"/>
                    <a:pt x="938"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3" name="Google Shape;2623;p76"/>
            <p:cNvSpPr/>
            <p:nvPr/>
          </p:nvSpPr>
          <p:spPr>
            <a:xfrm>
              <a:off x="5134310" y="3858097"/>
              <a:ext cx="305179" cy="12212"/>
            </a:xfrm>
            <a:custGeom>
              <a:rect b="b" l="l" r="r" t="t"/>
              <a:pathLst>
                <a:path extrusionOk="0" h="203" w="5073">
                  <a:moveTo>
                    <a:pt x="100" y="0"/>
                  </a:moveTo>
                  <a:cubicBezTo>
                    <a:pt x="45" y="0"/>
                    <a:pt x="0" y="45"/>
                    <a:pt x="0" y="100"/>
                  </a:cubicBezTo>
                  <a:cubicBezTo>
                    <a:pt x="0" y="157"/>
                    <a:pt x="45" y="202"/>
                    <a:pt x="100" y="202"/>
                  </a:cubicBezTo>
                  <a:lnTo>
                    <a:pt x="4970" y="202"/>
                  </a:lnTo>
                  <a:cubicBezTo>
                    <a:pt x="5027" y="202"/>
                    <a:pt x="5072" y="157"/>
                    <a:pt x="5072" y="100"/>
                  </a:cubicBezTo>
                  <a:cubicBezTo>
                    <a:pt x="5072" y="45"/>
                    <a:pt x="5024" y="0"/>
                    <a:pt x="497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4" name="Google Shape;2624;p76"/>
            <p:cNvSpPr/>
            <p:nvPr/>
          </p:nvSpPr>
          <p:spPr>
            <a:xfrm>
              <a:off x="5363329" y="4067445"/>
              <a:ext cx="56488" cy="56488"/>
            </a:xfrm>
            <a:custGeom>
              <a:rect b="b" l="l" r="r" t="t"/>
              <a:pathLst>
                <a:path extrusionOk="0" h="939" w="939">
                  <a:moveTo>
                    <a:pt x="468" y="1"/>
                  </a:moveTo>
                  <a:cubicBezTo>
                    <a:pt x="209" y="1"/>
                    <a:pt x="0" y="212"/>
                    <a:pt x="0" y="472"/>
                  </a:cubicBezTo>
                  <a:cubicBezTo>
                    <a:pt x="0" y="731"/>
                    <a:pt x="209" y="939"/>
                    <a:pt x="468" y="939"/>
                  </a:cubicBezTo>
                  <a:cubicBezTo>
                    <a:pt x="727" y="939"/>
                    <a:pt x="939" y="731"/>
                    <a:pt x="939" y="472"/>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5" name="Google Shape;2625;p76"/>
            <p:cNvSpPr/>
            <p:nvPr/>
          </p:nvSpPr>
          <p:spPr>
            <a:xfrm>
              <a:off x="5153981" y="4067445"/>
              <a:ext cx="56488" cy="56488"/>
            </a:xfrm>
            <a:custGeom>
              <a:rect b="b" l="l" r="r" t="t"/>
              <a:pathLst>
                <a:path extrusionOk="0" h="939" w="939">
                  <a:moveTo>
                    <a:pt x="468" y="1"/>
                  </a:moveTo>
                  <a:cubicBezTo>
                    <a:pt x="208" y="1"/>
                    <a:pt x="0" y="212"/>
                    <a:pt x="0" y="472"/>
                  </a:cubicBezTo>
                  <a:cubicBezTo>
                    <a:pt x="0" y="731"/>
                    <a:pt x="208" y="939"/>
                    <a:pt x="468" y="939"/>
                  </a:cubicBezTo>
                  <a:cubicBezTo>
                    <a:pt x="727" y="939"/>
                    <a:pt x="938" y="731"/>
                    <a:pt x="938" y="472"/>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76"/>
            <p:cNvSpPr/>
            <p:nvPr/>
          </p:nvSpPr>
          <p:spPr>
            <a:xfrm>
              <a:off x="5363329" y="3930887"/>
              <a:ext cx="56488" cy="56307"/>
            </a:xfrm>
            <a:custGeom>
              <a:rect b="b" l="l" r="r" t="t"/>
              <a:pathLst>
                <a:path extrusionOk="0" h="936" w="939">
                  <a:moveTo>
                    <a:pt x="468" y="1"/>
                  </a:moveTo>
                  <a:cubicBezTo>
                    <a:pt x="209" y="1"/>
                    <a:pt x="0" y="209"/>
                    <a:pt x="0" y="468"/>
                  </a:cubicBezTo>
                  <a:cubicBezTo>
                    <a:pt x="0" y="728"/>
                    <a:pt x="209" y="936"/>
                    <a:pt x="468" y="936"/>
                  </a:cubicBezTo>
                  <a:cubicBezTo>
                    <a:pt x="727" y="936"/>
                    <a:pt x="939" y="728"/>
                    <a:pt x="939" y="468"/>
                  </a:cubicBezTo>
                  <a:cubicBezTo>
                    <a:pt x="939"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7" name="Google Shape;2627;p76"/>
            <p:cNvSpPr/>
            <p:nvPr/>
          </p:nvSpPr>
          <p:spPr>
            <a:xfrm>
              <a:off x="5153981" y="3930887"/>
              <a:ext cx="56488" cy="56307"/>
            </a:xfrm>
            <a:custGeom>
              <a:rect b="b" l="l" r="r" t="t"/>
              <a:pathLst>
                <a:path extrusionOk="0" h="936" w="939">
                  <a:moveTo>
                    <a:pt x="468" y="1"/>
                  </a:moveTo>
                  <a:cubicBezTo>
                    <a:pt x="208" y="1"/>
                    <a:pt x="0" y="209"/>
                    <a:pt x="0" y="468"/>
                  </a:cubicBezTo>
                  <a:cubicBezTo>
                    <a:pt x="0" y="726"/>
                    <a:pt x="205" y="936"/>
                    <a:pt x="462" y="936"/>
                  </a:cubicBezTo>
                  <a:cubicBezTo>
                    <a:pt x="464" y="936"/>
                    <a:pt x="466" y="936"/>
                    <a:pt x="468" y="936"/>
                  </a:cubicBezTo>
                  <a:cubicBezTo>
                    <a:pt x="727" y="936"/>
                    <a:pt x="938" y="728"/>
                    <a:pt x="938" y="468"/>
                  </a:cubicBezTo>
                  <a:cubicBezTo>
                    <a:pt x="938"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8" name="Google Shape;2628;p76"/>
            <p:cNvSpPr/>
            <p:nvPr/>
          </p:nvSpPr>
          <p:spPr>
            <a:xfrm>
              <a:off x="5261844" y="3665352"/>
              <a:ext cx="64549" cy="56428"/>
            </a:xfrm>
            <a:custGeom>
              <a:rect b="b" l="l" r="r" t="t"/>
              <a:pathLst>
                <a:path extrusionOk="0" h="938" w="1073">
                  <a:moveTo>
                    <a:pt x="535" y="1"/>
                  </a:moveTo>
                  <a:cubicBezTo>
                    <a:pt x="453" y="1"/>
                    <a:pt x="370" y="22"/>
                    <a:pt x="295" y="67"/>
                  </a:cubicBezTo>
                  <a:cubicBezTo>
                    <a:pt x="74" y="201"/>
                    <a:pt x="0" y="489"/>
                    <a:pt x="135" y="710"/>
                  </a:cubicBezTo>
                  <a:cubicBezTo>
                    <a:pt x="223" y="856"/>
                    <a:pt x="378" y="938"/>
                    <a:pt x="537" y="938"/>
                  </a:cubicBezTo>
                  <a:cubicBezTo>
                    <a:pt x="619" y="938"/>
                    <a:pt x="702" y="916"/>
                    <a:pt x="778" y="870"/>
                  </a:cubicBezTo>
                  <a:cubicBezTo>
                    <a:pt x="999" y="739"/>
                    <a:pt x="1073" y="451"/>
                    <a:pt x="938" y="227"/>
                  </a:cubicBezTo>
                  <a:cubicBezTo>
                    <a:pt x="849" y="81"/>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76"/>
            <p:cNvSpPr/>
            <p:nvPr/>
          </p:nvSpPr>
          <p:spPr>
            <a:xfrm>
              <a:off x="5363329" y="3740429"/>
              <a:ext cx="56488" cy="56488"/>
            </a:xfrm>
            <a:custGeom>
              <a:rect b="b" l="l" r="r" t="t"/>
              <a:pathLst>
                <a:path extrusionOk="0" h="939" w="939">
                  <a:moveTo>
                    <a:pt x="468" y="0"/>
                  </a:moveTo>
                  <a:cubicBezTo>
                    <a:pt x="209" y="0"/>
                    <a:pt x="0" y="212"/>
                    <a:pt x="0" y="471"/>
                  </a:cubicBezTo>
                  <a:cubicBezTo>
                    <a:pt x="0" y="730"/>
                    <a:pt x="209" y="938"/>
                    <a:pt x="468" y="938"/>
                  </a:cubicBezTo>
                  <a:cubicBezTo>
                    <a:pt x="727" y="938"/>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p76"/>
            <p:cNvSpPr/>
            <p:nvPr/>
          </p:nvSpPr>
          <p:spPr>
            <a:xfrm>
              <a:off x="5153981" y="3740429"/>
              <a:ext cx="56488" cy="56488"/>
            </a:xfrm>
            <a:custGeom>
              <a:rect b="b" l="l" r="r" t="t"/>
              <a:pathLst>
                <a:path extrusionOk="0" h="939" w="939">
                  <a:moveTo>
                    <a:pt x="468" y="0"/>
                  </a:moveTo>
                  <a:cubicBezTo>
                    <a:pt x="208" y="0"/>
                    <a:pt x="0" y="212"/>
                    <a:pt x="0" y="471"/>
                  </a:cubicBezTo>
                  <a:cubicBezTo>
                    <a:pt x="0" y="730"/>
                    <a:pt x="208" y="938"/>
                    <a:pt x="468" y="938"/>
                  </a:cubicBezTo>
                  <a:cubicBezTo>
                    <a:pt x="727" y="938"/>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1" name="Google Shape;2631;p76"/>
            <p:cNvSpPr/>
            <p:nvPr/>
          </p:nvSpPr>
          <p:spPr>
            <a:xfrm>
              <a:off x="5363329" y="3603871"/>
              <a:ext cx="56488" cy="56307"/>
            </a:xfrm>
            <a:custGeom>
              <a:rect b="b" l="l" r="r" t="t"/>
              <a:pathLst>
                <a:path extrusionOk="0" h="936" w="939">
                  <a:moveTo>
                    <a:pt x="468" y="0"/>
                  </a:moveTo>
                  <a:cubicBezTo>
                    <a:pt x="209" y="0"/>
                    <a:pt x="0" y="208"/>
                    <a:pt x="0" y="468"/>
                  </a:cubicBezTo>
                  <a:cubicBezTo>
                    <a:pt x="0" y="727"/>
                    <a:pt x="209" y="935"/>
                    <a:pt x="468" y="935"/>
                  </a:cubicBezTo>
                  <a:cubicBezTo>
                    <a:pt x="727" y="935"/>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2" name="Google Shape;2632;p76"/>
            <p:cNvSpPr/>
            <p:nvPr/>
          </p:nvSpPr>
          <p:spPr>
            <a:xfrm>
              <a:off x="5153981" y="3603871"/>
              <a:ext cx="56488" cy="56307"/>
            </a:xfrm>
            <a:custGeom>
              <a:rect b="b" l="l" r="r" t="t"/>
              <a:pathLst>
                <a:path extrusionOk="0" h="936" w="939">
                  <a:moveTo>
                    <a:pt x="468" y="0"/>
                  </a:moveTo>
                  <a:cubicBezTo>
                    <a:pt x="208" y="0"/>
                    <a:pt x="0" y="208"/>
                    <a:pt x="0" y="468"/>
                  </a:cubicBezTo>
                  <a:cubicBezTo>
                    <a:pt x="0" y="725"/>
                    <a:pt x="205"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3" name="Google Shape;2633;p76"/>
            <p:cNvSpPr/>
            <p:nvPr/>
          </p:nvSpPr>
          <p:spPr>
            <a:xfrm>
              <a:off x="5088650" y="3158705"/>
              <a:ext cx="637248" cy="382602"/>
            </a:xfrm>
            <a:custGeom>
              <a:rect b="b" l="l" r="r" t="t"/>
              <a:pathLst>
                <a:path extrusionOk="0" h="6360" w="10593">
                  <a:moveTo>
                    <a:pt x="452" y="1"/>
                  </a:moveTo>
                  <a:cubicBezTo>
                    <a:pt x="202" y="1"/>
                    <a:pt x="1" y="206"/>
                    <a:pt x="1" y="455"/>
                  </a:cubicBezTo>
                  <a:lnTo>
                    <a:pt x="1" y="5905"/>
                  </a:lnTo>
                  <a:cubicBezTo>
                    <a:pt x="1" y="6155"/>
                    <a:pt x="202" y="6356"/>
                    <a:pt x="452" y="6360"/>
                  </a:cubicBezTo>
                  <a:lnTo>
                    <a:pt x="10138" y="6360"/>
                  </a:lnTo>
                  <a:cubicBezTo>
                    <a:pt x="10391" y="6360"/>
                    <a:pt x="10592" y="6155"/>
                    <a:pt x="10592" y="5905"/>
                  </a:cubicBezTo>
                  <a:lnTo>
                    <a:pt x="10592" y="455"/>
                  </a:lnTo>
                  <a:cubicBezTo>
                    <a:pt x="10592" y="206"/>
                    <a:pt x="10391" y="1"/>
                    <a:pt x="10138"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4" name="Google Shape;2634;p76"/>
            <p:cNvSpPr/>
            <p:nvPr/>
          </p:nvSpPr>
          <p:spPr>
            <a:xfrm>
              <a:off x="5401048" y="3197447"/>
              <a:ext cx="12212" cy="305119"/>
            </a:xfrm>
            <a:custGeom>
              <a:rect b="b" l="l" r="r" t="t"/>
              <a:pathLst>
                <a:path extrusionOk="0" h="5072" w="203">
                  <a:moveTo>
                    <a:pt x="103" y="0"/>
                  </a:moveTo>
                  <a:cubicBezTo>
                    <a:pt x="49" y="0"/>
                    <a:pt x="1" y="45"/>
                    <a:pt x="1" y="100"/>
                  </a:cubicBezTo>
                  <a:lnTo>
                    <a:pt x="1" y="4969"/>
                  </a:lnTo>
                  <a:cubicBezTo>
                    <a:pt x="1" y="5027"/>
                    <a:pt x="49" y="5072"/>
                    <a:pt x="103" y="5072"/>
                  </a:cubicBezTo>
                  <a:cubicBezTo>
                    <a:pt x="158" y="5072"/>
                    <a:pt x="203" y="5027"/>
                    <a:pt x="203" y="4969"/>
                  </a:cubicBezTo>
                  <a:lnTo>
                    <a:pt x="203" y="100"/>
                  </a:lnTo>
                  <a:cubicBezTo>
                    <a:pt x="203" y="45"/>
                    <a:pt x="158" y="0"/>
                    <a:pt x="10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76"/>
            <p:cNvSpPr/>
            <p:nvPr/>
          </p:nvSpPr>
          <p:spPr>
            <a:xfrm>
              <a:off x="5542238" y="3324560"/>
              <a:ext cx="56548" cy="56307"/>
            </a:xfrm>
            <a:custGeom>
              <a:rect b="b" l="l" r="r" t="t"/>
              <a:pathLst>
                <a:path extrusionOk="0" h="936" w="940">
                  <a:moveTo>
                    <a:pt x="472" y="0"/>
                  </a:moveTo>
                  <a:cubicBezTo>
                    <a:pt x="212" y="0"/>
                    <a:pt x="1" y="209"/>
                    <a:pt x="1" y="468"/>
                  </a:cubicBezTo>
                  <a:cubicBezTo>
                    <a:pt x="1" y="727"/>
                    <a:pt x="212" y="935"/>
                    <a:pt x="472" y="935"/>
                  </a:cubicBezTo>
                  <a:cubicBezTo>
                    <a:pt x="728" y="935"/>
                    <a:pt x="939" y="727"/>
                    <a:pt x="939" y="468"/>
                  </a:cubicBezTo>
                  <a:cubicBezTo>
                    <a:pt x="939" y="209"/>
                    <a:pt x="728" y="0"/>
                    <a:pt x="47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6" name="Google Shape;2636;p76"/>
            <p:cNvSpPr/>
            <p:nvPr/>
          </p:nvSpPr>
          <p:spPr>
            <a:xfrm>
              <a:off x="5610637" y="3426466"/>
              <a:ext cx="56488" cy="56488"/>
            </a:xfrm>
            <a:custGeom>
              <a:rect b="b" l="l" r="r" t="t"/>
              <a:pathLst>
                <a:path extrusionOk="0" h="939" w="939">
                  <a:moveTo>
                    <a:pt x="468" y="0"/>
                  </a:moveTo>
                  <a:cubicBezTo>
                    <a:pt x="209" y="0"/>
                    <a:pt x="1" y="208"/>
                    <a:pt x="1" y="468"/>
                  </a:cubicBezTo>
                  <a:cubicBezTo>
                    <a:pt x="1" y="727"/>
                    <a:pt x="209" y="938"/>
                    <a:pt x="468" y="938"/>
                  </a:cubicBezTo>
                  <a:cubicBezTo>
                    <a:pt x="727" y="938"/>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7" name="Google Shape;2637;p76"/>
            <p:cNvSpPr/>
            <p:nvPr/>
          </p:nvSpPr>
          <p:spPr>
            <a:xfrm>
              <a:off x="5473899" y="3217058"/>
              <a:ext cx="56488" cy="56488"/>
            </a:xfrm>
            <a:custGeom>
              <a:rect b="b" l="l" r="r" t="t"/>
              <a:pathLst>
                <a:path extrusionOk="0" h="939" w="939">
                  <a:moveTo>
                    <a:pt x="471" y="1"/>
                  </a:moveTo>
                  <a:cubicBezTo>
                    <a:pt x="212" y="1"/>
                    <a:pt x="0" y="212"/>
                    <a:pt x="0" y="468"/>
                  </a:cubicBezTo>
                  <a:cubicBezTo>
                    <a:pt x="0" y="728"/>
                    <a:pt x="212" y="939"/>
                    <a:pt x="471" y="939"/>
                  </a:cubicBezTo>
                  <a:cubicBezTo>
                    <a:pt x="727" y="939"/>
                    <a:pt x="938" y="728"/>
                    <a:pt x="938" y="468"/>
                  </a:cubicBezTo>
                  <a:cubicBezTo>
                    <a:pt x="938" y="212"/>
                    <a:pt x="730"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76"/>
            <p:cNvSpPr/>
            <p:nvPr/>
          </p:nvSpPr>
          <p:spPr>
            <a:xfrm>
              <a:off x="5233509" y="3326304"/>
              <a:ext cx="64369" cy="56488"/>
            </a:xfrm>
            <a:custGeom>
              <a:rect b="b" l="l" r="r" t="t"/>
              <a:pathLst>
                <a:path extrusionOk="0" h="939" w="1070">
                  <a:moveTo>
                    <a:pt x="535" y="0"/>
                  </a:moveTo>
                  <a:cubicBezTo>
                    <a:pt x="453" y="0"/>
                    <a:pt x="370" y="22"/>
                    <a:pt x="295" y="68"/>
                  </a:cubicBezTo>
                  <a:cubicBezTo>
                    <a:pt x="71" y="199"/>
                    <a:pt x="0" y="487"/>
                    <a:pt x="132" y="711"/>
                  </a:cubicBezTo>
                  <a:cubicBezTo>
                    <a:pt x="220" y="857"/>
                    <a:pt x="376" y="939"/>
                    <a:pt x="535" y="939"/>
                  </a:cubicBezTo>
                  <a:cubicBezTo>
                    <a:pt x="617" y="939"/>
                    <a:pt x="700" y="917"/>
                    <a:pt x="775" y="871"/>
                  </a:cubicBezTo>
                  <a:cubicBezTo>
                    <a:pt x="999" y="737"/>
                    <a:pt x="1070" y="449"/>
                    <a:pt x="935"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76"/>
            <p:cNvSpPr/>
            <p:nvPr/>
          </p:nvSpPr>
          <p:spPr>
            <a:xfrm>
              <a:off x="5162223" y="3423759"/>
              <a:ext cx="56488" cy="56488"/>
            </a:xfrm>
            <a:custGeom>
              <a:rect b="b" l="l" r="r" t="t"/>
              <a:pathLst>
                <a:path extrusionOk="0" h="939" w="939">
                  <a:moveTo>
                    <a:pt x="471" y="0"/>
                  </a:moveTo>
                  <a:cubicBezTo>
                    <a:pt x="212" y="0"/>
                    <a:pt x="1" y="209"/>
                    <a:pt x="1" y="468"/>
                  </a:cubicBezTo>
                  <a:cubicBezTo>
                    <a:pt x="1" y="727"/>
                    <a:pt x="212" y="939"/>
                    <a:pt x="471" y="939"/>
                  </a:cubicBezTo>
                  <a:cubicBezTo>
                    <a:pt x="731" y="939"/>
                    <a:pt x="939" y="727"/>
                    <a:pt x="939" y="468"/>
                  </a:cubicBezTo>
                  <a:cubicBezTo>
                    <a:pt x="939" y="209"/>
                    <a:pt x="731"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76"/>
            <p:cNvSpPr/>
            <p:nvPr/>
          </p:nvSpPr>
          <p:spPr>
            <a:xfrm>
              <a:off x="5162223" y="3214411"/>
              <a:ext cx="56488" cy="56488"/>
            </a:xfrm>
            <a:custGeom>
              <a:rect b="b" l="l" r="r" t="t"/>
              <a:pathLst>
                <a:path extrusionOk="0" h="939" w="939">
                  <a:moveTo>
                    <a:pt x="471" y="0"/>
                  </a:moveTo>
                  <a:cubicBezTo>
                    <a:pt x="212" y="0"/>
                    <a:pt x="1" y="208"/>
                    <a:pt x="1" y="468"/>
                  </a:cubicBezTo>
                  <a:cubicBezTo>
                    <a:pt x="1" y="727"/>
                    <a:pt x="212" y="938"/>
                    <a:pt x="471" y="938"/>
                  </a:cubicBezTo>
                  <a:cubicBezTo>
                    <a:pt x="731" y="938"/>
                    <a:pt x="939" y="727"/>
                    <a:pt x="939" y="468"/>
                  </a:cubicBezTo>
                  <a:cubicBezTo>
                    <a:pt x="939" y="208"/>
                    <a:pt x="731"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76"/>
            <p:cNvSpPr/>
            <p:nvPr/>
          </p:nvSpPr>
          <p:spPr>
            <a:xfrm>
              <a:off x="5299021" y="3423759"/>
              <a:ext cx="56488" cy="56488"/>
            </a:xfrm>
            <a:custGeom>
              <a:rect b="b" l="l" r="r" t="t"/>
              <a:pathLst>
                <a:path extrusionOk="0" h="939" w="939">
                  <a:moveTo>
                    <a:pt x="467" y="0"/>
                  </a:moveTo>
                  <a:cubicBezTo>
                    <a:pt x="211" y="0"/>
                    <a:pt x="0" y="209"/>
                    <a:pt x="0" y="468"/>
                  </a:cubicBezTo>
                  <a:cubicBezTo>
                    <a:pt x="0" y="727"/>
                    <a:pt x="211" y="939"/>
                    <a:pt x="467" y="939"/>
                  </a:cubicBezTo>
                  <a:cubicBezTo>
                    <a:pt x="727" y="939"/>
                    <a:pt x="938" y="727"/>
                    <a:pt x="938" y="468"/>
                  </a:cubicBezTo>
                  <a:cubicBezTo>
                    <a:pt x="938" y="209"/>
                    <a:pt x="727" y="0"/>
                    <a:pt x="46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2" name="Google Shape;2642;p76"/>
            <p:cNvSpPr/>
            <p:nvPr/>
          </p:nvSpPr>
          <p:spPr>
            <a:xfrm>
              <a:off x="5299021" y="3214411"/>
              <a:ext cx="56488" cy="56488"/>
            </a:xfrm>
            <a:custGeom>
              <a:rect b="b" l="l" r="r" t="t"/>
              <a:pathLst>
                <a:path extrusionOk="0" h="939" w="939">
                  <a:moveTo>
                    <a:pt x="467" y="0"/>
                  </a:moveTo>
                  <a:cubicBezTo>
                    <a:pt x="211" y="0"/>
                    <a:pt x="0" y="208"/>
                    <a:pt x="0" y="468"/>
                  </a:cubicBezTo>
                  <a:cubicBezTo>
                    <a:pt x="0" y="727"/>
                    <a:pt x="211" y="938"/>
                    <a:pt x="467" y="938"/>
                  </a:cubicBezTo>
                  <a:cubicBezTo>
                    <a:pt x="727" y="938"/>
                    <a:pt x="938" y="727"/>
                    <a:pt x="938" y="468"/>
                  </a:cubicBezTo>
                  <a:cubicBezTo>
                    <a:pt x="938" y="208"/>
                    <a:pt x="727" y="0"/>
                    <a:pt x="46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p76"/>
            <p:cNvSpPr/>
            <p:nvPr/>
          </p:nvSpPr>
          <p:spPr>
            <a:xfrm>
              <a:off x="5476967" y="3807264"/>
              <a:ext cx="637429" cy="382361"/>
            </a:xfrm>
            <a:custGeom>
              <a:rect b="b" l="l" r="r" t="t"/>
              <a:pathLst>
                <a:path extrusionOk="0" h="6356" w="10596">
                  <a:moveTo>
                    <a:pt x="455" y="0"/>
                  </a:moveTo>
                  <a:cubicBezTo>
                    <a:pt x="202" y="0"/>
                    <a:pt x="1" y="202"/>
                    <a:pt x="1" y="455"/>
                  </a:cubicBezTo>
                  <a:lnTo>
                    <a:pt x="1" y="5901"/>
                  </a:lnTo>
                  <a:cubicBezTo>
                    <a:pt x="1" y="6151"/>
                    <a:pt x="202" y="6356"/>
                    <a:pt x="455" y="6356"/>
                  </a:cubicBezTo>
                  <a:lnTo>
                    <a:pt x="10141" y="6356"/>
                  </a:lnTo>
                  <a:cubicBezTo>
                    <a:pt x="10390" y="6356"/>
                    <a:pt x="10595" y="6151"/>
                    <a:pt x="10595" y="5901"/>
                  </a:cubicBezTo>
                  <a:lnTo>
                    <a:pt x="10595" y="455"/>
                  </a:lnTo>
                  <a:cubicBezTo>
                    <a:pt x="10595" y="202"/>
                    <a:pt x="10390" y="0"/>
                    <a:pt x="10141"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4" name="Google Shape;2644;p76"/>
            <p:cNvSpPr/>
            <p:nvPr/>
          </p:nvSpPr>
          <p:spPr>
            <a:xfrm>
              <a:off x="5789606" y="3845764"/>
              <a:ext cx="12152" cy="305179"/>
            </a:xfrm>
            <a:custGeom>
              <a:rect b="b" l="l" r="r" t="t"/>
              <a:pathLst>
                <a:path extrusionOk="0" h="5073" w="202">
                  <a:moveTo>
                    <a:pt x="99" y="1"/>
                  </a:moveTo>
                  <a:cubicBezTo>
                    <a:pt x="45" y="1"/>
                    <a:pt x="0" y="45"/>
                    <a:pt x="0" y="103"/>
                  </a:cubicBezTo>
                  <a:lnTo>
                    <a:pt x="0" y="4973"/>
                  </a:lnTo>
                  <a:cubicBezTo>
                    <a:pt x="0" y="5027"/>
                    <a:pt x="45" y="5072"/>
                    <a:pt x="99" y="5072"/>
                  </a:cubicBezTo>
                  <a:cubicBezTo>
                    <a:pt x="157" y="5072"/>
                    <a:pt x="202" y="5027"/>
                    <a:pt x="202" y="4973"/>
                  </a:cubicBezTo>
                  <a:lnTo>
                    <a:pt x="202" y="103"/>
                  </a:lnTo>
                  <a:cubicBezTo>
                    <a:pt x="202" y="49"/>
                    <a:pt x="157" y="1"/>
                    <a:pt x="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76"/>
            <p:cNvSpPr/>
            <p:nvPr/>
          </p:nvSpPr>
          <p:spPr>
            <a:xfrm>
              <a:off x="5998954" y="3865436"/>
              <a:ext cx="56488" cy="56488"/>
            </a:xfrm>
            <a:custGeom>
              <a:rect b="b" l="l" r="r" t="t"/>
              <a:pathLst>
                <a:path extrusionOk="0" h="939" w="939">
                  <a:moveTo>
                    <a:pt x="471" y="0"/>
                  </a:moveTo>
                  <a:cubicBezTo>
                    <a:pt x="212" y="0"/>
                    <a:pt x="0" y="211"/>
                    <a:pt x="0" y="471"/>
                  </a:cubicBezTo>
                  <a:cubicBezTo>
                    <a:pt x="0" y="730"/>
                    <a:pt x="212" y="938"/>
                    <a:pt x="471" y="938"/>
                  </a:cubicBezTo>
                  <a:cubicBezTo>
                    <a:pt x="727" y="938"/>
                    <a:pt x="939" y="730"/>
                    <a:pt x="939" y="471"/>
                  </a:cubicBezTo>
                  <a:cubicBezTo>
                    <a:pt x="939" y="211"/>
                    <a:pt x="727"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76"/>
            <p:cNvSpPr/>
            <p:nvPr/>
          </p:nvSpPr>
          <p:spPr>
            <a:xfrm>
              <a:off x="5998954" y="4074784"/>
              <a:ext cx="56488" cy="56488"/>
            </a:xfrm>
            <a:custGeom>
              <a:rect b="b" l="l" r="r" t="t"/>
              <a:pathLst>
                <a:path extrusionOk="0" h="939" w="939">
                  <a:moveTo>
                    <a:pt x="471" y="1"/>
                  </a:moveTo>
                  <a:cubicBezTo>
                    <a:pt x="212" y="1"/>
                    <a:pt x="0" y="212"/>
                    <a:pt x="0" y="471"/>
                  </a:cubicBezTo>
                  <a:cubicBezTo>
                    <a:pt x="0" y="731"/>
                    <a:pt x="212" y="939"/>
                    <a:pt x="471" y="939"/>
                  </a:cubicBezTo>
                  <a:cubicBezTo>
                    <a:pt x="727" y="939"/>
                    <a:pt x="939" y="731"/>
                    <a:pt x="939" y="471"/>
                  </a:cubicBezTo>
                  <a:cubicBezTo>
                    <a:pt x="939" y="212"/>
                    <a:pt x="727"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76"/>
            <p:cNvSpPr/>
            <p:nvPr/>
          </p:nvSpPr>
          <p:spPr>
            <a:xfrm>
              <a:off x="5862216" y="3865436"/>
              <a:ext cx="56488" cy="56488"/>
            </a:xfrm>
            <a:custGeom>
              <a:rect b="b" l="l" r="r" t="t"/>
              <a:pathLst>
                <a:path extrusionOk="0" h="939" w="939">
                  <a:moveTo>
                    <a:pt x="471" y="0"/>
                  </a:moveTo>
                  <a:cubicBezTo>
                    <a:pt x="211" y="0"/>
                    <a:pt x="0" y="211"/>
                    <a:pt x="0" y="471"/>
                  </a:cubicBezTo>
                  <a:cubicBezTo>
                    <a:pt x="0" y="730"/>
                    <a:pt x="211" y="938"/>
                    <a:pt x="471" y="938"/>
                  </a:cubicBezTo>
                  <a:cubicBezTo>
                    <a:pt x="730" y="938"/>
                    <a:pt x="938" y="730"/>
                    <a:pt x="938" y="471"/>
                  </a:cubicBezTo>
                  <a:cubicBezTo>
                    <a:pt x="938" y="211"/>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76"/>
            <p:cNvSpPr/>
            <p:nvPr/>
          </p:nvSpPr>
          <p:spPr>
            <a:xfrm>
              <a:off x="5862216" y="4074784"/>
              <a:ext cx="56488" cy="56488"/>
            </a:xfrm>
            <a:custGeom>
              <a:rect b="b" l="l" r="r" t="t"/>
              <a:pathLst>
                <a:path extrusionOk="0" h="939" w="939">
                  <a:moveTo>
                    <a:pt x="471" y="1"/>
                  </a:moveTo>
                  <a:cubicBezTo>
                    <a:pt x="211" y="1"/>
                    <a:pt x="0" y="212"/>
                    <a:pt x="0" y="471"/>
                  </a:cubicBezTo>
                  <a:cubicBezTo>
                    <a:pt x="0" y="731"/>
                    <a:pt x="211" y="939"/>
                    <a:pt x="471" y="939"/>
                  </a:cubicBezTo>
                  <a:cubicBezTo>
                    <a:pt x="730" y="939"/>
                    <a:pt x="938" y="731"/>
                    <a:pt x="938" y="471"/>
                  </a:cubicBezTo>
                  <a:cubicBezTo>
                    <a:pt x="938" y="212"/>
                    <a:pt x="730"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9" name="Google Shape;2649;p76"/>
            <p:cNvSpPr/>
            <p:nvPr/>
          </p:nvSpPr>
          <p:spPr>
            <a:xfrm>
              <a:off x="5609314" y="3981480"/>
              <a:ext cx="64549" cy="56428"/>
            </a:xfrm>
            <a:custGeom>
              <a:rect b="b" l="l" r="r" t="t"/>
              <a:pathLst>
                <a:path extrusionOk="0" h="938" w="1073">
                  <a:moveTo>
                    <a:pt x="534" y="0"/>
                  </a:moveTo>
                  <a:cubicBezTo>
                    <a:pt x="452" y="0"/>
                    <a:pt x="370" y="21"/>
                    <a:pt x="295" y="66"/>
                  </a:cubicBezTo>
                  <a:cubicBezTo>
                    <a:pt x="74" y="200"/>
                    <a:pt x="0" y="489"/>
                    <a:pt x="135" y="709"/>
                  </a:cubicBezTo>
                  <a:cubicBezTo>
                    <a:pt x="223" y="857"/>
                    <a:pt x="378" y="938"/>
                    <a:pt x="536" y="938"/>
                  </a:cubicBezTo>
                  <a:cubicBezTo>
                    <a:pt x="619" y="938"/>
                    <a:pt x="702" y="916"/>
                    <a:pt x="778" y="870"/>
                  </a:cubicBezTo>
                  <a:cubicBezTo>
                    <a:pt x="999" y="738"/>
                    <a:pt x="1073" y="450"/>
                    <a:pt x="938" y="229"/>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76"/>
            <p:cNvSpPr/>
            <p:nvPr/>
          </p:nvSpPr>
          <p:spPr>
            <a:xfrm>
              <a:off x="5538207" y="4078815"/>
              <a:ext cx="56488" cy="56488"/>
            </a:xfrm>
            <a:custGeom>
              <a:rect b="b" l="l" r="r" t="t"/>
              <a:pathLst>
                <a:path extrusionOk="0" h="939" w="939">
                  <a:moveTo>
                    <a:pt x="468" y="1"/>
                  </a:moveTo>
                  <a:cubicBezTo>
                    <a:pt x="212" y="1"/>
                    <a:pt x="1" y="212"/>
                    <a:pt x="1" y="471"/>
                  </a:cubicBezTo>
                  <a:cubicBezTo>
                    <a:pt x="1" y="731"/>
                    <a:pt x="212" y="939"/>
                    <a:pt x="468" y="939"/>
                  </a:cubicBezTo>
                  <a:cubicBezTo>
                    <a:pt x="728" y="939"/>
                    <a:pt x="939" y="731"/>
                    <a:pt x="939" y="471"/>
                  </a:cubicBezTo>
                  <a:cubicBezTo>
                    <a:pt x="939"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76"/>
            <p:cNvSpPr/>
            <p:nvPr/>
          </p:nvSpPr>
          <p:spPr>
            <a:xfrm>
              <a:off x="5538207" y="3869467"/>
              <a:ext cx="56488" cy="56488"/>
            </a:xfrm>
            <a:custGeom>
              <a:rect b="b" l="l" r="r" t="t"/>
              <a:pathLst>
                <a:path extrusionOk="0" h="939" w="939">
                  <a:moveTo>
                    <a:pt x="468" y="0"/>
                  </a:moveTo>
                  <a:cubicBezTo>
                    <a:pt x="212" y="0"/>
                    <a:pt x="1" y="212"/>
                    <a:pt x="1" y="471"/>
                  </a:cubicBezTo>
                  <a:cubicBezTo>
                    <a:pt x="1" y="730"/>
                    <a:pt x="212" y="939"/>
                    <a:pt x="468" y="939"/>
                  </a:cubicBezTo>
                  <a:cubicBezTo>
                    <a:pt x="728" y="939"/>
                    <a:pt x="939" y="730"/>
                    <a:pt x="939" y="471"/>
                  </a:cubicBezTo>
                  <a:cubicBezTo>
                    <a:pt x="939"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76"/>
            <p:cNvSpPr/>
            <p:nvPr/>
          </p:nvSpPr>
          <p:spPr>
            <a:xfrm>
              <a:off x="5674945" y="4078815"/>
              <a:ext cx="56307" cy="56488"/>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76"/>
            <p:cNvSpPr/>
            <p:nvPr/>
          </p:nvSpPr>
          <p:spPr>
            <a:xfrm>
              <a:off x="5674945" y="3869467"/>
              <a:ext cx="56307" cy="56488"/>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54" name="Google Shape;2654;p76"/>
          <p:cNvGrpSpPr/>
          <p:nvPr/>
        </p:nvGrpSpPr>
        <p:grpSpPr>
          <a:xfrm>
            <a:off x="1515324" y="2189820"/>
            <a:ext cx="1242626" cy="1242564"/>
            <a:chOff x="38575" y="132850"/>
            <a:chExt cx="1022064" cy="1022013"/>
          </a:xfrm>
        </p:grpSpPr>
        <p:sp>
          <p:nvSpPr>
            <p:cNvPr id="2655" name="Google Shape;2655;p76"/>
            <p:cNvSpPr/>
            <p:nvPr/>
          </p:nvSpPr>
          <p:spPr>
            <a:xfrm>
              <a:off x="38575" y="132850"/>
              <a:ext cx="1022064" cy="1022013"/>
            </a:xfrm>
            <a:custGeom>
              <a:rect b="b" l="l" r="r" t="t"/>
              <a:pathLst>
                <a:path extrusionOk="0" h="32791" w="32790">
                  <a:moveTo>
                    <a:pt x="16397" y="1"/>
                  </a:moveTo>
                  <a:cubicBezTo>
                    <a:pt x="12045" y="1"/>
                    <a:pt x="7877" y="1726"/>
                    <a:pt x="4800" y="4800"/>
                  </a:cubicBezTo>
                  <a:cubicBezTo>
                    <a:pt x="1726" y="7877"/>
                    <a:pt x="0" y="12046"/>
                    <a:pt x="0" y="16397"/>
                  </a:cubicBezTo>
                  <a:cubicBezTo>
                    <a:pt x="0" y="20745"/>
                    <a:pt x="1726" y="24914"/>
                    <a:pt x="4800" y="27991"/>
                  </a:cubicBezTo>
                  <a:cubicBezTo>
                    <a:pt x="7877" y="31065"/>
                    <a:pt x="12045" y="32790"/>
                    <a:pt x="16397" y="32790"/>
                  </a:cubicBezTo>
                  <a:cubicBezTo>
                    <a:pt x="20745" y="32790"/>
                    <a:pt x="24913" y="31065"/>
                    <a:pt x="27990" y="27991"/>
                  </a:cubicBezTo>
                  <a:cubicBezTo>
                    <a:pt x="31064" y="24914"/>
                    <a:pt x="32790" y="20745"/>
                    <a:pt x="32790" y="16397"/>
                  </a:cubicBezTo>
                  <a:cubicBezTo>
                    <a:pt x="32790" y="12046"/>
                    <a:pt x="31064" y="7877"/>
                    <a:pt x="27990" y="4800"/>
                  </a:cubicBezTo>
                  <a:cubicBezTo>
                    <a:pt x="24913" y="1726"/>
                    <a:pt x="20745" y="1"/>
                    <a:pt x="16397" y="1"/>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76"/>
            <p:cNvSpPr/>
            <p:nvPr/>
          </p:nvSpPr>
          <p:spPr>
            <a:xfrm>
              <a:off x="38575" y="132850"/>
              <a:ext cx="534347" cy="1022013"/>
            </a:xfrm>
            <a:custGeom>
              <a:rect b="b" l="l" r="r" t="t"/>
              <a:pathLst>
                <a:path extrusionOk="0" h="32791" w="17143">
                  <a:moveTo>
                    <a:pt x="16397" y="1"/>
                  </a:moveTo>
                  <a:cubicBezTo>
                    <a:pt x="7339" y="1"/>
                    <a:pt x="0" y="7339"/>
                    <a:pt x="0" y="16397"/>
                  </a:cubicBezTo>
                  <a:cubicBezTo>
                    <a:pt x="0" y="25452"/>
                    <a:pt x="7339" y="32790"/>
                    <a:pt x="16397" y="32790"/>
                  </a:cubicBezTo>
                  <a:cubicBezTo>
                    <a:pt x="16646" y="32790"/>
                    <a:pt x="16893" y="32787"/>
                    <a:pt x="17143" y="32774"/>
                  </a:cubicBezTo>
                  <a:cubicBezTo>
                    <a:pt x="8434" y="32384"/>
                    <a:pt x="1492" y="25202"/>
                    <a:pt x="1492" y="16397"/>
                  </a:cubicBezTo>
                  <a:cubicBezTo>
                    <a:pt x="1492" y="7592"/>
                    <a:pt x="8431" y="407"/>
                    <a:pt x="17143" y="17"/>
                  </a:cubicBezTo>
                  <a:cubicBezTo>
                    <a:pt x="16893" y="4"/>
                    <a:pt x="16646" y="1"/>
                    <a:pt x="16397"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p76"/>
            <p:cNvSpPr/>
            <p:nvPr/>
          </p:nvSpPr>
          <p:spPr>
            <a:xfrm>
              <a:off x="117713" y="211894"/>
              <a:ext cx="863908" cy="863932"/>
            </a:xfrm>
            <a:custGeom>
              <a:rect b="b" l="l" r="r" t="t"/>
              <a:pathLst>
                <a:path extrusionOk="0" h="27719" w="27716">
                  <a:moveTo>
                    <a:pt x="13858" y="0"/>
                  </a:moveTo>
                  <a:cubicBezTo>
                    <a:pt x="12907" y="0"/>
                    <a:pt x="11978" y="1829"/>
                    <a:pt x="11082" y="2011"/>
                  </a:cubicBezTo>
                  <a:cubicBezTo>
                    <a:pt x="10909" y="2046"/>
                    <a:pt x="10737" y="2061"/>
                    <a:pt x="10567" y="2061"/>
                  </a:cubicBezTo>
                  <a:cubicBezTo>
                    <a:pt x="9629" y="2061"/>
                    <a:pt x="8729" y="1613"/>
                    <a:pt x="7877" y="1613"/>
                  </a:cubicBezTo>
                  <a:cubicBezTo>
                    <a:pt x="7553" y="1613"/>
                    <a:pt x="7235" y="1678"/>
                    <a:pt x="6926" y="1857"/>
                  </a:cubicBezTo>
                  <a:cubicBezTo>
                    <a:pt x="4825" y="3074"/>
                    <a:pt x="3071" y="4826"/>
                    <a:pt x="1854" y="6929"/>
                  </a:cubicBezTo>
                  <a:cubicBezTo>
                    <a:pt x="1306" y="7874"/>
                    <a:pt x="2504" y="9721"/>
                    <a:pt x="2190" y="10787"/>
                  </a:cubicBezTo>
                  <a:cubicBezTo>
                    <a:pt x="1825" y="12026"/>
                    <a:pt x="0" y="12504"/>
                    <a:pt x="0" y="13861"/>
                  </a:cubicBezTo>
                  <a:cubicBezTo>
                    <a:pt x="0" y="16384"/>
                    <a:pt x="673" y="18750"/>
                    <a:pt x="1854" y="20790"/>
                  </a:cubicBezTo>
                  <a:cubicBezTo>
                    <a:pt x="2568" y="22026"/>
                    <a:pt x="4300" y="21504"/>
                    <a:pt x="5350" y="22461"/>
                  </a:cubicBezTo>
                  <a:cubicBezTo>
                    <a:pt x="6084" y="23130"/>
                    <a:pt x="6061" y="25362"/>
                    <a:pt x="6926" y="25861"/>
                  </a:cubicBezTo>
                  <a:cubicBezTo>
                    <a:pt x="8965" y="27043"/>
                    <a:pt x="11331" y="27719"/>
                    <a:pt x="13858" y="27719"/>
                  </a:cubicBezTo>
                  <a:cubicBezTo>
                    <a:pt x="15500" y="27719"/>
                    <a:pt x="15279" y="25634"/>
                    <a:pt x="16742" y="25109"/>
                  </a:cubicBezTo>
                  <a:cubicBezTo>
                    <a:pt x="16813" y="25084"/>
                    <a:pt x="16898" y="25072"/>
                    <a:pt x="16994" y="25072"/>
                  </a:cubicBezTo>
                  <a:cubicBezTo>
                    <a:pt x="17835" y="25072"/>
                    <a:pt x="19560" y="25936"/>
                    <a:pt x="20436" y="25936"/>
                  </a:cubicBezTo>
                  <a:cubicBezTo>
                    <a:pt x="20577" y="25936"/>
                    <a:pt x="20697" y="25914"/>
                    <a:pt x="20786" y="25861"/>
                  </a:cubicBezTo>
                  <a:cubicBezTo>
                    <a:pt x="22890" y="24645"/>
                    <a:pt x="24645" y="22893"/>
                    <a:pt x="25861" y="20790"/>
                  </a:cubicBezTo>
                  <a:cubicBezTo>
                    <a:pt x="26450" y="19772"/>
                    <a:pt x="24955" y="18004"/>
                    <a:pt x="25272" y="16842"/>
                  </a:cubicBezTo>
                  <a:cubicBezTo>
                    <a:pt x="25589" y="15680"/>
                    <a:pt x="27715" y="15123"/>
                    <a:pt x="27715" y="13861"/>
                  </a:cubicBezTo>
                  <a:cubicBezTo>
                    <a:pt x="27715" y="11335"/>
                    <a:pt x="27040" y="8969"/>
                    <a:pt x="25861" y="6929"/>
                  </a:cubicBezTo>
                  <a:cubicBezTo>
                    <a:pt x="25253" y="5879"/>
                    <a:pt x="22832" y="6593"/>
                    <a:pt x="21977" y="5738"/>
                  </a:cubicBezTo>
                  <a:cubicBezTo>
                    <a:pt x="21126" y="4886"/>
                    <a:pt x="21837" y="2466"/>
                    <a:pt x="20786" y="1857"/>
                  </a:cubicBezTo>
                  <a:cubicBezTo>
                    <a:pt x="18747" y="676"/>
                    <a:pt x="16381" y="0"/>
                    <a:pt x="13858"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8" name="Google Shape;2658;p76"/>
            <p:cNvSpPr/>
            <p:nvPr/>
          </p:nvSpPr>
          <p:spPr>
            <a:xfrm>
              <a:off x="333557" y="211894"/>
              <a:ext cx="216102" cy="432044"/>
            </a:xfrm>
            <a:custGeom>
              <a:rect b="b" l="l" r="r" t="t"/>
              <a:pathLst>
                <a:path extrusionOk="0" h="13862" w="6933">
                  <a:moveTo>
                    <a:pt x="6933" y="0"/>
                  </a:moveTo>
                  <a:cubicBezTo>
                    <a:pt x="4406" y="0"/>
                    <a:pt x="2040" y="676"/>
                    <a:pt x="1" y="1857"/>
                  </a:cubicBezTo>
                  <a:lnTo>
                    <a:pt x="1557" y="4553"/>
                  </a:lnTo>
                  <a:lnTo>
                    <a:pt x="6929" y="13861"/>
                  </a:lnTo>
                  <a:lnTo>
                    <a:pt x="6933" y="13861"/>
                  </a:lnTo>
                  <a:lnTo>
                    <a:pt x="6933"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9" name="Google Shape;2659;p76"/>
            <p:cNvSpPr/>
            <p:nvPr/>
          </p:nvSpPr>
          <p:spPr>
            <a:xfrm>
              <a:off x="549619" y="269774"/>
              <a:ext cx="374102" cy="374166"/>
            </a:xfrm>
            <a:custGeom>
              <a:rect b="b" l="l" r="r" t="t"/>
              <a:pathLst>
                <a:path extrusionOk="0" h="12005" w="12002">
                  <a:moveTo>
                    <a:pt x="6929" y="0"/>
                  </a:moveTo>
                  <a:lnTo>
                    <a:pt x="5373" y="2693"/>
                  </a:lnTo>
                  <a:lnTo>
                    <a:pt x="1" y="12001"/>
                  </a:lnTo>
                  <a:lnTo>
                    <a:pt x="1" y="12004"/>
                  </a:lnTo>
                  <a:lnTo>
                    <a:pt x="9308" y="6628"/>
                  </a:lnTo>
                  <a:lnTo>
                    <a:pt x="12001" y="5072"/>
                  </a:lnTo>
                  <a:cubicBezTo>
                    <a:pt x="10788" y="2969"/>
                    <a:pt x="9033" y="1217"/>
                    <a:pt x="6929"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0" name="Google Shape;2660;p76"/>
            <p:cNvSpPr/>
            <p:nvPr/>
          </p:nvSpPr>
          <p:spPr>
            <a:xfrm>
              <a:off x="549619" y="643922"/>
              <a:ext cx="431985" cy="215960"/>
            </a:xfrm>
            <a:custGeom>
              <a:rect b="b" l="l" r="r" t="t"/>
              <a:pathLst>
                <a:path extrusionOk="0" h="6929" w="13859">
                  <a:moveTo>
                    <a:pt x="1" y="0"/>
                  </a:moveTo>
                  <a:lnTo>
                    <a:pt x="9308" y="5373"/>
                  </a:lnTo>
                  <a:lnTo>
                    <a:pt x="12001" y="6929"/>
                  </a:lnTo>
                  <a:cubicBezTo>
                    <a:pt x="13183" y="4889"/>
                    <a:pt x="13858" y="2523"/>
                    <a:pt x="13858"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76"/>
            <p:cNvSpPr/>
            <p:nvPr/>
          </p:nvSpPr>
          <p:spPr>
            <a:xfrm>
              <a:off x="549619" y="643922"/>
              <a:ext cx="216008" cy="431919"/>
            </a:xfrm>
            <a:custGeom>
              <a:rect b="b" l="l" r="r" t="t"/>
              <a:pathLst>
                <a:path extrusionOk="0" h="13858" w="6930">
                  <a:moveTo>
                    <a:pt x="1" y="0"/>
                  </a:moveTo>
                  <a:lnTo>
                    <a:pt x="1" y="13858"/>
                  </a:lnTo>
                  <a:cubicBezTo>
                    <a:pt x="2524" y="13858"/>
                    <a:pt x="4890" y="13182"/>
                    <a:pt x="6929" y="12000"/>
                  </a:cubicBezTo>
                  <a:lnTo>
                    <a:pt x="5373" y="9308"/>
                  </a:lnTo>
                  <a:lnTo>
                    <a:pt x="1"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2" name="Google Shape;2662;p76"/>
            <p:cNvSpPr/>
            <p:nvPr/>
          </p:nvSpPr>
          <p:spPr>
            <a:xfrm>
              <a:off x="175500" y="643922"/>
              <a:ext cx="374071" cy="374041"/>
            </a:xfrm>
            <a:custGeom>
              <a:rect b="b" l="l" r="r" t="t"/>
              <a:pathLst>
                <a:path extrusionOk="0" h="12001" w="12001">
                  <a:moveTo>
                    <a:pt x="12000" y="0"/>
                  </a:moveTo>
                  <a:lnTo>
                    <a:pt x="2696" y="5373"/>
                  </a:lnTo>
                  <a:lnTo>
                    <a:pt x="0" y="6929"/>
                  </a:lnTo>
                  <a:cubicBezTo>
                    <a:pt x="1217" y="9032"/>
                    <a:pt x="2971" y="10784"/>
                    <a:pt x="5072" y="12000"/>
                  </a:cubicBezTo>
                  <a:lnTo>
                    <a:pt x="6628" y="9308"/>
                  </a:lnTo>
                  <a:lnTo>
                    <a:pt x="12000"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3" name="Google Shape;2663;p76"/>
            <p:cNvSpPr/>
            <p:nvPr/>
          </p:nvSpPr>
          <p:spPr>
            <a:xfrm>
              <a:off x="117588" y="427861"/>
              <a:ext cx="431985" cy="216084"/>
            </a:xfrm>
            <a:custGeom>
              <a:rect b="b" l="l" r="r" t="t"/>
              <a:pathLst>
                <a:path extrusionOk="0" h="6933" w="13859">
                  <a:moveTo>
                    <a:pt x="1858" y="0"/>
                  </a:moveTo>
                  <a:cubicBezTo>
                    <a:pt x="677" y="2040"/>
                    <a:pt x="1" y="4406"/>
                    <a:pt x="1" y="6932"/>
                  </a:cubicBezTo>
                  <a:lnTo>
                    <a:pt x="13858" y="6932"/>
                  </a:lnTo>
                  <a:lnTo>
                    <a:pt x="4551" y="1556"/>
                  </a:lnTo>
                  <a:lnTo>
                    <a:pt x="1858"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76"/>
            <p:cNvSpPr/>
            <p:nvPr/>
          </p:nvSpPr>
          <p:spPr>
            <a:xfrm>
              <a:off x="250429" y="344734"/>
              <a:ext cx="598339" cy="598260"/>
            </a:xfrm>
            <a:custGeom>
              <a:rect b="b" l="l" r="r" t="t"/>
              <a:pathLst>
                <a:path extrusionOk="0" h="19195" w="19196">
                  <a:moveTo>
                    <a:pt x="9600" y="0"/>
                  </a:moveTo>
                  <a:cubicBezTo>
                    <a:pt x="4297" y="0"/>
                    <a:pt x="1" y="4297"/>
                    <a:pt x="1" y="9599"/>
                  </a:cubicBezTo>
                  <a:cubicBezTo>
                    <a:pt x="1" y="14898"/>
                    <a:pt x="4297" y="19195"/>
                    <a:pt x="9600" y="19195"/>
                  </a:cubicBezTo>
                  <a:cubicBezTo>
                    <a:pt x="14899" y="19195"/>
                    <a:pt x="19196" y="14898"/>
                    <a:pt x="19196" y="9599"/>
                  </a:cubicBezTo>
                  <a:cubicBezTo>
                    <a:pt x="19196" y="4297"/>
                    <a:pt x="14899" y="0"/>
                    <a:pt x="9600"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76"/>
            <p:cNvSpPr/>
            <p:nvPr/>
          </p:nvSpPr>
          <p:spPr>
            <a:xfrm>
              <a:off x="250523" y="344734"/>
              <a:ext cx="325103" cy="598260"/>
            </a:xfrm>
            <a:custGeom>
              <a:rect b="b" l="l" r="r" t="t"/>
              <a:pathLst>
                <a:path extrusionOk="0" h="19195" w="10430">
                  <a:moveTo>
                    <a:pt x="9597" y="0"/>
                  </a:moveTo>
                  <a:cubicBezTo>
                    <a:pt x="4298" y="0"/>
                    <a:pt x="1" y="4297"/>
                    <a:pt x="1" y="9599"/>
                  </a:cubicBezTo>
                  <a:cubicBezTo>
                    <a:pt x="1" y="14898"/>
                    <a:pt x="4298" y="19195"/>
                    <a:pt x="9597" y="19195"/>
                  </a:cubicBezTo>
                  <a:cubicBezTo>
                    <a:pt x="9875" y="19195"/>
                    <a:pt x="10154" y="19182"/>
                    <a:pt x="10429" y="19156"/>
                  </a:cubicBezTo>
                  <a:cubicBezTo>
                    <a:pt x="5521" y="18737"/>
                    <a:pt x="1666" y="14616"/>
                    <a:pt x="1666" y="9599"/>
                  </a:cubicBezTo>
                  <a:cubicBezTo>
                    <a:pt x="1666" y="4579"/>
                    <a:pt x="5521" y="458"/>
                    <a:pt x="10429" y="38"/>
                  </a:cubicBezTo>
                  <a:cubicBezTo>
                    <a:pt x="10154" y="13"/>
                    <a:pt x="9875" y="0"/>
                    <a:pt x="9597"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6" name="Google Shape;2666;p76"/>
            <p:cNvSpPr/>
            <p:nvPr/>
          </p:nvSpPr>
          <p:spPr>
            <a:xfrm>
              <a:off x="501619" y="416578"/>
              <a:ext cx="95941" cy="454578"/>
            </a:xfrm>
            <a:custGeom>
              <a:rect b="b" l="l" r="r" t="t"/>
              <a:pathLst>
                <a:path extrusionOk="0" h="14585" w="3078">
                  <a:moveTo>
                    <a:pt x="1541" y="0"/>
                  </a:moveTo>
                  <a:cubicBezTo>
                    <a:pt x="689" y="0"/>
                    <a:pt x="1" y="689"/>
                    <a:pt x="1" y="1540"/>
                  </a:cubicBezTo>
                  <a:cubicBezTo>
                    <a:pt x="1" y="2117"/>
                    <a:pt x="318" y="2619"/>
                    <a:pt x="785" y="2882"/>
                  </a:cubicBezTo>
                  <a:lnTo>
                    <a:pt x="785" y="11703"/>
                  </a:lnTo>
                  <a:cubicBezTo>
                    <a:pt x="318" y="11966"/>
                    <a:pt x="1" y="12468"/>
                    <a:pt x="1" y="13045"/>
                  </a:cubicBezTo>
                  <a:cubicBezTo>
                    <a:pt x="1" y="13896"/>
                    <a:pt x="689" y="14585"/>
                    <a:pt x="1541" y="14585"/>
                  </a:cubicBezTo>
                  <a:cubicBezTo>
                    <a:pt x="2389" y="14585"/>
                    <a:pt x="3078" y="13896"/>
                    <a:pt x="3078" y="13045"/>
                  </a:cubicBezTo>
                  <a:cubicBezTo>
                    <a:pt x="3078" y="12468"/>
                    <a:pt x="2761" y="11966"/>
                    <a:pt x="2293" y="11703"/>
                  </a:cubicBezTo>
                  <a:lnTo>
                    <a:pt x="2293" y="2882"/>
                  </a:lnTo>
                  <a:cubicBezTo>
                    <a:pt x="2761" y="2619"/>
                    <a:pt x="3078" y="2117"/>
                    <a:pt x="3078" y="1540"/>
                  </a:cubicBezTo>
                  <a:cubicBezTo>
                    <a:pt x="3078" y="689"/>
                    <a:pt x="2389" y="0"/>
                    <a:pt x="1541"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7" name="Google Shape;2667;p76"/>
            <p:cNvSpPr/>
            <p:nvPr/>
          </p:nvSpPr>
          <p:spPr>
            <a:xfrm>
              <a:off x="322273" y="595922"/>
              <a:ext cx="454646" cy="95902"/>
            </a:xfrm>
            <a:custGeom>
              <a:rect b="b" l="l" r="r" t="t"/>
              <a:pathLst>
                <a:path extrusionOk="0" h="3077" w="14586">
                  <a:moveTo>
                    <a:pt x="1541" y="0"/>
                  </a:moveTo>
                  <a:cubicBezTo>
                    <a:pt x="689" y="0"/>
                    <a:pt x="1" y="688"/>
                    <a:pt x="1" y="1540"/>
                  </a:cubicBezTo>
                  <a:cubicBezTo>
                    <a:pt x="1" y="2389"/>
                    <a:pt x="689" y="3077"/>
                    <a:pt x="1541" y="3077"/>
                  </a:cubicBezTo>
                  <a:cubicBezTo>
                    <a:pt x="2117" y="3077"/>
                    <a:pt x="2620" y="2760"/>
                    <a:pt x="2883" y="2293"/>
                  </a:cubicBezTo>
                  <a:lnTo>
                    <a:pt x="11704" y="2293"/>
                  </a:lnTo>
                  <a:cubicBezTo>
                    <a:pt x="11969" y="2760"/>
                    <a:pt x="12469" y="3077"/>
                    <a:pt x="13045" y="3077"/>
                  </a:cubicBezTo>
                  <a:cubicBezTo>
                    <a:pt x="13897" y="3077"/>
                    <a:pt x="14585" y="2389"/>
                    <a:pt x="14585" y="1540"/>
                  </a:cubicBezTo>
                  <a:cubicBezTo>
                    <a:pt x="14585" y="688"/>
                    <a:pt x="13897" y="0"/>
                    <a:pt x="13045" y="0"/>
                  </a:cubicBezTo>
                  <a:cubicBezTo>
                    <a:pt x="12469" y="0"/>
                    <a:pt x="11969" y="317"/>
                    <a:pt x="11704" y="784"/>
                  </a:cubicBezTo>
                  <a:lnTo>
                    <a:pt x="2883" y="784"/>
                  </a:lnTo>
                  <a:cubicBezTo>
                    <a:pt x="2620" y="317"/>
                    <a:pt x="2117" y="0"/>
                    <a:pt x="1541"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8" name="Google Shape;2668;p76"/>
            <p:cNvSpPr/>
            <p:nvPr/>
          </p:nvSpPr>
          <p:spPr>
            <a:xfrm>
              <a:off x="480362" y="574665"/>
              <a:ext cx="138457" cy="138415"/>
            </a:xfrm>
            <a:custGeom>
              <a:rect b="b" l="l" r="r" t="t"/>
              <a:pathLst>
                <a:path extrusionOk="0" h="4441" w="4442">
                  <a:moveTo>
                    <a:pt x="2223" y="0"/>
                  </a:moveTo>
                  <a:cubicBezTo>
                    <a:pt x="993" y="0"/>
                    <a:pt x="1" y="993"/>
                    <a:pt x="1" y="2222"/>
                  </a:cubicBezTo>
                  <a:cubicBezTo>
                    <a:pt x="1" y="3448"/>
                    <a:pt x="993" y="4441"/>
                    <a:pt x="2223" y="4441"/>
                  </a:cubicBezTo>
                  <a:cubicBezTo>
                    <a:pt x="3449" y="4441"/>
                    <a:pt x="4442" y="3448"/>
                    <a:pt x="4442" y="2222"/>
                  </a:cubicBezTo>
                  <a:cubicBezTo>
                    <a:pt x="4442" y="993"/>
                    <a:pt x="3449" y="0"/>
                    <a:pt x="2223"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69" name="Google Shape;2669;p76"/>
          <p:cNvGrpSpPr/>
          <p:nvPr/>
        </p:nvGrpSpPr>
        <p:grpSpPr>
          <a:xfrm rot="-1671087">
            <a:off x="1487957" y="916519"/>
            <a:ext cx="944390" cy="1091697"/>
            <a:chOff x="159100" y="4149425"/>
            <a:chExt cx="781025" cy="902850"/>
          </a:xfrm>
        </p:grpSpPr>
        <p:sp>
          <p:nvSpPr>
            <p:cNvPr id="2670" name="Google Shape;2670;p76"/>
            <p:cNvSpPr/>
            <p:nvPr/>
          </p:nvSpPr>
          <p:spPr>
            <a:xfrm>
              <a:off x="159100" y="4149425"/>
              <a:ext cx="781025" cy="902850"/>
            </a:xfrm>
            <a:custGeom>
              <a:rect b="b" l="l" r="r" t="t"/>
              <a:pathLst>
                <a:path extrusionOk="0" h="36114" w="31241">
                  <a:moveTo>
                    <a:pt x="1" y="1"/>
                  </a:moveTo>
                  <a:lnTo>
                    <a:pt x="1" y="36114"/>
                  </a:lnTo>
                  <a:lnTo>
                    <a:pt x="31241" y="36114"/>
                  </a:lnTo>
                  <a:lnTo>
                    <a:pt x="31241" y="1"/>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1" name="Google Shape;2671;p76"/>
            <p:cNvSpPr/>
            <p:nvPr/>
          </p:nvSpPr>
          <p:spPr>
            <a:xfrm>
              <a:off x="202825" y="4197525"/>
              <a:ext cx="693525" cy="806725"/>
            </a:xfrm>
            <a:custGeom>
              <a:rect b="b" l="l" r="r" t="t"/>
              <a:pathLst>
                <a:path extrusionOk="0" h="32269" w="27741">
                  <a:moveTo>
                    <a:pt x="0" y="1"/>
                  </a:moveTo>
                  <a:lnTo>
                    <a:pt x="0" y="32269"/>
                  </a:lnTo>
                  <a:lnTo>
                    <a:pt x="27741" y="32269"/>
                  </a:lnTo>
                  <a:lnTo>
                    <a:pt x="27741" y="1"/>
                  </a:ln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76"/>
            <p:cNvSpPr/>
            <p:nvPr/>
          </p:nvSpPr>
          <p:spPr>
            <a:xfrm>
              <a:off x="307100" y="4233000"/>
              <a:ext cx="86175" cy="101750"/>
            </a:xfrm>
            <a:custGeom>
              <a:rect b="b" l="l" r="r" t="t"/>
              <a:pathLst>
                <a:path extrusionOk="0" h="4070" w="3447">
                  <a:moveTo>
                    <a:pt x="1800" y="756"/>
                  </a:moveTo>
                  <a:cubicBezTo>
                    <a:pt x="1957" y="756"/>
                    <a:pt x="2076" y="794"/>
                    <a:pt x="2156" y="871"/>
                  </a:cubicBezTo>
                  <a:cubicBezTo>
                    <a:pt x="2236" y="948"/>
                    <a:pt x="2277" y="1054"/>
                    <a:pt x="2277" y="1179"/>
                  </a:cubicBezTo>
                  <a:cubicBezTo>
                    <a:pt x="2277" y="1313"/>
                    <a:pt x="2236" y="1415"/>
                    <a:pt x="2156" y="1495"/>
                  </a:cubicBezTo>
                  <a:cubicBezTo>
                    <a:pt x="2073" y="1576"/>
                    <a:pt x="1957" y="1617"/>
                    <a:pt x="1800" y="1617"/>
                  </a:cubicBezTo>
                  <a:lnTo>
                    <a:pt x="1045" y="1617"/>
                  </a:lnTo>
                  <a:lnTo>
                    <a:pt x="1045" y="756"/>
                  </a:lnTo>
                  <a:close/>
                  <a:moveTo>
                    <a:pt x="1852" y="2354"/>
                  </a:moveTo>
                  <a:cubicBezTo>
                    <a:pt x="2012" y="2354"/>
                    <a:pt x="2137" y="2398"/>
                    <a:pt x="2226" y="2491"/>
                  </a:cubicBezTo>
                  <a:cubicBezTo>
                    <a:pt x="2316" y="2581"/>
                    <a:pt x="2358" y="2696"/>
                    <a:pt x="2358" y="2837"/>
                  </a:cubicBezTo>
                  <a:cubicBezTo>
                    <a:pt x="2358" y="2968"/>
                    <a:pt x="2313" y="3080"/>
                    <a:pt x="2226" y="3173"/>
                  </a:cubicBezTo>
                  <a:cubicBezTo>
                    <a:pt x="2137" y="3266"/>
                    <a:pt x="2012" y="3311"/>
                    <a:pt x="1852" y="3311"/>
                  </a:cubicBezTo>
                  <a:lnTo>
                    <a:pt x="1045" y="3311"/>
                  </a:lnTo>
                  <a:lnTo>
                    <a:pt x="1045" y="2354"/>
                  </a:lnTo>
                  <a:close/>
                  <a:moveTo>
                    <a:pt x="145" y="0"/>
                  </a:moveTo>
                  <a:cubicBezTo>
                    <a:pt x="107" y="0"/>
                    <a:pt x="71" y="13"/>
                    <a:pt x="43" y="42"/>
                  </a:cubicBezTo>
                  <a:cubicBezTo>
                    <a:pt x="14" y="67"/>
                    <a:pt x="1" y="103"/>
                    <a:pt x="1" y="144"/>
                  </a:cubicBezTo>
                  <a:lnTo>
                    <a:pt x="1" y="3922"/>
                  </a:lnTo>
                  <a:cubicBezTo>
                    <a:pt x="1" y="3961"/>
                    <a:pt x="14" y="3996"/>
                    <a:pt x="43" y="4025"/>
                  </a:cubicBezTo>
                  <a:cubicBezTo>
                    <a:pt x="71" y="4054"/>
                    <a:pt x="107" y="4067"/>
                    <a:pt x="145" y="4070"/>
                  </a:cubicBezTo>
                  <a:lnTo>
                    <a:pt x="1970" y="4070"/>
                  </a:lnTo>
                  <a:cubicBezTo>
                    <a:pt x="2441" y="4070"/>
                    <a:pt x="2806" y="3961"/>
                    <a:pt x="3062" y="3743"/>
                  </a:cubicBezTo>
                  <a:cubicBezTo>
                    <a:pt x="3318" y="3525"/>
                    <a:pt x="3446" y="3224"/>
                    <a:pt x="3446" y="2837"/>
                  </a:cubicBezTo>
                  <a:cubicBezTo>
                    <a:pt x="3446" y="2635"/>
                    <a:pt x="3392" y="2453"/>
                    <a:pt x="3283" y="2290"/>
                  </a:cubicBezTo>
                  <a:cubicBezTo>
                    <a:pt x="3174" y="2126"/>
                    <a:pt x="3040" y="2008"/>
                    <a:pt x="2883" y="1934"/>
                  </a:cubicBezTo>
                  <a:cubicBezTo>
                    <a:pt x="3007" y="1873"/>
                    <a:pt x="3116" y="1777"/>
                    <a:pt x="3216" y="1643"/>
                  </a:cubicBezTo>
                  <a:cubicBezTo>
                    <a:pt x="3315" y="1508"/>
                    <a:pt x="3363" y="1345"/>
                    <a:pt x="3363" y="1150"/>
                  </a:cubicBezTo>
                  <a:cubicBezTo>
                    <a:pt x="3363" y="785"/>
                    <a:pt x="3244" y="500"/>
                    <a:pt x="3007" y="301"/>
                  </a:cubicBezTo>
                  <a:cubicBezTo>
                    <a:pt x="2767" y="99"/>
                    <a:pt x="2406" y="0"/>
                    <a:pt x="1919"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76"/>
            <p:cNvSpPr/>
            <p:nvPr/>
          </p:nvSpPr>
          <p:spPr>
            <a:xfrm>
              <a:off x="418050" y="4233000"/>
              <a:ext cx="26925" cy="101675"/>
            </a:xfrm>
            <a:custGeom>
              <a:rect b="b" l="l" r="r" t="t"/>
              <a:pathLst>
                <a:path extrusionOk="0" h="4067" w="1077">
                  <a:moveTo>
                    <a:pt x="148" y="0"/>
                  </a:moveTo>
                  <a:cubicBezTo>
                    <a:pt x="106" y="0"/>
                    <a:pt x="74" y="13"/>
                    <a:pt x="46" y="42"/>
                  </a:cubicBezTo>
                  <a:cubicBezTo>
                    <a:pt x="17" y="67"/>
                    <a:pt x="1" y="103"/>
                    <a:pt x="1" y="144"/>
                  </a:cubicBezTo>
                  <a:lnTo>
                    <a:pt x="1" y="3922"/>
                  </a:lnTo>
                  <a:cubicBezTo>
                    <a:pt x="1" y="3961"/>
                    <a:pt x="17" y="3996"/>
                    <a:pt x="46" y="4025"/>
                  </a:cubicBezTo>
                  <a:cubicBezTo>
                    <a:pt x="74" y="4054"/>
                    <a:pt x="106" y="4067"/>
                    <a:pt x="148" y="4067"/>
                  </a:cubicBezTo>
                  <a:lnTo>
                    <a:pt x="926" y="4067"/>
                  </a:lnTo>
                  <a:cubicBezTo>
                    <a:pt x="968" y="4067"/>
                    <a:pt x="1003" y="4054"/>
                    <a:pt x="1032" y="4028"/>
                  </a:cubicBezTo>
                  <a:cubicBezTo>
                    <a:pt x="1061" y="3999"/>
                    <a:pt x="1077" y="3964"/>
                    <a:pt x="1077" y="3922"/>
                  </a:cubicBezTo>
                  <a:lnTo>
                    <a:pt x="1077" y="144"/>
                  </a:lnTo>
                  <a:cubicBezTo>
                    <a:pt x="1077" y="103"/>
                    <a:pt x="1061" y="67"/>
                    <a:pt x="1032" y="42"/>
                  </a:cubicBezTo>
                  <a:cubicBezTo>
                    <a:pt x="1003" y="13"/>
                    <a:pt x="968" y="0"/>
                    <a:pt x="926"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4" name="Google Shape;2674;p76"/>
            <p:cNvSpPr/>
            <p:nvPr/>
          </p:nvSpPr>
          <p:spPr>
            <a:xfrm>
              <a:off x="473850" y="4233000"/>
              <a:ext cx="84150" cy="101750"/>
            </a:xfrm>
            <a:custGeom>
              <a:rect b="b" l="l" r="r" t="t"/>
              <a:pathLst>
                <a:path extrusionOk="0" h="4070" w="3366">
                  <a:moveTo>
                    <a:pt x="144" y="0"/>
                  </a:moveTo>
                  <a:cubicBezTo>
                    <a:pt x="106" y="0"/>
                    <a:pt x="74" y="13"/>
                    <a:pt x="45" y="42"/>
                  </a:cubicBezTo>
                  <a:cubicBezTo>
                    <a:pt x="16" y="67"/>
                    <a:pt x="0" y="103"/>
                    <a:pt x="0" y="144"/>
                  </a:cubicBezTo>
                  <a:lnTo>
                    <a:pt x="0" y="3922"/>
                  </a:lnTo>
                  <a:cubicBezTo>
                    <a:pt x="0" y="3961"/>
                    <a:pt x="16" y="3996"/>
                    <a:pt x="45" y="4025"/>
                  </a:cubicBezTo>
                  <a:cubicBezTo>
                    <a:pt x="74" y="4054"/>
                    <a:pt x="106" y="4067"/>
                    <a:pt x="148" y="4070"/>
                  </a:cubicBezTo>
                  <a:lnTo>
                    <a:pt x="842" y="4070"/>
                  </a:lnTo>
                  <a:cubicBezTo>
                    <a:pt x="887" y="4070"/>
                    <a:pt x="919" y="4054"/>
                    <a:pt x="948" y="4025"/>
                  </a:cubicBezTo>
                  <a:cubicBezTo>
                    <a:pt x="974" y="3996"/>
                    <a:pt x="990" y="3961"/>
                    <a:pt x="990" y="3922"/>
                  </a:cubicBezTo>
                  <a:lnTo>
                    <a:pt x="990" y="1809"/>
                  </a:lnTo>
                  <a:lnTo>
                    <a:pt x="2408" y="3958"/>
                  </a:lnTo>
                  <a:cubicBezTo>
                    <a:pt x="2450" y="4031"/>
                    <a:pt x="2514" y="4070"/>
                    <a:pt x="2597" y="4070"/>
                  </a:cubicBezTo>
                  <a:lnTo>
                    <a:pt x="3221" y="4070"/>
                  </a:lnTo>
                  <a:cubicBezTo>
                    <a:pt x="3263" y="4070"/>
                    <a:pt x="3298" y="4054"/>
                    <a:pt x="3324" y="4025"/>
                  </a:cubicBezTo>
                  <a:cubicBezTo>
                    <a:pt x="3353" y="3996"/>
                    <a:pt x="3365" y="3961"/>
                    <a:pt x="3365" y="3916"/>
                  </a:cubicBezTo>
                  <a:lnTo>
                    <a:pt x="3365" y="144"/>
                  </a:lnTo>
                  <a:cubicBezTo>
                    <a:pt x="3365" y="103"/>
                    <a:pt x="3353" y="67"/>
                    <a:pt x="3324" y="42"/>
                  </a:cubicBezTo>
                  <a:cubicBezTo>
                    <a:pt x="3298" y="13"/>
                    <a:pt x="3263" y="0"/>
                    <a:pt x="3221" y="0"/>
                  </a:cubicBezTo>
                  <a:lnTo>
                    <a:pt x="2523" y="0"/>
                  </a:lnTo>
                  <a:cubicBezTo>
                    <a:pt x="2485" y="0"/>
                    <a:pt x="2450" y="13"/>
                    <a:pt x="2421" y="42"/>
                  </a:cubicBezTo>
                  <a:cubicBezTo>
                    <a:pt x="2392" y="67"/>
                    <a:pt x="2376" y="103"/>
                    <a:pt x="2376" y="144"/>
                  </a:cubicBezTo>
                  <a:lnTo>
                    <a:pt x="2376" y="2341"/>
                  </a:lnTo>
                  <a:lnTo>
                    <a:pt x="961" y="112"/>
                  </a:lnTo>
                  <a:cubicBezTo>
                    <a:pt x="926" y="39"/>
                    <a:pt x="858" y="0"/>
                    <a:pt x="762"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5" name="Google Shape;2675;p76"/>
            <p:cNvSpPr/>
            <p:nvPr/>
          </p:nvSpPr>
          <p:spPr>
            <a:xfrm>
              <a:off x="583675" y="4231550"/>
              <a:ext cx="91275" cy="104575"/>
            </a:xfrm>
            <a:custGeom>
              <a:rect b="b" l="l" r="r" t="t"/>
              <a:pathLst>
                <a:path extrusionOk="0" h="4183" w="3651">
                  <a:moveTo>
                    <a:pt x="1813" y="1"/>
                  </a:moveTo>
                  <a:cubicBezTo>
                    <a:pt x="1268" y="1"/>
                    <a:pt x="836" y="132"/>
                    <a:pt x="516" y="401"/>
                  </a:cubicBezTo>
                  <a:cubicBezTo>
                    <a:pt x="196" y="667"/>
                    <a:pt x="26" y="1048"/>
                    <a:pt x="7" y="1541"/>
                  </a:cubicBezTo>
                  <a:cubicBezTo>
                    <a:pt x="3" y="1653"/>
                    <a:pt x="0" y="1829"/>
                    <a:pt x="0" y="2075"/>
                  </a:cubicBezTo>
                  <a:cubicBezTo>
                    <a:pt x="0" y="2319"/>
                    <a:pt x="3" y="2498"/>
                    <a:pt x="7" y="2610"/>
                  </a:cubicBezTo>
                  <a:cubicBezTo>
                    <a:pt x="26" y="3113"/>
                    <a:pt x="192" y="3500"/>
                    <a:pt x="506" y="3776"/>
                  </a:cubicBezTo>
                  <a:cubicBezTo>
                    <a:pt x="816" y="4045"/>
                    <a:pt x="1246" y="4182"/>
                    <a:pt x="1794" y="4182"/>
                  </a:cubicBezTo>
                  <a:cubicBezTo>
                    <a:pt x="1800" y="4182"/>
                    <a:pt x="1806" y="4182"/>
                    <a:pt x="1813" y="4182"/>
                  </a:cubicBezTo>
                  <a:cubicBezTo>
                    <a:pt x="2181" y="4182"/>
                    <a:pt x="2504" y="4118"/>
                    <a:pt x="2783" y="3993"/>
                  </a:cubicBezTo>
                  <a:cubicBezTo>
                    <a:pt x="3058" y="3868"/>
                    <a:pt x="3273" y="3686"/>
                    <a:pt x="3423" y="3446"/>
                  </a:cubicBezTo>
                  <a:cubicBezTo>
                    <a:pt x="3574" y="3209"/>
                    <a:pt x="3650" y="2924"/>
                    <a:pt x="3650" y="2597"/>
                  </a:cubicBezTo>
                  <a:lnTo>
                    <a:pt x="3650" y="1934"/>
                  </a:lnTo>
                  <a:cubicBezTo>
                    <a:pt x="3650" y="1890"/>
                    <a:pt x="3638" y="1854"/>
                    <a:pt x="3609" y="1826"/>
                  </a:cubicBezTo>
                  <a:cubicBezTo>
                    <a:pt x="3583" y="1797"/>
                    <a:pt x="3548" y="1781"/>
                    <a:pt x="3503" y="1781"/>
                  </a:cubicBezTo>
                  <a:lnTo>
                    <a:pt x="2040" y="1781"/>
                  </a:lnTo>
                  <a:cubicBezTo>
                    <a:pt x="1998" y="1781"/>
                    <a:pt x="1963" y="1797"/>
                    <a:pt x="1934" y="1826"/>
                  </a:cubicBezTo>
                  <a:cubicBezTo>
                    <a:pt x="1909" y="1854"/>
                    <a:pt x="1896" y="1890"/>
                    <a:pt x="1896" y="1934"/>
                  </a:cubicBezTo>
                  <a:lnTo>
                    <a:pt x="1896" y="2364"/>
                  </a:lnTo>
                  <a:cubicBezTo>
                    <a:pt x="1896" y="2405"/>
                    <a:pt x="1909" y="2440"/>
                    <a:pt x="1934" y="2472"/>
                  </a:cubicBezTo>
                  <a:cubicBezTo>
                    <a:pt x="1963" y="2501"/>
                    <a:pt x="1998" y="2514"/>
                    <a:pt x="2040" y="2514"/>
                  </a:cubicBezTo>
                  <a:lnTo>
                    <a:pt x="2587" y="2514"/>
                  </a:lnTo>
                  <a:lnTo>
                    <a:pt x="2587" y="2626"/>
                  </a:lnTo>
                  <a:cubicBezTo>
                    <a:pt x="2587" y="2869"/>
                    <a:pt x="2517" y="3049"/>
                    <a:pt x="2379" y="3167"/>
                  </a:cubicBezTo>
                  <a:cubicBezTo>
                    <a:pt x="2242" y="3286"/>
                    <a:pt x="2059" y="3346"/>
                    <a:pt x="1832" y="3346"/>
                  </a:cubicBezTo>
                  <a:cubicBezTo>
                    <a:pt x="1358" y="3346"/>
                    <a:pt x="1111" y="3090"/>
                    <a:pt x="1089" y="2578"/>
                  </a:cubicBezTo>
                  <a:cubicBezTo>
                    <a:pt x="1082" y="2466"/>
                    <a:pt x="1082" y="2300"/>
                    <a:pt x="1082" y="2072"/>
                  </a:cubicBezTo>
                  <a:cubicBezTo>
                    <a:pt x="1082" y="1845"/>
                    <a:pt x="1082" y="1675"/>
                    <a:pt x="1089" y="1566"/>
                  </a:cubicBezTo>
                  <a:cubicBezTo>
                    <a:pt x="1111" y="1080"/>
                    <a:pt x="1351" y="836"/>
                    <a:pt x="1813" y="836"/>
                  </a:cubicBezTo>
                  <a:cubicBezTo>
                    <a:pt x="2008" y="836"/>
                    <a:pt x="2158" y="878"/>
                    <a:pt x="2267" y="961"/>
                  </a:cubicBezTo>
                  <a:cubicBezTo>
                    <a:pt x="2376" y="1044"/>
                    <a:pt x="2456" y="1140"/>
                    <a:pt x="2504" y="1253"/>
                  </a:cubicBezTo>
                  <a:cubicBezTo>
                    <a:pt x="2520" y="1285"/>
                    <a:pt x="2539" y="1307"/>
                    <a:pt x="2562" y="1317"/>
                  </a:cubicBezTo>
                  <a:cubicBezTo>
                    <a:pt x="2587" y="1329"/>
                    <a:pt x="2616" y="1336"/>
                    <a:pt x="2655" y="1336"/>
                  </a:cubicBezTo>
                  <a:lnTo>
                    <a:pt x="3503" y="1336"/>
                  </a:lnTo>
                  <a:cubicBezTo>
                    <a:pt x="3538" y="1336"/>
                    <a:pt x="3570" y="1323"/>
                    <a:pt x="3596" y="1301"/>
                  </a:cubicBezTo>
                  <a:cubicBezTo>
                    <a:pt x="3618" y="1278"/>
                    <a:pt x="3631" y="1249"/>
                    <a:pt x="3631" y="1214"/>
                  </a:cubicBezTo>
                  <a:cubicBezTo>
                    <a:pt x="3625" y="1016"/>
                    <a:pt x="3548" y="823"/>
                    <a:pt x="3404" y="638"/>
                  </a:cubicBezTo>
                  <a:cubicBezTo>
                    <a:pt x="3257" y="452"/>
                    <a:pt x="3048" y="298"/>
                    <a:pt x="2776" y="180"/>
                  </a:cubicBezTo>
                  <a:cubicBezTo>
                    <a:pt x="2501" y="58"/>
                    <a:pt x="2181" y="1"/>
                    <a:pt x="1813"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76"/>
            <p:cNvSpPr/>
            <p:nvPr/>
          </p:nvSpPr>
          <p:spPr>
            <a:xfrm>
              <a:off x="696925" y="4231550"/>
              <a:ext cx="90000" cy="104650"/>
            </a:xfrm>
            <a:custGeom>
              <a:rect b="b" l="l" r="r" t="t"/>
              <a:pathLst>
                <a:path extrusionOk="0" h="4186" w="3600">
                  <a:moveTo>
                    <a:pt x="1797" y="836"/>
                  </a:moveTo>
                  <a:cubicBezTo>
                    <a:pt x="2008" y="836"/>
                    <a:pt x="2175" y="900"/>
                    <a:pt x="2303" y="1028"/>
                  </a:cubicBezTo>
                  <a:cubicBezTo>
                    <a:pt x="2431" y="1156"/>
                    <a:pt x="2498" y="1352"/>
                    <a:pt x="2508" y="1614"/>
                  </a:cubicBezTo>
                  <a:cubicBezTo>
                    <a:pt x="2514" y="1832"/>
                    <a:pt x="2517" y="1992"/>
                    <a:pt x="2517" y="2091"/>
                  </a:cubicBezTo>
                  <a:cubicBezTo>
                    <a:pt x="2517" y="2184"/>
                    <a:pt x="2514" y="2344"/>
                    <a:pt x="2508" y="2568"/>
                  </a:cubicBezTo>
                  <a:cubicBezTo>
                    <a:pt x="2498" y="2831"/>
                    <a:pt x="2431" y="3026"/>
                    <a:pt x="2306" y="3154"/>
                  </a:cubicBezTo>
                  <a:cubicBezTo>
                    <a:pt x="2181" y="3282"/>
                    <a:pt x="2012" y="3346"/>
                    <a:pt x="1797" y="3346"/>
                  </a:cubicBezTo>
                  <a:cubicBezTo>
                    <a:pt x="1586" y="3346"/>
                    <a:pt x="1416" y="3282"/>
                    <a:pt x="1291" y="3154"/>
                  </a:cubicBezTo>
                  <a:cubicBezTo>
                    <a:pt x="1170" y="3026"/>
                    <a:pt x="1102" y="2831"/>
                    <a:pt x="1089" y="2568"/>
                  </a:cubicBezTo>
                  <a:cubicBezTo>
                    <a:pt x="1086" y="2456"/>
                    <a:pt x="1083" y="2296"/>
                    <a:pt x="1083" y="2091"/>
                  </a:cubicBezTo>
                  <a:cubicBezTo>
                    <a:pt x="1083" y="1883"/>
                    <a:pt x="1086" y="1723"/>
                    <a:pt x="1089" y="1614"/>
                  </a:cubicBezTo>
                  <a:cubicBezTo>
                    <a:pt x="1099" y="1352"/>
                    <a:pt x="1170" y="1156"/>
                    <a:pt x="1294" y="1028"/>
                  </a:cubicBezTo>
                  <a:cubicBezTo>
                    <a:pt x="1422" y="900"/>
                    <a:pt x="1589" y="836"/>
                    <a:pt x="1797" y="836"/>
                  </a:cubicBezTo>
                  <a:close/>
                  <a:moveTo>
                    <a:pt x="1797" y="1"/>
                  </a:moveTo>
                  <a:cubicBezTo>
                    <a:pt x="1262" y="1"/>
                    <a:pt x="837" y="138"/>
                    <a:pt x="516" y="417"/>
                  </a:cubicBezTo>
                  <a:cubicBezTo>
                    <a:pt x="196" y="692"/>
                    <a:pt x="26" y="1086"/>
                    <a:pt x="7" y="1598"/>
                  </a:cubicBezTo>
                  <a:cubicBezTo>
                    <a:pt x="4" y="1710"/>
                    <a:pt x="1" y="1880"/>
                    <a:pt x="1" y="2104"/>
                  </a:cubicBezTo>
                  <a:cubicBezTo>
                    <a:pt x="1" y="2325"/>
                    <a:pt x="4" y="2492"/>
                    <a:pt x="7" y="2604"/>
                  </a:cubicBezTo>
                  <a:cubicBezTo>
                    <a:pt x="26" y="3122"/>
                    <a:pt x="193" y="3516"/>
                    <a:pt x="507" y="3782"/>
                  </a:cubicBezTo>
                  <a:cubicBezTo>
                    <a:pt x="821" y="4051"/>
                    <a:pt x="1253" y="4185"/>
                    <a:pt x="1797" y="4185"/>
                  </a:cubicBezTo>
                  <a:cubicBezTo>
                    <a:pt x="2345" y="4185"/>
                    <a:pt x="2774" y="4051"/>
                    <a:pt x="3087" y="3782"/>
                  </a:cubicBezTo>
                  <a:cubicBezTo>
                    <a:pt x="3401" y="3516"/>
                    <a:pt x="3568" y="3122"/>
                    <a:pt x="3587" y="2604"/>
                  </a:cubicBezTo>
                  <a:cubicBezTo>
                    <a:pt x="3597" y="2380"/>
                    <a:pt x="3600" y="2213"/>
                    <a:pt x="3600" y="2104"/>
                  </a:cubicBezTo>
                  <a:cubicBezTo>
                    <a:pt x="3600" y="1992"/>
                    <a:pt x="3597" y="1822"/>
                    <a:pt x="3587" y="1598"/>
                  </a:cubicBezTo>
                  <a:cubicBezTo>
                    <a:pt x="3571" y="1086"/>
                    <a:pt x="3404" y="692"/>
                    <a:pt x="3081" y="417"/>
                  </a:cubicBezTo>
                  <a:cubicBezTo>
                    <a:pt x="2761" y="138"/>
                    <a:pt x="2332" y="1"/>
                    <a:pt x="1797"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7" name="Google Shape;2677;p76"/>
            <p:cNvSpPr/>
            <p:nvPr/>
          </p:nvSpPr>
          <p:spPr>
            <a:xfrm>
              <a:off x="259075" y="4397975"/>
              <a:ext cx="87450" cy="87425"/>
            </a:xfrm>
            <a:custGeom>
              <a:rect b="b" l="l" r="r" t="t"/>
              <a:pathLst>
                <a:path extrusionOk="0" h="3497" w="3498">
                  <a:moveTo>
                    <a:pt x="1" y="0"/>
                  </a:moveTo>
                  <a:lnTo>
                    <a:pt x="1" y="3497"/>
                  </a:lnTo>
                  <a:lnTo>
                    <a:pt x="3497" y="3497"/>
                  </a:lnTo>
                  <a:lnTo>
                    <a:pt x="3497"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8" name="Google Shape;2678;p76"/>
            <p:cNvSpPr/>
            <p:nvPr/>
          </p:nvSpPr>
          <p:spPr>
            <a:xfrm>
              <a:off x="380925" y="4397975"/>
              <a:ext cx="87425" cy="87425"/>
            </a:xfrm>
            <a:custGeom>
              <a:rect b="b" l="l" r="r" t="t"/>
              <a:pathLst>
                <a:path extrusionOk="0" h="3497" w="3497">
                  <a:moveTo>
                    <a:pt x="0" y="0"/>
                  </a:moveTo>
                  <a:lnTo>
                    <a:pt x="0" y="3497"/>
                  </a:lnTo>
                  <a:lnTo>
                    <a:pt x="3496" y="3497"/>
                  </a:lnTo>
                  <a:lnTo>
                    <a:pt x="3496"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76"/>
            <p:cNvSpPr/>
            <p:nvPr/>
          </p:nvSpPr>
          <p:spPr>
            <a:xfrm>
              <a:off x="502750" y="4397975"/>
              <a:ext cx="87500" cy="87425"/>
            </a:xfrm>
            <a:custGeom>
              <a:rect b="b" l="l" r="r" t="t"/>
              <a:pathLst>
                <a:path extrusionOk="0" h="3497" w="3500">
                  <a:moveTo>
                    <a:pt x="0" y="0"/>
                  </a:moveTo>
                  <a:lnTo>
                    <a:pt x="0" y="3497"/>
                  </a:lnTo>
                  <a:lnTo>
                    <a:pt x="3500" y="3497"/>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0" name="Google Shape;2680;p76"/>
            <p:cNvSpPr/>
            <p:nvPr/>
          </p:nvSpPr>
          <p:spPr>
            <a:xfrm>
              <a:off x="624575" y="4397975"/>
              <a:ext cx="87500" cy="87425"/>
            </a:xfrm>
            <a:custGeom>
              <a:rect b="b" l="l" r="r" t="t"/>
              <a:pathLst>
                <a:path extrusionOk="0" h="3497" w="3500">
                  <a:moveTo>
                    <a:pt x="0" y="0"/>
                  </a:moveTo>
                  <a:lnTo>
                    <a:pt x="0" y="3497"/>
                  </a:lnTo>
                  <a:lnTo>
                    <a:pt x="3500" y="3497"/>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1" name="Google Shape;2681;p76"/>
            <p:cNvSpPr/>
            <p:nvPr/>
          </p:nvSpPr>
          <p:spPr>
            <a:xfrm>
              <a:off x="746400" y="4397975"/>
              <a:ext cx="87525" cy="87425"/>
            </a:xfrm>
            <a:custGeom>
              <a:rect b="b" l="l" r="r" t="t"/>
              <a:pathLst>
                <a:path extrusionOk="0" h="3497" w="3501">
                  <a:moveTo>
                    <a:pt x="1" y="0"/>
                  </a:moveTo>
                  <a:lnTo>
                    <a:pt x="1" y="3497"/>
                  </a:lnTo>
                  <a:lnTo>
                    <a:pt x="3500" y="3497"/>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2" name="Google Shape;2682;p76"/>
            <p:cNvSpPr/>
            <p:nvPr/>
          </p:nvSpPr>
          <p:spPr>
            <a:xfrm>
              <a:off x="259075" y="4514350"/>
              <a:ext cx="87450" cy="87425"/>
            </a:xfrm>
            <a:custGeom>
              <a:rect b="b" l="l" r="r" t="t"/>
              <a:pathLst>
                <a:path extrusionOk="0" h="3497" w="3498">
                  <a:moveTo>
                    <a:pt x="1" y="1"/>
                  </a:moveTo>
                  <a:lnTo>
                    <a:pt x="1" y="3497"/>
                  </a:lnTo>
                  <a:lnTo>
                    <a:pt x="3497" y="3497"/>
                  </a:lnTo>
                  <a:lnTo>
                    <a:pt x="3497"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3" name="Google Shape;2683;p76"/>
            <p:cNvSpPr/>
            <p:nvPr/>
          </p:nvSpPr>
          <p:spPr>
            <a:xfrm>
              <a:off x="380925" y="4514350"/>
              <a:ext cx="87425" cy="87425"/>
            </a:xfrm>
            <a:custGeom>
              <a:rect b="b" l="l" r="r" t="t"/>
              <a:pathLst>
                <a:path extrusionOk="0" h="3497" w="3497">
                  <a:moveTo>
                    <a:pt x="0" y="1"/>
                  </a:moveTo>
                  <a:lnTo>
                    <a:pt x="0" y="3497"/>
                  </a:lnTo>
                  <a:lnTo>
                    <a:pt x="3496" y="3497"/>
                  </a:lnTo>
                  <a:lnTo>
                    <a:pt x="3496"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4" name="Google Shape;2684;p76"/>
            <p:cNvSpPr/>
            <p:nvPr/>
          </p:nvSpPr>
          <p:spPr>
            <a:xfrm>
              <a:off x="502750" y="4514350"/>
              <a:ext cx="87500" cy="87425"/>
            </a:xfrm>
            <a:custGeom>
              <a:rect b="b" l="l" r="r" t="t"/>
              <a:pathLst>
                <a:path extrusionOk="0" h="3497" w="3500">
                  <a:moveTo>
                    <a:pt x="0" y="1"/>
                  </a:moveTo>
                  <a:lnTo>
                    <a:pt x="0" y="3497"/>
                  </a:lnTo>
                  <a:lnTo>
                    <a:pt x="3500" y="3497"/>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5" name="Google Shape;2685;p76"/>
            <p:cNvSpPr/>
            <p:nvPr/>
          </p:nvSpPr>
          <p:spPr>
            <a:xfrm>
              <a:off x="624575" y="4514350"/>
              <a:ext cx="87500" cy="87425"/>
            </a:xfrm>
            <a:custGeom>
              <a:rect b="b" l="l" r="r" t="t"/>
              <a:pathLst>
                <a:path extrusionOk="0" h="3497" w="3500">
                  <a:moveTo>
                    <a:pt x="0" y="1"/>
                  </a:moveTo>
                  <a:lnTo>
                    <a:pt x="0" y="3497"/>
                  </a:lnTo>
                  <a:lnTo>
                    <a:pt x="3500" y="3497"/>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6" name="Google Shape;2686;p76"/>
            <p:cNvSpPr/>
            <p:nvPr/>
          </p:nvSpPr>
          <p:spPr>
            <a:xfrm>
              <a:off x="746400" y="4514350"/>
              <a:ext cx="87525" cy="87425"/>
            </a:xfrm>
            <a:custGeom>
              <a:rect b="b" l="l" r="r" t="t"/>
              <a:pathLst>
                <a:path extrusionOk="0" h="3497" w="3501">
                  <a:moveTo>
                    <a:pt x="1" y="1"/>
                  </a:moveTo>
                  <a:lnTo>
                    <a:pt x="1" y="3497"/>
                  </a:lnTo>
                  <a:lnTo>
                    <a:pt x="3500" y="3497"/>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7" name="Google Shape;2687;p76"/>
            <p:cNvSpPr/>
            <p:nvPr/>
          </p:nvSpPr>
          <p:spPr>
            <a:xfrm>
              <a:off x="259075" y="4630650"/>
              <a:ext cx="87450" cy="87525"/>
            </a:xfrm>
            <a:custGeom>
              <a:rect b="b" l="l" r="r" t="t"/>
              <a:pathLst>
                <a:path extrusionOk="0" h="3501" w="3498">
                  <a:moveTo>
                    <a:pt x="1" y="1"/>
                  </a:moveTo>
                  <a:lnTo>
                    <a:pt x="1" y="3500"/>
                  </a:lnTo>
                  <a:lnTo>
                    <a:pt x="3497" y="3500"/>
                  </a:lnTo>
                  <a:lnTo>
                    <a:pt x="3497"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8" name="Google Shape;2688;p76"/>
            <p:cNvSpPr/>
            <p:nvPr/>
          </p:nvSpPr>
          <p:spPr>
            <a:xfrm>
              <a:off x="380925" y="4630650"/>
              <a:ext cx="87425" cy="87525"/>
            </a:xfrm>
            <a:custGeom>
              <a:rect b="b" l="l" r="r" t="t"/>
              <a:pathLst>
                <a:path extrusionOk="0" h="3501" w="3497">
                  <a:moveTo>
                    <a:pt x="0" y="1"/>
                  </a:moveTo>
                  <a:lnTo>
                    <a:pt x="0" y="3500"/>
                  </a:lnTo>
                  <a:lnTo>
                    <a:pt x="3496" y="3500"/>
                  </a:lnTo>
                  <a:lnTo>
                    <a:pt x="3496"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76"/>
            <p:cNvSpPr/>
            <p:nvPr/>
          </p:nvSpPr>
          <p:spPr>
            <a:xfrm>
              <a:off x="502750" y="4630650"/>
              <a:ext cx="87500" cy="87525"/>
            </a:xfrm>
            <a:custGeom>
              <a:rect b="b" l="l" r="r" t="t"/>
              <a:pathLst>
                <a:path extrusionOk="0" h="3501" w="3500">
                  <a:moveTo>
                    <a:pt x="0" y="1"/>
                  </a:moveTo>
                  <a:lnTo>
                    <a:pt x="0"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76"/>
            <p:cNvSpPr/>
            <p:nvPr/>
          </p:nvSpPr>
          <p:spPr>
            <a:xfrm>
              <a:off x="624575" y="4630650"/>
              <a:ext cx="87500" cy="87525"/>
            </a:xfrm>
            <a:custGeom>
              <a:rect b="b" l="l" r="r" t="t"/>
              <a:pathLst>
                <a:path extrusionOk="0" h="3501" w="3500">
                  <a:moveTo>
                    <a:pt x="0" y="1"/>
                  </a:moveTo>
                  <a:lnTo>
                    <a:pt x="0"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1" name="Google Shape;2691;p76"/>
            <p:cNvSpPr/>
            <p:nvPr/>
          </p:nvSpPr>
          <p:spPr>
            <a:xfrm>
              <a:off x="746400" y="4630650"/>
              <a:ext cx="87525" cy="87525"/>
            </a:xfrm>
            <a:custGeom>
              <a:rect b="b" l="l" r="r" t="t"/>
              <a:pathLst>
                <a:path extrusionOk="0" h="3501" w="3501">
                  <a:moveTo>
                    <a:pt x="1" y="1"/>
                  </a:moveTo>
                  <a:lnTo>
                    <a:pt x="1"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2" name="Google Shape;2692;p76"/>
            <p:cNvSpPr/>
            <p:nvPr/>
          </p:nvSpPr>
          <p:spPr>
            <a:xfrm>
              <a:off x="259075" y="4863425"/>
              <a:ext cx="87450" cy="87525"/>
            </a:xfrm>
            <a:custGeom>
              <a:rect b="b" l="l" r="r" t="t"/>
              <a:pathLst>
                <a:path extrusionOk="0" h="3501" w="3498">
                  <a:moveTo>
                    <a:pt x="1" y="1"/>
                  </a:moveTo>
                  <a:lnTo>
                    <a:pt x="1" y="3500"/>
                  </a:lnTo>
                  <a:lnTo>
                    <a:pt x="3497" y="3500"/>
                  </a:lnTo>
                  <a:lnTo>
                    <a:pt x="3497"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3" name="Google Shape;2693;p76"/>
            <p:cNvSpPr/>
            <p:nvPr/>
          </p:nvSpPr>
          <p:spPr>
            <a:xfrm>
              <a:off x="380925" y="4863425"/>
              <a:ext cx="87425" cy="87525"/>
            </a:xfrm>
            <a:custGeom>
              <a:rect b="b" l="l" r="r" t="t"/>
              <a:pathLst>
                <a:path extrusionOk="0" h="3501" w="3497">
                  <a:moveTo>
                    <a:pt x="0" y="1"/>
                  </a:moveTo>
                  <a:lnTo>
                    <a:pt x="0" y="3500"/>
                  </a:lnTo>
                  <a:lnTo>
                    <a:pt x="3496" y="3500"/>
                  </a:lnTo>
                  <a:lnTo>
                    <a:pt x="3496"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4" name="Google Shape;2694;p76"/>
            <p:cNvSpPr/>
            <p:nvPr/>
          </p:nvSpPr>
          <p:spPr>
            <a:xfrm>
              <a:off x="502750" y="4863425"/>
              <a:ext cx="87500" cy="87525"/>
            </a:xfrm>
            <a:custGeom>
              <a:rect b="b" l="l" r="r" t="t"/>
              <a:pathLst>
                <a:path extrusionOk="0" h="3501" w="3500">
                  <a:moveTo>
                    <a:pt x="0" y="1"/>
                  </a:moveTo>
                  <a:lnTo>
                    <a:pt x="0"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5" name="Google Shape;2695;p76"/>
            <p:cNvSpPr/>
            <p:nvPr/>
          </p:nvSpPr>
          <p:spPr>
            <a:xfrm>
              <a:off x="624575" y="4863425"/>
              <a:ext cx="87500" cy="87525"/>
            </a:xfrm>
            <a:custGeom>
              <a:rect b="b" l="l" r="r" t="t"/>
              <a:pathLst>
                <a:path extrusionOk="0" h="3501" w="3500">
                  <a:moveTo>
                    <a:pt x="0" y="1"/>
                  </a:moveTo>
                  <a:lnTo>
                    <a:pt x="0"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76"/>
            <p:cNvSpPr/>
            <p:nvPr/>
          </p:nvSpPr>
          <p:spPr>
            <a:xfrm>
              <a:off x="746400" y="4863425"/>
              <a:ext cx="87525" cy="87525"/>
            </a:xfrm>
            <a:custGeom>
              <a:rect b="b" l="l" r="r" t="t"/>
              <a:pathLst>
                <a:path extrusionOk="0" h="3501" w="3501">
                  <a:moveTo>
                    <a:pt x="1" y="1"/>
                  </a:moveTo>
                  <a:lnTo>
                    <a:pt x="1"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7" name="Google Shape;2697;p76"/>
            <p:cNvSpPr/>
            <p:nvPr/>
          </p:nvSpPr>
          <p:spPr>
            <a:xfrm>
              <a:off x="259075" y="4747050"/>
              <a:ext cx="87450" cy="87500"/>
            </a:xfrm>
            <a:custGeom>
              <a:rect b="b" l="l" r="r" t="t"/>
              <a:pathLst>
                <a:path extrusionOk="0" h="3500" w="3498">
                  <a:moveTo>
                    <a:pt x="1" y="0"/>
                  </a:moveTo>
                  <a:lnTo>
                    <a:pt x="1" y="3500"/>
                  </a:lnTo>
                  <a:lnTo>
                    <a:pt x="3497" y="3500"/>
                  </a:lnTo>
                  <a:lnTo>
                    <a:pt x="3497"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8" name="Google Shape;2698;p76"/>
            <p:cNvSpPr/>
            <p:nvPr/>
          </p:nvSpPr>
          <p:spPr>
            <a:xfrm>
              <a:off x="380925" y="4747050"/>
              <a:ext cx="87425" cy="87500"/>
            </a:xfrm>
            <a:custGeom>
              <a:rect b="b" l="l" r="r" t="t"/>
              <a:pathLst>
                <a:path extrusionOk="0" h="3500" w="3497">
                  <a:moveTo>
                    <a:pt x="0" y="0"/>
                  </a:moveTo>
                  <a:lnTo>
                    <a:pt x="0" y="3500"/>
                  </a:lnTo>
                  <a:lnTo>
                    <a:pt x="3496" y="3500"/>
                  </a:lnTo>
                  <a:lnTo>
                    <a:pt x="3496"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9" name="Google Shape;2699;p76"/>
            <p:cNvSpPr/>
            <p:nvPr/>
          </p:nvSpPr>
          <p:spPr>
            <a:xfrm>
              <a:off x="502750" y="4747050"/>
              <a:ext cx="87500" cy="87500"/>
            </a:xfrm>
            <a:custGeom>
              <a:rect b="b" l="l" r="r" t="t"/>
              <a:pathLst>
                <a:path extrusionOk="0" h="3500" w="3500">
                  <a:moveTo>
                    <a:pt x="0" y="0"/>
                  </a:moveTo>
                  <a:lnTo>
                    <a:pt x="0" y="3500"/>
                  </a:lnTo>
                  <a:lnTo>
                    <a:pt x="3500" y="3500"/>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0" name="Google Shape;2700;p76"/>
            <p:cNvSpPr/>
            <p:nvPr/>
          </p:nvSpPr>
          <p:spPr>
            <a:xfrm>
              <a:off x="624575" y="4747050"/>
              <a:ext cx="87500" cy="87500"/>
            </a:xfrm>
            <a:custGeom>
              <a:rect b="b" l="l" r="r" t="t"/>
              <a:pathLst>
                <a:path extrusionOk="0" h="3500" w="3500">
                  <a:moveTo>
                    <a:pt x="0" y="0"/>
                  </a:moveTo>
                  <a:lnTo>
                    <a:pt x="0" y="3500"/>
                  </a:lnTo>
                  <a:lnTo>
                    <a:pt x="3500" y="3500"/>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76"/>
            <p:cNvSpPr/>
            <p:nvPr/>
          </p:nvSpPr>
          <p:spPr>
            <a:xfrm>
              <a:off x="746400" y="4747050"/>
              <a:ext cx="87525" cy="87500"/>
            </a:xfrm>
            <a:custGeom>
              <a:rect b="b" l="l" r="r" t="t"/>
              <a:pathLst>
                <a:path extrusionOk="0" h="3500" w="3501">
                  <a:moveTo>
                    <a:pt x="1" y="0"/>
                  </a:moveTo>
                  <a:lnTo>
                    <a:pt x="1" y="3500"/>
                  </a:lnTo>
                  <a:lnTo>
                    <a:pt x="3500" y="3500"/>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02" name="Google Shape;2702;p76"/>
          <p:cNvSpPr txBox="1"/>
          <p:nvPr>
            <p:ph type="title"/>
          </p:nvPr>
        </p:nvSpPr>
        <p:spPr>
          <a:xfrm>
            <a:off x="3078850" y="211050"/>
            <a:ext cx="4377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MATERIALES</a:t>
            </a:r>
            <a:endParaRPr/>
          </a:p>
        </p:txBody>
      </p:sp>
      <p:grpSp>
        <p:nvGrpSpPr>
          <p:cNvPr id="2703" name="Google Shape;2703;p76"/>
          <p:cNvGrpSpPr/>
          <p:nvPr/>
        </p:nvGrpSpPr>
        <p:grpSpPr>
          <a:xfrm>
            <a:off x="793966" y="1601605"/>
            <a:ext cx="937571" cy="1036462"/>
            <a:chOff x="3989349" y="2108989"/>
            <a:chExt cx="341084" cy="377087"/>
          </a:xfrm>
        </p:grpSpPr>
        <p:sp>
          <p:nvSpPr>
            <p:cNvPr id="2704" name="Google Shape;2704;p76"/>
            <p:cNvSpPr/>
            <p:nvPr/>
          </p:nvSpPr>
          <p:spPr>
            <a:xfrm>
              <a:off x="4006655" y="2108989"/>
              <a:ext cx="306662" cy="377087"/>
            </a:xfrm>
            <a:custGeom>
              <a:rect b="b" l="l" r="r" t="t"/>
              <a:pathLst>
                <a:path extrusionOk="0" h="11919" w="9693">
                  <a:moveTo>
                    <a:pt x="1342" y="0"/>
                  </a:moveTo>
                  <a:cubicBezTo>
                    <a:pt x="604" y="0"/>
                    <a:pt x="0" y="604"/>
                    <a:pt x="0" y="1342"/>
                  </a:cubicBezTo>
                  <a:lnTo>
                    <a:pt x="0" y="11919"/>
                  </a:lnTo>
                  <a:lnTo>
                    <a:pt x="9693" y="11919"/>
                  </a:lnTo>
                  <a:lnTo>
                    <a:pt x="9693" y="1342"/>
                  </a:lnTo>
                  <a:cubicBezTo>
                    <a:pt x="9693" y="604"/>
                    <a:pt x="9089" y="0"/>
                    <a:pt x="8351"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5" name="Google Shape;2705;p76"/>
            <p:cNvSpPr/>
            <p:nvPr/>
          </p:nvSpPr>
          <p:spPr>
            <a:xfrm>
              <a:off x="4036425" y="2148408"/>
              <a:ext cx="246931" cy="141103"/>
            </a:xfrm>
            <a:custGeom>
              <a:rect b="b" l="l" r="r" t="t"/>
              <a:pathLst>
                <a:path extrusionOk="0" h="4460" w="7805">
                  <a:moveTo>
                    <a:pt x="528" y="1"/>
                  </a:moveTo>
                  <a:cubicBezTo>
                    <a:pt x="242" y="1"/>
                    <a:pt x="1" y="236"/>
                    <a:pt x="1" y="529"/>
                  </a:cubicBezTo>
                  <a:lnTo>
                    <a:pt x="1" y="3931"/>
                  </a:lnTo>
                  <a:cubicBezTo>
                    <a:pt x="1" y="4224"/>
                    <a:pt x="236" y="4459"/>
                    <a:pt x="528" y="4459"/>
                  </a:cubicBezTo>
                  <a:lnTo>
                    <a:pt x="7283" y="4459"/>
                  </a:lnTo>
                  <a:cubicBezTo>
                    <a:pt x="7416" y="4459"/>
                    <a:pt x="7544" y="4408"/>
                    <a:pt x="7633" y="4319"/>
                  </a:cubicBezTo>
                  <a:cubicBezTo>
                    <a:pt x="7741" y="4224"/>
                    <a:pt x="7804" y="4084"/>
                    <a:pt x="7804" y="3931"/>
                  </a:cubicBezTo>
                  <a:lnTo>
                    <a:pt x="7804" y="529"/>
                  </a:lnTo>
                  <a:cubicBezTo>
                    <a:pt x="7804" y="421"/>
                    <a:pt x="7772" y="325"/>
                    <a:pt x="7722" y="243"/>
                  </a:cubicBezTo>
                  <a:cubicBezTo>
                    <a:pt x="7633" y="96"/>
                    <a:pt x="7467" y="1"/>
                    <a:pt x="7283"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6" name="Google Shape;2706;p76"/>
            <p:cNvSpPr/>
            <p:nvPr/>
          </p:nvSpPr>
          <p:spPr>
            <a:xfrm>
              <a:off x="4073250" y="2169352"/>
              <a:ext cx="133447" cy="99215"/>
            </a:xfrm>
            <a:custGeom>
              <a:rect b="b" l="l" r="r" t="t"/>
              <a:pathLst>
                <a:path extrusionOk="0" h="3136" w="4218">
                  <a:moveTo>
                    <a:pt x="369" y="0"/>
                  </a:moveTo>
                  <a:cubicBezTo>
                    <a:pt x="166" y="0"/>
                    <a:pt x="0" y="166"/>
                    <a:pt x="0" y="369"/>
                  </a:cubicBezTo>
                  <a:lnTo>
                    <a:pt x="0" y="2767"/>
                  </a:lnTo>
                  <a:cubicBezTo>
                    <a:pt x="0" y="2970"/>
                    <a:pt x="166" y="3136"/>
                    <a:pt x="369" y="3136"/>
                  </a:cubicBezTo>
                  <a:lnTo>
                    <a:pt x="2608" y="3136"/>
                  </a:lnTo>
                  <a:lnTo>
                    <a:pt x="4217" y="2226"/>
                  </a:lnTo>
                  <a:lnTo>
                    <a:pt x="4058" y="821"/>
                  </a:lnTo>
                  <a:lnTo>
                    <a:pt x="3009"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7" name="Google Shape;2707;p76"/>
            <p:cNvSpPr/>
            <p:nvPr/>
          </p:nvSpPr>
          <p:spPr>
            <a:xfrm>
              <a:off x="4138232" y="2169352"/>
              <a:ext cx="108485" cy="99215"/>
            </a:xfrm>
            <a:custGeom>
              <a:rect b="b" l="l" r="r" t="t"/>
              <a:pathLst>
                <a:path extrusionOk="0" h="3136" w="3429">
                  <a:moveTo>
                    <a:pt x="955" y="0"/>
                  </a:moveTo>
                  <a:lnTo>
                    <a:pt x="1" y="1654"/>
                  </a:lnTo>
                  <a:lnTo>
                    <a:pt x="1374" y="1654"/>
                  </a:lnTo>
                  <a:lnTo>
                    <a:pt x="554" y="3136"/>
                  </a:lnTo>
                  <a:lnTo>
                    <a:pt x="3060" y="3136"/>
                  </a:lnTo>
                  <a:cubicBezTo>
                    <a:pt x="3263" y="3136"/>
                    <a:pt x="3429" y="2970"/>
                    <a:pt x="3429" y="2767"/>
                  </a:cubicBezTo>
                  <a:lnTo>
                    <a:pt x="3429" y="369"/>
                  </a:lnTo>
                  <a:cubicBezTo>
                    <a:pt x="3429" y="166"/>
                    <a:pt x="3263" y="0"/>
                    <a:pt x="3060" y="0"/>
                  </a:cubicBezTo>
                  <a:close/>
                </a:path>
              </a:pathLst>
            </a:custGeom>
            <a:solidFill>
              <a:schemeClr val="l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76"/>
            <p:cNvSpPr/>
            <p:nvPr/>
          </p:nvSpPr>
          <p:spPr>
            <a:xfrm>
              <a:off x="4069612" y="2284636"/>
              <a:ext cx="18160" cy="51759"/>
            </a:xfrm>
            <a:custGeom>
              <a:rect b="b" l="l" r="r" t="t"/>
              <a:pathLst>
                <a:path extrusionOk="0" h="1636" w="574">
                  <a:moveTo>
                    <a:pt x="1" y="1"/>
                  </a:moveTo>
                  <a:lnTo>
                    <a:pt x="1" y="1635"/>
                  </a:lnTo>
                  <a:lnTo>
                    <a:pt x="573" y="1635"/>
                  </a:lnTo>
                  <a:lnTo>
                    <a:pt x="573" y="1"/>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9" name="Google Shape;2709;p76"/>
            <p:cNvSpPr/>
            <p:nvPr/>
          </p:nvSpPr>
          <p:spPr>
            <a:xfrm>
              <a:off x="4039430" y="2330920"/>
              <a:ext cx="78714" cy="22146"/>
            </a:xfrm>
            <a:custGeom>
              <a:rect b="b" l="l" r="r" t="t"/>
              <a:pathLst>
                <a:path extrusionOk="0" h="700" w="2488">
                  <a:moveTo>
                    <a:pt x="351" y="0"/>
                  </a:moveTo>
                  <a:cubicBezTo>
                    <a:pt x="154" y="0"/>
                    <a:pt x="1" y="153"/>
                    <a:pt x="1" y="350"/>
                  </a:cubicBezTo>
                  <a:cubicBezTo>
                    <a:pt x="1" y="541"/>
                    <a:pt x="154" y="700"/>
                    <a:pt x="351" y="700"/>
                  </a:cubicBezTo>
                  <a:lnTo>
                    <a:pt x="2138" y="700"/>
                  </a:lnTo>
                  <a:cubicBezTo>
                    <a:pt x="2329" y="700"/>
                    <a:pt x="2488" y="541"/>
                    <a:pt x="2488" y="350"/>
                  </a:cubicBezTo>
                  <a:cubicBezTo>
                    <a:pt x="2488" y="153"/>
                    <a:pt x="2329" y="0"/>
                    <a:pt x="2138"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0" name="Google Shape;2710;p76"/>
            <p:cNvSpPr/>
            <p:nvPr/>
          </p:nvSpPr>
          <p:spPr>
            <a:xfrm>
              <a:off x="4057970" y="2263123"/>
              <a:ext cx="41477" cy="41255"/>
            </a:xfrm>
            <a:custGeom>
              <a:rect b="b" l="l" r="r" t="t"/>
              <a:pathLst>
                <a:path extrusionOk="0" h="1304" w="1311">
                  <a:moveTo>
                    <a:pt x="655" y="0"/>
                  </a:moveTo>
                  <a:cubicBezTo>
                    <a:pt x="293" y="0"/>
                    <a:pt x="0" y="293"/>
                    <a:pt x="0" y="649"/>
                  </a:cubicBezTo>
                  <a:cubicBezTo>
                    <a:pt x="0" y="1011"/>
                    <a:pt x="293" y="1304"/>
                    <a:pt x="655" y="1304"/>
                  </a:cubicBezTo>
                  <a:cubicBezTo>
                    <a:pt x="1018" y="1304"/>
                    <a:pt x="1310" y="1011"/>
                    <a:pt x="1310" y="649"/>
                  </a:cubicBezTo>
                  <a:cubicBezTo>
                    <a:pt x="1310" y="293"/>
                    <a:pt x="1018" y="0"/>
                    <a:pt x="655"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1" name="Google Shape;2711;p76"/>
            <p:cNvSpPr/>
            <p:nvPr/>
          </p:nvSpPr>
          <p:spPr>
            <a:xfrm>
              <a:off x="4232004" y="2284636"/>
              <a:ext cx="18350" cy="51759"/>
            </a:xfrm>
            <a:custGeom>
              <a:rect b="b" l="l" r="r" t="t"/>
              <a:pathLst>
                <a:path extrusionOk="0" h="1636" w="580">
                  <a:moveTo>
                    <a:pt x="0" y="1"/>
                  </a:moveTo>
                  <a:lnTo>
                    <a:pt x="0" y="1635"/>
                  </a:lnTo>
                  <a:lnTo>
                    <a:pt x="579" y="1635"/>
                  </a:lnTo>
                  <a:lnTo>
                    <a:pt x="579" y="1"/>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2" name="Google Shape;2712;p76"/>
            <p:cNvSpPr/>
            <p:nvPr/>
          </p:nvSpPr>
          <p:spPr>
            <a:xfrm>
              <a:off x="4201822" y="2330920"/>
              <a:ext cx="78714" cy="22146"/>
            </a:xfrm>
            <a:custGeom>
              <a:rect b="b" l="l" r="r" t="t"/>
              <a:pathLst>
                <a:path extrusionOk="0" h="700" w="2488">
                  <a:moveTo>
                    <a:pt x="350" y="0"/>
                  </a:moveTo>
                  <a:cubicBezTo>
                    <a:pt x="159" y="0"/>
                    <a:pt x="0" y="153"/>
                    <a:pt x="0" y="350"/>
                  </a:cubicBezTo>
                  <a:cubicBezTo>
                    <a:pt x="0" y="541"/>
                    <a:pt x="159" y="700"/>
                    <a:pt x="350" y="700"/>
                  </a:cubicBezTo>
                  <a:lnTo>
                    <a:pt x="2137" y="700"/>
                  </a:lnTo>
                  <a:cubicBezTo>
                    <a:pt x="2328" y="700"/>
                    <a:pt x="2487" y="541"/>
                    <a:pt x="2487" y="350"/>
                  </a:cubicBezTo>
                  <a:cubicBezTo>
                    <a:pt x="2487" y="153"/>
                    <a:pt x="2328" y="0"/>
                    <a:pt x="2137"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3" name="Google Shape;2713;p76"/>
            <p:cNvSpPr/>
            <p:nvPr/>
          </p:nvSpPr>
          <p:spPr>
            <a:xfrm>
              <a:off x="4220520" y="2263123"/>
              <a:ext cx="41287" cy="41255"/>
            </a:xfrm>
            <a:custGeom>
              <a:rect b="b" l="l" r="r" t="t"/>
              <a:pathLst>
                <a:path extrusionOk="0" h="1304" w="1305">
                  <a:moveTo>
                    <a:pt x="650" y="0"/>
                  </a:moveTo>
                  <a:cubicBezTo>
                    <a:pt x="294" y="0"/>
                    <a:pt x="1" y="293"/>
                    <a:pt x="1" y="649"/>
                  </a:cubicBezTo>
                  <a:cubicBezTo>
                    <a:pt x="1" y="1011"/>
                    <a:pt x="294" y="1304"/>
                    <a:pt x="650" y="1304"/>
                  </a:cubicBezTo>
                  <a:cubicBezTo>
                    <a:pt x="1012" y="1304"/>
                    <a:pt x="1305" y="1011"/>
                    <a:pt x="1305" y="649"/>
                  </a:cubicBezTo>
                  <a:cubicBezTo>
                    <a:pt x="1305" y="293"/>
                    <a:pt x="1012" y="0"/>
                    <a:pt x="650" y="0"/>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4" name="Google Shape;2714;p76"/>
            <p:cNvSpPr/>
            <p:nvPr/>
          </p:nvSpPr>
          <p:spPr>
            <a:xfrm>
              <a:off x="3989349" y="2353034"/>
              <a:ext cx="341084" cy="48532"/>
            </a:xfrm>
            <a:custGeom>
              <a:rect b="b" l="l" r="r" t="t"/>
              <a:pathLst>
                <a:path extrusionOk="0" h="1534" w="10781">
                  <a:moveTo>
                    <a:pt x="585" y="1"/>
                  </a:moveTo>
                  <a:cubicBezTo>
                    <a:pt x="261" y="1"/>
                    <a:pt x="0" y="262"/>
                    <a:pt x="0" y="580"/>
                  </a:cubicBezTo>
                  <a:lnTo>
                    <a:pt x="0" y="955"/>
                  </a:lnTo>
                  <a:cubicBezTo>
                    <a:pt x="0" y="1273"/>
                    <a:pt x="261" y="1534"/>
                    <a:pt x="585" y="1534"/>
                  </a:cubicBezTo>
                  <a:lnTo>
                    <a:pt x="10202" y="1534"/>
                  </a:lnTo>
                  <a:cubicBezTo>
                    <a:pt x="10520" y="1534"/>
                    <a:pt x="10781" y="1273"/>
                    <a:pt x="10781" y="955"/>
                  </a:cubicBezTo>
                  <a:lnTo>
                    <a:pt x="10781" y="580"/>
                  </a:lnTo>
                  <a:cubicBezTo>
                    <a:pt x="10781" y="262"/>
                    <a:pt x="10520" y="1"/>
                    <a:pt x="10202"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5" name="Google Shape;2715;p76"/>
            <p:cNvSpPr/>
            <p:nvPr/>
          </p:nvSpPr>
          <p:spPr>
            <a:xfrm>
              <a:off x="4222956" y="2429911"/>
              <a:ext cx="69033" cy="23159"/>
            </a:xfrm>
            <a:custGeom>
              <a:rect b="b" l="l" r="r" t="t"/>
              <a:pathLst>
                <a:path extrusionOk="0" h="732" w="2182">
                  <a:moveTo>
                    <a:pt x="363" y="0"/>
                  </a:moveTo>
                  <a:cubicBezTo>
                    <a:pt x="166" y="0"/>
                    <a:pt x="0" y="166"/>
                    <a:pt x="0" y="369"/>
                  </a:cubicBezTo>
                  <a:cubicBezTo>
                    <a:pt x="0" y="567"/>
                    <a:pt x="166" y="732"/>
                    <a:pt x="363" y="732"/>
                  </a:cubicBezTo>
                  <a:lnTo>
                    <a:pt x="1819" y="732"/>
                  </a:lnTo>
                  <a:cubicBezTo>
                    <a:pt x="2016" y="732"/>
                    <a:pt x="2182" y="573"/>
                    <a:pt x="2182" y="369"/>
                  </a:cubicBezTo>
                  <a:cubicBezTo>
                    <a:pt x="2182" y="166"/>
                    <a:pt x="2016" y="0"/>
                    <a:pt x="1819"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16" name="Google Shape;2716;p76"/>
          <p:cNvGrpSpPr/>
          <p:nvPr/>
        </p:nvGrpSpPr>
        <p:grpSpPr>
          <a:xfrm rot="1101966">
            <a:off x="587149" y="2630421"/>
            <a:ext cx="819882" cy="819882"/>
            <a:chOff x="410325" y="170950"/>
            <a:chExt cx="819850" cy="819850"/>
          </a:xfrm>
        </p:grpSpPr>
        <p:sp>
          <p:nvSpPr>
            <p:cNvPr id="2717" name="Google Shape;2717;p76"/>
            <p:cNvSpPr/>
            <p:nvPr/>
          </p:nvSpPr>
          <p:spPr>
            <a:xfrm>
              <a:off x="643175" y="170950"/>
              <a:ext cx="587000" cy="468050"/>
            </a:xfrm>
            <a:custGeom>
              <a:rect b="b" l="l" r="r" t="t"/>
              <a:pathLst>
                <a:path extrusionOk="0" h="18722" w="23480">
                  <a:moveTo>
                    <a:pt x="7080" y="0"/>
                  </a:moveTo>
                  <a:lnTo>
                    <a:pt x="7080" y="5447"/>
                  </a:lnTo>
                  <a:lnTo>
                    <a:pt x="2594" y="5447"/>
                  </a:lnTo>
                  <a:cubicBezTo>
                    <a:pt x="1163" y="5447"/>
                    <a:pt x="0" y="6609"/>
                    <a:pt x="0" y="8043"/>
                  </a:cubicBezTo>
                  <a:cubicBezTo>
                    <a:pt x="0" y="9474"/>
                    <a:pt x="1163" y="10637"/>
                    <a:pt x="2594" y="10637"/>
                  </a:cubicBezTo>
                  <a:lnTo>
                    <a:pt x="7080" y="10637"/>
                  </a:lnTo>
                  <a:lnTo>
                    <a:pt x="7080" y="16397"/>
                  </a:lnTo>
                  <a:lnTo>
                    <a:pt x="12843" y="18721"/>
                  </a:lnTo>
                  <a:lnTo>
                    <a:pt x="18033" y="18721"/>
                  </a:lnTo>
                  <a:lnTo>
                    <a:pt x="23479" y="16397"/>
                  </a:lnTo>
                  <a:lnTo>
                    <a:pt x="23479" y="4047"/>
                  </a:lnTo>
                  <a:cubicBezTo>
                    <a:pt x="23479" y="1813"/>
                    <a:pt x="21667" y="0"/>
                    <a:pt x="19429"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8" name="Google Shape;2718;p76"/>
            <p:cNvSpPr/>
            <p:nvPr/>
          </p:nvSpPr>
          <p:spPr>
            <a:xfrm>
              <a:off x="643175" y="307100"/>
              <a:ext cx="95675" cy="129775"/>
            </a:xfrm>
            <a:custGeom>
              <a:rect b="b" l="l" r="r" t="t"/>
              <a:pathLst>
                <a:path extrusionOk="0" h="5191" w="3827">
                  <a:moveTo>
                    <a:pt x="2594" y="1"/>
                  </a:moveTo>
                  <a:cubicBezTo>
                    <a:pt x="1163" y="1"/>
                    <a:pt x="0" y="1163"/>
                    <a:pt x="0" y="2597"/>
                  </a:cubicBezTo>
                  <a:cubicBezTo>
                    <a:pt x="0" y="4028"/>
                    <a:pt x="1163" y="5191"/>
                    <a:pt x="2594" y="5191"/>
                  </a:cubicBezTo>
                  <a:lnTo>
                    <a:pt x="3827" y="5191"/>
                  </a:lnTo>
                  <a:cubicBezTo>
                    <a:pt x="2392" y="5191"/>
                    <a:pt x="1233" y="4028"/>
                    <a:pt x="1233" y="2597"/>
                  </a:cubicBezTo>
                  <a:cubicBezTo>
                    <a:pt x="1233" y="1163"/>
                    <a:pt x="2392" y="1"/>
                    <a:pt x="3827"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9" name="Google Shape;2719;p76"/>
            <p:cNvSpPr/>
            <p:nvPr/>
          </p:nvSpPr>
          <p:spPr>
            <a:xfrm>
              <a:off x="820225" y="170950"/>
              <a:ext cx="30775" cy="136175"/>
            </a:xfrm>
            <a:custGeom>
              <a:rect b="b" l="l" r="r" t="t"/>
              <a:pathLst>
                <a:path extrusionOk="0" h="5447" w="1231">
                  <a:moveTo>
                    <a:pt x="1" y="0"/>
                  </a:moveTo>
                  <a:lnTo>
                    <a:pt x="1" y="5447"/>
                  </a:lnTo>
                  <a:lnTo>
                    <a:pt x="1230" y="5447"/>
                  </a:lnTo>
                  <a:lnTo>
                    <a:pt x="1230"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0" name="Google Shape;2720;p76"/>
            <p:cNvSpPr/>
            <p:nvPr/>
          </p:nvSpPr>
          <p:spPr>
            <a:xfrm>
              <a:off x="820225" y="436850"/>
              <a:ext cx="174775" cy="202075"/>
            </a:xfrm>
            <a:custGeom>
              <a:rect b="b" l="l" r="r" t="t"/>
              <a:pathLst>
                <a:path extrusionOk="0" h="8083" w="6991">
                  <a:moveTo>
                    <a:pt x="1" y="1"/>
                  </a:moveTo>
                  <a:lnTo>
                    <a:pt x="1" y="5761"/>
                  </a:lnTo>
                  <a:lnTo>
                    <a:pt x="5761" y="8082"/>
                  </a:lnTo>
                  <a:lnTo>
                    <a:pt x="6990" y="8082"/>
                  </a:lnTo>
                  <a:lnTo>
                    <a:pt x="1230" y="5761"/>
                  </a:lnTo>
                  <a:lnTo>
                    <a:pt x="1230" y="1"/>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1" name="Google Shape;2721;p76"/>
            <p:cNvSpPr/>
            <p:nvPr/>
          </p:nvSpPr>
          <p:spPr>
            <a:xfrm>
              <a:off x="410325" y="580850"/>
              <a:ext cx="672875" cy="409950"/>
            </a:xfrm>
            <a:custGeom>
              <a:rect b="b" l="l" r="r" t="t"/>
              <a:pathLst>
                <a:path extrusionOk="0" h="16398" w="26915">
                  <a:moveTo>
                    <a:pt x="0" y="1"/>
                  </a:moveTo>
                  <a:lnTo>
                    <a:pt x="0" y="12350"/>
                  </a:lnTo>
                  <a:cubicBezTo>
                    <a:pt x="0" y="14585"/>
                    <a:pt x="1813" y="16397"/>
                    <a:pt x="4047" y="16397"/>
                  </a:cubicBezTo>
                  <a:lnTo>
                    <a:pt x="16397" y="16397"/>
                  </a:lnTo>
                  <a:cubicBezTo>
                    <a:pt x="16397" y="16397"/>
                    <a:pt x="26915" y="9789"/>
                    <a:pt x="26915" y="8358"/>
                  </a:cubicBezTo>
                  <a:cubicBezTo>
                    <a:pt x="26915" y="6923"/>
                    <a:pt x="16397" y="1"/>
                    <a:pt x="16394" y="1"/>
                  </a:cubicBezTo>
                  <a:lnTo>
                    <a:pt x="10634" y="1"/>
                  </a:lnTo>
                  <a:lnTo>
                    <a:pt x="10634" y="4490"/>
                  </a:lnTo>
                  <a:cubicBezTo>
                    <a:pt x="10634" y="5921"/>
                    <a:pt x="9471" y="7083"/>
                    <a:pt x="8040" y="7083"/>
                  </a:cubicBezTo>
                  <a:cubicBezTo>
                    <a:pt x="6606" y="7083"/>
                    <a:pt x="5443" y="5921"/>
                    <a:pt x="5443" y="4490"/>
                  </a:cubicBezTo>
                  <a:lnTo>
                    <a:pt x="5443" y="1"/>
                  </a:ln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2" name="Google Shape;2722;p76"/>
            <p:cNvSpPr/>
            <p:nvPr/>
          </p:nvSpPr>
          <p:spPr>
            <a:xfrm>
              <a:off x="410325" y="580850"/>
              <a:ext cx="136350" cy="409950"/>
            </a:xfrm>
            <a:custGeom>
              <a:rect b="b" l="l" r="r" t="t"/>
              <a:pathLst>
                <a:path extrusionOk="0" h="16398" w="5454">
                  <a:moveTo>
                    <a:pt x="0" y="1"/>
                  </a:moveTo>
                  <a:lnTo>
                    <a:pt x="0" y="12350"/>
                  </a:lnTo>
                  <a:cubicBezTo>
                    <a:pt x="0" y="14585"/>
                    <a:pt x="1813" y="16397"/>
                    <a:pt x="4047" y="16397"/>
                  </a:cubicBezTo>
                  <a:lnTo>
                    <a:pt x="5453" y="16397"/>
                  </a:lnTo>
                  <a:cubicBezTo>
                    <a:pt x="3218" y="16397"/>
                    <a:pt x="1406" y="14585"/>
                    <a:pt x="1406" y="12350"/>
                  </a:cubicBezTo>
                  <a:lnTo>
                    <a:pt x="1406" y="1"/>
                  </a:ln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3" name="Google Shape;2723;p76"/>
            <p:cNvSpPr/>
            <p:nvPr/>
          </p:nvSpPr>
          <p:spPr>
            <a:xfrm>
              <a:off x="820225" y="403800"/>
              <a:ext cx="409950" cy="587000"/>
            </a:xfrm>
            <a:custGeom>
              <a:rect b="b" l="l" r="r" t="t"/>
              <a:pathLst>
                <a:path extrusionOk="0" h="23480" w="16398">
                  <a:moveTo>
                    <a:pt x="8354" y="0"/>
                  </a:moveTo>
                  <a:cubicBezTo>
                    <a:pt x="6923" y="0"/>
                    <a:pt x="5761" y="1163"/>
                    <a:pt x="5761" y="2597"/>
                  </a:cubicBezTo>
                  <a:lnTo>
                    <a:pt x="5761" y="7083"/>
                  </a:lnTo>
                  <a:lnTo>
                    <a:pt x="1" y="7083"/>
                  </a:lnTo>
                  <a:lnTo>
                    <a:pt x="1" y="12846"/>
                  </a:lnTo>
                  <a:lnTo>
                    <a:pt x="4487" y="12846"/>
                  </a:lnTo>
                  <a:cubicBezTo>
                    <a:pt x="5918" y="12846"/>
                    <a:pt x="7080" y="14005"/>
                    <a:pt x="7080" y="15440"/>
                  </a:cubicBezTo>
                  <a:cubicBezTo>
                    <a:pt x="7080" y="16871"/>
                    <a:pt x="5918" y="18033"/>
                    <a:pt x="4487" y="18033"/>
                  </a:cubicBezTo>
                  <a:lnTo>
                    <a:pt x="1" y="18033"/>
                  </a:lnTo>
                  <a:lnTo>
                    <a:pt x="1" y="23479"/>
                  </a:lnTo>
                  <a:lnTo>
                    <a:pt x="12347" y="23479"/>
                  </a:lnTo>
                  <a:cubicBezTo>
                    <a:pt x="14582" y="23479"/>
                    <a:pt x="16397" y="21667"/>
                    <a:pt x="16397" y="19432"/>
                  </a:cubicBezTo>
                  <a:lnTo>
                    <a:pt x="16397" y="7083"/>
                  </a:lnTo>
                  <a:lnTo>
                    <a:pt x="10951" y="7083"/>
                  </a:lnTo>
                  <a:lnTo>
                    <a:pt x="10951" y="2597"/>
                  </a:lnTo>
                  <a:cubicBezTo>
                    <a:pt x="10951" y="1163"/>
                    <a:pt x="9789" y="0"/>
                    <a:pt x="835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4" name="Google Shape;2724;p76"/>
            <p:cNvSpPr/>
            <p:nvPr/>
          </p:nvSpPr>
          <p:spPr>
            <a:xfrm>
              <a:off x="964225" y="403800"/>
              <a:ext cx="80250" cy="177075"/>
            </a:xfrm>
            <a:custGeom>
              <a:rect b="b" l="l" r="r" t="t"/>
              <a:pathLst>
                <a:path extrusionOk="0" h="7083" w="3210">
                  <a:moveTo>
                    <a:pt x="2594" y="0"/>
                  </a:moveTo>
                  <a:cubicBezTo>
                    <a:pt x="1163" y="0"/>
                    <a:pt x="1" y="1163"/>
                    <a:pt x="1" y="2597"/>
                  </a:cubicBezTo>
                  <a:lnTo>
                    <a:pt x="1" y="7083"/>
                  </a:lnTo>
                  <a:lnTo>
                    <a:pt x="1227" y="7083"/>
                  </a:lnTo>
                  <a:lnTo>
                    <a:pt x="1227" y="2597"/>
                  </a:lnTo>
                  <a:cubicBezTo>
                    <a:pt x="1227" y="1374"/>
                    <a:pt x="2073" y="353"/>
                    <a:pt x="3209" y="74"/>
                  </a:cubicBezTo>
                  <a:cubicBezTo>
                    <a:pt x="3011" y="29"/>
                    <a:pt x="2806" y="0"/>
                    <a:pt x="259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5" name="Google Shape;2725;p76"/>
            <p:cNvSpPr/>
            <p:nvPr/>
          </p:nvSpPr>
          <p:spPr>
            <a:xfrm>
              <a:off x="932375" y="724950"/>
              <a:ext cx="95525" cy="129700"/>
            </a:xfrm>
            <a:custGeom>
              <a:rect b="b" l="l" r="r" t="t"/>
              <a:pathLst>
                <a:path extrusionOk="0" h="5188" w="3821">
                  <a:moveTo>
                    <a:pt x="1" y="0"/>
                  </a:moveTo>
                  <a:cubicBezTo>
                    <a:pt x="1432" y="0"/>
                    <a:pt x="2594" y="1159"/>
                    <a:pt x="2594" y="2594"/>
                  </a:cubicBezTo>
                  <a:cubicBezTo>
                    <a:pt x="2594" y="4025"/>
                    <a:pt x="1432" y="5187"/>
                    <a:pt x="1" y="5187"/>
                  </a:cubicBezTo>
                  <a:lnTo>
                    <a:pt x="1227" y="5187"/>
                  </a:lnTo>
                  <a:cubicBezTo>
                    <a:pt x="2658" y="5187"/>
                    <a:pt x="3820" y="4025"/>
                    <a:pt x="3820" y="2594"/>
                  </a:cubicBezTo>
                  <a:cubicBezTo>
                    <a:pt x="3820" y="1159"/>
                    <a:pt x="2658" y="0"/>
                    <a:pt x="1227"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6" name="Google Shape;2726;p76"/>
            <p:cNvSpPr/>
            <p:nvPr/>
          </p:nvSpPr>
          <p:spPr>
            <a:xfrm>
              <a:off x="820225" y="580850"/>
              <a:ext cx="30600" cy="144025"/>
            </a:xfrm>
            <a:custGeom>
              <a:rect b="b" l="l" r="r" t="t"/>
              <a:pathLst>
                <a:path extrusionOk="0" h="5761" w="1224">
                  <a:moveTo>
                    <a:pt x="1" y="1"/>
                  </a:moveTo>
                  <a:lnTo>
                    <a:pt x="1" y="5761"/>
                  </a:lnTo>
                  <a:lnTo>
                    <a:pt x="1224" y="5761"/>
                  </a:lnTo>
                  <a:lnTo>
                    <a:pt x="1224" y="1"/>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7" name="Google Shape;2727;p76"/>
            <p:cNvSpPr/>
            <p:nvPr/>
          </p:nvSpPr>
          <p:spPr>
            <a:xfrm>
              <a:off x="820225" y="854625"/>
              <a:ext cx="30600" cy="136175"/>
            </a:xfrm>
            <a:custGeom>
              <a:rect b="b" l="l" r="r" t="t"/>
              <a:pathLst>
                <a:path extrusionOk="0" h="5447" w="1224">
                  <a:moveTo>
                    <a:pt x="1" y="0"/>
                  </a:moveTo>
                  <a:lnTo>
                    <a:pt x="1" y="5446"/>
                  </a:lnTo>
                  <a:lnTo>
                    <a:pt x="1224" y="5446"/>
                  </a:lnTo>
                  <a:lnTo>
                    <a:pt x="1224" y="0"/>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28" name="Google Shape;2728;p76"/>
          <p:cNvSpPr/>
          <p:nvPr/>
        </p:nvSpPr>
        <p:spPr>
          <a:xfrm rot="-187724">
            <a:off x="1541322" y="3037901"/>
            <a:ext cx="599880" cy="581285"/>
          </a:xfrm>
          <a:custGeom>
            <a:rect b="b" l="l" r="r" t="t"/>
            <a:pathLst>
              <a:path extrusionOk="0" h="32792" w="33841">
                <a:moveTo>
                  <a:pt x="17208" y="1"/>
                </a:moveTo>
                <a:cubicBezTo>
                  <a:pt x="15383" y="1"/>
                  <a:pt x="13556" y="717"/>
                  <a:pt x="12164" y="2150"/>
                </a:cubicBezTo>
                <a:lnTo>
                  <a:pt x="3917" y="10638"/>
                </a:lnTo>
                <a:cubicBezTo>
                  <a:pt x="270" y="14390"/>
                  <a:pt x="1" y="20506"/>
                  <a:pt x="3516" y="24390"/>
                </a:cubicBezTo>
                <a:cubicBezTo>
                  <a:pt x="3571" y="24450"/>
                  <a:pt x="3625" y="24508"/>
                  <a:pt x="3680" y="24566"/>
                </a:cubicBezTo>
                <a:cubicBezTo>
                  <a:pt x="3699" y="24585"/>
                  <a:pt x="3718" y="24604"/>
                  <a:pt x="3734" y="24623"/>
                </a:cubicBezTo>
                <a:cubicBezTo>
                  <a:pt x="3773" y="24662"/>
                  <a:pt x="3811" y="24700"/>
                  <a:pt x="3849" y="24739"/>
                </a:cubicBezTo>
                <a:cubicBezTo>
                  <a:pt x="3872" y="24761"/>
                  <a:pt x="3891" y="24783"/>
                  <a:pt x="3913" y="24806"/>
                </a:cubicBezTo>
                <a:cubicBezTo>
                  <a:pt x="3949" y="24838"/>
                  <a:pt x="3984" y="24873"/>
                  <a:pt x="4019" y="24908"/>
                </a:cubicBezTo>
                <a:cubicBezTo>
                  <a:pt x="4045" y="24931"/>
                  <a:pt x="4067" y="24950"/>
                  <a:pt x="4093" y="24972"/>
                </a:cubicBezTo>
                <a:cubicBezTo>
                  <a:pt x="4125" y="25008"/>
                  <a:pt x="4160" y="25040"/>
                  <a:pt x="4195" y="25072"/>
                </a:cubicBezTo>
                <a:cubicBezTo>
                  <a:pt x="4221" y="25091"/>
                  <a:pt x="4243" y="25113"/>
                  <a:pt x="4269" y="25136"/>
                </a:cubicBezTo>
                <a:cubicBezTo>
                  <a:pt x="4304" y="25168"/>
                  <a:pt x="4342" y="25200"/>
                  <a:pt x="4378" y="25232"/>
                </a:cubicBezTo>
                <a:cubicBezTo>
                  <a:pt x="4400" y="25251"/>
                  <a:pt x="4422" y="25270"/>
                  <a:pt x="4448" y="25289"/>
                </a:cubicBezTo>
                <a:cubicBezTo>
                  <a:pt x="4487" y="25324"/>
                  <a:pt x="4525" y="25357"/>
                  <a:pt x="4567" y="25389"/>
                </a:cubicBezTo>
                <a:cubicBezTo>
                  <a:pt x="4586" y="25405"/>
                  <a:pt x="4608" y="25424"/>
                  <a:pt x="4627" y="25440"/>
                </a:cubicBezTo>
                <a:cubicBezTo>
                  <a:pt x="4682" y="25485"/>
                  <a:pt x="4736" y="25526"/>
                  <a:pt x="4787" y="25568"/>
                </a:cubicBezTo>
                <a:cubicBezTo>
                  <a:pt x="4797" y="25571"/>
                  <a:pt x="4803" y="25577"/>
                  <a:pt x="4813" y="25584"/>
                </a:cubicBezTo>
                <a:cubicBezTo>
                  <a:pt x="4874" y="25632"/>
                  <a:pt x="4935" y="25677"/>
                  <a:pt x="4999" y="25725"/>
                </a:cubicBezTo>
                <a:cubicBezTo>
                  <a:pt x="5018" y="25738"/>
                  <a:pt x="5037" y="25754"/>
                  <a:pt x="5060" y="25766"/>
                </a:cubicBezTo>
                <a:cubicBezTo>
                  <a:pt x="5101" y="25798"/>
                  <a:pt x="5143" y="25827"/>
                  <a:pt x="5188" y="25856"/>
                </a:cubicBezTo>
                <a:cubicBezTo>
                  <a:pt x="5210" y="25875"/>
                  <a:pt x="5236" y="25891"/>
                  <a:pt x="5261" y="25907"/>
                </a:cubicBezTo>
                <a:cubicBezTo>
                  <a:pt x="5300" y="25933"/>
                  <a:pt x="5338" y="25962"/>
                  <a:pt x="5377" y="25987"/>
                </a:cubicBezTo>
                <a:cubicBezTo>
                  <a:pt x="5405" y="26003"/>
                  <a:pt x="5431" y="26019"/>
                  <a:pt x="5457" y="26039"/>
                </a:cubicBezTo>
                <a:cubicBezTo>
                  <a:pt x="5495" y="26061"/>
                  <a:pt x="5534" y="26087"/>
                  <a:pt x="5572" y="26109"/>
                </a:cubicBezTo>
                <a:cubicBezTo>
                  <a:pt x="5601" y="26128"/>
                  <a:pt x="5626" y="26144"/>
                  <a:pt x="5655" y="26160"/>
                </a:cubicBezTo>
                <a:cubicBezTo>
                  <a:pt x="5694" y="26183"/>
                  <a:pt x="5732" y="26205"/>
                  <a:pt x="5770" y="26231"/>
                </a:cubicBezTo>
                <a:cubicBezTo>
                  <a:pt x="5796" y="26247"/>
                  <a:pt x="5825" y="26263"/>
                  <a:pt x="5850" y="26275"/>
                </a:cubicBezTo>
                <a:cubicBezTo>
                  <a:pt x="5892" y="26301"/>
                  <a:pt x="5934" y="26323"/>
                  <a:pt x="5975" y="26346"/>
                </a:cubicBezTo>
                <a:cubicBezTo>
                  <a:pt x="6001" y="26359"/>
                  <a:pt x="6023" y="26375"/>
                  <a:pt x="6049" y="26388"/>
                </a:cubicBezTo>
                <a:cubicBezTo>
                  <a:pt x="6100" y="26416"/>
                  <a:pt x="6151" y="26442"/>
                  <a:pt x="6203" y="26468"/>
                </a:cubicBezTo>
                <a:cubicBezTo>
                  <a:pt x="6219" y="26477"/>
                  <a:pt x="6235" y="26487"/>
                  <a:pt x="6251" y="26493"/>
                </a:cubicBezTo>
                <a:cubicBezTo>
                  <a:pt x="6318" y="26528"/>
                  <a:pt x="6382" y="26560"/>
                  <a:pt x="6449" y="26592"/>
                </a:cubicBezTo>
                <a:cubicBezTo>
                  <a:pt x="6472" y="26602"/>
                  <a:pt x="6497" y="26615"/>
                  <a:pt x="6520" y="26624"/>
                </a:cubicBezTo>
                <a:cubicBezTo>
                  <a:pt x="6564" y="26647"/>
                  <a:pt x="6609" y="26666"/>
                  <a:pt x="6654" y="26688"/>
                </a:cubicBezTo>
                <a:cubicBezTo>
                  <a:pt x="6683" y="26701"/>
                  <a:pt x="6712" y="26714"/>
                  <a:pt x="6737" y="26724"/>
                </a:cubicBezTo>
                <a:cubicBezTo>
                  <a:pt x="6779" y="26743"/>
                  <a:pt x="6821" y="26759"/>
                  <a:pt x="6859" y="26778"/>
                </a:cubicBezTo>
                <a:cubicBezTo>
                  <a:pt x="6891" y="26791"/>
                  <a:pt x="6920" y="26804"/>
                  <a:pt x="6952" y="26817"/>
                </a:cubicBezTo>
                <a:cubicBezTo>
                  <a:pt x="6990" y="26833"/>
                  <a:pt x="7029" y="26845"/>
                  <a:pt x="7067" y="26861"/>
                </a:cubicBezTo>
                <a:cubicBezTo>
                  <a:pt x="7099" y="26874"/>
                  <a:pt x="7131" y="26887"/>
                  <a:pt x="7160" y="26900"/>
                </a:cubicBezTo>
                <a:cubicBezTo>
                  <a:pt x="7202" y="26913"/>
                  <a:pt x="7240" y="26929"/>
                  <a:pt x="7279" y="26941"/>
                </a:cubicBezTo>
                <a:cubicBezTo>
                  <a:pt x="7311" y="26954"/>
                  <a:pt x="7339" y="26964"/>
                  <a:pt x="7371" y="26977"/>
                </a:cubicBezTo>
                <a:cubicBezTo>
                  <a:pt x="7413" y="26989"/>
                  <a:pt x="7451" y="27005"/>
                  <a:pt x="7493" y="27018"/>
                </a:cubicBezTo>
                <a:cubicBezTo>
                  <a:pt x="7522" y="27028"/>
                  <a:pt x="7554" y="27037"/>
                  <a:pt x="7583" y="27047"/>
                </a:cubicBezTo>
                <a:cubicBezTo>
                  <a:pt x="7628" y="27063"/>
                  <a:pt x="7672" y="27076"/>
                  <a:pt x="7717" y="27092"/>
                </a:cubicBezTo>
                <a:cubicBezTo>
                  <a:pt x="7743" y="27098"/>
                  <a:pt x="7768" y="27108"/>
                  <a:pt x="7794" y="27114"/>
                </a:cubicBezTo>
                <a:cubicBezTo>
                  <a:pt x="7861" y="27137"/>
                  <a:pt x="7932" y="27156"/>
                  <a:pt x="7999" y="27175"/>
                </a:cubicBezTo>
                <a:cubicBezTo>
                  <a:pt x="8028" y="27182"/>
                  <a:pt x="8057" y="27191"/>
                  <a:pt x="8085" y="27198"/>
                </a:cubicBezTo>
                <a:cubicBezTo>
                  <a:pt x="8130" y="27207"/>
                  <a:pt x="8172" y="27220"/>
                  <a:pt x="8213" y="27230"/>
                </a:cubicBezTo>
                <a:cubicBezTo>
                  <a:pt x="8245" y="27239"/>
                  <a:pt x="8281" y="27246"/>
                  <a:pt x="8313" y="27255"/>
                </a:cubicBezTo>
                <a:cubicBezTo>
                  <a:pt x="8351" y="27265"/>
                  <a:pt x="8390" y="27274"/>
                  <a:pt x="8428" y="27281"/>
                </a:cubicBezTo>
                <a:cubicBezTo>
                  <a:pt x="8463" y="27290"/>
                  <a:pt x="8498" y="27297"/>
                  <a:pt x="8534" y="27303"/>
                </a:cubicBezTo>
                <a:cubicBezTo>
                  <a:pt x="8569" y="27313"/>
                  <a:pt x="8607" y="27319"/>
                  <a:pt x="8642" y="27329"/>
                </a:cubicBezTo>
                <a:cubicBezTo>
                  <a:pt x="8678" y="27335"/>
                  <a:pt x="8713" y="27342"/>
                  <a:pt x="8751" y="27348"/>
                </a:cubicBezTo>
                <a:cubicBezTo>
                  <a:pt x="8787" y="27354"/>
                  <a:pt x="8822" y="27361"/>
                  <a:pt x="8860" y="27367"/>
                </a:cubicBezTo>
                <a:cubicBezTo>
                  <a:pt x="8895" y="27374"/>
                  <a:pt x="8931" y="27380"/>
                  <a:pt x="8969" y="27386"/>
                </a:cubicBezTo>
                <a:cubicBezTo>
                  <a:pt x="9004" y="27393"/>
                  <a:pt x="9040" y="27399"/>
                  <a:pt x="9078" y="27406"/>
                </a:cubicBezTo>
                <a:cubicBezTo>
                  <a:pt x="9113" y="27409"/>
                  <a:pt x="9148" y="27415"/>
                  <a:pt x="9187" y="27422"/>
                </a:cubicBezTo>
                <a:cubicBezTo>
                  <a:pt x="9222" y="27425"/>
                  <a:pt x="9257" y="27431"/>
                  <a:pt x="9296" y="27434"/>
                </a:cubicBezTo>
                <a:cubicBezTo>
                  <a:pt x="9331" y="27441"/>
                  <a:pt x="9366" y="27444"/>
                  <a:pt x="9405" y="27451"/>
                </a:cubicBezTo>
                <a:cubicBezTo>
                  <a:pt x="9449" y="27454"/>
                  <a:pt x="9494" y="27460"/>
                  <a:pt x="9542" y="27463"/>
                </a:cubicBezTo>
                <a:cubicBezTo>
                  <a:pt x="9603" y="27470"/>
                  <a:pt x="9664" y="27476"/>
                  <a:pt x="9725" y="27479"/>
                </a:cubicBezTo>
                <a:cubicBezTo>
                  <a:pt x="9760" y="27483"/>
                  <a:pt x="9792" y="27486"/>
                  <a:pt x="9827" y="27489"/>
                </a:cubicBezTo>
                <a:cubicBezTo>
                  <a:pt x="9866" y="27492"/>
                  <a:pt x="9907" y="27492"/>
                  <a:pt x="9946" y="27495"/>
                </a:cubicBezTo>
                <a:cubicBezTo>
                  <a:pt x="9978" y="27499"/>
                  <a:pt x="10013" y="27499"/>
                  <a:pt x="10045" y="27502"/>
                </a:cubicBezTo>
                <a:cubicBezTo>
                  <a:pt x="10083" y="27505"/>
                  <a:pt x="10125" y="27505"/>
                  <a:pt x="10163" y="27505"/>
                </a:cubicBezTo>
                <a:cubicBezTo>
                  <a:pt x="10199" y="27508"/>
                  <a:pt x="10231" y="27508"/>
                  <a:pt x="10263" y="27508"/>
                </a:cubicBezTo>
                <a:cubicBezTo>
                  <a:pt x="10301" y="27511"/>
                  <a:pt x="10343" y="27511"/>
                  <a:pt x="10384" y="27511"/>
                </a:cubicBezTo>
                <a:lnTo>
                  <a:pt x="10602" y="27511"/>
                </a:lnTo>
                <a:cubicBezTo>
                  <a:pt x="10634" y="27511"/>
                  <a:pt x="10663" y="27508"/>
                  <a:pt x="10695" y="27508"/>
                </a:cubicBezTo>
                <a:cubicBezTo>
                  <a:pt x="10736" y="27508"/>
                  <a:pt x="10778" y="27508"/>
                  <a:pt x="10823" y="27505"/>
                </a:cubicBezTo>
                <a:cubicBezTo>
                  <a:pt x="10849" y="27505"/>
                  <a:pt x="10877" y="27502"/>
                  <a:pt x="10903" y="27502"/>
                </a:cubicBezTo>
                <a:cubicBezTo>
                  <a:pt x="11069" y="27492"/>
                  <a:pt x="11233" y="27483"/>
                  <a:pt x="11396" y="27467"/>
                </a:cubicBezTo>
                <a:cubicBezTo>
                  <a:pt x="11415" y="27463"/>
                  <a:pt x="11434" y="27463"/>
                  <a:pt x="11457" y="27460"/>
                </a:cubicBezTo>
                <a:cubicBezTo>
                  <a:pt x="11502" y="27457"/>
                  <a:pt x="11547" y="27451"/>
                  <a:pt x="11595" y="27444"/>
                </a:cubicBezTo>
                <a:cubicBezTo>
                  <a:pt x="11620" y="27441"/>
                  <a:pt x="11646" y="27438"/>
                  <a:pt x="11671" y="27434"/>
                </a:cubicBezTo>
                <a:cubicBezTo>
                  <a:pt x="11716" y="27428"/>
                  <a:pt x="11761" y="27422"/>
                  <a:pt x="11806" y="27415"/>
                </a:cubicBezTo>
                <a:cubicBezTo>
                  <a:pt x="11831" y="27412"/>
                  <a:pt x="11860" y="27409"/>
                  <a:pt x="11886" y="27406"/>
                </a:cubicBezTo>
                <a:cubicBezTo>
                  <a:pt x="11931" y="27396"/>
                  <a:pt x="11976" y="27390"/>
                  <a:pt x="12020" y="27383"/>
                </a:cubicBezTo>
                <a:cubicBezTo>
                  <a:pt x="12046" y="27377"/>
                  <a:pt x="12075" y="27374"/>
                  <a:pt x="12100" y="27370"/>
                </a:cubicBezTo>
                <a:cubicBezTo>
                  <a:pt x="12145" y="27361"/>
                  <a:pt x="12190" y="27351"/>
                  <a:pt x="12235" y="27345"/>
                </a:cubicBezTo>
                <a:cubicBezTo>
                  <a:pt x="12261" y="27338"/>
                  <a:pt x="12286" y="27335"/>
                  <a:pt x="12309" y="27329"/>
                </a:cubicBezTo>
                <a:cubicBezTo>
                  <a:pt x="12357" y="27319"/>
                  <a:pt x="12405" y="27310"/>
                  <a:pt x="12449" y="27300"/>
                </a:cubicBezTo>
                <a:cubicBezTo>
                  <a:pt x="12469" y="27297"/>
                  <a:pt x="12491" y="27290"/>
                  <a:pt x="12510" y="27287"/>
                </a:cubicBezTo>
                <a:cubicBezTo>
                  <a:pt x="12693" y="27246"/>
                  <a:pt x="12872" y="27201"/>
                  <a:pt x="13051" y="27150"/>
                </a:cubicBezTo>
                <a:cubicBezTo>
                  <a:pt x="13055" y="27146"/>
                  <a:pt x="13058" y="27146"/>
                  <a:pt x="13061" y="27146"/>
                </a:cubicBezTo>
                <a:cubicBezTo>
                  <a:pt x="13112" y="27130"/>
                  <a:pt x="13163" y="27114"/>
                  <a:pt x="13215" y="27098"/>
                </a:cubicBezTo>
                <a:cubicBezTo>
                  <a:pt x="13234" y="27095"/>
                  <a:pt x="13253" y="27089"/>
                  <a:pt x="13272" y="27082"/>
                </a:cubicBezTo>
                <a:cubicBezTo>
                  <a:pt x="13320" y="27066"/>
                  <a:pt x="13368" y="27050"/>
                  <a:pt x="13413" y="27037"/>
                </a:cubicBezTo>
                <a:lnTo>
                  <a:pt x="13480" y="27015"/>
                </a:lnTo>
                <a:cubicBezTo>
                  <a:pt x="13525" y="26999"/>
                  <a:pt x="13573" y="26983"/>
                  <a:pt x="13618" y="26967"/>
                </a:cubicBezTo>
                <a:cubicBezTo>
                  <a:pt x="13641" y="26957"/>
                  <a:pt x="13663" y="26951"/>
                  <a:pt x="13685" y="26941"/>
                </a:cubicBezTo>
                <a:cubicBezTo>
                  <a:pt x="13730" y="26925"/>
                  <a:pt x="13778" y="26906"/>
                  <a:pt x="13823" y="26890"/>
                </a:cubicBezTo>
                <a:cubicBezTo>
                  <a:pt x="13845" y="26881"/>
                  <a:pt x="13865" y="26874"/>
                  <a:pt x="13884" y="26865"/>
                </a:cubicBezTo>
                <a:cubicBezTo>
                  <a:pt x="13932" y="26845"/>
                  <a:pt x="13980" y="26826"/>
                  <a:pt x="14028" y="26807"/>
                </a:cubicBezTo>
                <a:cubicBezTo>
                  <a:pt x="14044" y="26801"/>
                  <a:pt x="14060" y="26794"/>
                  <a:pt x="14076" y="26788"/>
                </a:cubicBezTo>
                <a:cubicBezTo>
                  <a:pt x="14310" y="26688"/>
                  <a:pt x="14540" y="26583"/>
                  <a:pt x="14764" y="26464"/>
                </a:cubicBezTo>
                <a:cubicBezTo>
                  <a:pt x="14780" y="26458"/>
                  <a:pt x="14793" y="26452"/>
                  <a:pt x="14806" y="26445"/>
                </a:cubicBezTo>
                <a:cubicBezTo>
                  <a:pt x="14854" y="26420"/>
                  <a:pt x="14902" y="26394"/>
                  <a:pt x="14947" y="26368"/>
                </a:cubicBezTo>
                <a:cubicBezTo>
                  <a:pt x="14966" y="26359"/>
                  <a:pt x="14985" y="26349"/>
                  <a:pt x="15001" y="26336"/>
                </a:cubicBezTo>
                <a:cubicBezTo>
                  <a:pt x="15049" y="26311"/>
                  <a:pt x="15094" y="26285"/>
                  <a:pt x="15139" y="26259"/>
                </a:cubicBezTo>
                <a:lnTo>
                  <a:pt x="15197" y="26227"/>
                </a:lnTo>
                <a:cubicBezTo>
                  <a:pt x="15241" y="26202"/>
                  <a:pt x="15286" y="26173"/>
                  <a:pt x="15328" y="26147"/>
                </a:cubicBezTo>
                <a:cubicBezTo>
                  <a:pt x="15347" y="26135"/>
                  <a:pt x="15366" y="26125"/>
                  <a:pt x="15386" y="26112"/>
                </a:cubicBezTo>
                <a:cubicBezTo>
                  <a:pt x="15430" y="26083"/>
                  <a:pt x="15475" y="26058"/>
                  <a:pt x="15520" y="26026"/>
                </a:cubicBezTo>
                <a:cubicBezTo>
                  <a:pt x="15536" y="26016"/>
                  <a:pt x="15549" y="26006"/>
                  <a:pt x="15565" y="25997"/>
                </a:cubicBezTo>
                <a:cubicBezTo>
                  <a:pt x="15613" y="25968"/>
                  <a:pt x="15661" y="25936"/>
                  <a:pt x="15709" y="25901"/>
                </a:cubicBezTo>
                <a:lnTo>
                  <a:pt x="15709" y="25901"/>
                </a:lnTo>
                <a:lnTo>
                  <a:pt x="12546" y="29909"/>
                </a:lnTo>
                <a:cubicBezTo>
                  <a:pt x="11627" y="31075"/>
                  <a:pt x="12456" y="32791"/>
                  <a:pt x="13945" y="32791"/>
                </a:cubicBezTo>
                <a:lnTo>
                  <a:pt x="20470" y="32791"/>
                </a:lnTo>
                <a:cubicBezTo>
                  <a:pt x="21956" y="32791"/>
                  <a:pt x="22788" y="31075"/>
                  <a:pt x="21866" y="29909"/>
                </a:cubicBezTo>
                <a:lnTo>
                  <a:pt x="18706" y="25901"/>
                </a:lnTo>
                <a:lnTo>
                  <a:pt x="18706" y="25901"/>
                </a:lnTo>
                <a:cubicBezTo>
                  <a:pt x="18751" y="25933"/>
                  <a:pt x="18799" y="25965"/>
                  <a:pt x="18847" y="25997"/>
                </a:cubicBezTo>
                <a:cubicBezTo>
                  <a:pt x="18863" y="26006"/>
                  <a:pt x="18879" y="26016"/>
                  <a:pt x="18895" y="26026"/>
                </a:cubicBezTo>
                <a:cubicBezTo>
                  <a:pt x="18940" y="26055"/>
                  <a:pt x="18984" y="26083"/>
                  <a:pt x="19026" y="26112"/>
                </a:cubicBezTo>
                <a:cubicBezTo>
                  <a:pt x="19045" y="26122"/>
                  <a:pt x="19064" y="26135"/>
                  <a:pt x="19084" y="26147"/>
                </a:cubicBezTo>
                <a:cubicBezTo>
                  <a:pt x="19128" y="26173"/>
                  <a:pt x="19173" y="26199"/>
                  <a:pt x="19215" y="26224"/>
                </a:cubicBezTo>
                <a:lnTo>
                  <a:pt x="19276" y="26259"/>
                </a:lnTo>
                <a:cubicBezTo>
                  <a:pt x="19321" y="26285"/>
                  <a:pt x="19365" y="26311"/>
                  <a:pt x="19410" y="26336"/>
                </a:cubicBezTo>
                <a:cubicBezTo>
                  <a:pt x="19429" y="26346"/>
                  <a:pt x="19449" y="26355"/>
                  <a:pt x="19468" y="26368"/>
                </a:cubicBezTo>
                <a:cubicBezTo>
                  <a:pt x="19513" y="26394"/>
                  <a:pt x="19561" y="26416"/>
                  <a:pt x="19606" y="26442"/>
                </a:cubicBezTo>
                <a:cubicBezTo>
                  <a:pt x="19622" y="26448"/>
                  <a:pt x="19638" y="26458"/>
                  <a:pt x="19650" y="26464"/>
                </a:cubicBezTo>
                <a:cubicBezTo>
                  <a:pt x="19874" y="26583"/>
                  <a:pt x="20105" y="26688"/>
                  <a:pt x="20336" y="26785"/>
                </a:cubicBezTo>
                <a:cubicBezTo>
                  <a:pt x="20352" y="26791"/>
                  <a:pt x="20368" y="26801"/>
                  <a:pt x="20387" y="26807"/>
                </a:cubicBezTo>
                <a:cubicBezTo>
                  <a:pt x="20432" y="26826"/>
                  <a:pt x="20480" y="26845"/>
                  <a:pt x="20528" y="26865"/>
                </a:cubicBezTo>
                <a:cubicBezTo>
                  <a:pt x="20547" y="26871"/>
                  <a:pt x="20569" y="26881"/>
                  <a:pt x="20592" y="26887"/>
                </a:cubicBezTo>
                <a:cubicBezTo>
                  <a:pt x="20637" y="26906"/>
                  <a:pt x="20681" y="26922"/>
                  <a:pt x="20729" y="26938"/>
                </a:cubicBezTo>
                <a:cubicBezTo>
                  <a:pt x="20752" y="26948"/>
                  <a:pt x="20774" y="26957"/>
                  <a:pt x="20797" y="26964"/>
                </a:cubicBezTo>
                <a:cubicBezTo>
                  <a:pt x="20841" y="26980"/>
                  <a:pt x="20886" y="26996"/>
                  <a:pt x="20934" y="27012"/>
                </a:cubicBezTo>
                <a:cubicBezTo>
                  <a:pt x="20957" y="27021"/>
                  <a:pt x="20979" y="27028"/>
                  <a:pt x="21002" y="27034"/>
                </a:cubicBezTo>
                <a:cubicBezTo>
                  <a:pt x="21050" y="27050"/>
                  <a:pt x="21094" y="27066"/>
                  <a:pt x="21142" y="27082"/>
                </a:cubicBezTo>
                <a:cubicBezTo>
                  <a:pt x="21162" y="27089"/>
                  <a:pt x="21181" y="27092"/>
                  <a:pt x="21200" y="27098"/>
                </a:cubicBezTo>
                <a:cubicBezTo>
                  <a:pt x="21251" y="27114"/>
                  <a:pt x="21302" y="27130"/>
                  <a:pt x="21351" y="27143"/>
                </a:cubicBezTo>
                <a:cubicBezTo>
                  <a:pt x="21357" y="27146"/>
                  <a:pt x="21360" y="27146"/>
                  <a:pt x="21367" y="27150"/>
                </a:cubicBezTo>
                <a:cubicBezTo>
                  <a:pt x="21543" y="27201"/>
                  <a:pt x="21722" y="27246"/>
                  <a:pt x="21901" y="27284"/>
                </a:cubicBezTo>
                <a:lnTo>
                  <a:pt x="21965" y="27300"/>
                </a:lnTo>
                <a:cubicBezTo>
                  <a:pt x="22010" y="27310"/>
                  <a:pt x="22055" y="27319"/>
                  <a:pt x="22103" y="27329"/>
                </a:cubicBezTo>
                <a:cubicBezTo>
                  <a:pt x="22129" y="27332"/>
                  <a:pt x="22154" y="27338"/>
                  <a:pt x="22180" y="27345"/>
                </a:cubicBezTo>
                <a:cubicBezTo>
                  <a:pt x="22225" y="27351"/>
                  <a:pt x="22266" y="27361"/>
                  <a:pt x="22311" y="27367"/>
                </a:cubicBezTo>
                <a:cubicBezTo>
                  <a:pt x="22340" y="27374"/>
                  <a:pt x="22365" y="27377"/>
                  <a:pt x="22394" y="27383"/>
                </a:cubicBezTo>
                <a:cubicBezTo>
                  <a:pt x="22439" y="27390"/>
                  <a:pt x="22481" y="27396"/>
                  <a:pt x="22526" y="27402"/>
                </a:cubicBezTo>
                <a:cubicBezTo>
                  <a:pt x="22554" y="27409"/>
                  <a:pt x="22580" y="27412"/>
                  <a:pt x="22609" y="27415"/>
                </a:cubicBezTo>
                <a:cubicBezTo>
                  <a:pt x="22654" y="27422"/>
                  <a:pt x="22695" y="27428"/>
                  <a:pt x="22740" y="27434"/>
                </a:cubicBezTo>
                <a:cubicBezTo>
                  <a:pt x="22769" y="27438"/>
                  <a:pt x="22795" y="27441"/>
                  <a:pt x="22823" y="27444"/>
                </a:cubicBezTo>
                <a:cubicBezTo>
                  <a:pt x="22868" y="27451"/>
                  <a:pt x="22913" y="27454"/>
                  <a:pt x="22958" y="27460"/>
                </a:cubicBezTo>
                <a:cubicBezTo>
                  <a:pt x="22980" y="27463"/>
                  <a:pt x="23003" y="27463"/>
                  <a:pt x="23025" y="27467"/>
                </a:cubicBezTo>
                <a:cubicBezTo>
                  <a:pt x="23134" y="27476"/>
                  <a:pt x="23243" y="27486"/>
                  <a:pt x="23352" y="27492"/>
                </a:cubicBezTo>
                <a:lnTo>
                  <a:pt x="23374" y="27492"/>
                </a:lnTo>
                <a:cubicBezTo>
                  <a:pt x="23416" y="27495"/>
                  <a:pt x="23461" y="27499"/>
                  <a:pt x="23505" y="27499"/>
                </a:cubicBezTo>
                <a:cubicBezTo>
                  <a:pt x="23534" y="27502"/>
                  <a:pt x="23563" y="27502"/>
                  <a:pt x="23592" y="27505"/>
                </a:cubicBezTo>
                <a:cubicBezTo>
                  <a:pt x="23633" y="27505"/>
                  <a:pt x="23675" y="27505"/>
                  <a:pt x="23717" y="27508"/>
                </a:cubicBezTo>
                <a:lnTo>
                  <a:pt x="23810" y="27508"/>
                </a:lnTo>
                <a:cubicBezTo>
                  <a:pt x="23851" y="27511"/>
                  <a:pt x="23893" y="27511"/>
                  <a:pt x="23931" y="27511"/>
                </a:cubicBezTo>
                <a:cubicBezTo>
                  <a:pt x="23963" y="27511"/>
                  <a:pt x="23998" y="27511"/>
                  <a:pt x="24030" y="27508"/>
                </a:cubicBezTo>
                <a:lnTo>
                  <a:pt x="24149" y="27508"/>
                </a:lnTo>
                <a:cubicBezTo>
                  <a:pt x="24184" y="27508"/>
                  <a:pt x="24216" y="27505"/>
                  <a:pt x="24248" y="27505"/>
                </a:cubicBezTo>
                <a:cubicBezTo>
                  <a:pt x="24290" y="27505"/>
                  <a:pt x="24328" y="27502"/>
                  <a:pt x="24367" y="27502"/>
                </a:cubicBezTo>
                <a:cubicBezTo>
                  <a:pt x="24402" y="27499"/>
                  <a:pt x="24437" y="27495"/>
                  <a:pt x="24469" y="27495"/>
                </a:cubicBezTo>
                <a:cubicBezTo>
                  <a:pt x="24508" y="27492"/>
                  <a:pt x="24546" y="27489"/>
                  <a:pt x="24584" y="27489"/>
                </a:cubicBezTo>
                <a:cubicBezTo>
                  <a:pt x="24620" y="27486"/>
                  <a:pt x="24658" y="27483"/>
                  <a:pt x="24693" y="27479"/>
                </a:cubicBezTo>
                <a:cubicBezTo>
                  <a:pt x="24732" y="27476"/>
                  <a:pt x="24770" y="27473"/>
                  <a:pt x="24808" y="27470"/>
                </a:cubicBezTo>
                <a:cubicBezTo>
                  <a:pt x="24876" y="27463"/>
                  <a:pt x="24943" y="27457"/>
                  <a:pt x="25010" y="27447"/>
                </a:cubicBezTo>
                <a:cubicBezTo>
                  <a:pt x="25042" y="27444"/>
                  <a:pt x="25077" y="27441"/>
                  <a:pt x="25113" y="27434"/>
                </a:cubicBezTo>
                <a:cubicBezTo>
                  <a:pt x="25151" y="27431"/>
                  <a:pt x="25190" y="27425"/>
                  <a:pt x="25228" y="27422"/>
                </a:cubicBezTo>
                <a:cubicBezTo>
                  <a:pt x="25263" y="27415"/>
                  <a:pt x="25298" y="27409"/>
                  <a:pt x="25334" y="27406"/>
                </a:cubicBezTo>
                <a:cubicBezTo>
                  <a:pt x="25369" y="27399"/>
                  <a:pt x="25407" y="27393"/>
                  <a:pt x="25446" y="27386"/>
                </a:cubicBezTo>
                <a:cubicBezTo>
                  <a:pt x="25481" y="27380"/>
                  <a:pt x="25516" y="27374"/>
                  <a:pt x="25551" y="27370"/>
                </a:cubicBezTo>
                <a:cubicBezTo>
                  <a:pt x="25590" y="27361"/>
                  <a:pt x="25625" y="27354"/>
                  <a:pt x="25663" y="27348"/>
                </a:cubicBezTo>
                <a:cubicBezTo>
                  <a:pt x="25699" y="27342"/>
                  <a:pt x="25734" y="27335"/>
                  <a:pt x="25766" y="27329"/>
                </a:cubicBezTo>
                <a:cubicBezTo>
                  <a:pt x="25804" y="27319"/>
                  <a:pt x="25843" y="27313"/>
                  <a:pt x="25881" y="27303"/>
                </a:cubicBezTo>
                <a:cubicBezTo>
                  <a:pt x="25916" y="27297"/>
                  <a:pt x="25948" y="27290"/>
                  <a:pt x="25984" y="27281"/>
                </a:cubicBezTo>
                <a:cubicBezTo>
                  <a:pt x="26022" y="27271"/>
                  <a:pt x="26064" y="27265"/>
                  <a:pt x="26102" y="27255"/>
                </a:cubicBezTo>
                <a:cubicBezTo>
                  <a:pt x="26134" y="27246"/>
                  <a:pt x="26166" y="27239"/>
                  <a:pt x="26198" y="27230"/>
                </a:cubicBezTo>
                <a:cubicBezTo>
                  <a:pt x="26243" y="27220"/>
                  <a:pt x="26288" y="27207"/>
                  <a:pt x="26333" y="27194"/>
                </a:cubicBezTo>
                <a:cubicBezTo>
                  <a:pt x="26358" y="27188"/>
                  <a:pt x="26384" y="27182"/>
                  <a:pt x="26413" y="27175"/>
                </a:cubicBezTo>
                <a:cubicBezTo>
                  <a:pt x="26480" y="27156"/>
                  <a:pt x="26550" y="27137"/>
                  <a:pt x="26621" y="27114"/>
                </a:cubicBezTo>
                <a:cubicBezTo>
                  <a:pt x="26643" y="27108"/>
                  <a:pt x="26666" y="27102"/>
                  <a:pt x="26688" y="27092"/>
                </a:cubicBezTo>
                <a:cubicBezTo>
                  <a:pt x="26736" y="27079"/>
                  <a:pt x="26784" y="27063"/>
                  <a:pt x="26832" y="27047"/>
                </a:cubicBezTo>
                <a:cubicBezTo>
                  <a:pt x="26861" y="27037"/>
                  <a:pt x="26890" y="27028"/>
                  <a:pt x="26918" y="27018"/>
                </a:cubicBezTo>
                <a:cubicBezTo>
                  <a:pt x="26960" y="27005"/>
                  <a:pt x="27002" y="26989"/>
                  <a:pt x="27043" y="26977"/>
                </a:cubicBezTo>
                <a:cubicBezTo>
                  <a:pt x="27072" y="26964"/>
                  <a:pt x="27104" y="26954"/>
                  <a:pt x="27133" y="26941"/>
                </a:cubicBezTo>
                <a:cubicBezTo>
                  <a:pt x="27175" y="26929"/>
                  <a:pt x="27213" y="26913"/>
                  <a:pt x="27255" y="26897"/>
                </a:cubicBezTo>
                <a:cubicBezTo>
                  <a:pt x="27284" y="26887"/>
                  <a:pt x="27312" y="26874"/>
                  <a:pt x="27344" y="26861"/>
                </a:cubicBezTo>
                <a:cubicBezTo>
                  <a:pt x="27383" y="26845"/>
                  <a:pt x="27424" y="26829"/>
                  <a:pt x="27466" y="26813"/>
                </a:cubicBezTo>
                <a:cubicBezTo>
                  <a:pt x="27495" y="26801"/>
                  <a:pt x="27524" y="26791"/>
                  <a:pt x="27552" y="26778"/>
                </a:cubicBezTo>
                <a:cubicBezTo>
                  <a:pt x="27594" y="26759"/>
                  <a:pt x="27636" y="26743"/>
                  <a:pt x="27677" y="26724"/>
                </a:cubicBezTo>
                <a:cubicBezTo>
                  <a:pt x="27703" y="26711"/>
                  <a:pt x="27732" y="26701"/>
                  <a:pt x="27757" y="26688"/>
                </a:cubicBezTo>
                <a:cubicBezTo>
                  <a:pt x="27805" y="26666"/>
                  <a:pt x="27853" y="26644"/>
                  <a:pt x="27898" y="26621"/>
                </a:cubicBezTo>
                <a:cubicBezTo>
                  <a:pt x="27921" y="26612"/>
                  <a:pt x="27943" y="26602"/>
                  <a:pt x="27962" y="26592"/>
                </a:cubicBezTo>
                <a:cubicBezTo>
                  <a:pt x="28030" y="26560"/>
                  <a:pt x="28097" y="26528"/>
                  <a:pt x="28164" y="26493"/>
                </a:cubicBezTo>
                <a:cubicBezTo>
                  <a:pt x="28177" y="26487"/>
                  <a:pt x="28190" y="26480"/>
                  <a:pt x="28202" y="26474"/>
                </a:cubicBezTo>
                <a:cubicBezTo>
                  <a:pt x="28257" y="26445"/>
                  <a:pt x="28311" y="26416"/>
                  <a:pt x="28366" y="26388"/>
                </a:cubicBezTo>
                <a:cubicBezTo>
                  <a:pt x="28388" y="26375"/>
                  <a:pt x="28411" y="26362"/>
                  <a:pt x="28436" y="26349"/>
                </a:cubicBezTo>
                <a:cubicBezTo>
                  <a:pt x="28478" y="26323"/>
                  <a:pt x="28523" y="26301"/>
                  <a:pt x="28564" y="26275"/>
                </a:cubicBezTo>
                <a:cubicBezTo>
                  <a:pt x="28590" y="26263"/>
                  <a:pt x="28615" y="26247"/>
                  <a:pt x="28641" y="26231"/>
                </a:cubicBezTo>
                <a:cubicBezTo>
                  <a:pt x="28683" y="26208"/>
                  <a:pt x="28721" y="26183"/>
                  <a:pt x="28763" y="26160"/>
                </a:cubicBezTo>
                <a:cubicBezTo>
                  <a:pt x="28788" y="26144"/>
                  <a:pt x="28814" y="26128"/>
                  <a:pt x="28840" y="26112"/>
                </a:cubicBezTo>
                <a:cubicBezTo>
                  <a:pt x="28881" y="26087"/>
                  <a:pt x="28920" y="26061"/>
                  <a:pt x="28958" y="26035"/>
                </a:cubicBezTo>
                <a:cubicBezTo>
                  <a:pt x="28984" y="26019"/>
                  <a:pt x="29009" y="26003"/>
                  <a:pt x="29035" y="25987"/>
                </a:cubicBezTo>
                <a:cubicBezTo>
                  <a:pt x="29077" y="25962"/>
                  <a:pt x="29115" y="25933"/>
                  <a:pt x="29157" y="25907"/>
                </a:cubicBezTo>
                <a:cubicBezTo>
                  <a:pt x="29179" y="25891"/>
                  <a:pt x="29205" y="25875"/>
                  <a:pt x="29227" y="25859"/>
                </a:cubicBezTo>
                <a:cubicBezTo>
                  <a:pt x="29272" y="25827"/>
                  <a:pt x="29317" y="25795"/>
                  <a:pt x="29361" y="25763"/>
                </a:cubicBezTo>
                <a:cubicBezTo>
                  <a:pt x="29381" y="25750"/>
                  <a:pt x="29397" y="25738"/>
                  <a:pt x="29416" y="25725"/>
                </a:cubicBezTo>
                <a:cubicBezTo>
                  <a:pt x="29480" y="25680"/>
                  <a:pt x="29541" y="25632"/>
                  <a:pt x="29605" y="25584"/>
                </a:cubicBezTo>
                <a:cubicBezTo>
                  <a:pt x="29608" y="25581"/>
                  <a:pt x="29614" y="25577"/>
                  <a:pt x="29618" y="25571"/>
                </a:cubicBezTo>
                <a:cubicBezTo>
                  <a:pt x="29675" y="25529"/>
                  <a:pt x="29730" y="25485"/>
                  <a:pt x="29787" y="25440"/>
                </a:cubicBezTo>
                <a:cubicBezTo>
                  <a:pt x="29807" y="25424"/>
                  <a:pt x="29826" y="25408"/>
                  <a:pt x="29848" y="25392"/>
                </a:cubicBezTo>
                <a:cubicBezTo>
                  <a:pt x="29887" y="25357"/>
                  <a:pt x="29928" y="25324"/>
                  <a:pt x="29970" y="25289"/>
                </a:cubicBezTo>
                <a:cubicBezTo>
                  <a:pt x="29992" y="25270"/>
                  <a:pt x="30015" y="25251"/>
                  <a:pt x="30037" y="25232"/>
                </a:cubicBezTo>
                <a:cubicBezTo>
                  <a:pt x="30072" y="25200"/>
                  <a:pt x="30111" y="25168"/>
                  <a:pt x="30149" y="25136"/>
                </a:cubicBezTo>
                <a:cubicBezTo>
                  <a:pt x="30172" y="25113"/>
                  <a:pt x="30194" y="25091"/>
                  <a:pt x="30216" y="25072"/>
                </a:cubicBezTo>
                <a:cubicBezTo>
                  <a:pt x="30255" y="25040"/>
                  <a:pt x="30290" y="25004"/>
                  <a:pt x="30325" y="24972"/>
                </a:cubicBezTo>
                <a:cubicBezTo>
                  <a:pt x="30348" y="24950"/>
                  <a:pt x="30370" y="24931"/>
                  <a:pt x="30392" y="24908"/>
                </a:cubicBezTo>
                <a:cubicBezTo>
                  <a:pt x="30431" y="24873"/>
                  <a:pt x="30466" y="24838"/>
                  <a:pt x="30501" y="24803"/>
                </a:cubicBezTo>
                <a:cubicBezTo>
                  <a:pt x="30524" y="24783"/>
                  <a:pt x="30543" y="24761"/>
                  <a:pt x="30565" y="24739"/>
                </a:cubicBezTo>
                <a:cubicBezTo>
                  <a:pt x="30604" y="24700"/>
                  <a:pt x="30642" y="24662"/>
                  <a:pt x="30681" y="24623"/>
                </a:cubicBezTo>
                <a:cubicBezTo>
                  <a:pt x="30700" y="24604"/>
                  <a:pt x="30716" y="24585"/>
                  <a:pt x="30735" y="24566"/>
                </a:cubicBezTo>
                <a:cubicBezTo>
                  <a:pt x="30790" y="24508"/>
                  <a:pt x="30847" y="24450"/>
                  <a:pt x="30902" y="24390"/>
                </a:cubicBezTo>
                <a:cubicBezTo>
                  <a:pt x="31017" y="24258"/>
                  <a:pt x="31129" y="24127"/>
                  <a:pt x="31238" y="23993"/>
                </a:cubicBezTo>
                <a:cubicBezTo>
                  <a:pt x="33271" y="21486"/>
                  <a:pt x="33841" y="18168"/>
                  <a:pt x="33047" y="15159"/>
                </a:cubicBezTo>
                <a:cubicBezTo>
                  <a:pt x="32608" y="13497"/>
                  <a:pt x="31753" y="11928"/>
                  <a:pt x="30498" y="10638"/>
                </a:cubicBezTo>
                <a:cubicBezTo>
                  <a:pt x="25945" y="5950"/>
                  <a:pt x="23787" y="3696"/>
                  <a:pt x="22612" y="2521"/>
                </a:cubicBezTo>
                <a:lnTo>
                  <a:pt x="22253" y="2150"/>
                </a:lnTo>
                <a:cubicBezTo>
                  <a:pt x="22033" y="1926"/>
                  <a:pt x="21802" y="1718"/>
                  <a:pt x="21562" y="1525"/>
                </a:cubicBezTo>
                <a:cubicBezTo>
                  <a:pt x="21226" y="1244"/>
                  <a:pt x="21018" y="1122"/>
                  <a:pt x="20691" y="933"/>
                </a:cubicBezTo>
                <a:cubicBezTo>
                  <a:pt x="19613" y="311"/>
                  <a:pt x="18411" y="1"/>
                  <a:pt x="17208"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29" name="Google Shape;2729;p76"/>
          <p:cNvGrpSpPr/>
          <p:nvPr/>
        </p:nvGrpSpPr>
        <p:grpSpPr>
          <a:xfrm>
            <a:off x="2156624" y="3635118"/>
            <a:ext cx="535479" cy="840321"/>
            <a:chOff x="2408012" y="2108989"/>
            <a:chExt cx="240287" cy="377079"/>
          </a:xfrm>
        </p:grpSpPr>
        <p:sp>
          <p:nvSpPr>
            <p:cNvPr id="2730" name="Google Shape;2730;p76"/>
            <p:cNvSpPr/>
            <p:nvPr/>
          </p:nvSpPr>
          <p:spPr>
            <a:xfrm>
              <a:off x="2510642" y="2304567"/>
              <a:ext cx="35054" cy="87541"/>
            </a:xfrm>
            <a:custGeom>
              <a:rect b="b" l="l" r="r" t="t"/>
              <a:pathLst>
                <a:path extrusionOk="0" h="2767" w="1108">
                  <a:moveTo>
                    <a:pt x="0" y="0"/>
                  </a:moveTo>
                  <a:lnTo>
                    <a:pt x="0" y="2767"/>
                  </a:lnTo>
                  <a:lnTo>
                    <a:pt x="1107" y="2767"/>
                  </a:lnTo>
                  <a:lnTo>
                    <a:pt x="1107" y="0"/>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1" name="Google Shape;2731;p76"/>
            <p:cNvSpPr/>
            <p:nvPr/>
          </p:nvSpPr>
          <p:spPr>
            <a:xfrm>
              <a:off x="2497544" y="2108989"/>
              <a:ext cx="98045" cy="33441"/>
            </a:xfrm>
            <a:custGeom>
              <a:rect b="b" l="l" r="r" t="t"/>
              <a:pathLst>
                <a:path extrusionOk="0" h="1057" w="3099">
                  <a:moveTo>
                    <a:pt x="535" y="0"/>
                  </a:moveTo>
                  <a:cubicBezTo>
                    <a:pt x="236" y="0"/>
                    <a:pt x="1" y="242"/>
                    <a:pt x="1" y="535"/>
                  </a:cubicBezTo>
                  <a:lnTo>
                    <a:pt x="1" y="1056"/>
                  </a:lnTo>
                  <a:lnTo>
                    <a:pt x="3098" y="1056"/>
                  </a:lnTo>
                  <a:lnTo>
                    <a:pt x="3098" y="535"/>
                  </a:lnTo>
                  <a:cubicBezTo>
                    <a:pt x="3098" y="242"/>
                    <a:pt x="2863" y="0"/>
                    <a:pt x="2564"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2" name="Google Shape;2732;p76"/>
            <p:cNvSpPr/>
            <p:nvPr/>
          </p:nvSpPr>
          <p:spPr>
            <a:xfrm>
              <a:off x="2455499" y="2131704"/>
              <a:ext cx="182960" cy="189382"/>
            </a:xfrm>
            <a:custGeom>
              <a:rect b="b" l="l" r="r" t="t"/>
              <a:pathLst>
                <a:path extrusionOk="0" h="5986" w="5783">
                  <a:moveTo>
                    <a:pt x="1355" y="1"/>
                  </a:moveTo>
                  <a:cubicBezTo>
                    <a:pt x="611" y="1"/>
                    <a:pt x="1" y="605"/>
                    <a:pt x="1" y="1356"/>
                  </a:cubicBezTo>
                  <a:lnTo>
                    <a:pt x="1" y="4924"/>
                  </a:lnTo>
                  <a:cubicBezTo>
                    <a:pt x="1" y="5509"/>
                    <a:pt x="478" y="5986"/>
                    <a:pt x="1063" y="5986"/>
                  </a:cubicBezTo>
                  <a:lnTo>
                    <a:pt x="3906" y="5986"/>
                  </a:lnTo>
                  <a:cubicBezTo>
                    <a:pt x="4300" y="5986"/>
                    <a:pt x="4631" y="5674"/>
                    <a:pt x="4644" y="5280"/>
                  </a:cubicBezTo>
                  <a:cubicBezTo>
                    <a:pt x="4650" y="4873"/>
                    <a:pt x="4326" y="4542"/>
                    <a:pt x="3919" y="4542"/>
                  </a:cubicBezTo>
                  <a:cubicBezTo>
                    <a:pt x="4319" y="4542"/>
                    <a:pt x="4644" y="4218"/>
                    <a:pt x="4644" y="3817"/>
                  </a:cubicBezTo>
                  <a:cubicBezTo>
                    <a:pt x="4644" y="3416"/>
                    <a:pt x="4319" y="3092"/>
                    <a:pt x="3919" y="3092"/>
                  </a:cubicBezTo>
                  <a:cubicBezTo>
                    <a:pt x="4319" y="3092"/>
                    <a:pt x="4644" y="2774"/>
                    <a:pt x="4644" y="2373"/>
                  </a:cubicBezTo>
                  <a:cubicBezTo>
                    <a:pt x="4644" y="1973"/>
                    <a:pt x="4319" y="1648"/>
                    <a:pt x="3919" y="1648"/>
                  </a:cubicBezTo>
                  <a:lnTo>
                    <a:pt x="4955" y="1648"/>
                  </a:lnTo>
                  <a:cubicBezTo>
                    <a:pt x="5407" y="1648"/>
                    <a:pt x="5782" y="1279"/>
                    <a:pt x="5782" y="821"/>
                  </a:cubicBezTo>
                  <a:cubicBezTo>
                    <a:pt x="5782" y="370"/>
                    <a:pt x="5407" y="1"/>
                    <a:pt x="4955"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76"/>
            <p:cNvSpPr/>
            <p:nvPr/>
          </p:nvSpPr>
          <p:spPr>
            <a:xfrm>
              <a:off x="2480650" y="2378185"/>
              <a:ext cx="95229" cy="70868"/>
            </a:xfrm>
            <a:custGeom>
              <a:rect b="b" l="l" r="r" t="t"/>
              <a:pathLst>
                <a:path extrusionOk="0" h="2240" w="3010">
                  <a:moveTo>
                    <a:pt x="535" y="1"/>
                  </a:moveTo>
                  <a:cubicBezTo>
                    <a:pt x="236" y="1"/>
                    <a:pt x="1" y="236"/>
                    <a:pt x="1" y="535"/>
                  </a:cubicBezTo>
                  <a:cubicBezTo>
                    <a:pt x="1" y="828"/>
                    <a:pt x="236" y="1069"/>
                    <a:pt x="535" y="1069"/>
                  </a:cubicBezTo>
                  <a:lnTo>
                    <a:pt x="1502" y="2240"/>
                  </a:lnTo>
                  <a:lnTo>
                    <a:pt x="2468" y="1069"/>
                  </a:lnTo>
                  <a:cubicBezTo>
                    <a:pt x="2767" y="1069"/>
                    <a:pt x="3009" y="828"/>
                    <a:pt x="3003" y="535"/>
                  </a:cubicBezTo>
                  <a:cubicBezTo>
                    <a:pt x="3003" y="236"/>
                    <a:pt x="2767" y="1"/>
                    <a:pt x="2468" y="1"/>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4" name="Google Shape;2734;p76"/>
            <p:cNvSpPr/>
            <p:nvPr/>
          </p:nvSpPr>
          <p:spPr>
            <a:xfrm>
              <a:off x="2408012" y="2412005"/>
              <a:ext cx="240287" cy="74063"/>
            </a:xfrm>
            <a:custGeom>
              <a:rect b="b" l="l" r="r" t="t"/>
              <a:pathLst>
                <a:path extrusionOk="0" h="2341" w="7595">
                  <a:moveTo>
                    <a:pt x="1196" y="0"/>
                  </a:moveTo>
                  <a:cubicBezTo>
                    <a:pt x="535" y="0"/>
                    <a:pt x="1" y="535"/>
                    <a:pt x="1" y="1196"/>
                  </a:cubicBezTo>
                  <a:lnTo>
                    <a:pt x="1" y="2341"/>
                  </a:lnTo>
                  <a:lnTo>
                    <a:pt x="7595" y="2341"/>
                  </a:lnTo>
                  <a:lnTo>
                    <a:pt x="7595" y="1196"/>
                  </a:lnTo>
                  <a:cubicBezTo>
                    <a:pt x="7595" y="535"/>
                    <a:pt x="7060" y="0"/>
                    <a:pt x="6399"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35" name="Google Shape;2735;p76"/>
          <p:cNvGrpSpPr/>
          <p:nvPr/>
        </p:nvGrpSpPr>
        <p:grpSpPr>
          <a:xfrm rot="-2155399">
            <a:off x="8234158" y="1068624"/>
            <a:ext cx="637427" cy="382360"/>
            <a:chOff x="4215542" y="4377214"/>
            <a:chExt cx="637429" cy="382361"/>
          </a:xfrm>
        </p:grpSpPr>
        <p:sp>
          <p:nvSpPr>
            <p:cNvPr id="2736" name="Google Shape;2736;p76"/>
            <p:cNvSpPr/>
            <p:nvPr/>
          </p:nvSpPr>
          <p:spPr>
            <a:xfrm>
              <a:off x="4215542" y="4377214"/>
              <a:ext cx="637429" cy="382361"/>
            </a:xfrm>
            <a:custGeom>
              <a:rect b="b" l="l" r="r" t="t"/>
              <a:pathLst>
                <a:path extrusionOk="0" h="6356" w="10596">
                  <a:moveTo>
                    <a:pt x="455" y="0"/>
                  </a:moveTo>
                  <a:cubicBezTo>
                    <a:pt x="202" y="0"/>
                    <a:pt x="1" y="202"/>
                    <a:pt x="1" y="455"/>
                  </a:cubicBezTo>
                  <a:lnTo>
                    <a:pt x="1" y="5901"/>
                  </a:lnTo>
                  <a:cubicBezTo>
                    <a:pt x="1" y="6151"/>
                    <a:pt x="202" y="6356"/>
                    <a:pt x="455" y="6356"/>
                  </a:cubicBezTo>
                  <a:lnTo>
                    <a:pt x="10141" y="6356"/>
                  </a:lnTo>
                  <a:cubicBezTo>
                    <a:pt x="10390" y="6356"/>
                    <a:pt x="10595" y="6151"/>
                    <a:pt x="10595" y="5901"/>
                  </a:cubicBezTo>
                  <a:lnTo>
                    <a:pt x="10595" y="455"/>
                  </a:lnTo>
                  <a:cubicBezTo>
                    <a:pt x="10595" y="202"/>
                    <a:pt x="10390" y="0"/>
                    <a:pt x="10141"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7" name="Google Shape;2737;p76"/>
            <p:cNvSpPr/>
            <p:nvPr/>
          </p:nvSpPr>
          <p:spPr>
            <a:xfrm>
              <a:off x="4528181" y="4415714"/>
              <a:ext cx="12152" cy="305179"/>
            </a:xfrm>
            <a:custGeom>
              <a:rect b="b" l="l" r="r" t="t"/>
              <a:pathLst>
                <a:path extrusionOk="0" h="5073" w="202">
                  <a:moveTo>
                    <a:pt x="99" y="1"/>
                  </a:moveTo>
                  <a:cubicBezTo>
                    <a:pt x="45" y="1"/>
                    <a:pt x="0" y="45"/>
                    <a:pt x="0" y="103"/>
                  </a:cubicBezTo>
                  <a:lnTo>
                    <a:pt x="0" y="4973"/>
                  </a:lnTo>
                  <a:cubicBezTo>
                    <a:pt x="0" y="5027"/>
                    <a:pt x="45" y="5072"/>
                    <a:pt x="99" y="5072"/>
                  </a:cubicBezTo>
                  <a:cubicBezTo>
                    <a:pt x="157" y="5072"/>
                    <a:pt x="202" y="5027"/>
                    <a:pt x="202" y="4973"/>
                  </a:cubicBezTo>
                  <a:lnTo>
                    <a:pt x="202" y="103"/>
                  </a:lnTo>
                  <a:cubicBezTo>
                    <a:pt x="202" y="49"/>
                    <a:pt x="157" y="1"/>
                    <a:pt x="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8" name="Google Shape;2738;p76"/>
            <p:cNvSpPr/>
            <p:nvPr/>
          </p:nvSpPr>
          <p:spPr>
            <a:xfrm>
              <a:off x="4737529" y="4435386"/>
              <a:ext cx="56488" cy="56488"/>
            </a:xfrm>
            <a:custGeom>
              <a:rect b="b" l="l" r="r" t="t"/>
              <a:pathLst>
                <a:path extrusionOk="0" h="939" w="939">
                  <a:moveTo>
                    <a:pt x="471" y="0"/>
                  </a:moveTo>
                  <a:cubicBezTo>
                    <a:pt x="212" y="0"/>
                    <a:pt x="0" y="211"/>
                    <a:pt x="0" y="471"/>
                  </a:cubicBezTo>
                  <a:cubicBezTo>
                    <a:pt x="0" y="730"/>
                    <a:pt x="212" y="938"/>
                    <a:pt x="471" y="938"/>
                  </a:cubicBezTo>
                  <a:cubicBezTo>
                    <a:pt x="727" y="938"/>
                    <a:pt x="939" y="730"/>
                    <a:pt x="939" y="471"/>
                  </a:cubicBezTo>
                  <a:cubicBezTo>
                    <a:pt x="939" y="211"/>
                    <a:pt x="727"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9" name="Google Shape;2739;p76"/>
            <p:cNvSpPr/>
            <p:nvPr/>
          </p:nvSpPr>
          <p:spPr>
            <a:xfrm>
              <a:off x="4737529" y="4644734"/>
              <a:ext cx="56488" cy="56488"/>
            </a:xfrm>
            <a:custGeom>
              <a:rect b="b" l="l" r="r" t="t"/>
              <a:pathLst>
                <a:path extrusionOk="0" h="939" w="939">
                  <a:moveTo>
                    <a:pt x="471" y="1"/>
                  </a:moveTo>
                  <a:cubicBezTo>
                    <a:pt x="212" y="1"/>
                    <a:pt x="0" y="212"/>
                    <a:pt x="0" y="471"/>
                  </a:cubicBezTo>
                  <a:cubicBezTo>
                    <a:pt x="0" y="731"/>
                    <a:pt x="212" y="939"/>
                    <a:pt x="471" y="939"/>
                  </a:cubicBezTo>
                  <a:cubicBezTo>
                    <a:pt x="727" y="939"/>
                    <a:pt x="939" y="731"/>
                    <a:pt x="939" y="471"/>
                  </a:cubicBezTo>
                  <a:cubicBezTo>
                    <a:pt x="939" y="212"/>
                    <a:pt x="727"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76"/>
            <p:cNvSpPr/>
            <p:nvPr/>
          </p:nvSpPr>
          <p:spPr>
            <a:xfrm>
              <a:off x="4600791" y="4435386"/>
              <a:ext cx="56488" cy="56488"/>
            </a:xfrm>
            <a:custGeom>
              <a:rect b="b" l="l" r="r" t="t"/>
              <a:pathLst>
                <a:path extrusionOk="0" h="939" w="939">
                  <a:moveTo>
                    <a:pt x="471" y="0"/>
                  </a:moveTo>
                  <a:cubicBezTo>
                    <a:pt x="211" y="0"/>
                    <a:pt x="0" y="211"/>
                    <a:pt x="0" y="471"/>
                  </a:cubicBezTo>
                  <a:cubicBezTo>
                    <a:pt x="0" y="730"/>
                    <a:pt x="211" y="938"/>
                    <a:pt x="471" y="938"/>
                  </a:cubicBezTo>
                  <a:cubicBezTo>
                    <a:pt x="730" y="938"/>
                    <a:pt x="938" y="730"/>
                    <a:pt x="938" y="471"/>
                  </a:cubicBezTo>
                  <a:cubicBezTo>
                    <a:pt x="938" y="211"/>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76"/>
            <p:cNvSpPr/>
            <p:nvPr/>
          </p:nvSpPr>
          <p:spPr>
            <a:xfrm>
              <a:off x="4600791" y="4644734"/>
              <a:ext cx="56488" cy="56488"/>
            </a:xfrm>
            <a:custGeom>
              <a:rect b="b" l="l" r="r" t="t"/>
              <a:pathLst>
                <a:path extrusionOk="0" h="939" w="939">
                  <a:moveTo>
                    <a:pt x="471" y="1"/>
                  </a:moveTo>
                  <a:cubicBezTo>
                    <a:pt x="211" y="1"/>
                    <a:pt x="0" y="212"/>
                    <a:pt x="0" y="471"/>
                  </a:cubicBezTo>
                  <a:cubicBezTo>
                    <a:pt x="0" y="731"/>
                    <a:pt x="211" y="939"/>
                    <a:pt x="471" y="939"/>
                  </a:cubicBezTo>
                  <a:cubicBezTo>
                    <a:pt x="730" y="939"/>
                    <a:pt x="938" y="731"/>
                    <a:pt x="938" y="471"/>
                  </a:cubicBezTo>
                  <a:cubicBezTo>
                    <a:pt x="938" y="212"/>
                    <a:pt x="730"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2" name="Google Shape;2742;p76"/>
            <p:cNvSpPr/>
            <p:nvPr/>
          </p:nvSpPr>
          <p:spPr>
            <a:xfrm>
              <a:off x="4347889" y="4551430"/>
              <a:ext cx="64549" cy="56428"/>
            </a:xfrm>
            <a:custGeom>
              <a:rect b="b" l="l" r="r" t="t"/>
              <a:pathLst>
                <a:path extrusionOk="0" h="938" w="1073">
                  <a:moveTo>
                    <a:pt x="534" y="0"/>
                  </a:moveTo>
                  <a:cubicBezTo>
                    <a:pt x="452" y="0"/>
                    <a:pt x="370" y="21"/>
                    <a:pt x="295" y="66"/>
                  </a:cubicBezTo>
                  <a:cubicBezTo>
                    <a:pt x="74" y="200"/>
                    <a:pt x="0" y="489"/>
                    <a:pt x="135" y="709"/>
                  </a:cubicBezTo>
                  <a:cubicBezTo>
                    <a:pt x="223" y="857"/>
                    <a:pt x="378" y="938"/>
                    <a:pt x="536" y="938"/>
                  </a:cubicBezTo>
                  <a:cubicBezTo>
                    <a:pt x="619" y="938"/>
                    <a:pt x="702" y="916"/>
                    <a:pt x="778" y="870"/>
                  </a:cubicBezTo>
                  <a:cubicBezTo>
                    <a:pt x="999" y="738"/>
                    <a:pt x="1073" y="450"/>
                    <a:pt x="938" y="229"/>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3" name="Google Shape;2743;p76"/>
            <p:cNvSpPr/>
            <p:nvPr/>
          </p:nvSpPr>
          <p:spPr>
            <a:xfrm>
              <a:off x="4276782" y="4648765"/>
              <a:ext cx="56488" cy="56488"/>
            </a:xfrm>
            <a:custGeom>
              <a:rect b="b" l="l" r="r" t="t"/>
              <a:pathLst>
                <a:path extrusionOk="0" h="939" w="939">
                  <a:moveTo>
                    <a:pt x="468" y="1"/>
                  </a:moveTo>
                  <a:cubicBezTo>
                    <a:pt x="212" y="1"/>
                    <a:pt x="1" y="212"/>
                    <a:pt x="1" y="471"/>
                  </a:cubicBezTo>
                  <a:cubicBezTo>
                    <a:pt x="1" y="731"/>
                    <a:pt x="212" y="939"/>
                    <a:pt x="468" y="939"/>
                  </a:cubicBezTo>
                  <a:cubicBezTo>
                    <a:pt x="728" y="939"/>
                    <a:pt x="939" y="731"/>
                    <a:pt x="939" y="471"/>
                  </a:cubicBezTo>
                  <a:cubicBezTo>
                    <a:pt x="939"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4" name="Google Shape;2744;p76"/>
            <p:cNvSpPr/>
            <p:nvPr/>
          </p:nvSpPr>
          <p:spPr>
            <a:xfrm>
              <a:off x="4276782" y="4439417"/>
              <a:ext cx="56488" cy="56488"/>
            </a:xfrm>
            <a:custGeom>
              <a:rect b="b" l="l" r="r" t="t"/>
              <a:pathLst>
                <a:path extrusionOk="0" h="939" w="939">
                  <a:moveTo>
                    <a:pt x="468" y="0"/>
                  </a:moveTo>
                  <a:cubicBezTo>
                    <a:pt x="212" y="0"/>
                    <a:pt x="1" y="212"/>
                    <a:pt x="1" y="471"/>
                  </a:cubicBezTo>
                  <a:cubicBezTo>
                    <a:pt x="1" y="730"/>
                    <a:pt x="212" y="939"/>
                    <a:pt x="468" y="939"/>
                  </a:cubicBezTo>
                  <a:cubicBezTo>
                    <a:pt x="728" y="939"/>
                    <a:pt x="939" y="730"/>
                    <a:pt x="939" y="471"/>
                  </a:cubicBezTo>
                  <a:cubicBezTo>
                    <a:pt x="939"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5" name="Google Shape;2745;p76"/>
            <p:cNvSpPr/>
            <p:nvPr/>
          </p:nvSpPr>
          <p:spPr>
            <a:xfrm>
              <a:off x="4413520" y="4648765"/>
              <a:ext cx="56307" cy="56488"/>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6" name="Google Shape;2746;p76"/>
            <p:cNvSpPr/>
            <p:nvPr/>
          </p:nvSpPr>
          <p:spPr>
            <a:xfrm>
              <a:off x="4413520" y="4439417"/>
              <a:ext cx="56307" cy="56488"/>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47" name="Google Shape;2747;p76"/>
          <p:cNvGrpSpPr/>
          <p:nvPr/>
        </p:nvGrpSpPr>
        <p:grpSpPr>
          <a:xfrm>
            <a:off x="564286" y="1411091"/>
            <a:ext cx="425228" cy="425228"/>
            <a:chOff x="7879273" y="4810679"/>
            <a:chExt cx="425228" cy="425228"/>
          </a:xfrm>
        </p:grpSpPr>
        <p:sp>
          <p:nvSpPr>
            <p:cNvPr id="2748" name="Google Shape;2748;p76"/>
            <p:cNvSpPr/>
            <p:nvPr/>
          </p:nvSpPr>
          <p:spPr>
            <a:xfrm rot="-1596938">
              <a:off x="7933461" y="4864866"/>
              <a:ext cx="316853" cy="316853"/>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9" name="Google Shape;2749;p76"/>
            <p:cNvSpPr/>
            <p:nvPr/>
          </p:nvSpPr>
          <p:spPr>
            <a:xfrm rot="-1596938">
              <a:off x="7943566" y="4907588"/>
              <a:ext cx="126135" cy="316853"/>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76"/>
            <p:cNvSpPr/>
            <p:nvPr/>
          </p:nvSpPr>
          <p:spPr>
            <a:xfrm rot="-1596938">
              <a:off x="8084615" y="4989440"/>
              <a:ext cx="47643"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51" name="Google Shape;2751;p76"/>
          <p:cNvGrpSpPr/>
          <p:nvPr/>
        </p:nvGrpSpPr>
        <p:grpSpPr>
          <a:xfrm>
            <a:off x="730733" y="4231239"/>
            <a:ext cx="446959" cy="446955"/>
            <a:chOff x="1264133" y="3850239"/>
            <a:chExt cx="446959" cy="446955"/>
          </a:xfrm>
        </p:grpSpPr>
        <p:sp>
          <p:nvSpPr>
            <p:cNvPr id="2752" name="Google Shape;2752;p76"/>
            <p:cNvSpPr/>
            <p:nvPr/>
          </p:nvSpPr>
          <p:spPr>
            <a:xfrm rot="2454053">
              <a:off x="1329186" y="3915288"/>
              <a:ext cx="316855" cy="316855"/>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76"/>
            <p:cNvSpPr/>
            <p:nvPr/>
          </p:nvSpPr>
          <p:spPr>
            <a:xfrm rot="2454121">
              <a:off x="1352466" y="3852850"/>
              <a:ext cx="126135" cy="316854"/>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4" name="Google Shape;2754;p76"/>
            <p:cNvSpPr/>
            <p:nvPr/>
          </p:nvSpPr>
          <p:spPr>
            <a:xfrm rot="2454053">
              <a:off x="1570077" y="404910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5" name="Google Shape;2755;p76"/>
            <p:cNvSpPr/>
            <p:nvPr/>
          </p:nvSpPr>
          <p:spPr>
            <a:xfrm rot="2454053">
              <a:off x="1478652" y="398667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6" name="Google Shape;2756;p76"/>
            <p:cNvSpPr/>
            <p:nvPr/>
          </p:nvSpPr>
          <p:spPr>
            <a:xfrm rot="2454053">
              <a:off x="1493877" y="4131559"/>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76"/>
            <p:cNvSpPr/>
            <p:nvPr/>
          </p:nvSpPr>
          <p:spPr>
            <a:xfrm rot="2454053">
              <a:off x="1402452" y="4069121"/>
              <a:ext cx="47644"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758" name="Google Shape;2758;p76">
            <a:hlinkClick r:id="rId3"/>
          </p:cNvPr>
          <p:cNvPicPr preferRelativeResize="0"/>
          <p:nvPr/>
        </p:nvPicPr>
        <p:blipFill>
          <a:blip r:embed="rId4">
            <a:alphaModFix/>
          </a:blip>
          <a:stretch>
            <a:fillRect/>
          </a:stretch>
        </p:blipFill>
        <p:spPr>
          <a:xfrm>
            <a:off x="4784975" y="914837"/>
            <a:ext cx="1159250" cy="894763"/>
          </a:xfrm>
          <a:prstGeom prst="rect">
            <a:avLst/>
          </a:prstGeom>
          <a:noFill/>
          <a:ln>
            <a:noFill/>
          </a:ln>
        </p:spPr>
      </p:pic>
      <p:pic>
        <p:nvPicPr>
          <p:cNvPr id="2759" name="Google Shape;2759;p76">
            <a:hlinkClick r:id="rId5"/>
          </p:cNvPr>
          <p:cNvPicPr preferRelativeResize="0"/>
          <p:nvPr/>
        </p:nvPicPr>
        <p:blipFill rotWithShape="1">
          <a:blip r:embed="rId6">
            <a:alphaModFix/>
          </a:blip>
          <a:srcRect b="0" l="1970" r="0" t="764"/>
          <a:stretch/>
        </p:blipFill>
        <p:spPr>
          <a:xfrm>
            <a:off x="3212300" y="885600"/>
            <a:ext cx="1159251" cy="912767"/>
          </a:xfrm>
          <a:prstGeom prst="rect">
            <a:avLst/>
          </a:prstGeom>
          <a:noFill/>
          <a:ln>
            <a:noFill/>
          </a:ln>
        </p:spPr>
      </p:pic>
      <p:pic>
        <p:nvPicPr>
          <p:cNvPr id="2760" name="Google Shape;2760;p76">
            <a:hlinkClick r:id="rId7"/>
          </p:cNvPr>
          <p:cNvPicPr preferRelativeResize="0"/>
          <p:nvPr/>
        </p:nvPicPr>
        <p:blipFill>
          <a:blip r:embed="rId8">
            <a:alphaModFix/>
          </a:blip>
          <a:stretch>
            <a:fillRect/>
          </a:stretch>
        </p:blipFill>
        <p:spPr>
          <a:xfrm>
            <a:off x="3669500" y="1951904"/>
            <a:ext cx="1160405" cy="893575"/>
          </a:xfrm>
          <a:prstGeom prst="rect">
            <a:avLst/>
          </a:prstGeom>
          <a:noFill/>
          <a:ln>
            <a:noFill/>
          </a:ln>
        </p:spPr>
      </p:pic>
      <p:pic>
        <p:nvPicPr>
          <p:cNvPr id="2761" name="Google Shape;2761;p76">
            <a:hlinkClick r:id="rId9"/>
          </p:cNvPr>
          <p:cNvPicPr preferRelativeResize="0"/>
          <p:nvPr/>
        </p:nvPicPr>
        <p:blipFill>
          <a:blip r:embed="rId10">
            <a:alphaModFix/>
          </a:blip>
          <a:stretch>
            <a:fillRect/>
          </a:stretch>
        </p:blipFill>
        <p:spPr>
          <a:xfrm>
            <a:off x="6357650" y="916027"/>
            <a:ext cx="1159251" cy="893561"/>
          </a:xfrm>
          <a:prstGeom prst="rect">
            <a:avLst/>
          </a:prstGeom>
          <a:noFill/>
          <a:ln>
            <a:noFill/>
          </a:ln>
        </p:spPr>
      </p:pic>
      <p:pic>
        <p:nvPicPr>
          <p:cNvPr id="2762" name="Google Shape;2762;p76">
            <a:hlinkClick r:id="rId11"/>
          </p:cNvPr>
          <p:cNvPicPr preferRelativeResize="0"/>
          <p:nvPr/>
        </p:nvPicPr>
        <p:blipFill>
          <a:blip r:embed="rId12">
            <a:alphaModFix/>
          </a:blip>
          <a:stretch>
            <a:fillRect/>
          </a:stretch>
        </p:blipFill>
        <p:spPr>
          <a:xfrm>
            <a:off x="5270287" y="1966102"/>
            <a:ext cx="1103025" cy="865175"/>
          </a:xfrm>
          <a:prstGeom prst="rect">
            <a:avLst/>
          </a:prstGeom>
          <a:noFill/>
          <a:ln>
            <a:noFill/>
          </a:ln>
        </p:spPr>
      </p:pic>
      <p:pic>
        <p:nvPicPr>
          <p:cNvPr id="2763" name="Google Shape;2763;p76">
            <a:hlinkClick r:id="rId13"/>
          </p:cNvPr>
          <p:cNvPicPr preferRelativeResize="0"/>
          <p:nvPr/>
        </p:nvPicPr>
        <p:blipFill rotWithShape="1">
          <a:blip r:embed="rId14">
            <a:alphaModFix/>
          </a:blip>
          <a:srcRect b="10018" l="7608" r="6325" t="13153"/>
          <a:stretch/>
        </p:blipFill>
        <p:spPr>
          <a:xfrm>
            <a:off x="6796196" y="1966100"/>
            <a:ext cx="1196566" cy="865175"/>
          </a:xfrm>
          <a:prstGeom prst="rect">
            <a:avLst/>
          </a:prstGeom>
          <a:noFill/>
          <a:ln>
            <a:noFill/>
          </a:ln>
        </p:spPr>
      </p:pic>
      <p:pic>
        <p:nvPicPr>
          <p:cNvPr id="2764" name="Google Shape;2764;p76">
            <a:hlinkClick r:id="rId15"/>
          </p:cNvPr>
          <p:cNvPicPr preferRelativeResize="0"/>
          <p:nvPr/>
        </p:nvPicPr>
        <p:blipFill>
          <a:blip r:embed="rId16">
            <a:alphaModFix/>
          </a:blip>
          <a:stretch>
            <a:fillRect/>
          </a:stretch>
        </p:blipFill>
        <p:spPr>
          <a:xfrm rot="6">
            <a:off x="3822525" y="3194751"/>
            <a:ext cx="1036450" cy="1483449"/>
          </a:xfrm>
          <a:prstGeom prst="rect">
            <a:avLst/>
          </a:prstGeom>
          <a:noFill/>
          <a:ln>
            <a:noFill/>
          </a:ln>
        </p:spPr>
      </p:pic>
      <p:pic>
        <p:nvPicPr>
          <p:cNvPr id="2765" name="Google Shape;2765;p76">
            <a:hlinkClick r:id="rId17"/>
          </p:cNvPr>
          <p:cNvPicPr preferRelativeResize="0"/>
          <p:nvPr/>
        </p:nvPicPr>
        <p:blipFill>
          <a:blip r:embed="rId18">
            <a:alphaModFix/>
          </a:blip>
          <a:stretch>
            <a:fillRect/>
          </a:stretch>
        </p:blipFill>
        <p:spPr>
          <a:xfrm>
            <a:off x="5130975" y="3158496"/>
            <a:ext cx="1159250" cy="1555966"/>
          </a:xfrm>
          <a:prstGeom prst="rect">
            <a:avLst/>
          </a:prstGeom>
          <a:noFill/>
          <a:ln>
            <a:noFill/>
          </a:ln>
        </p:spPr>
      </p:pic>
      <p:sp>
        <p:nvSpPr>
          <p:cNvPr id="2766" name="Google Shape;2766;p76"/>
          <p:cNvSpPr/>
          <p:nvPr/>
        </p:nvSpPr>
        <p:spPr>
          <a:xfrm>
            <a:off x="7567728" y="3215638"/>
            <a:ext cx="803497" cy="1679298"/>
          </a:xfrm>
          <a:custGeom>
            <a:rect b="b" l="l" r="r" t="t"/>
            <a:pathLst>
              <a:path extrusionOk="0" h="3109811" w="1516033">
                <a:moveTo>
                  <a:pt x="0" y="0"/>
                </a:moveTo>
                <a:lnTo>
                  <a:pt x="1516033" y="0"/>
                </a:lnTo>
                <a:lnTo>
                  <a:pt x="1516033" y="3109811"/>
                </a:lnTo>
                <a:lnTo>
                  <a:pt x="0" y="3109811"/>
                </a:lnTo>
                <a:lnTo>
                  <a:pt x="0" y="0"/>
                </a:lnTo>
                <a:close/>
              </a:path>
            </a:pathLst>
          </a:custGeom>
          <a:blipFill rotWithShape="1">
            <a:blip r:embed="rId19">
              <a:alphaModFix/>
            </a:blip>
            <a:stretch>
              <a:fillRect b="0" l="0" r="0" t="0"/>
            </a:stretch>
          </a:blipFill>
          <a:ln>
            <a:noFill/>
          </a:ln>
        </p:spPr>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0" name="Shape 2770"/>
        <p:cNvGrpSpPr/>
        <p:nvPr/>
      </p:nvGrpSpPr>
      <p:grpSpPr>
        <a:xfrm>
          <a:off x="0" y="0"/>
          <a:ext cx="0" cy="0"/>
          <a:chOff x="0" y="0"/>
          <a:chExt cx="0" cy="0"/>
        </a:xfrm>
      </p:grpSpPr>
      <p:sp>
        <p:nvSpPr>
          <p:cNvPr id="2771" name="Google Shape;2771;p77"/>
          <p:cNvSpPr txBox="1"/>
          <p:nvPr/>
        </p:nvSpPr>
        <p:spPr>
          <a:xfrm>
            <a:off x="820525" y="314475"/>
            <a:ext cx="6950400" cy="5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latin typeface="Dela Gothic One"/>
                <a:ea typeface="Dela Gothic One"/>
                <a:cs typeface="Dela Gothic One"/>
                <a:sym typeface="Dela Gothic One"/>
              </a:rPr>
              <a:t>ASUNTOS</a:t>
            </a:r>
            <a:r>
              <a:rPr b="1" lang="en" sz="2100">
                <a:solidFill>
                  <a:srgbClr val="532F14"/>
                </a:solidFill>
                <a:latin typeface="Lilita One"/>
                <a:ea typeface="Lilita One"/>
                <a:cs typeface="Lilita One"/>
                <a:sym typeface="Lilita One"/>
              </a:rPr>
              <a:t> </a:t>
            </a:r>
            <a:r>
              <a:rPr lang="en" sz="1900">
                <a:solidFill>
                  <a:schemeClr val="dk1"/>
                </a:solidFill>
                <a:latin typeface="Dela Gothic One"/>
                <a:ea typeface="Dela Gothic One"/>
                <a:cs typeface="Dela Gothic One"/>
                <a:sym typeface="Dela Gothic One"/>
              </a:rPr>
              <a:t>PARTICULARES DE LA ESCUELA </a:t>
            </a:r>
            <a:endParaRPr sz="1900">
              <a:solidFill>
                <a:schemeClr val="dk1"/>
              </a:solidFill>
              <a:latin typeface="Dela Gothic One"/>
              <a:ea typeface="Dela Gothic One"/>
              <a:cs typeface="Dela Gothic One"/>
              <a:sym typeface="Dela Gothic One"/>
            </a:endParaRPr>
          </a:p>
        </p:txBody>
      </p:sp>
      <p:pic>
        <p:nvPicPr>
          <p:cNvPr id="2772" name="Google Shape;2772;p77">
            <a:hlinkClick r:id="rId3"/>
          </p:cNvPr>
          <p:cNvPicPr preferRelativeResize="0"/>
          <p:nvPr/>
        </p:nvPicPr>
        <p:blipFill>
          <a:blip r:embed="rId4">
            <a:alphaModFix/>
          </a:blip>
          <a:stretch>
            <a:fillRect/>
          </a:stretch>
        </p:blipFill>
        <p:spPr>
          <a:xfrm>
            <a:off x="6180450" y="1097700"/>
            <a:ext cx="2521500" cy="2521500"/>
          </a:xfrm>
          <a:prstGeom prst="roundRect">
            <a:avLst>
              <a:gd fmla="val 3067" name="adj"/>
            </a:avLst>
          </a:prstGeom>
          <a:noFill/>
          <a:ln>
            <a:noFill/>
          </a:ln>
        </p:spPr>
      </p:pic>
      <p:sp>
        <p:nvSpPr>
          <p:cNvPr id="2773" name="Google Shape;2773;p77"/>
          <p:cNvSpPr txBox="1"/>
          <p:nvPr/>
        </p:nvSpPr>
        <p:spPr>
          <a:xfrm>
            <a:off x="594475" y="1097700"/>
            <a:ext cx="5186400" cy="37179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sz="1700">
              <a:latin typeface="Capriola"/>
              <a:ea typeface="Capriola"/>
              <a:cs typeface="Capriola"/>
              <a:sym typeface="Capriola"/>
            </a:endParaRPr>
          </a:p>
          <a:p>
            <a:pPr indent="0" lvl="0" marL="0" rtl="0" algn="l">
              <a:lnSpc>
                <a:spcPct val="150000"/>
              </a:lnSpc>
              <a:spcBef>
                <a:spcPts val="0"/>
              </a:spcBef>
              <a:spcAft>
                <a:spcPts val="0"/>
              </a:spcAft>
              <a:buNone/>
            </a:pPr>
            <a:r>
              <a:t/>
            </a:r>
            <a:endParaRPr sz="1700">
              <a:latin typeface="Capriola"/>
              <a:ea typeface="Capriola"/>
              <a:cs typeface="Capriola"/>
              <a:sym typeface="Capriola"/>
            </a:endParaRPr>
          </a:p>
          <a:p>
            <a:pPr indent="0" lvl="0" marL="0" rtl="0" algn="l">
              <a:lnSpc>
                <a:spcPct val="150000"/>
              </a:lnSpc>
              <a:spcBef>
                <a:spcPts val="0"/>
              </a:spcBef>
              <a:spcAft>
                <a:spcPts val="0"/>
              </a:spcAft>
              <a:buNone/>
            </a:pPr>
            <a:r>
              <a:t/>
            </a:r>
            <a:endParaRPr sz="1700">
              <a:latin typeface="Capriola"/>
              <a:ea typeface="Capriola"/>
              <a:cs typeface="Capriola"/>
              <a:sym typeface="Capriola"/>
            </a:endParaRPr>
          </a:p>
          <a:p>
            <a:pPr indent="0" lvl="0" marL="0" rtl="0" algn="l">
              <a:lnSpc>
                <a:spcPct val="150000"/>
              </a:lnSpc>
              <a:spcBef>
                <a:spcPts val="0"/>
              </a:spcBef>
              <a:spcAft>
                <a:spcPts val="0"/>
              </a:spcAft>
              <a:buNone/>
            </a:pPr>
            <a:r>
              <a:t/>
            </a:r>
            <a:endParaRPr sz="1700">
              <a:latin typeface="Capriola"/>
              <a:ea typeface="Capriola"/>
              <a:cs typeface="Capriola"/>
              <a:sym typeface="Capriola"/>
            </a:endParaRPr>
          </a:p>
          <a:p>
            <a:pPr indent="0" lvl="0" marL="0" rtl="0" algn="l">
              <a:lnSpc>
                <a:spcPct val="150000"/>
              </a:lnSpc>
              <a:spcBef>
                <a:spcPts val="0"/>
              </a:spcBef>
              <a:spcAft>
                <a:spcPts val="0"/>
              </a:spcAft>
              <a:buNone/>
            </a:pPr>
            <a:r>
              <a:t/>
            </a:r>
            <a:endParaRPr sz="1700">
              <a:latin typeface="Capriola"/>
              <a:ea typeface="Capriola"/>
              <a:cs typeface="Capriola"/>
              <a:sym typeface="Capriola"/>
            </a:endParaRPr>
          </a:p>
          <a:p>
            <a:pPr indent="0" lvl="0" marL="0" rtl="0" algn="l">
              <a:lnSpc>
                <a:spcPct val="150000"/>
              </a:lnSpc>
              <a:spcBef>
                <a:spcPts val="0"/>
              </a:spcBef>
              <a:spcAft>
                <a:spcPts val="0"/>
              </a:spcAft>
              <a:buNone/>
            </a:pPr>
            <a:r>
              <a:t/>
            </a:r>
            <a:endParaRPr sz="1700">
              <a:latin typeface="Capriola"/>
              <a:ea typeface="Capriola"/>
              <a:cs typeface="Capriola"/>
              <a:sym typeface="Capriola"/>
            </a:endParaRPr>
          </a:p>
          <a:p>
            <a:pPr indent="0" lvl="0" marL="0" rtl="0" algn="l">
              <a:lnSpc>
                <a:spcPct val="150000"/>
              </a:lnSpc>
              <a:spcBef>
                <a:spcPts val="0"/>
              </a:spcBef>
              <a:spcAft>
                <a:spcPts val="0"/>
              </a:spcAft>
              <a:buNone/>
            </a:pPr>
            <a:r>
              <a:t/>
            </a:r>
            <a:endParaRPr sz="1700">
              <a:latin typeface="Capriola"/>
              <a:ea typeface="Capriola"/>
              <a:cs typeface="Capriola"/>
              <a:sym typeface="Capriola"/>
            </a:endParaRPr>
          </a:p>
          <a:p>
            <a:pPr indent="0" lvl="0" marL="0" rtl="0" algn="l">
              <a:lnSpc>
                <a:spcPct val="150000"/>
              </a:lnSpc>
              <a:spcBef>
                <a:spcPts val="0"/>
              </a:spcBef>
              <a:spcAft>
                <a:spcPts val="0"/>
              </a:spcAft>
              <a:buNone/>
            </a:pPr>
            <a:r>
              <a:t/>
            </a:r>
            <a:endParaRPr sz="1700">
              <a:latin typeface="Capriola"/>
              <a:ea typeface="Capriola"/>
              <a:cs typeface="Capriola"/>
              <a:sym typeface="Capriola"/>
            </a:endParaRPr>
          </a:p>
          <a:p>
            <a:pPr indent="0" lvl="0" marL="0" rtl="0" algn="l">
              <a:lnSpc>
                <a:spcPct val="150000"/>
              </a:lnSpc>
              <a:spcBef>
                <a:spcPts val="0"/>
              </a:spcBef>
              <a:spcAft>
                <a:spcPts val="0"/>
              </a:spcAft>
              <a:buNone/>
            </a:pPr>
            <a:r>
              <a:t/>
            </a:r>
            <a:endParaRPr sz="1700">
              <a:latin typeface="Capriola"/>
              <a:ea typeface="Capriola"/>
              <a:cs typeface="Capriola"/>
              <a:sym typeface="Capriola"/>
            </a:endParaRPr>
          </a:p>
          <a:p>
            <a:pPr indent="0" lvl="0" marL="457200" rtl="0" algn="l">
              <a:lnSpc>
                <a:spcPct val="150000"/>
              </a:lnSpc>
              <a:spcBef>
                <a:spcPts val="0"/>
              </a:spcBef>
              <a:spcAft>
                <a:spcPts val="0"/>
              </a:spcAft>
              <a:buNone/>
            </a:pPr>
            <a:r>
              <a:t/>
            </a:r>
            <a:endParaRPr sz="1700">
              <a:solidFill>
                <a:srgbClr val="532F14"/>
              </a:solidFill>
              <a:latin typeface="Capriola"/>
              <a:ea typeface="Capriola"/>
              <a:cs typeface="Capriola"/>
              <a:sym typeface="Capriola"/>
            </a:endParaRPr>
          </a:p>
        </p:txBody>
      </p:sp>
      <p:pic>
        <p:nvPicPr>
          <p:cNvPr id="2774" name="Google Shape;2774;p77"/>
          <p:cNvPicPr preferRelativeResize="0"/>
          <p:nvPr/>
        </p:nvPicPr>
        <p:blipFill>
          <a:blip r:embed="rId5">
            <a:alphaModFix/>
          </a:blip>
          <a:stretch>
            <a:fillRect/>
          </a:stretch>
        </p:blipFill>
        <p:spPr>
          <a:xfrm>
            <a:off x="4929625" y="3253900"/>
            <a:ext cx="1137525" cy="1752200"/>
          </a:xfrm>
          <a:prstGeom prst="rect">
            <a:avLst/>
          </a:prstGeom>
          <a:noFill/>
          <a:ln cap="flat" cmpd="sng" w="19050">
            <a:solidFill>
              <a:srgbClr val="999999"/>
            </a:solidFill>
            <a:prstDash val="solid"/>
            <a:round/>
            <a:headEnd len="sm" w="sm" type="none"/>
            <a:tailEnd len="sm" w="sm" type="none"/>
          </a:ln>
        </p:spPr>
      </p:pic>
      <p:sp>
        <p:nvSpPr>
          <p:cNvPr id="2775" name="Google Shape;2775;p77"/>
          <p:cNvSpPr/>
          <p:nvPr/>
        </p:nvSpPr>
        <p:spPr>
          <a:xfrm>
            <a:off x="6516275" y="3718675"/>
            <a:ext cx="1138827" cy="1399032"/>
          </a:xfrm>
          <a:custGeom>
            <a:rect b="b" l="l" r="r" t="t"/>
            <a:pathLst>
              <a:path extrusionOk="0" h="4114800" w="3860431">
                <a:moveTo>
                  <a:pt x="0" y="0"/>
                </a:moveTo>
                <a:lnTo>
                  <a:pt x="3860431" y="0"/>
                </a:lnTo>
                <a:lnTo>
                  <a:pt x="3860431" y="4114800"/>
                </a:lnTo>
                <a:lnTo>
                  <a:pt x="0" y="4114800"/>
                </a:lnTo>
                <a:lnTo>
                  <a:pt x="0" y="0"/>
                </a:lnTo>
                <a:close/>
              </a:path>
            </a:pathLst>
          </a:custGeom>
          <a:blipFill rotWithShape="1">
            <a:blip r:embed="rId6">
              <a:alphaModFix/>
            </a:blip>
            <a:stretch>
              <a:fillRect b="0" l="0" r="0" t="0"/>
            </a:stretch>
          </a:blipFill>
          <a:ln>
            <a:noFill/>
          </a:ln>
        </p:spPr>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9" name="Shape 2779"/>
        <p:cNvGrpSpPr/>
        <p:nvPr/>
      </p:nvGrpSpPr>
      <p:grpSpPr>
        <a:xfrm>
          <a:off x="0" y="0"/>
          <a:ext cx="0" cy="0"/>
          <a:chOff x="0" y="0"/>
          <a:chExt cx="0" cy="0"/>
        </a:xfrm>
      </p:grpSpPr>
      <p:sp>
        <p:nvSpPr>
          <p:cNvPr id="2780" name="Google Shape;2780;p78"/>
          <p:cNvSpPr txBox="1"/>
          <p:nvPr/>
        </p:nvSpPr>
        <p:spPr>
          <a:xfrm>
            <a:off x="1070425" y="330225"/>
            <a:ext cx="48594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solidFill>
                  <a:schemeClr val="dk1"/>
                </a:solidFill>
                <a:latin typeface="Dela Gothic One"/>
                <a:ea typeface="Dela Gothic One"/>
                <a:cs typeface="Dela Gothic One"/>
                <a:sym typeface="Dela Gothic One"/>
              </a:rPr>
              <a:t>A</a:t>
            </a:r>
            <a:r>
              <a:rPr lang="en" sz="2500">
                <a:solidFill>
                  <a:schemeClr val="dk1"/>
                </a:solidFill>
                <a:latin typeface="Dela Gothic One"/>
                <a:ea typeface="Dela Gothic One"/>
                <a:cs typeface="Dela Gothic One"/>
                <a:sym typeface="Dela Gothic One"/>
              </a:rPr>
              <a:t>SUNTOS DE INTERES</a:t>
            </a:r>
            <a:endParaRPr sz="2500">
              <a:solidFill>
                <a:schemeClr val="dk1"/>
              </a:solidFill>
              <a:latin typeface="Dela Gothic One"/>
              <a:ea typeface="Dela Gothic One"/>
              <a:cs typeface="Dela Gothic One"/>
              <a:sym typeface="Dela Gothic One"/>
            </a:endParaRPr>
          </a:p>
        </p:txBody>
      </p:sp>
      <p:sp>
        <p:nvSpPr>
          <p:cNvPr id="2781" name="Google Shape;2781;p78"/>
          <p:cNvSpPr txBox="1"/>
          <p:nvPr/>
        </p:nvSpPr>
        <p:spPr>
          <a:xfrm>
            <a:off x="374225" y="1058375"/>
            <a:ext cx="5186400" cy="37179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sz="1700">
              <a:latin typeface="Capriola"/>
              <a:ea typeface="Capriola"/>
              <a:cs typeface="Capriola"/>
              <a:sym typeface="Capriola"/>
            </a:endParaRPr>
          </a:p>
          <a:p>
            <a:pPr indent="0" lvl="0" marL="0" rtl="0" algn="l">
              <a:lnSpc>
                <a:spcPct val="150000"/>
              </a:lnSpc>
              <a:spcBef>
                <a:spcPts val="0"/>
              </a:spcBef>
              <a:spcAft>
                <a:spcPts val="0"/>
              </a:spcAft>
              <a:buNone/>
            </a:pPr>
            <a:r>
              <a:t/>
            </a:r>
            <a:endParaRPr sz="1700">
              <a:latin typeface="Capriola"/>
              <a:ea typeface="Capriola"/>
              <a:cs typeface="Capriola"/>
              <a:sym typeface="Capriola"/>
            </a:endParaRPr>
          </a:p>
          <a:p>
            <a:pPr indent="0" lvl="0" marL="0" rtl="0" algn="l">
              <a:lnSpc>
                <a:spcPct val="150000"/>
              </a:lnSpc>
              <a:spcBef>
                <a:spcPts val="0"/>
              </a:spcBef>
              <a:spcAft>
                <a:spcPts val="0"/>
              </a:spcAft>
              <a:buNone/>
            </a:pPr>
            <a:r>
              <a:t/>
            </a:r>
            <a:endParaRPr sz="1700">
              <a:latin typeface="Capriola"/>
              <a:ea typeface="Capriola"/>
              <a:cs typeface="Capriola"/>
              <a:sym typeface="Capriola"/>
            </a:endParaRPr>
          </a:p>
          <a:p>
            <a:pPr indent="0" lvl="0" marL="0" rtl="0" algn="l">
              <a:lnSpc>
                <a:spcPct val="150000"/>
              </a:lnSpc>
              <a:spcBef>
                <a:spcPts val="0"/>
              </a:spcBef>
              <a:spcAft>
                <a:spcPts val="0"/>
              </a:spcAft>
              <a:buNone/>
            </a:pPr>
            <a:r>
              <a:t/>
            </a:r>
            <a:endParaRPr sz="1700">
              <a:latin typeface="Capriola"/>
              <a:ea typeface="Capriola"/>
              <a:cs typeface="Capriola"/>
              <a:sym typeface="Capriola"/>
            </a:endParaRPr>
          </a:p>
          <a:p>
            <a:pPr indent="0" lvl="0" marL="0" rtl="0" algn="l">
              <a:lnSpc>
                <a:spcPct val="150000"/>
              </a:lnSpc>
              <a:spcBef>
                <a:spcPts val="0"/>
              </a:spcBef>
              <a:spcAft>
                <a:spcPts val="0"/>
              </a:spcAft>
              <a:buNone/>
            </a:pPr>
            <a:r>
              <a:t/>
            </a:r>
            <a:endParaRPr sz="1700">
              <a:latin typeface="Capriola"/>
              <a:ea typeface="Capriola"/>
              <a:cs typeface="Capriola"/>
              <a:sym typeface="Capriola"/>
            </a:endParaRPr>
          </a:p>
          <a:p>
            <a:pPr indent="0" lvl="0" marL="0" rtl="0" algn="l">
              <a:lnSpc>
                <a:spcPct val="150000"/>
              </a:lnSpc>
              <a:spcBef>
                <a:spcPts val="0"/>
              </a:spcBef>
              <a:spcAft>
                <a:spcPts val="0"/>
              </a:spcAft>
              <a:buNone/>
            </a:pPr>
            <a:r>
              <a:t/>
            </a:r>
            <a:endParaRPr sz="1700">
              <a:latin typeface="Capriola"/>
              <a:ea typeface="Capriola"/>
              <a:cs typeface="Capriola"/>
              <a:sym typeface="Capriola"/>
            </a:endParaRPr>
          </a:p>
          <a:p>
            <a:pPr indent="0" lvl="0" marL="0" rtl="0" algn="l">
              <a:lnSpc>
                <a:spcPct val="150000"/>
              </a:lnSpc>
              <a:spcBef>
                <a:spcPts val="0"/>
              </a:spcBef>
              <a:spcAft>
                <a:spcPts val="0"/>
              </a:spcAft>
              <a:buNone/>
            </a:pPr>
            <a:r>
              <a:t/>
            </a:r>
            <a:endParaRPr sz="1700">
              <a:latin typeface="Capriola"/>
              <a:ea typeface="Capriola"/>
              <a:cs typeface="Capriola"/>
              <a:sym typeface="Capriola"/>
            </a:endParaRPr>
          </a:p>
          <a:p>
            <a:pPr indent="0" lvl="0" marL="0" rtl="0" algn="l">
              <a:lnSpc>
                <a:spcPct val="150000"/>
              </a:lnSpc>
              <a:spcBef>
                <a:spcPts val="0"/>
              </a:spcBef>
              <a:spcAft>
                <a:spcPts val="0"/>
              </a:spcAft>
              <a:buNone/>
            </a:pPr>
            <a:r>
              <a:t/>
            </a:r>
            <a:endParaRPr sz="1700">
              <a:latin typeface="Capriola"/>
              <a:ea typeface="Capriola"/>
              <a:cs typeface="Capriola"/>
              <a:sym typeface="Capriola"/>
            </a:endParaRPr>
          </a:p>
          <a:p>
            <a:pPr indent="0" lvl="0" marL="0" rtl="0" algn="l">
              <a:lnSpc>
                <a:spcPct val="150000"/>
              </a:lnSpc>
              <a:spcBef>
                <a:spcPts val="0"/>
              </a:spcBef>
              <a:spcAft>
                <a:spcPts val="0"/>
              </a:spcAft>
              <a:buNone/>
            </a:pPr>
            <a:r>
              <a:t/>
            </a:r>
            <a:endParaRPr sz="1700">
              <a:latin typeface="Capriola"/>
              <a:ea typeface="Capriola"/>
              <a:cs typeface="Capriola"/>
              <a:sym typeface="Capriola"/>
            </a:endParaRPr>
          </a:p>
          <a:p>
            <a:pPr indent="0" lvl="0" marL="457200" rtl="0" algn="l">
              <a:lnSpc>
                <a:spcPct val="150000"/>
              </a:lnSpc>
              <a:spcBef>
                <a:spcPts val="0"/>
              </a:spcBef>
              <a:spcAft>
                <a:spcPts val="0"/>
              </a:spcAft>
              <a:buNone/>
            </a:pPr>
            <a:r>
              <a:t/>
            </a:r>
            <a:endParaRPr sz="1700">
              <a:solidFill>
                <a:srgbClr val="532F14"/>
              </a:solidFill>
              <a:latin typeface="Capriola"/>
              <a:ea typeface="Capriola"/>
              <a:cs typeface="Capriola"/>
              <a:sym typeface="Capriola"/>
            </a:endParaRPr>
          </a:p>
        </p:txBody>
      </p:sp>
      <p:grpSp>
        <p:nvGrpSpPr>
          <p:cNvPr id="2782" name="Google Shape;2782;p78"/>
          <p:cNvGrpSpPr/>
          <p:nvPr/>
        </p:nvGrpSpPr>
        <p:grpSpPr>
          <a:xfrm flipH="1" rot="4500040">
            <a:off x="5584927" y="1561580"/>
            <a:ext cx="1919389" cy="1672450"/>
            <a:chOff x="5088650" y="2517125"/>
            <a:chExt cx="1919446" cy="1672500"/>
          </a:xfrm>
        </p:grpSpPr>
        <p:sp>
          <p:nvSpPr>
            <p:cNvPr id="2783" name="Google Shape;2783;p78"/>
            <p:cNvSpPr/>
            <p:nvPr/>
          </p:nvSpPr>
          <p:spPr>
            <a:xfrm>
              <a:off x="5990472" y="2517125"/>
              <a:ext cx="382602" cy="637429"/>
            </a:xfrm>
            <a:custGeom>
              <a:rect b="b" l="l" r="r" t="t"/>
              <a:pathLst>
                <a:path extrusionOk="0" h="10596" w="6360">
                  <a:moveTo>
                    <a:pt x="455" y="0"/>
                  </a:moveTo>
                  <a:cubicBezTo>
                    <a:pt x="205" y="0"/>
                    <a:pt x="1" y="205"/>
                    <a:pt x="1" y="455"/>
                  </a:cubicBezTo>
                  <a:lnTo>
                    <a:pt x="1" y="10141"/>
                  </a:lnTo>
                  <a:cubicBezTo>
                    <a:pt x="1" y="10390"/>
                    <a:pt x="205" y="10595"/>
                    <a:pt x="455" y="10595"/>
                  </a:cubicBezTo>
                  <a:lnTo>
                    <a:pt x="5905" y="10595"/>
                  </a:lnTo>
                  <a:cubicBezTo>
                    <a:pt x="6154" y="10595"/>
                    <a:pt x="6359" y="10390"/>
                    <a:pt x="6359" y="10141"/>
                  </a:cubicBezTo>
                  <a:lnTo>
                    <a:pt x="6359" y="455"/>
                  </a:lnTo>
                  <a:cubicBezTo>
                    <a:pt x="6359" y="202"/>
                    <a:pt x="6154" y="0"/>
                    <a:pt x="5905"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4" name="Google Shape;2784;p78"/>
            <p:cNvSpPr/>
            <p:nvPr/>
          </p:nvSpPr>
          <p:spPr>
            <a:xfrm>
              <a:off x="6029213" y="2829764"/>
              <a:ext cx="305119" cy="12152"/>
            </a:xfrm>
            <a:custGeom>
              <a:rect b="b" l="l" r="r" t="t"/>
              <a:pathLst>
                <a:path extrusionOk="0" h="202" w="5072">
                  <a:moveTo>
                    <a:pt x="103" y="0"/>
                  </a:moveTo>
                  <a:cubicBezTo>
                    <a:pt x="45" y="0"/>
                    <a:pt x="0" y="45"/>
                    <a:pt x="0" y="99"/>
                  </a:cubicBezTo>
                  <a:cubicBezTo>
                    <a:pt x="0" y="157"/>
                    <a:pt x="45" y="202"/>
                    <a:pt x="103" y="202"/>
                  </a:cubicBezTo>
                  <a:lnTo>
                    <a:pt x="4969" y="202"/>
                  </a:lnTo>
                  <a:cubicBezTo>
                    <a:pt x="5027" y="202"/>
                    <a:pt x="5072" y="157"/>
                    <a:pt x="5072" y="99"/>
                  </a:cubicBezTo>
                  <a:cubicBezTo>
                    <a:pt x="5072" y="45"/>
                    <a:pt x="5027" y="0"/>
                    <a:pt x="496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5" name="Google Shape;2785;p78"/>
            <p:cNvSpPr/>
            <p:nvPr/>
          </p:nvSpPr>
          <p:spPr>
            <a:xfrm>
              <a:off x="6258233" y="3039112"/>
              <a:ext cx="56488" cy="56488"/>
            </a:xfrm>
            <a:custGeom>
              <a:rect b="b" l="l" r="r" t="t"/>
              <a:pathLst>
                <a:path extrusionOk="0" h="939" w="939">
                  <a:moveTo>
                    <a:pt x="468" y="0"/>
                  </a:moveTo>
                  <a:cubicBezTo>
                    <a:pt x="211" y="0"/>
                    <a:pt x="0" y="212"/>
                    <a:pt x="0" y="471"/>
                  </a:cubicBezTo>
                  <a:cubicBezTo>
                    <a:pt x="0" y="730"/>
                    <a:pt x="211"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6" name="Google Shape;2786;p78"/>
            <p:cNvSpPr/>
            <p:nvPr/>
          </p:nvSpPr>
          <p:spPr>
            <a:xfrm>
              <a:off x="6048825" y="3039112"/>
              <a:ext cx="56488" cy="56488"/>
            </a:xfrm>
            <a:custGeom>
              <a:rect b="b" l="l" r="r" t="t"/>
              <a:pathLst>
                <a:path extrusionOk="0" h="939" w="939">
                  <a:moveTo>
                    <a:pt x="471" y="0"/>
                  </a:moveTo>
                  <a:cubicBezTo>
                    <a:pt x="212" y="0"/>
                    <a:pt x="1" y="212"/>
                    <a:pt x="1" y="471"/>
                  </a:cubicBezTo>
                  <a:cubicBezTo>
                    <a:pt x="1" y="730"/>
                    <a:pt x="212" y="939"/>
                    <a:pt x="471" y="939"/>
                  </a:cubicBezTo>
                  <a:cubicBezTo>
                    <a:pt x="728" y="939"/>
                    <a:pt x="939" y="730"/>
                    <a:pt x="939" y="471"/>
                  </a:cubicBezTo>
                  <a:cubicBezTo>
                    <a:pt x="939" y="212"/>
                    <a:pt x="728"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7" name="Google Shape;2787;p78"/>
            <p:cNvSpPr/>
            <p:nvPr/>
          </p:nvSpPr>
          <p:spPr>
            <a:xfrm>
              <a:off x="6258233" y="2902554"/>
              <a:ext cx="56488" cy="56307"/>
            </a:xfrm>
            <a:custGeom>
              <a:rect b="b" l="l" r="r" t="t"/>
              <a:pathLst>
                <a:path extrusionOk="0" h="936" w="939">
                  <a:moveTo>
                    <a:pt x="468" y="0"/>
                  </a:moveTo>
                  <a:cubicBezTo>
                    <a:pt x="211" y="0"/>
                    <a:pt x="0" y="208"/>
                    <a:pt x="0" y="468"/>
                  </a:cubicBezTo>
                  <a:cubicBezTo>
                    <a:pt x="0" y="725"/>
                    <a:pt x="208"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8" name="Google Shape;2788;p78"/>
            <p:cNvSpPr/>
            <p:nvPr/>
          </p:nvSpPr>
          <p:spPr>
            <a:xfrm>
              <a:off x="6048825" y="2902554"/>
              <a:ext cx="56488" cy="56307"/>
            </a:xfrm>
            <a:custGeom>
              <a:rect b="b" l="l" r="r" t="t"/>
              <a:pathLst>
                <a:path extrusionOk="0" h="936" w="939">
                  <a:moveTo>
                    <a:pt x="471" y="0"/>
                  </a:moveTo>
                  <a:cubicBezTo>
                    <a:pt x="212" y="0"/>
                    <a:pt x="1" y="208"/>
                    <a:pt x="1" y="468"/>
                  </a:cubicBezTo>
                  <a:cubicBezTo>
                    <a:pt x="1" y="725"/>
                    <a:pt x="209" y="935"/>
                    <a:pt x="466" y="935"/>
                  </a:cubicBezTo>
                  <a:cubicBezTo>
                    <a:pt x="468" y="935"/>
                    <a:pt x="469" y="935"/>
                    <a:pt x="471" y="935"/>
                  </a:cubicBezTo>
                  <a:cubicBezTo>
                    <a:pt x="728" y="935"/>
                    <a:pt x="939" y="727"/>
                    <a:pt x="939" y="468"/>
                  </a:cubicBezTo>
                  <a:cubicBezTo>
                    <a:pt x="939" y="208"/>
                    <a:pt x="728"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9" name="Google Shape;2789;p78"/>
            <p:cNvSpPr/>
            <p:nvPr/>
          </p:nvSpPr>
          <p:spPr>
            <a:xfrm>
              <a:off x="6239343" y="2598037"/>
              <a:ext cx="64369" cy="56488"/>
            </a:xfrm>
            <a:custGeom>
              <a:rect b="b" l="l" r="r" t="t"/>
              <a:pathLst>
                <a:path extrusionOk="0" h="939" w="1070">
                  <a:moveTo>
                    <a:pt x="535" y="0"/>
                  </a:moveTo>
                  <a:cubicBezTo>
                    <a:pt x="453" y="0"/>
                    <a:pt x="370" y="22"/>
                    <a:pt x="295" y="67"/>
                  </a:cubicBezTo>
                  <a:cubicBezTo>
                    <a:pt x="71" y="199"/>
                    <a:pt x="0" y="487"/>
                    <a:pt x="132" y="711"/>
                  </a:cubicBezTo>
                  <a:cubicBezTo>
                    <a:pt x="220" y="857"/>
                    <a:pt x="376" y="939"/>
                    <a:pt x="535" y="939"/>
                  </a:cubicBezTo>
                  <a:cubicBezTo>
                    <a:pt x="617" y="939"/>
                    <a:pt x="700" y="917"/>
                    <a:pt x="775" y="871"/>
                  </a:cubicBezTo>
                  <a:cubicBezTo>
                    <a:pt x="999" y="737"/>
                    <a:pt x="1070" y="448"/>
                    <a:pt x="935"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0" name="Google Shape;2790;p78"/>
            <p:cNvSpPr/>
            <p:nvPr/>
          </p:nvSpPr>
          <p:spPr>
            <a:xfrm>
              <a:off x="6059833" y="2705779"/>
              <a:ext cx="64369" cy="56488"/>
            </a:xfrm>
            <a:custGeom>
              <a:rect b="b" l="l" r="r" t="t"/>
              <a:pathLst>
                <a:path extrusionOk="0" h="939" w="1070">
                  <a:moveTo>
                    <a:pt x="534" y="0"/>
                  </a:moveTo>
                  <a:cubicBezTo>
                    <a:pt x="452" y="0"/>
                    <a:pt x="370" y="22"/>
                    <a:pt x="295" y="66"/>
                  </a:cubicBezTo>
                  <a:cubicBezTo>
                    <a:pt x="71" y="201"/>
                    <a:pt x="0" y="489"/>
                    <a:pt x="135" y="710"/>
                  </a:cubicBezTo>
                  <a:cubicBezTo>
                    <a:pt x="221" y="857"/>
                    <a:pt x="375" y="938"/>
                    <a:pt x="533" y="938"/>
                  </a:cubicBezTo>
                  <a:cubicBezTo>
                    <a:pt x="616" y="938"/>
                    <a:pt x="699" y="916"/>
                    <a:pt x="775" y="870"/>
                  </a:cubicBezTo>
                  <a:cubicBezTo>
                    <a:pt x="999" y="739"/>
                    <a:pt x="1070" y="451"/>
                    <a:pt x="938" y="230"/>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1" name="Google Shape;2791;p78"/>
            <p:cNvSpPr/>
            <p:nvPr/>
          </p:nvSpPr>
          <p:spPr>
            <a:xfrm>
              <a:off x="6370667" y="2520975"/>
              <a:ext cx="637429" cy="382421"/>
            </a:xfrm>
            <a:custGeom>
              <a:rect b="b" l="l" r="r" t="t"/>
              <a:pathLst>
                <a:path extrusionOk="0" h="6357" w="10596">
                  <a:moveTo>
                    <a:pt x="456" y="1"/>
                  </a:moveTo>
                  <a:cubicBezTo>
                    <a:pt x="206" y="1"/>
                    <a:pt x="1" y="202"/>
                    <a:pt x="1" y="455"/>
                  </a:cubicBezTo>
                  <a:lnTo>
                    <a:pt x="1" y="5901"/>
                  </a:lnTo>
                  <a:cubicBezTo>
                    <a:pt x="1" y="6151"/>
                    <a:pt x="206" y="6356"/>
                    <a:pt x="456" y="6356"/>
                  </a:cubicBezTo>
                  <a:lnTo>
                    <a:pt x="10141" y="6356"/>
                  </a:lnTo>
                  <a:cubicBezTo>
                    <a:pt x="10394" y="6356"/>
                    <a:pt x="10596" y="6151"/>
                    <a:pt x="10596" y="5901"/>
                  </a:cubicBezTo>
                  <a:lnTo>
                    <a:pt x="10596" y="455"/>
                  </a:lnTo>
                  <a:cubicBezTo>
                    <a:pt x="10596" y="202"/>
                    <a:pt x="10394" y="1"/>
                    <a:pt x="10141"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2" name="Google Shape;2792;p78"/>
            <p:cNvSpPr/>
            <p:nvPr/>
          </p:nvSpPr>
          <p:spPr>
            <a:xfrm>
              <a:off x="6683306" y="2559476"/>
              <a:ext cx="12212" cy="305179"/>
            </a:xfrm>
            <a:custGeom>
              <a:rect b="b" l="l" r="r" t="t"/>
              <a:pathLst>
                <a:path extrusionOk="0" h="5073" w="203">
                  <a:moveTo>
                    <a:pt x="103" y="1"/>
                  </a:moveTo>
                  <a:cubicBezTo>
                    <a:pt x="45" y="1"/>
                    <a:pt x="1" y="49"/>
                    <a:pt x="1" y="103"/>
                  </a:cubicBezTo>
                  <a:lnTo>
                    <a:pt x="1" y="4973"/>
                  </a:lnTo>
                  <a:cubicBezTo>
                    <a:pt x="1" y="5028"/>
                    <a:pt x="45" y="5073"/>
                    <a:pt x="103" y="5073"/>
                  </a:cubicBezTo>
                  <a:cubicBezTo>
                    <a:pt x="157" y="5073"/>
                    <a:pt x="202" y="5028"/>
                    <a:pt x="202" y="4973"/>
                  </a:cubicBezTo>
                  <a:lnTo>
                    <a:pt x="202" y="103"/>
                  </a:lnTo>
                  <a:cubicBezTo>
                    <a:pt x="202" y="49"/>
                    <a:pt x="157" y="1"/>
                    <a:pt x="10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3" name="Google Shape;2793;p78"/>
            <p:cNvSpPr/>
            <p:nvPr/>
          </p:nvSpPr>
          <p:spPr>
            <a:xfrm>
              <a:off x="6731252" y="2579147"/>
              <a:ext cx="56307" cy="56488"/>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78"/>
            <p:cNvSpPr/>
            <p:nvPr/>
          </p:nvSpPr>
          <p:spPr>
            <a:xfrm>
              <a:off x="6731252" y="2788496"/>
              <a:ext cx="56307" cy="56488"/>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p78"/>
            <p:cNvSpPr/>
            <p:nvPr/>
          </p:nvSpPr>
          <p:spPr>
            <a:xfrm>
              <a:off x="6817758" y="2579147"/>
              <a:ext cx="56488" cy="56488"/>
            </a:xfrm>
            <a:custGeom>
              <a:rect b="b" l="l" r="r" t="t"/>
              <a:pathLst>
                <a:path extrusionOk="0" h="939" w="939">
                  <a:moveTo>
                    <a:pt x="468" y="0"/>
                  </a:moveTo>
                  <a:cubicBezTo>
                    <a:pt x="209" y="0"/>
                    <a:pt x="0" y="212"/>
                    <a:pt x="0" y="471"/>
                  </a:cubicBezTo>
                  <a:cubicBezTo>
                    <a:pt x="0" y="730"/>
                    <a:pt x="209" y="939"/>
                    <a:pt x="468" y="939"/>
                  </a:cubicBezTo>
                  <a:cubicBezTo>
                    <a:pt x="727" y="939"/>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p78"/>
            <p:cNvSpPr/>
            <p:nvPr/>
          </p:nvSpPr>
          <p:spPr>
            <a:xfrm>
              <a:off x="6817758" y="2788496"/>
              <a:ext cx="56488" cy="56488"/>
            </a:xfrm>
            <a:custGeom>
              <a:rect b="b" l="l" r="r" t="t"/>
              <a:pathLst>
                <a:path extrusionOk="0" h="939" w="939">
                  <a:moveTo>
                    <a:pt x="468" y="1"/>
                  </a:moveTo>
                  <a:cubicBezTo>
                    <a:pt x="209" y="1"/>
                    <a:pt x="0" y="212"/>
                    <a:pt x="0" y="471"/>
                  </a:cubicBezTo>
                  <a:cubicBezTo>
                    <a:pt x="0" y="731"/>
                    <a:pt x="209" y="939"/>
                    <a:pt x="468" y="939"/>
                  </a:cubicBezTo>
                  <a:cubicBezTo>
                    <a:pt x="727" y="939"/>
                    <a:pt x="939" y="731"/>
                    <a:pt x="939" y="471"/>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7" name="Google Shape;2797;p78"/>
            <p:cNvSpPr/>
            <p:nvPr/>
          </p:nvSpPr>
          <p:spPr>
            <a:xfrm>
              <a:off x="6447729" y="2594187"/>
              <a:ext cx="64429" cy="56488"/>
            </a:xfrm>
            <a:custGeom>
              <a:rect b="b" l="l" r="r" t="t"/>
              <a:pathLst>
                <a:path extrusionOk="0" h="939" w="1071">
                  <a:moveTo>
                    <a:pt x="534" y="0"/>
                  </a:moveTo>
                  <a:cubicBezTo>
                    <a:pt x="452" y="0"/>
                    <a:pt x="368" y="22"/>
                    <a:pt x="292" y="67"/>
                  </a:cubicBezTo>
                  <a:cubicBezTo>
                    <a:pt x="71" y="202"/>
                    <a:pt x="1" y="487"/>
                    <a:pt x="132" y="711"/>
                  </a:cubicBezTo>
                  <a:cubicBezTo>
                    <a:pt x="221" y="857"/>
                    <a:pt x="376" y="938"/>
                    <a:pt x="536" y="938"/>
                  </a:cubicBezTo>
                  <a:cubicBezTo>
                    <a:pt x="618" y="938"/>
                    <a:pt x="700" y="917"/>
                    <a:pt x="776" y="871"/>
                  </a:cubicBezTo>
                  <a:cubicBezTo>
                    <a:pt x="1000" y="737"/>
                    <a:pt x="1070" y="448"/>
                    <a:pt x="936" y="228"/>
                  </a:cubicBezTo>
                  <a:cubicBezTo>
                    <a:pt x="849" y="82"/>
                    <a:pt x="694"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8" name="Google Shape;2798;p78"/>
            <p:cNvSpPr/>
            <p:nvPr/>
          </p:nvSpPr>
          <p:spPr>
            <a:xfrm>
              <a:off x="6555411" y="2773697"/>
              <a:ext cx="64609" cy="56428"/>
            </a:xfrm>
            <a:custGeom>
              <a:rect b="b" l="l" r="r" t="t"/>
              <a:pathLst>
                <a:path extrusionOk="0" h="938" w="1074">
                  <a:moveTo>
                    <a:pt x="535" y="0"/>
                  </a:moveTo>
                  <a:cubicBezTo>
                    <a:pt x="453" y="0"/>
                    <a:pt x="370" y="22"/>
                    <a:pt x="295" y="68"/>
                  </a:cubicBezTo>
                  <a:cubicBezTo>
                    <a:pt x="74" y="199"/>
                    <a:pt x="1" y="487"/>
                    <a:pt x="135" y="711"/>
                  </a:cubicBezTo>
                  <a:cubicBezTo>
                    <a:pt x="224" y="857"/>
                    <a:pt x="378" y="937"/>
                    <a:pt x="537" y="937"/>
                  </a:cubicBezTo>
                  <a:cubicBezTo>
                    <a:pt x="619" y="937"/>
                    <a:pt x="702" y="916"/>
                    <a:pt x="779" y="871"/>
                  </a:cubicBezTo>
                  <a:cubicBezTo>
                    <a:pt x="999" y="737"/>
                    <a:pt x="1073" y="449"/>
                    <a:pt x="939" y="228"/>
                  </a:cubicBezTo>
                  <a:cubicBezTo>
                    <a:pt x="850"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9" name="Google Shape;2799;p78"/>
            <p:cNvSpPr/>
            <p:nvPr/>
          </p:nvSpPr>
          <p:spPr>
            <a:xfrm>
              <a:off x="5729689" y="3157201"/>
              <a:ext cx="637429" cy="382361"/>
            </a:xfrm>
            <a:custGeom>
              <a:rect b="b" l="l" r="r" t="t"/>
              <a:pathLst>
                <a:path extrusionOk="0" h="6356" w="10596">
                  <a:moveTo>
                    <a:pt x="455" y="0"/>
                  </a:moveTo>
                  <a:cubicBezTo>
                    <a:pt x="202" y="0"/>
                    <a:pt x="0" y="202"/>
                    <a:pt x="0" y="455"/>
                  </a:cubicBezTo>
                  <a:lnTo>
                    <a:pt x="0" y="5901"/>
                  </a:lnTo>
                  <a:cubicBezTo>
                    <a:pt x="0" y="6151"/>
                    <a:pt x="205" y="6356"/>
                    <a:pt x="455" y="6356"/>
                  </a:cubicBezTo>
                  <a:lnTo>
                    <a:pt x="10140" y="6356"/>
                  </a:lnTo>
                  <a:cubicBezTo>
                    <a:pt x="10390" y="6356"/>
                    <a:pt x="10595" y="6151"/>
                    <a:pt x="10595" y="5901"/>
                  </a:cubicBezTo>
                  <a:lnTo>
                    <a:pt x="10595" y="455"/>
                  </a:lnTo>
                  <a:cubicBezTo>
                    <a:pt x="10595" y="202"/>
                    <a:pt x="10390" y="0"/>
                    <a:pt x="10140"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0" name="Google Shape;2800;p78"/>
            <p:cNvSpPr/>
            <p:nvPr/>
          </p:nvSpPr>
          <p:spPr>
            <a:xfrm>
              <a:off x="6042267" y="3195883"/>
              <a:ext cx="12212" cy="304999"/>
            </a:xfrm>
            <a:custGeom>
              <a:rect b="b" l="l" r="r" t="t"/>
              <a:pathLst>
                <a:path extrusionOk="0" h="5070" w="203">
                  <a:moveTo>
                    <a:pt x="100" y="1"/>
                  </a:moveTo>
                  <a:cubicBezTo>
                    <a:pt x="46" y="1"/>
                    <a:pt x="1" y="45"/>
                    <a:pt x="1" y="100"/>
                  </a:cubicBezTo>
                  <a:lnTo>
                    <a:pt x="1" y="4970"/>
                  </a:lnTo>
                  <a:cubicBezTo>
                    <a:pt x="1" y="5024"/>
                    <a:pt x="46" y="5069"/>
                    <a:pt x="100" y="5069"/>
                  </a:cubicBezTo>
                  <a:cubicBezTo>
                    <a:pt x="158" y="5069"/>
                    <a:pt x="203" y="5024"/>
                    <a:pt x="203" y="4970"/>
                  </a:cubicBezTo>
                  <a:lnTo>
                    <a:pt x="203" y="100"/>
                  </a:lnTo>
                  <a:cubicBezTo>
                    <a:pt x="203" y="45"/>
                    <a:pt x="158" y="1"/>
                    <a:pt x="10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1" name="Google Shape;2801;p78"/>
            <p:cNvSpPr/>
            <p:nvPr/>
          </p:nvSpPr>
          <p:spPr>
            <a:xfrm>
              <a:off x="6251676" y="3215374"/>
              <a:ext cx="56488" cy="56488"/>
            </a:xfrm>
            <a:custGeom>
              <a:rect b="b" l="l" r="r" t="t"/>
              <a:pathLst>
                <a:path extrusionOk="0" h="939" w="939">
                  <a:moveTo>
                    <a:pt x="471" y="0"/>
                  </a:moveTo>
                  <a:cubicBezTo>
                    <a:pt x="212" y="0"/>
                    <a:pt x="0" y="211"/>
                    <a:pt x="0" y="471"/>
                  </a:cubicBezTo>
                  <a:cubicBezTo>
                    <a:pt x="0" y="730"/>
                    <a:pt x="212" y="938"/>
                    <a:pt x="471" y="938"/>
                  </a:cubicBezTo>
                  <a:cubicBezTo>
                    <a:pt x="730" y="938"/>
                    <a:pt x="938" y="730"/>
                    <a:pt x="938" y="471"/>
                  </a:cubicBezTo>
                  <a:cubicBezTo>
                    <a:pt x="938" y="211"/>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2" name="Google Shape;2802;p78"/>
            <p:cNvSpPr/>
            <p:nvPr/>
          </p:nvSpPr>
          <p:spPr>
            <a:xfrm>
              <a:off x="6251676" y="3424722"/>
              <a:ext cx="56488" cy="56488"/>
            </a:xfrm>
            <a:custGeom>
              <a:rect b="b" l="l" r="r" t="t"/>
              <a:pathLst>
                <a:path extrusionOk="0" h="939" w="939">
                  <a:moveTo>
                    <a:pt x="471" y="0"/>
                  </a:moveTo>
                  <a:cubicBezTo>
                    <a:pt x="212" y="0"/>
                    <a:pt x="0" y="212"/>
                    <a:pt x="0" y="471"/>
                  </a:cubicBezTo>
                  <a:cubicBezTo>
                    <a:pt x="0" y="730"/>
                    <a:pt x="212" y="939"/>
                    <a:pt x="471" y="939"/>
                  </a:cubicBezTo>
                  <a:cubicBezTo>
                    <a:pt x="730" y="939"/>
                    <a:pt x="938" y="730"/>
                    <a:pt x="938" y="471"/>
                  </a:cubicBezTo>
                  <a:cubicBezTo>
                    <a:pt x="938" y="212"/>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3" name="Google Shape;2803;p78"/>
            <p:cNvSpPr/>
            <p:nvPr/>
          </p:nvSpPr>
          <p:spPr>
            <a:xfrm>
              <a:off x="6110666" y="3215193"/>
              <a:ext cx="64188" cy="56428"/>
            </a:xfrm>
            <a:custGeom>
              <a:rect b="b" l="l" r="r" t="t"/>
              <a:pathLst>
                <a:path extrusionOk="0" h="938" w="1067">
                  <a:moveTo>
                    <a:pt x="535" y="0"/>
                  </a:moveTo>
                  <a:cubicBezTo>
                    <a:pt x="474" y="0"/>
                    <a:pt x="412" y="12"/>
                    <a:pt x="353" y="38"/>
                  </a:cubicBezTo>
                  <a:cubicBezTo>
                    <a:pt x="113" y="138"/>
                    <a:pt x="1" y="413"/>
                    <a:pt x="103" y="650"/>
                  </a:cubicBezTo>
                  <a:cubicBezTo>
                    <a:pt x="177" y="830"/>
                    <a:pt x="350" y="938"/>
                    <a:pt x="533" y="938"/>
                  </a:cubicBezTo>
                  <a:cubicBezTo>
                    <a:pt x="595" y="938"/>
                    <a:pt x="657" y="925"/>
                    <a:pt x="718" y="900"/>
                  </a:cubicBezTo>
                  <a:cubicBezTo>
                    <a:pt x="955" y="800"/>
                    <a:pt x="1067" y="525"/>
                    <a:pt x="967" y="288"/>
                  </a:cubicBezTo>
                  <a:cubicBezTo>
                    <a:pt x="891" y="108"/>
                    <a:pt x="717"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4" name="Google Shape;2804;p78"/>
            <p:cNvSpPr/>
            <p:nvPr/>
          </p:nvSpPr>
          <p:spPr>
            <a:xfrm>
              <a:off x="6115118" y="3424722"/>
              <a:ext cx="56488" cy="56488"/>
            </a:xfrm>
            <a:custGeom>
              <a:rect b="b" l="l" r="r" t="t"/>
              <a:pathLst>
                <a:path extrusionOk="0" h="939" w="939">
                  <a:moveTo>
                    <a:pt x="468" y="0"/>
                  </a:moveTo>
                  <a:cubicBezTo>
                    <a:pt x="208" y="0"/>
                    <a:pt x="0" y="212"/>
                    <a:pt x="0" y="471"/>
                  </a:cubicBezTo>
                  <a:cubicBezTo>
                    <a:pt x="0" y="730"/>
                    <a:pt x="208"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5" name="Google Shape;2805;p78"/>
            <p:cNvSpPr/>
            <p:nvPr/>
          </p:nvSpPr>
          <p:spPr>
            <a:xfrm>
              <a:off x="5806510" y="3230353"/>
              <a:ext cx="64609" cy="56548"/>
            </a:xfrm>
            <a:custGeom>
              <a:rect b="b" l="l" r="r" t="t"/>
              <a:pathLst>
                <a:path extrusionOk="0" h="940" w="1074">
                  <a:moveTo>
                    <a:pt x="535" y="1"/>
                  </a:moveTo>
                  <a:cubicBezTo>
                    <a:pt x="453" y="1"/>
                    <a:pt x="371" y="22"/>
                    <a:pt x="295" y="68"/>
                  </a:cubicBezTo>
                  <a:cubicBezTo>
                    <a:pt x="74" y="203"/>
                    <a:pt x="1" y="487"/>
                    <a:pt x="135" y="712"/>
                  </a:cubicBezTo>
                  <a:cubicBezTo>
                    <a:pt x="224" y="857"/>
                    <a:pt x="378" y="939"/>
                    <a:pt x="537" y="939"/>
                  </a:cubicBezTo>
                  <a:cubicBezTo>
                    <a:pt x="619" y="939"/>
                    <a:pt x="703" y="917"/>
                    <a:pt x="779" y="872"/>
                  </a:cubicBezTo>
                  <a:cubicBezTo>
                    <a:pt x="1000" y="737"/>
                    <a:pt x="1073" y="449"/>
                    <a:pt x="939" y="228"/>
                  </a:cubicBezTo>
                  <a:cubicBezTo>
                    <a:pt x="850" y="82"/>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6" name="Google Shape;2806;p78"/>
            <p:cNvSpPr/>
            <p:nvPr/>
          </p:nvSpPr>
          <p:spPr>
            <a:xfrm>
              <a:off x="5914372" y="3409863"/>
              <a:ext cx="64429" cy="56428"/>
            </a:xfrm>
            <a:custGeom>
              <a:rect b="b" l="l" r="r" t="t"/>
              <a:pathLst>
                <a:path extrusionOk="0" h="938" w="1071">
                  <a:moveTo>
                    <a:pt x="535" y="1"/>
                  </a:moveTo>
                  <a:cubicBezTo>
                    <a:pt x="453" y="1"/>
                    <a:pt x="371" y="22"/>
                    <a:pt x="295" y="68"/>
                  </a:cubicBezTo>
                  <a:cubicBezTo>
                    <a:pt x="71" y="199"/>
                    <a:pt x="1" y="488"/>
                    <a:pt x="132" y="712"/>
                  </a:cubicBezTo>
                  <a:cubicBezTo>
                    <a:pt x="221" y="857"/>
                    <a:pt x="377" y="938"/>
                    <a:pt x="536" y="938"/>
                  </a:cubicBezTo>
                  <a:cubicBezTo>
                    <a:pt x="618" y="938"/>
                    <a:pt x="701" y="916"/>
                    <a:pt x="776" y="872"/>
                  </a:cubicBezTo>
                  <a:cubicBezTo>
                    <a:pt x="1000" y="737"/>
                    <a:pt x="1070" y="449"/>
                    <a:pt x="936" y="228"/>
                  </a:cubicBezTo>
                  <a:cubicBezTo>
                    <a:pt x="849" y="82"/>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7" name="Google Shape;2807;p78"/>
            <p:cNvSpPr/>
            <p:nvPr/>
          </p:nvSpPr>
          <p:spPr>
            <a:xfrm>
              <a:off x="5864502" y="3324560"/>
              <a:ext cx="56488" cy="56307"/>
            </a:xfrm>
            <a:custGeom>
              <a:rect b="b" l="l" r="r" t="t"/>
              <a:pathLst>
                <a:path extrusionOk="0" h="936" w="939">
                  <a:moveTo>
                    <a:pt x="468" y="0"/>
                  </a:moveTo>
                  <a:cubicBezTo>
                    <a:pt x="209" y="0"/>
                    <a:pt x="1" y="209"/>
                    <a:pt x="1" y="468"/>
                  </a:cubicBezTo>
                  <a:cubicBezTo>
                    <a:pt x="1" y="727"/>
                    <a:pt x="209" y="935"/>
                    <a:pt x="468" y="935"/>
                  </a:cubicBezTo>
                  <a:cubicBezTo>
                    <a:pt x="727" y="935"/>
                    <a:pt x="939" y="727"/>
                    <a:pt x="939" y="468"/>
                  </a:cubicBezTo>
                  <a:cubicBezTo>
                    <a:pt x="939" y="209"/>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8" name="Google Shape;2808;p78"/>
            <p:cNvSpPr/>
            <p:nvPr/>
          </p:nvSpPr>
          <p:spPr>
            <a:xfrm>
              <a:off x="5095568" y="3545458"/>
              <a:ext cx="382421" cy="637429"/>
            </a:xfrm>
            <a:custGeom>
              <a:rect b="b" l="l" r="r" t="t"/>
              <a:pathLst>
                <a:path extrusionOk="0" h="10596" w="6357">
                  <a:moveTo>
                    <a:pt x="456" y="1"/>
                  </a:moveTo>
                  <a:cubicBezTo>
                    <a:pt x="206" y="1"/>
                    <a:pt x="1" y="206"/>
                    <a:pt x="1" y="456"/>
                  </a:cubicBezTo>
                  <a:lnTo>
                    <a:pt x="1" y="10141"/>
                  </a:lnTo>
                  <a:cubicBezTo>
                    <a:pt x="1" y="10391"/>
                    <a:pt x="206" y="10596"/>
                    <a:pt x="456" y="10596"/>
                  </a:cubicBezTo>
                  <a:lnTo>
                    <a:pt x="5902" y="10596"/>
                  </a:lnTo>
                  <a:cubicBezTo>
                    <a:pt x="6155" y="10596"/>
                    <a:pt x="6357" y="10391"/>
                    <a:pt x="6357" y="10141"/>
                  </a:cubicBezTo>
                  <a:lnTo>
                    <a:pt x="6357" y="456"/>
                  </a:lnTo>
                  <a:cubicBezTo>
                    <a:pt x="6357" y="203"/>
                    <a:pt x="6155" y="1"/>
                    <a:pt x="5902"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9" name="Google Shape;2809;p78"/>
            <p:cNvSpPr/>
            <p:nvPr/>
          </p:nvSpPr>
          <p:spPr>
            <a:xfrm>
              <a:off x="5261844" y="3990804"/>
              <a:ext cx="64549" cy="56428"/>
            </a:xfrm>
            <a:custGeom>
              <a:rect b="b" l="l" r="r" t="t"/>
              <a:pathLst>
                <a:path extrusionOk="0" h="938" w="1073">
                  <a:moveTo>
                    <a:pt x="535" y="0"/>
                  </a:moveTo>
                  <a:cubicBezTo>
                    <a:pt x="453" y="0"/>
                    <a:pt x="370" y="22"/>
                    <a:pt x="295" y="68"/>
                  </a:cubicBezTo>
                  <a:cubicBezTo>
                    <a:pt x="74" y="199"/>
                    <a:pt x="0" y="487"/>
                    <a:pt x="135" y="711"/>
                  </a:cubicBezTo>
                  <a:cubicBezTo>
                    <a:pt x="223" y="857"/>
                    <a:pt x="378" y="937"/>
                    <a:pt x="537" y="937"/>
                  </a:cubicBezTo>
                  <a:cubicBezTo>
                    <a:pt x="619" y="937"/>
                    <a:pt x="702" y="916"/>
                    <a:pt x="778" y="871"/>
                  </a:cubicBezTo>
                  <a:cubicBezTo>
                    <a:pt x="999" y="737"/>
                    <a:pt x="1073" y="449"/>
                    <a:pt x="938"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0" name="Google Shape;2810;p78"/>
            <p:cNvSpPr/>
            <p:nvPr/>
          </p:nvSpPr>
          <p:spPr>
            <a:xfrm>
              <a:off x="5134310" y="3858097"/>
              <a:ext cx="305179" cy="12212"/>
            </a:xfrm>
            <a:custGeom>
              <a:rect b="b" l="l" r="r" t="t"/>
              <a:pathLst>
                <a:path extrusionOk="0" h="203" w="5073">
                  <a:moveTo>
                    <a:pt x="100" y="0"/>
                  </a:moveTo>
                  <a:cubicBezTo>
                    <a:pt x="45" y="0"/>
                    <a:pt x="0" y="45"/>
                    <a:pt x="0" y="100"/>
                  </a:cubicBezTo>
                  <a:cubicBezTo>
                    <a:pt x="0" y="157"/>
                    <a:pt x="45" y="202"/>
                    <a:pt x="100" y="202"/>
                  </a:cubicBezTo>
                  <a:lnTo>
                    <a:pt x="4970" y="202"/>
                  </a:lnTo>
                  <a:cubicBezTo>
                    <a:pt x="5027" y="202"/>
                    <a:pt x="5072" y="157"/>
                    <a:pt x="5072" y="100"/>
                  </a:cubicBezTo>
                  <a:cubicBezTo>
                    <a:pt x="5072" y="45"/>
                    <a:pt x="5024" y="0"/>
                    <a:pt x="497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1" name="Google Shape;2811;p78"/>
            <p:cNvSpPr/>
            <p:nvPr/>
          </p:nvSpPr>
          <p:spPr>
            <a:xfrm>
              <a:off x="5363329" y="4067445"/>
              <a:ext cx="56488" cy="56488"/>
            </a:xfrm>
            <a:custGeom>
              <a:rect b="b" l="l" r="r" t="t"/>
              <a:pathLst>
                <a:path extrusionOk="0" h="939" w="939">
                  <a:moveTo>
                    <a:pt x="468" y="1"/>
                  </a:moveTo>
                  <a:cubicBezTo>
                    <a:pt x="209" y="1"/>
                    <a:pt x="0" y="212"/>
                    <a:pt x="0" y="472"/>
                  </a:cubicBezTo>
                  <a:cubicBezTo>
                    <a:pt x="0" y="731"/>
                    <a:pt x="209" y="939"/>
                    <a:pt x="468" y="939"/>
                  </a:cubicBezTo>
                  <a:cubicBezTo>
                    <a:pt x="727" y="939"/>
                    <a:pt x="939" y="731"/>
                    <a:pt x="939" y="472"/>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2" name="Google Shape;2812;p78"/>
            <p:cNvSpPr/>
            <p:nvPr/>
          </p:nvSpPr>
          <p:spPr>
            <a:xfrm>
              <a:off x="5153981" y="4067445"/>
              <a:ext cx="56488" cy="56488"/>
            </a:xfrm>
            <a:custGeom>
              <a:rect b="b" l="l" r="r" t="t"/>
              <a:pathLst>
                <a:path extrusionOk="0" h="939" w="939">
                  <a:moveTo>
                    <a:pt x="468" y="1"/>
                  </a:moveTo>
                  <a:cubicBezTo>
                    <a:pt x="208" y="1"/>
                    <a:pt x="0" y="212"/>
                    <a:pt x="0" y="472"/>
                  </a:cubicBezTo>
                  <a:cubicBezTo>
                    <a:pt x="0" y="731"/>
                    <a:pt x="208" y="939"/>
                    <a:pt x="468" y="939"/>
                  </a:cubicBezTo>
                  <a:cubicBezTo>
                    <a:pt x="727" y="939"/>
                    <a:pt x="938" y="731"/>
                    <a:pt x="938" y="472"/>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3" name="Google Shape;2813;p78"/>
            <p:cNvSpPr/>
            <p:nvPr/>
          </p:nvSpPr>
          <p:spPr>
            <a:xfrm>
              <a:off x="5363329" y="3930887"/>
              <a:ext cx="56488" cy="56307"/>
            </a:xfrm>
            <a:custGeom>
              <a:rect b="b" l="l" r="r" t="t"/>
              <a:pathLst>
                <a:path extrusionOk="0" h="936" w="939">
                  <a:moveTo>
                    <a:pt x="468" y="1"/>
                  </a:moveTo>
                  <a:cubicBezTo>
                    <a:pt x="209" y="1"/>
                    <a:pt x="0" y="209"/>
                    <a:pt x="0" y="468"/>
                  </a:cubicBezTo>
                  <a:cubicBezTo>
                    <a:pt x="0" y="728"/>
                    <a:pt x="209" y="936"/>
                    <a:pt x="468" y="936"/>
                  </a:cubicBezTo>
                  <a:cubicBezTo>
                    <a:pt x="727" y="936"/>
                    <a:pt x="939" y="728"/>
                    <a:pt x="939" y="468"/>
                  </a:cubicBezTo>
                  <a:cubicBezTo>
                    <a:pt x="939"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4" name="Google Shape;2814;p78"/>
            <p:cNvSpPr/>
            <p:nvPr/>
          </p:nvSpPr>
          <p:spPr>
            <a:xfrm>
              <a:off x="5153981" y="3930887"/>
              <a:ext cx="56488" cy="56307"/>
            </a:xfrm>
            <a:custGeom>
              <a:rect b="b" l="l" r="r" t="t"/>
              <a:pathLst>
                <a:path extrusionOk="0" h="936" w="939">
                  <a:moveTo>
                    <a:pt x="468" y="1"/>
                  </a:moveTo>
                  <a:cubicBezTo>
                    <a:pt x="208" y="1"/>
                    <a:pt x="0" y="209"/>
                    <a:pt x="0" y="468"/>
                  </a:cubicBezTo>
                  <a:cubicBezTo>
                    <a:pt x="0" y="726"/>
                    <a:pt x="205" y="936"/>
                    <a:pt x="462" y="936"/>
                  </a:cubicBezTo>
                  <a:cubicBezTo>
                    <a:pt x="464" y="936"/>
                    <a:pt x="466" y="936"/>
                    <a:pt x="468" y="936"/>
                  </a:cubicBezTo>
                  <a:cubicBezTo>
                    <a:pt x="727" y="936"/>
                    <a:pt x="938" y="728"/>
                    <a:pt x="938" y="468"/>
                  </a:cubicBezTo>
                  <a:cubicBezTo>
                    <a:pt x="938"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5" name="Google Shape;2815;p78"/>
            <p:cNvSpPr/>
            <p:nvPr/>
          </p:nvSpPr>
          <p:spPr>
            <a:xfrm>
              <a:off x="5261844" y="3665352"/>
              <a:ext cx="64549" cy="56428"/>
            </a:xfrm>
            <a:custGeom>
              <a:rect b="b" l="l" r="r" t="t"/>
              <a:pathLst>
                <a:path extrusionOk="0" h="938" w="1073">
                  <a:moveTo>
                    <a:pt x="535" y="1"/>
                  </a:moveTo>
                  <a:cubicBezTo>
                    <a:pt x="453" y="1"/>
                    <a:pt x="370" y="22"/>
                    <a:pt x="295" y="67"/>
                  </a:cubicBezTo>
                  <a:cubicBezTo>
                    <a:pt x="74" y="201"/>
                    <a:pt x="0" y="489"/>
                    <a:pt x="135" y="710"/>
                  </a:cubicBezTo>
                  <a:cubicBezTo>
                    <a:pt x="223" y="856"/>
                    <a:pt x="378" y="938"/>
                    <a:pt x="537" y="938"/>
                  </a:cubicBezTo>
                  <a:cubicBezTo>
                    <a:pt x="619" y="938"/>
                    <a:pt x="702" y="916"/>
                    <a:pt x="778" y="870"/>
                  </a:cubicBezTo>
                  <a:cubicBezTo>
                    <a:pt x="999" y="739"/>
                    <a:pt x="1073" y="451"/>
                    <a:pt x="938" y="227"/>
                  </a:cubicBezTo>
                  <a:cubicBezTo>
                    <a:pt x="849" y="81"/>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6" name="Google Shape;2816;p78"/>
            <p:cNvSpPr/>
            <p:nvPr/>
          </p:nvSpPr>
          <p:spPr>
            <a:xfrm>
              <a:off x="5363329" y="3740429"/>
              <a:ext cx="56488" cy="56488"/>
            </a:xfrm>
            <a:custGeom>
              <a:rect b="b" l="l" r="r" t="t"/>
              <a:pathLst>
                <a:path extrusionOk="0" h="939" w="939">
                  <a:moveTo>
                    <a:pt x="468" y="0"/>
                  </a:moveTo>
                  <a:cubicBezTo>
                    <a:pt x="209" y="0"/>
                    <a:pt x="0" y="212"/>
                    <a:pt x="0" y="471"/>
                  </a:cubicBezTo>
                  <a:cubicBezTo>
                    <a:pt x="0" y="730"/>
                    <a:pt x="209" y="938"/>
                    <a:pt x="468" y="938"/>
                  </a:cubicBezTo>
                  <a:cubicBezTo>
                    <a:pt x="727" y="938"/>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7" name="Google Shape;2817;p78"/>
            <p:cNvSpPr/>
            <p:nvPr/>
          </p:nvSpPr>
          <p:spPr>
            <a:xfrm>
              <a:off x="5153981" y="3740429"/>
              <a:ext cx="56488" cy="56488"/>
            </a:xfrm>
            <a:custGeom>
              <a:rect b="b" l="l" r="r" t="t"/>
              <a:pathLst>
                <a:path extrusionOk="0" h="939" w="939">
                  <a:moveTo>
                    <a:pt x="468" y="0"/>
                  </a:moveTo>
                  <a:cubicBezTo>
                    <a:pt x="208" y="0"/>
                    <a:pt x="0" y="212"/>
                    <a:pt x="0" y="471"/>
                  </a:cubicBezTo>
                  <a:cubicBezTo>
                    <a:pt x="0" y="730"/>
                    <a:pt x="208" y="938"/>
                    <a:pt x="468" y="938"/>
                  </a:cubicBezTo>
                  <a:cubicBezTo>
                    <a:pt x="727" y="938"/>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8" name="Google Shape;2818;p78"/>
            <p:cNvSpPr/>
            <p:nvPr/>
          </p:nvSpPr>
          <p:spPr>
            <a:xfrm>
              <a:off x="5363329" y="3603871"/>
              <a:ext cx="56488" cy="56307"/>
            </a:xfrm>
            <a:custGeom>
              <a:rect b="b" l="l" r="r" t="t"/>
              <a:pathLst>
                <a:path extrusionOk="0" h="936" w="939">
                  <a:moveTo>
                    <a:pt x="468" y="0"/>
                  </a:moveTo>
                  <a:cubicBezTo>
                    <a:pt x="209" y="0"/>
                    <a:pt x="0" y="208"/>
                    <a:pt x="0" y="468"/>
                  </a:cubicBezTo>
                  <a:cubicBezTo>
                    <a:pt x="0" y="727"/>
                    <a:pt x="209" y="935"/>
                    <a:pt x="468" y="935"/>
                  </a:cubicBezTo>
                  <a:cubicBezTo>
                    <a:pt x="727" y="935"/>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9" name="Google Shape;2819;p78"/>
            <p:cNvSpPr/>
            <p:nvPr/>
          </p:nvSpPr>
          <p:spPr>
            <a:xfrm>
              <a:off x="5153981" y="3603871"/>
              <a:ext cx="56488" cy="56307"/>
            </a:xfrm>
            <a:custGeom>
              <a:rect b="b" l="l" r="r" t="t"/>
              <a:pathLst>
                <a:path extrusionOk="0" h="936" w="939">
                  <a:moveTo>
                    <a:pt x="468" y="0"/>
                  </a:moveTo>
                  <a:cubicBezTo>
                    <a:pt x="208" y="0"/>
                    <a:pt x="0" y="208"/>
                    <a:pt x="0" y="468"/>
                  </a:cubicBezTo>
                  <a:cubicBezTo>
                    <a:pt x="0" y="725"/>
                    <a:pt x="205"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0" name="Google Shape;2820;p78"/>
            <p:cNvSpPr/>
            <p:nvPr/>
          </p:nvSpPr>
          <p:spPr>
            <a:xfrm>
              <a:off x="5088650" y="3158705"/>
              <a:ext cx="637248" cy="382602"/>
            </a:xfrm>
            <a:custGeom>
              <a:rect b="b" l="l" r="r" t="t"/>
              <a:pathLst>
                <a:path extrusionOk="0" h="6360" w="10593">
                  <a:moveTo>
                    <a:pt x="452" y="1"/>
                  </a:moveTo>
                  <a:cubicBezTo>
                    <a:pt x="202" y="1"/>
                    <a:pt x="1" y="206"/>
                    <a:pt x="1" y="455"/>
                  </a:cubicBezTo>
                  <a:lnTo>
                    <a:pt x="1" y="5905"/>
                  </a:lnTo>
                  <a:cubicBezTo>
                    <a:pt x="1" y="6155"/>
                    <a:pt x="202" y="6356"/>
                    <a:pt x="452" y="6360"/>
                  </a:cubicBezTo>
                  <a:lnTo>
                    <a:pt x="10138" y="6360"/>
                  </a:lnTo>
                  <a:cubicBezTo>
                    <a:pt x="10391" y="6360"/>
                    <a:pt x="10592" y="6155"/>
                    <a:pt x="10592" y="5905"/>
                  </a:cubicBezTo>
                  <a:lnTo>
                    <a:pt x="10592" y="455"/>
                  </a:lnTo>
                  <a:cubicBezTo>
                    <a:pt x="10592" y="206"/>
                    <a:pt x="10391" y="1"/>
                    <a:pt x="10138"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1" name="Google Shape;2821;p78"/>
            <p:cNvSpPr/>
            <p:nvPr/>
          </p:nvSpPr>
          <p:spPr>
            <a:xfrm>
              <a:off x="5401048" y="3197447"/>
              <a:ext cx="12212" cy="305119"/>
            </a:xfrm>
            <a:custGeom>
              <a:rect b="b" l="l" r="r" t="t"/>
              <a:pathLst>
                <a:path extrusionOk="0" h="5072" w="203">
                  <a:moveTo>
                    <a:pt x="103" y="0"/>
                  </a:moveTo>
                  <a:cubicBezTo>
                    <a:pt x="49" y="0"/>
                    <a:pt x="1" y="45"/>
                    <a:pt x="1" y="100"/>
                  </a:cubicBezTo>
                  <a:lnTo>
                    <a:pt x="1" y="4969"/>
                  </a:lnTo>
                  <a:cubicBezTo>
                    <a:pt x="1" y="5027"/>
                    <a:pt x="49" y="5072"/>
                    <a:pt x="103" y="5072"/>
                  </a:cubicBezTo>
                  <a:cubicBezTo>
                    <a:pt x="158" y="5072"/>
                    <a:pt x="203" y="5027"/>
                    <a:pt x="203" y="4969"/>
                  </a:cubicBezTo>
                  <a:lnTo>
                    <a:pt x="203" y="100"/>
                  </a:lnTo>
                  <a:cubicBezTo>
                    <a:pt x="203" y="45"/>
                    <a:pt x="158" y="0"/>
                    <a:pt x="10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2" name="Google Shape;2822;p78"/>
            <p:cNvSpPr/>
            <p:nvPr/>
          </p:nvSpPr>
          <p:spPr>
            <a:xfrm>
              <a:off x="5542238" y="3324560"/>
              <a:ext cx="56548" cy="56307"/>
            </a:xfrm>
            <a:custGeom>
              <a:rect b="b" l="l" r="r" t="t"/>
              <a:pathLst>
                <a:path extrusionOk="0" h="936" w="940">
                  <a:moveTo>
                    <a:pt x="472" y="0"/>
                  </a:moveTo>
                  <a:cubicBezTo>
                    <a:pt x="212" y="0"/>
                    <a:pt x="1" y="209"/>
                    <a:pt x="1" y="468"/>
                  </a:cubicBezTo>
                  <a:cubicBezTo>
                    <a:pt x="1" y="727"/>
                    <a:pt x="212" y="935"/>
                    <a:pt x="472" y="935"/>
                  </a:cubicBezTo>
                  <a:cubicBezTo>
                    <a:pt x="728" y="935"/>
                    <a:pt x="939" y="727"/>
                    <a:pt x="939" y="468"/>
                  </a:cubicBezTo>
                  <a:cubicBezTo>
                    <a:pt x="939" y="209"/>
                    <a:pt x="728" y="0"/>
                    <a:pt x="47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3" name="Google Shape;2823;p78"/>
            <p:cNvSpPr/>
            <p:nvPr/>
          </p:nvSpPr>
          <p:spPr>
            <a:xfrm>
              <a:off x="5610637" y="3426466"/>
              <a:ext cx="56488" cy="56488"/>
            </a:xfrm>
            <a:custGeom>
              <a:rect b="b" l="l" r="r" t="t"/>
              <a:pathLst>
                <a:path extrusionOk="0" h="939" w="939">
                  <a:moveTo>
                    <a:pt x="468" y="0"/>
                  </a:moveTo>
                  <a:cubicBezTo>
                    <a:pt x="209" y="0"/>
                    <a:pt x="1" y="208"/>
                    <a:pt x="1" y="468"/>
                  </a:cubicBezTo>
                  <a:cubicBezTo>
                    <a:pt x="1" y="727"/>
                    <a:pt x="209" y="938"/>
                    <a:pt x="468" y="938"/>
                  </a:cubicBezTo>
                  <a:cubicBezTo>
                    <a:pt x="727" y="938"/>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4" name="Google Shape;2824;p78"/>
            <p:cNvSpPr/>
            <p:nvPr/>
          </p:nvSpPr>
          <p:spPr>
            <a:xfrm>
              <a:off x="5473899" y="3217058"/>
              <a:ext cx="56488" cy="56488"/>
            </a:xfrm>
            <a:custGeom>
              <a:rect b="b" l="l" r="r" t="t"/>
              <a:pathLst>
                <a:path extrusionOk="0" h="939" w="939">
                  <a:moveTo>
                    <a:pt x="471" y="1"/>
                  </a:moveTo>
                  <a:cubicBezTo>
                    <a:pt x="212" y="1"/>
                    <a:pt x="0" y="212"/>
                    <a:pt x="0" y="468"/>
                  </a:cubicBezTo>
                  <a:cubicBezTo>
                    <a:pt x="0" y="728"/>
                    <a:pt x="212" y="939"/>
                    <a:pt x="471" y="939"/>
                  </a:cubicBezTo>
                  <a:cubicBezTo>
                    <a:pt x="727" y="939"/>
                    <a:pt x="938" y="728"/>
                    <a:pt x="938" y="468"/>
                  </a:cubicBezTo>
                  <a:cubicBezTo>
                    <a:pt x="938" y="212"/>
                    <a:pt x="730"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5" name="Google Shape;2825;p78"/>
            <p:cNvSpPr/>
            <p:nvPr/>
          </p:nvSpPr>
          <p:spPr>
            <a:xfrm>
              <a:off x="5233509" y="3326304"/>
              <a:ext cx="64369" cy="56488"/>
            </a:xfrm>
            <a:custGeom>
              <a:rect b="b" l="l" r="r" t="t"/>
              <a:pathLst>
                <a:path extrusionOk="0" h="939" w="1070">
                  <a:moveTo>
                    <a:pt x="535" y="0"/>
                  </a:moveTo>
                  <a:cubicBezTo>
                    <a:pt x="453" y="0"/>
                    <a:pt x="370" y="22"/>
                    <a:pt x="295" y="68"/>
                  </a:cubicBezTo>
                  <a:cubicBezTo>
                    <a:pt x="71" y="199"/>
                    <a:pt x="0" y="487"/>
                    <a:pt x="132" y="711"/>
                  </a:cubicBezTo>
                  <a:cubicBezTo>
                    <a:pt x="220" y="857"/>
                    <a:pt x="376" y="939"/>
                    <a:pt x="535" y="939"/>
                  </a:cubicBezTo>
                  <a:cubicBezTo>
                    <a:pt x="617" y="939"/>
                    <a:pt x="700" y="917"/>
                    <a:pt x="775" y="871"/>
                  </a:cubicBezTo>
                  <a:cubicBezTo>
                    <a:pt x="999" y="737"/>
                    <a:pt x="1070" y="449"/>
                    <a:pt x="935"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6" name="Google Shape;2826;p78"/>
            <p:cNvSpPr/>
            <p:nvPr/>
          </p:nvSpPr>
          <p:spPr>
            <a:xfrm>
              <a:off x="5162223" y="3423759"/>
              <a:ext cx="56488" cy="56488"/>
            </a:xfrm>
            <a:custGeom>
              <a:rect b="b" l="l" r="r" t="t"/>
              <a:pathLst>
                <a:path extrusionOk="0" h="939" w="939">
                  <a:moveTo>
                    <a:pt x="471" y="0"/>
                  </a:moveTo>
                  <a:cubicBezTo>
                    <a:pt x="212" y="0"/>
                    <a:pt x="1" y="209"/>
                    <a:pt x="1" y="468"/>
                  </a:cubicBezTo>
                  <a:cubicBezTo>
                    <a:pt x="1" y="727"/>
                    <a:pt x="212" y="939"/>
                    <a:pt x="471" y="939"/>
                  </a:cubicBezTo>
                  <a:cubicBezTo>
                    <a:pt x="731" y="939"/>
                    <a:pt x="939" y="727"/>
                    <a:pt x="939" y="468"/>
                  </a:cubicBezTo>
                  <a:cubicBezTo>
                    <a:pt x="939" y="209"/>
                    <a:pt x="731"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7" name="Google Shape;2827;p78"/>
            <p:cNvSpPr/>
            <p:nvPr/>
          </p:nvSpPr>
          <p:spPr>
            <a:xfrm>
              <a:off x="5162223" y="3214411"/>
              <a:ext cx="56488" cy="56488"/>
            </a:xfrm>
            <a:custGeom>
              <a:rect b="b" l="l" r="r" t="t"/>
              <a:pathLst>
                <a:path extrusionOk="0" h="939" w="939">
                  <a:moveTo>
                    <a:pt x="471" y="0"/>
                  </a:moveTo>
                  <a:cubicBezTo>
                    <a:pt x="212" y="0"/>
                    <a:pt x="1" y="208"/>
                    <a:pt x="1" y="468"/>
                  </a:cubicBezTo>
                  <a:cubicBezTo>
                    <a:pt x="1" y="727"/>
                    <a:pt x="212" y="938"/>
                    <a:pt x="471" y="938"/>
                  </a:cubicBezTo>
                  <a:cubicBezTo>
                    <a:pt x="731" y="938"/>
                    <a:pt x="939" y="727"/>
                    <a:pt x="939" y="468"/>
                  </a:cubicBezTo>
                  <a:cubicBezTo>
                    <a:pt x="939" y="208"/>
                    <a:pt x="731"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8" name="Google Shape;2828;p78"/>
            <p:cNvSpPr/>
            <p:nvPr/>
          </p:nvSpPr>
          <p:spPr>
            <a:xfrm>
              <a:off x="5299021" y="3423759"/>
              <a:ext cx="56488" cy="56488"/>
            </a:xfrm>
            <a:custGeom>
              <a:rect b="b" l="l" r="r" t="t"/>
              <a:pathLst>
                <a:path extrusionOk="0" h="939" w="939">
                  <a:moveTo>
                    <a:pt x="467" y="0"/>
                  </a:moveTo>
                  <a:cubicBezTo>
                    <a:pt x="211" y="0"/>
                    <a:pt x="0" y="209"/>
                    <a:pt x="0" y="468"/>
                  </a:cubicBezTo>
                  <a:cubicBezTo>
                    <a:pt x="0" y="727"/>
                    <a:pt x="211" y="939"/>
                    <a:pt x="467" y="939"/>
                  </a:cubicBezTo>
                  <a:cubicBezTo>
                    <a:pt x="727" y="939"/>
                    <a:pt x="938" y="727"/>
                    <a:pt x="938" y="468"/>
                  </a:cubicBezTo>
                  <a:cubicBezTo>
                    <a:pt x="938" y="209"/>
                    <a:pt x="727" y="0"/>
                    <a:pt x="46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9" name="Google Shape;2829;p78"/>
            <p:cNvSpPr/>
            <p:nvPr/>
          </p:nvSpPr>
          <p:spPr>
            <a:xfrm>
              <a:off x="5299021" y="3214411"/>
              <a:ext cx="56488" cy="56488"/>
            </a:xfrm>
            <a:custGeom>
              <a:rect b="b" l="l" r="r" t="t"/>
              <a:pathLst>
                <a:path extrusionOk="0" h="939" w="939">
                  <a:moveTo>
                    <a:pt x="467" y="0"/>
                  </a:moveTo>
                  <a:cubicBezTo>
                    <a:pt x="211" y="0"/>
                    <a:pt x="0" y="208"/>
                    <a:pt x="0" y="468"/>
                  </a:cubicBezTo>
                  <a:cubicBezTo>
                    <a:pt x="0" y="727"/>
                    <a:pt x="211" y="938"/>
                    <a:pt x="467" y="938"/>
                  </a:cubicBezTo>
                  <a:cubicBezTo>
                    <a:pt x="727" y="938"/>
                    <a:pt x="938" y="727"/>
                    <a:pt x="938" y="468"/>
                  </a:cubicBezTo>
                  <a:cubicBezTo>
                    <a:pt x="938" y="208"/>
                    <a:pt x="727" y="0"/>
                    <a:pt x="46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0" name="Google Shape;2830;p78"/>
            <p:cNvSpPr/>
            <p:nvPr/>
          </p:nvSpPr>
          <p:spPr>
            <a:xfrm>
              <a:off x="5476967" y="3807264"/>
              <a:ext cx="637429" cy="382361"/>
            </a:xfrm>
            <a:custGeom>
              <a:rect b="b" l="l" r="r" t="t"/>
              <a:pathLst>
                <a:path extrusionOk="0" h="6356" w="10596">
                  <a:moveTo>
                    <a:pt x="455" y="0"/>
                  </a:moveTo>
                  <a:cubicBezTo>
                    <a:pt x="202" y="0"/>
                    <a:pt x="1" y="202"/>
                    <a:pt x="1" y="455"/>
                  </a:cubicBezTo>
                  <a:lnTo>
                    <a:pt x="1" y="5901"/>
                  </a:lnTo>
                  <a:cubicBezTo>
                    <a:pt x="1" y="6151"/>
                    <a:pt x="202" y="6356"/>
                    <a:pt x="455" y="6356"/>
                  </a:cubicBezTo>
                  <a:lnTo>
                    <a:pt x="10141" y="6356"/>
                  </a:lnTo>
                  <a:cubicBezTo>
                    <a:pt x="10390" y="6356"/>
                    <a:pt x="10595" y="6151"/>
                    <a:pt x="10595" y="5901"/>
                  </a:cubicBezTo>
                  <a:lnTo>
                    <a:pt x="10595" y="455"/>
                  </a:lnTo>
                  <a:cubicBezTo>
                    <a:pt x="10595" y="202"/>
                    <a:pt x="10390" y="0"/>
                    <a:pt x="10141"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1" name="Google Shape;2831;p78"/>
            <p:cNvSpPr/>
            <p:nvPr/>
          </p:nvSpPr>
          <p:spPr>
            <a:xfrm>
              <a:off x="5789606" y="3845764"/>
              <a:ext cx="12152" cy="305179"/>
            </a:xfrm>
            <a:custGeom>
              <a:rect b="b" l="l" r="r" t="t"/>
              <a:pathLst>
                <a:path extrusionOk="0" h="5073" w="202">
                  <a:moveTo>
                    <a:pt x="99" y="1"/>
                  </a:moveTo>
                  <a:cubicBezTo>
                    <a:pt x="45" y="1"/>
                    <a:pt x="0" y="45"/>
                    <a:pt x="0" y="103"/>
                  </a:cubicBezTo>
                  <a:lnTo>
                    <a:pt x="0" y="4973"/>
                  </a:lnTo>
                  <a:cubicBezTo>
                    <a:pt x="0" y="5027"/>
                    <a:pt x="45" y="5072"/>
                    <a:pt x="99" y="5072"/>
                  </a:cubicBezTo>
                  <a:cubicBezTo>
                    <a:pt x="157" y="5072"/>
                    <a:pt x="202" y="5027"/>
                    <a:pt x="202" y="4973"/>
                  </a:cubicBezTo>
                  <a:lnTo>
                    <a:pt x="202" y="103"/>
                  </a:lnTo>
                  <a:cubicBezTo>
                    <a:pt x="202" y="49"/>
                    <a:pt x="157" y="1"/>
                    <a:pt x="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2" name="Google Shape;2832;p78"/>
            <p:cNvSpPr/>
            <p:nvPr/>
          </p:nvSpPr>
          <p:spPr>
            <a:xfrm>
              <a:off x="5998954" y="3865436"/>
              <a:ext cx="56488" cy="56488"/>
            </a:xfrm>
            <a:custGeom>
              <a:rect b="b" l="l" r="r" t="t"/>
              <a:pathLst>
                <a:path extrusionOk="0" h="939" w="939">
                  <a:moveTo>
                    <a:pt x="471" y="0"/>
                  </a:moveTo>
                  <a:cubicBezTo>
                    <a:pt x="212" y="0"/>
                    <a:pt x="0" y="211"/>
                    <a:pt x="0" y="471"/>
                  </a:cubicBezTo>
                  <a:cubicBezTo>
                    <a:pt x="0" y="730"/>
                    <a:pt x="212" y="938"/>
                    <a:pt x="471" y="938"/>
                  </a:cubicBezTo>
                  <a:cubicBezTo>
                    <a:pt x="727" y="938"/>
                    <a:pt x="939" y="730"/>
                    <a:pt x="939" y="471"/>
                  </a:cubicBezTo>
                  <a:cubicBezTo>
                    <a:pt x="939" y="211"/>
                    <a:pt x="727"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3" name="Google Shape;2833;p78"/>
            <p:cNvSpPr/>
            <p:nvPr/>
          </p:nvSpPr>
          <p:spPr>
            <a:xfrm>
              <a:off x="5998954" y="4074784"/>
              <a:ext cx="56488" cy="56488"/>
            </a:xfrm>
            <a:custGeom>
              <a:rect b="b" l="l" r="r" t="t"/>
              <a:pathLst>
                <a:path extrusionOk="0" h="939" w="939">
                  <a:moveTo>
                    <a:pt x="471" y="1"/>
                  </a:moveTo>
                  <a:cubicBezTo>
                    <a:pt x="212" y="1"/>
                    <a:pt x="0" y="212"/>
                    <a:pt x="0" y="471"/>
                  </a:cubicBezTo>
                  <a:cubicBezTo>
                    <a:pt x="0" y="731"/>
                    <a:pt x="212" y="939"/>
                    <a:pt x="471" y="939"/>
                  </a:cubicBezTo>
                  <a:cubicBezTo>
                    <a:pt x="727" y="939"/>
                    <a:pt x="939" y="731"/>
                    <a:pt x="939" y="471"/>
                  </a:cubicBezTo>
                  <a:cubicBezTo>
                    <a:pt x="939" y="212"/>
                    <a:pt x="727"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4" name="Google Shape;2834;p78"/>
            <p:cNvSpPr/>
            <p:nvPr/>
          </p:nvSpPr>
          <p:spPr>
            <a:xfrm>
              <a:off x="5862216" y="3865436"/>
              <a:ext cx="56488" cy="56488"/>
            </a:xfrm>
            <a:custGeom>
              <a:rect b="b" l="l" r="r" t="t"/>
              <a:pathLst>
                <a:path extrusionOk="0" h="939" w="939">
                  <a:moveTo>
                    <a:pt x="471" y="0"/>
                  </a:moveTo>
                  <a:cubicBezTo>
                    <a:pt x="211" y="0"/>
                    <a:pt x="0" y="211"/>
                    <a:pt x="0" y="471"/>
                  </a:cubicBezTo>
                  <a:cubicBezTo>
                    <a:pt x="0" y="730"/>
                    <a:pt x="211" y="938"/>
                    <a:pt x="471" y="938"/>
                  </a:cubicBezTo>
                  <a:cubicBezTo>
                    <a:pt x="730" y="938"/>
                    <a:pt x="938" y="730"/>
                    <a:pt x="938" y="471"/>
                  </a:cubicBezTo>
                  <a:cubicBezTo>
                    <a:pt x="938" y="211"/>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5" name="Google Shape;2835;p78"/>
            <p:cNvSpPr/>
            <p:nvPr/>
          </p:nvSpPr>
          <p:spPr>
            <a:xfrm>
              <a:off x="5862216" y="4074784"/>
              <a:ext cx="56488" cy="56488"/>
            </a:xfrm>
            <a:custGeom>
              <a:rect b="b" l="l" r="r" t="t"/>
              <a:pathLst>
                <a:path extrusionOk="0" h="939" w="939">
                  <a:moveTo>
                    <a:pt x="471" y="1"/>
                  </a:moveTo>
                  <a:cubicBezTo>
                    <a:pt x="211" y="1"/>
                    <a:pt x="0" y="212"/>
                    <a:pt x="0" y="471"/>
                  </a:cubicBezTo>
                  <a:cubicBezTo>
                    <a:pt x="0" y="731"/>
                    <a:pt x="211" y="939"/>
                    <a:pt x="471" y="939"/>
                  </a:cubicBezTo>
                  <a:cubicBezTo>
                    <a:pt x="730" y="939"/>
                    <a:pt x="938" y="731"/>
                    <a:pt x="938" y="471"/>
                  </a:cubicBezTo>
                  <a:cubicBezTo>
                    <a:pt x="938" y="212"/>
                    <a:pt x="730"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6" name="Google Shape;2836;p78"/>
            <p:cNvSpPr/>
            <p:nvPr/>
          </p:nvSpPr>
          <p:spPr>
            <a:xfrm>
              <a:off x="5609314" y="3981480"/>
              <a:ext cx="64549" cy="56428"/>
            </a:xfrm>
            <a:custGeom>
              <a:rect b="b" l="l" r="r" t="t"/>
              <a:pathLst>
                <a:path extrusionOk="0" h="938" w="1073">
                  <a:moveTo>
                    <a:pt x="534" y="0"/>
                  </a:moveTo>
                  <a:cubicBezTo>
                    <a:pt x="452" y="0"/>
                    <a:pt x="370" y="21"/>
                    <a:pt x="295" y="66"/>
                  </a:cubicBezTo>
                  <a:cubicBezTo>
                    <a:pt x="74" y="200"/>
                    <a:pt x="0" y="489"/>
                    <a:pt x="135" y="709"/>
                  </a:cubicBezTo>
                  <a:cubicBezTo>
                    <a:pt x="223" y="857"/>
                    <a:pt x="378" y="938"/>
                    <a:pt x="536" y="938"/>
                  </a:cubicBezTo>
                  <a:cubicBezTo>
                    <a:pt x="619" y="938"/>
                    <a:pt x="702" y="916"/>
                    <a:pt x="778" y="870"/>
                  </a:cubicBezTo>
                  <a:cubicBezTo>
                    <a:pt x="999" y="738"/>
                    <a:pt x="1073" y="450"/>
                    <a:pt x="938" y="229"/>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7" name="Google Shape;2837;p78"/>
            <p:cNvSpPr/>
            <p:nvPr/>
          </p:nvSpPr>
          <p:spPr>
            <a:xfrm>
              <a:off x="5538207" y="4078815"/>
              <a:ext cx="56488" cy="56488"/>
            </a:xfrm>
            <a:custGeom>
              <a:rect b="b" l="l" r="r" t="t"/>
              <a:pathLst>
                <a:path extrusionOk="0" h="939" w="939">
                  <a:moveTo>
                    <a:pt x="468" y="1"/>
                  </a:moveTo>
                  <a:cubicBezTo>
                    <a:pt x="212" y="1"/>
                    <a:pt x="1" y="212"/>
                    <a:pt x="1" y="471"/>
                  </a:cubicBezTo>
                  <a:cubicBezTo>
                    <a:pt x="1" y="731"/>
                    <a:pt x="212" y="939"/>
                    <a:pt x="468" y="939"/>
                  </a:cubicBezTo>
                  <a:cubicBezTo>
                    <a:pt x="728" y="939"/>
                    <a:pt x="939" y="731"/>
                    <a:pt x="939" y="471"/>
                  </a:cubicBezTo>
                  <a:cubicBezTo>
                    <a:pt x="939"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8" name="Google Shape;2838;p78"/>
            <p:cNvSpPr/>
            <p:nvPr/>
          </p:nvSpPr>
          <p:spPr>
            <a:xfrm>
              <a:off x="5538207" y="3869467"/>
              <a:ext cx="56488" cy="56488"/>
            </a:xfrm>
            <a:custGeom>
              <a:rect b="b" l="l" r="r" t="t"/>
              <a:pathLst>
                <a:path extrusionOk="0" h="939" w="939">
                  <a:moveTo>
                    <a:pt x="468" y="0"/>
                  </a:moveTo>
                  <a:cubicBezTo>
                    <a:pt x="212" y="0"/>
                    <a:pt x="1" y="212"/>
                    <a:pt x="1" y="471"/>
                  </a:cubicBezTo>
                  <a:cubicBezTo>
                    <a:pt x="1" y="730"/>
                    <a:pt x="212" y="939"/>
                    <a:pt x="468" y="939"/>
                  </a:cubicBezTo>
                  <a:cubicBezTo>
                    <a:pt x="728" y="939"/>
                    <a:pt x="939" y="730"/>
                    <a:pt x="939" y="471"/>
                  </a:cubicBezTo>
                  <a:cubicBezTo>
                    <a:pt x="939"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9" name="Google Shape;2839;p78"/>
            <p:cNvSpPr/>
            <p:nvPr/>
          </p:nvSpPr>
          <p:spPr>
            <a:xfrm>
              <a:off x="5674945" y="4078815"/>
              <a:ext cx="56307" cy="56488"/>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0" name="Google Shape;2840;p78"/>
            <p:cNvSpPr/>
            <p:nvPr/>
          </p:nvSpPr>
          <p:spPr>
            <a:xfrm>
              <a:off x="5674945" y="3869467"/>
              <a:ext cx="56307" cy="56488"/>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41" name="Google Shape;2841;p78"/>
          <p:cNvGrpSpPr/>
          <p:nvPr/>
        </p:nvGrpSpPr>
        <p:grpSpPr>
          <a:xfrm rot="1715241">
            <a:off x="7102043" y="1510407"/>
            <a:ext cx="1436027" cy="1436105"/>
            <a:chOff x="849550" y="170827"/>
            <a:chExt cx="1170590" cy="1170607"/>
          </a:xfrm>
        </p:grpSpPr>
        <p:sp>
          <p:nvSpPr>
            <p:cNvPr id="2842" name="Google Shape;2842;p78"/>
            <p:cNvSpPr/>
            <p:nvPr/>
          </p:nvSpPr>
          <p:spPr>
            <a:xfrm>
              <a:off x="849550" y="170827"/>
              <a:ext cx="1170590" cy="1170590"/>
            </a:xfrm>
            <a:custGeom>
              <a:rect b="b" l="l" r="r" t="t"/>
              <a:pathLst>
                <a:path extrusionOk="0" h="41247" w="41247">
                  <a:moveTo>
                    <a:pt x="1" y="1"/>
                  </a:moveTo>
                  <a:lnTo>
                    <a:pt x="1" y="41247"/>
                  </a:lnTo>
                  <a:lnTo>
                    <a:pt x="41247" y="41247"/>
                  </a:lnTo>
                  <a:lnTo>
                    <a:pt x="41247" y="1"/>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3" name="Google Shape;2843;p78"/>
            <p:cNvSpPr/>
            <p:nvPr/>
          </p:nvSpPr>
          <p:spPr>
            <a:xfrm>
              <a:off x="849550" y="170827"/>
              <a:ext cx="590304" cy="588857"/>
            </a:xfrm>
            <a:custGeom>
              <a:rect b="b" l="l" r="r" t="t"/>
              <a:pathLst>
                <a:path extrusionOk="0" h="20749" w="20800">
                  <a:moveTo>
                    <a:pt x="1" y="1"/>
                  </a:moveTo>
                  <a:lnTo>
                    <a:pt x="1" y="20749"/>
                  </a:lnTo>
                  <a:lnTo>
                    <a:pt x="20800" y="20749"/>
                  </a:lnTo>
                  <a:lnTo>
                    <a:pt x="20800" y="1"/>
                  </a:ln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4" name="Google Shape;2844;p78"/>
            <p:cNvSpPr/>
            <p:nvPr/>
          </p:nvSpPr>
          <p:spPr>
            <a:xfrm>
              <a:off x="1426873" y="752663"/>
              <a:ext cx="590304" cy="588771"/>
            </a:xfrm>
            <a:custGeom>
              <a:rect b="b" l="l" r="r" t="t"/>
              <a:pathLst>
                <a:path extrusionOk="0" h="20746" w="20800">
                  <a:moveTo>
                    <a:pt x="0" y="1"/>
                  </a:moveTo>
                  <a:lnTo>
                    <a:pt x="0" y="20746"/>
                  </a:lnTo>
                  <a:lnTo>
                    <a:pt x="20799" y="20746"/>
                  </a:lnTo>
                  <a:lnTo>
                    <a:pt x="20799" y="1"/>
                  </a:ln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5" name="Google Shape;2845;p78"/>
            <p:cNvSpPr/>
            <p:nvPr/>
          </p:nvSpPr>
          <p:spPr>
            <a:xfrm>
              <a:off x="1275206" y="978205"/>
              <a:ext cx="156317" cy="199313"/>
            </a:xfrm>
            <a:custGeom>
              <a:rect b="b" l="l" r="r" t="t"/>
              <a:pathLst>
                <a:path extrusionOk="0" h="7023" w="5508">
                  <a:moveTo>
                    <a:pt x="2629" y="1"/>
                  </a:moveTo>
                  <a:lnTo>
                    <a:pt x="0" y="5915"/>
                  </a:lnTo>
                  <a:cubicBezTo>
                    <a:pt x="1704" y="6616"/>
                    <a:pt x="3561" y="7006"/>
                    <a:pt x="5507" y="7022"/>
                  </a:cubicBezTo>
                  <a:lnTo>
                    <a:pt x="5507" y="555"/>
                  </a:lnTo>
                  <a:cubicBezTo>
                    <a:pt x="4496" y="539"/>
                    <a:pt x="3525" y="347"/>
                    <a:pt x="2629"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6" name="Google Shape;2846;p78"/>
            <p:cNvSpPr/>
            <p:nvPr/>
          </p:nvSpPr>
          <p:spPr>
            <a:xfrm>
              <a:off x="1446853" y="979681"/>
              <a:ext cx="135316" cy="197667"/>
            </a:xfrm>
            <a:custGeom>
              <a:rect b="b" l="l" r="r" t="t"/>
              <a:pathLst>
                <a:path extrusionOk="0" h="6965" w="4768">
                  <a:moveTo>
                    <a:pt x="2443" y="0"/>
                  </a:moveTo>
                  <a:cubicBezTo>
                    <a:pt x="1675" y="282"/>
                    <a:pt x="855" y="452"/>
                    <a:pt x="0" y="493"/>
                  </a:cubicBezTo>
                  <a:lnTo>
                    <a:pt x="0" y="6964"/>
                  </a:lnTo>
                  <a:cubicBezTo>
                    <a:pt x="1672" y="6916"/>
                    <a:pt x="3276" y="6593"/>
                    <a:pt x="4768" y="6036"/>
                  </a:cubicBezTo>
                  <a:lnTo>
                    <a:pt x="2443" y="0"/>
                  </a:ln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7" name="Google Shape;2847;p78"/>
            <p:cNvSpPr/>
            <p:nvPr/>
          </p:nvSpPr>
          <p:spPr>
            <a:xfrm>
              <a:off x="1542639" y="376304"/>
              <a:ext cx="187762" cy="209558"/>
            </a:xfrm>
            <a:custGeom>
              <a:rect b="b" l="l" r="r" t="t"/>
              <a:pathLst>
                <a:path extrusionOk="0" h="7384" w="6616">
                  <a:moveTo>
                    <a:pt x="2629" y="0"/>
                  </a:moveTo>
                  <a:lnTo>
                    <a:pt x="0" y="5917"/>
                  </a:lnTo>
                  <a:cubicBezTo>
                    <a:pt x="753" y="6301"/>
                    <a:pt x="1444" y="6798"/>
                    <a:pt x="2046" y="7383"/>
                  </a:cubicBezTo>
                  <a:lnTo>
                    <a:pt x="6615" y="2811"/>
                  </a:lnTo>
                  <a:cubicBezTo>
                    <a:pt x="5456" y="1668"/>
                    <a:pt x="4111" y="714"/>
                    <a:pt x="2629"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8" name="Google Shape;2848;p78"/>
            <p:cNvSpPr/>
            <p:nvPr/>
          </p:nvSpPr>
          <p:spPr>
            <a:xfrm>
              <a:off x="1446853" y="335038"/>
              <a:ext cx="156402" cy="202662"/>
            </a:xfrm>
            <a:custGeom>
              <a:rect b="b" l="l" r="r" t="t"/>
              <a:pathLst>
                <a:path extrusionOk="0" h="7141" w="5511">
                  <a:moveTo>
                    <a:pt x="0" y="0"/>
                  </a:moveTo>
                  <a:lnTo>
                    <a:pt x="0" y="6468"/>
                  </a:lnTo>
                  <a:cubicBezTo>
                    <a:pt x="1022" y="6519"/>
                    <a:pt x="1992" y="6756"/>
                    <a:pt x="2885" y="7141"/>
                  </a:cubicBezTo>
                  <a:lnTo>
                    <a:pt x="5511" y="1230"/>
                  </a:lnTo>
                  <a:cubicBezTo>
                    <a:pt x="3814" y="487"/>
                    <a:pt x="1954" y="55"/>
                    <a:pt x="0"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9" name="Google Shape;2849;p78"/>
            <p:cNvSpPr/>
            <p:nvPr/>
          </p:nvSpPr>
          <p:spPr>
            <a:xfrm>
              <a:off x="1611320" y="467066"/>
              <a:ext cx="215206" cy="199767"/>
            </a:xfrm>
            <a:custGeom>
              <a:rect b="b" l="l" r="r" t="t"/>
              <a:pathLst>
                <a:path extrusionOk="0" h="7039" w="7583">
                  <a:moveTo>
                    <a:pt x="4573" y="1"/>
                  </a:moveTo>
                  <a:lnTo>
                    <a:pt x="1" y="4573"/>
                  </a:lnTo>
                  <a:cubicBezTo>
                    <a:pt x="651" y="5293"/>
                    <a:pt x="1176" y="6126"/>
                    <a:pt x="1547" y="7038"/>
                  </a:cubicBezTo>
                  <a:lnTo>
                    <a:pt x="7583" y="4717"/>
                  </a:lnTo>
                  <a:cubicBezTo>
                    <a:pt x="6881" y="2953"/>
                    <a:pt x="5854" y="1358"/>
                    <a:pt x="457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0" name="Google Shape;2850;p78"/>
            <p:cNvSpPr/>
            <p:nvPr/>
          </p:nvSpPr>
          <p:spPr>
            <a:xfrm>
              <a:off x="1053012" y="462610"/>
              <a:ext cx="209671" cy="190118"/>
            </a:xfrm>
            <a:custGeom>
              <a:rect b="b" l="l" r="r" t="t"/>
              <a:pathLst>
                <a:path extrusionOk="0" h="6699" w="7388">
                  <a:moveTo>
                    <a:pt x="2815" y="1"/>
                  </a:moveTo>
                  <a:cubicBezTo>
                    <a:pt x="1662" y="1185"/>
                    <a:pt x="708" y="2559"/>
                    <a:pt x="1" y="4074"/>
                  </a:cubicBezTo>
                  <a:lnTo>
                    <a:pt x="5911" y="6699"/>
                  </a:lnTo>
                  <a:cubicBezTo>
                    <a:pt x="6292" y="5915"/>
                    <a:pt x="6792" y="5197"/>
                    <a:pt x="7387" y="4573"/>
                  </a:cubicBezTo>
                  <a:lnTo>
                    <a:pt x="2815"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1" name="Google Shape;2851;p78"/>
            <p:cNvSpPr/>
            <p:nvPr/>
          </p:nvSpPr>
          <p:spPr>
            <a:xfrm>
              <a:off x="1143803" y="364583"/>
              <a:ext cx="201668" cy="217107"/>
            </a:xfrm>
            <a:custGeom>
              <a:rect b="b" l="l" r="r" t="t"/>
              <a:pathLst>
                <a:path extrusionOk="0" h="7650" w="7106">
                  <a:moveTo>
                    <a:pt x="4784" y="0"/>
                  </a:moveTo>
                  <a:cubicBezTo>
                    <a:pt x="2991" y="714"/>
                    <a:pt x="1371" y="1764"/>
                    <a:pt x="0" y="3077"/>
                  </a:cubicBezTo>
                  <a:lnTo>
                    <a:pt x="4569" y="7649"/>
                  </a:lnTo>
                  <a:cubicBezTo>
                    <a:pt x="5306" y="6967"/>
                    <a:pt x="6164" y="6420"/>
                    <a:pt x="7105" y="6035"/>
                  </a:cubicBezTo>
                  <a:lnTo>
                    <a:pt x="4784" y="0"/>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2" name="Google Shape;2852;p78"/>
            <p:cNvSpPr/>
            <p:nvPr/>
          </p:nvSpPr>
          <p:spPr>
            <a:xfrm>
              <a:off x="1293824" y="334868"/>
              <a:ext cx="137700" cy="195652"/>
            </a:xfrm>
            <a:custGeom>
              <a:rect b="b" l="l" r="r" t="t"/>
              <a:pathLst>
                <a:path extrusionOk="0" h="6894" w="4852">
                  <a:moveTo>
                    <a:pt x="4851" y="0"/>
                  </a:moveTo>
                  <a:cubicBezTo>
                    <a:pt x="3154" y="13"/>
                    <a:pt x="1521" y="314"/>
                    <a:pt x="1" y="855"/>
                  </a:cubicBezTo>
                  <a:lnTo>
                    <a:pt x="2325" y="6894"/>
                  </a:lnTo>
                  <a:cubicBezTo>
                    <a:pt x="3122" y="6628"/>
                    <a:pt x="3971" y="6481"/>
                    <a:pt x="4851" y="6468"/>
                  </a:cubicBezTo>
                  <a:lnTo>
                    <a:pt x="4851" y="0"/>
                  </a:ln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3" name="Google Shape;2853;p78"/>
            <p:cNvSpPr/>
            <p:nvPr/>
          </p:nvSpPr>
          <p:spPr>
            <a:xfrm>
              <a:off x="1145789" y="932597"/>
              <a:ext cx="189947" cy="207401"/>
            </a:xfrm>
            <a:custGeom>
              <a:rect b="b" l="l" r="r" t="t"/>
              <a:pathLst>
                <a:path extrusionOk="0" h="7308" w="6693">
                  <a:moveTo>
                    <a:pt x="4573" y="1"/>
                  </a:moveTo>
                  <a:lnTo>
                    <a:pt x="1" y="4573"/>
                  </a:lnTo>
                  <a:cubicBezTo>
                    <a:pt x="1189" y="5693"/>
                    <a:pt x="2559" y="6622"/>
                    <a:pt x="4067" y="7307"/>
                  </a:cubicBezTo>
                  <a:lnTo>
                    <a:pt x="6693" y="1397"/>
                  </a:lnTo>
                  <a:cubicBezTo>
                    <a:pt x="5915" y="1041"/>
                    <a:pt x="5201" y="567"/>
                    <a:pt x="4573"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4" name="Google Shape;2854;p78"/>
            <p:cNvSpPr/>
            <p:nvPr/>
          </p:nvSpPr>
          <p:spPr>
            <a:xfrm>
              <a:off x="1655140" y="765774"/>
              <a:ext cx="200930" cy="154586"/>
            </a:xfrm>
            <a:custGeom>
              <a:rect b="b" l="l" r="r" t="t"/>
              <a:pathLst>
                <a:path extrusionOk="0" h="5447" w="7080">
                  <a:moveTo>
                    <a:pt x="612" y="0"/>
                  </a:moveTo>
                  <a:cubicBezTo>
                    <a:pt x="573" y="993"/>
                    <a:pt x="359" y="1940"/>
                    <a:pt x="0" y="2818"/>
                  </a:cubicBezTo>
                  <a:lnTo>
                    <a:pt x="5917" y="5446"/>
                  </a:lnTo>
                  <a:cubicBezTo>
                    <a:pt x="6628" y="3765"/>
                    <a:pt x="7038" y="1928"/>
                    <a:pt x="7079"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5" name="Google Shape;2855;p78"/>
            <p:cNvSpPr/>
            <p:nvPr/>
          </p:nvSpPr>
          <p:spPr>
            <a:xfrm>
              <a:off x="1609419" y="859715"/>
              <a:ext cx="207288" cy="187592"/>
            </a:xfrm>
            <a:custGeom>
              <a:rect b="b" l="l" r="r" t="t"/>
              <a:pathLst>
                <a:path extrusionOk="0" h="6610" w="7304">
                  <a:moveTo>
                    <a:pt x="1393" y="1"/>
                  </a:moveTo>
                  <a:cubicBezTo>
                    <a:pt x="1031" y="747"/>
                    <a:pt x="558" y="1435"/>
                    <a:pt x="1" y="2037"/>
                  </a:cubicBezTo>
                  <a:lnTo>
                    <a:pt x="4573" y="6609"/>
                  </a:lnTo>
                  <a:cubicBezTo>
                    <a:pt x="5687" y="5444"/>
                    <a:pt x="6612" y="4102"/>
                    <a:pt x="7304" y="2626"/>
                  </a:cubicBezTo>
                  <a:lnTo>
                    <a:pt x="1393"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6" name="Google Shape;2856;p78"/>
            <p:cNvSpPr/>
            <p:nvPr/>
          </p:nvSpPr>
          <p:spPr>
            <a:xfrm>
              <a:off x="1013676" y="765774"/>
              <a:ext cx="197752" cy="137757"/>
            </a:xfrm>
            <a:custGeom>
              <a:rect b="b" l="l" r="r" t="t"/>
              <a:pathLst>
                <a:path extrusionOk="0" h="4854" w="6968">
                  <a:moveTo>
                    <a:pt x="0" y="0"/>
                  </a:moveTo>
                  <a:cubicBezTo>
                    <a:pt x="39" y="1703"/>
                    <a:pt x="362" y="3336"/>
                    <a:pt x="932" y="4854"/>
                  </a:cubicBezTo>
                  <a:lnTo>
                    <a:pt x="6968" y="2529"/>
                  </a:lnTo>
                  <a:cubicBezTo>
                    <a:pt x="6676" y="1735"/>
                    <a:pt x="6506" y="887"/>
                    <a:pt x="6468"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7" name="Google Shape;2857;p78"/>
            <p:cNvSpPr/>
            <p:nvPr/>
          </p:nvSpPr>
          <p:spPr>
            <a:xfrm>
              <a:off x="1530463" y="928425"/>
              <a:ext cx="197922" cy="216937"/>
            </a:xfrm>
            <a:custGeom>
              <a:rect b="b" l="l" r="r" t="t"/>
              <a:pathLst>
                <a:path extrusionOk="0" h="7644" w="6974">
                  <a:moveTo>
                    <a:pt x="2401" y="0"/>
                  </a:moveTo>
                  <a:cubicBezTo>
                    <a:pt x="1703" y="663"/>
                    <a:pt x="893" y="1211"/>
                    <a:pt x="0" y="1604"/>
                  </a:cubicBezTo>
                  <a:lnTo>
                    <a:pt x="2321" y="7643"/>
                  </a:lnTo>
                  <a:cubicBezTo>
                    <a:pt x="4066" y="6916"/>
                    <a:pt x="5642" y="5869"/>
                    <a:pt x="6974" y="4572"/>
                  </a:cubicBezTo>
                  <a:lnTo>
                    <a:pt x="2401" y="0"/>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8" name="Google Shape;2858;p78"/>
            <p:cNvSpPr/>
            <p:nvPr/>
          </p:nvSpPr>
          <p:spPr>
            <a:xfrm>
              <a:off x="1013591" y="592112"/>
              <a:ext cx="201016" cy="158417"/>
            </a:xfrm>
            <a:custGeom>
              <a:rect b="b" l="l" r="r" t="t"/>
              <a:pathLst>
                <a:path extrusionOk="0" h="5582" w="7083">
                  <a:moveTo>
                    <a:pt x="1166" y="0"/>
                  </a:moveTo>
                  <a:cubicBezTo>
                    <a:pt x="439" y="1720"/>
                    <a:pt x="26" y="3606"/>
                    <a:pt x="0" y="5581"/>
                  </a:cubicBezTo>
                  <a:lnTo>
                    <a:pt x="6468" y="5581"/>
                  </a:lnTo>
                  <a:cubicBezTo>
                    <a:pt x="6493" y="4541"/>
                    <a:pt x="6708" y="3545"/>
                    <a:pt x="7083" y="2629"/>
                  </a:cubicBezTo>
                  <a:lnTo>
                    <a:pt x="1166" y="0"/>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9" name="Google Shape;2859;p78"/>
            <p:cNvSpPr/>
            <p:nvPr/>
          </p:nvSpPr>
          <p:spPr>
            <a:xfrm>
              <a:off x="1660590" y="615186"/>
              <a:ext cx="195567" cy="135344"/>
            </a:xfrm>
            <a:custGeom>
              <a:rect b="b" l="l" r="r" t="t"/>
              <a:pathLst>
                <a:path extrusionOk="0" h="4769" w="6891">
                  <a:moveTo>
                    <a:pt x="6039" y="1"/>
                  </a:moveTo>
                  <a:lnTo>
                    <a:pt x="0" y="2325"/>
                  </a:lnTo>
                  <a:cubicBezTo>
                    <a:pt x="256" y="3097"/>
                    <a:pt x="404" y="3916"/>
                    <a:pt x="423" y="4768"/>
                  </a:cubicBezTo>
                  <a:lnTo>
                    <a:pt x="6890" y="4768"/>
                  </a:lnTo>
                  <a:cubicBezTo>
                    <a:pt x="6868" y="3100"/>
                    <a:pt x="6570" y="1496"/>
                    <a:pt x="6039"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0" name="Google Shape;2860;p78"/>
            <p:cNvSpPr/>
            <p:nvPr/>
          </p:nvSpPr>
          <p:spPr>
            <a:xfrm>
              <a:off x="1045747" y="851712"/>
              <a:ext cx="218838" cy="199937"/>
            </a:xfrm>
            <a:custGeom>
              <a:rect b="b" l="l" r="r" t="t"/>
              <a:pathLst>
                <a:path extrusionOk="0" h="7045" w="7711">
                  <a:moveTo>
                    <a:pt x="6039" y="1"/>
                  </a:moveTo>
                  <a:lnTo>
                    <a:pt x="1" y="2325"/>
                  </a:lnTo>
                  <a:cubicBezTo>
                    <a:pt x="737" y="4099"/>
                    <a:pt x="1810" y="5697"/>
                    <a:pt x="3138" y="7045"/>
                  </a:cubicBezTo>
                  <a:lnTo>
                    <a:pt x="7711" y="2476"/>
                  </a:lnTo>
                  <a:cubicBezTo>
                    <a:pt x="7016" y="1762"/>
                    <a:pt x="6446" y="926"/>
                    <a:pt x="6039"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1" name="Google Shape;2861;p78"/>
            <p:cNvSpPr/>
            <p:nvPr/>
          </p:nvSpPr>
          <p:spPr>
            <a:xfrm>
              <a:off x="1183507" y="537053"/>
              <a:ext cx="449199" cy="330201"/>
            </a:xfrm>
            <a:custGeom>
              <a:rect b="b" l="l" r="r" t="t"/>
              <a:pathLst>
                <a:path extrusionOk="0" h="11635" w="15828">
                  <a:moveTo>
                    <a:pt x="15824" y="0"/>
                  </a:moveTo>
                  <a:lnTo>
                    <a:pt x="15805" y="19"/>
                  </a:lnTo>
                  <a:cubicBezTo>
                    <a:pt x="1" y="10361"/>
                    <a:pt x="4992" y="10758"/>
                    <a:pt x="5155" y="10768"/>
                  </a:cubicBezTo>
                  <a:cubicBezTo>
                    <a:pt x="5159" y="10830"/>
                    <a:pt x="5229" y="11634"/>
                    <a:pt x="5926" y="11634"/>
                  </a:cubicBezTo>
                  <a:cubicBezTo>
                    <a:pt x="7008" y="11634"/>
                    <a:pt x="9602" y="9695"/>
                    <a:pt x="15808" y="26"/>
                  </a:cubicBezTo>
                  <a:lnTo>
                    <a:pt x="15827" y="3"/>
                  </a:lnTo>
                  <a:lnTo>
                    <a:pt x="15827" y="3"/>
                  </a:lnTo>
                  <a:cubicBezTo>
                    <a:pt x="15824" y="6"/>
                    <a:pt x="15821" y="10"/>
                    <a:pt x="15818" y="13"/>
                  </a:cubicBezTo>
                  <a:cubicBezTo>
                    <a:pt x="15818" y="10"/>
                    <a:pt x="15821" y="3"/>
                    <a:pt x="15824"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2" name="Google Shape;2862;p78"/>
            <p:cNvSpPr/>
            <p:nvPr/>
          </p:nvSpPr>
          <p:spPr>
            <a:xfrm>
              <a:off x="1409504" y="726382"/>
              <a:ext cx="37376" cy="33999"/>
            </a:xfrm>
            <a:custGeom>
              <a:rect b="b" l="l" r="r" t="t"/>
              <a:pathLst>
                <a:path extrusionOk="0" h="1198" w="1317">
                  <a:moveTo>
                    <a:pt x="659" y="1"/>
                  </a:moveTo>
                  <a:cubicBezTo>
                    <a:pt x="504" y="1"/>
                    <a:pt x="350" y="60"/>
                    <a:pt x="234" y="178"/>
                  </a:cubicBezTo>
                  <a:cubicBezTo>
                    <a:pt x="0" y="412"/>
                    <a:pt x="0" y="793"/>
                    <a:pt x="237" y="1023"/>
                  </a:cubicBezTo>
                  <a:cubicBezTo>
                    <a:pt x="354" y="1140"/>
                    <a:pt x="506" y="1198"/>
                    <a:pt x="659" y="1198"/>
                  </a:cubicBezTo>
                  <a:cubicBezTo>
                    <a:pt x="812" y="1198"/>
                    <a:pt x="965" y="1139"/>
                    <a:pt x="1083" y="1020"/>
                  </a:cubicBezTo>
                  <a:cubicBezTo>
                    <a:pt x="1316" y="786"/>
                    <a:pt x="1313" y="408"/>
                    <a:pt x="1080" y="175"/>
                  </a:cubicBezTo>
                  <a:cubicBezTo>
                    <a:pt x="963" y="59"/>
                    <a:pt x="811" y="1"/>
                    <a:pt x="659"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3" name="Google Shape;2863;p78"/>
            <p:cNvSpPr/>
            <p:nvPr/>
          </p:nvSpPr>
          <p:spPr>
            <a:xfrm>
              <a:off x="1799713" y="200172"/>
              <a:ext cx="162390" cy="210580"/>
            </a:xfrm>
            <a:custGeom>
              <a:rect b="b" l="l" r="r" t="t"/>
              <a:pathLst>
                <a:path extrusionOk="0" h="7420" w="5722">
                  <a:moveTo>
                    <a:pt x="3301" y="1"/>
                  </a:moveTo>
                  <a:cubicBezTo>
                    <a:pt x="3071" y="1"/>
                    <a:pt x="2885" y="187"/>
                    <a:pt x="2885" y="417"/>
                  </a:cubicBezTo>
                  <a:lnTo>
                    <a:pt x="2885" y="3238"/>
                  </a:lnTo>
                  <a:cubicBezTo>
                    <a:pt x="2834" y="3254"/>
                    <a:pt x="2783" y="3270"/>
                    <a:pt x="2731" y="3289"/>
                  </a:cubicBezTo>
                  <a:lnTo>
                    <a:pt x="2731" y="1122"/>
                  </a:lnTo>
                  <a:cubicBezTo>
                    <a:pt x="2731" y="891"/>
                    <a:pt x="2546" y="705"/>
                    <a:pt x="2315" y="705"/>
                  </a:cubicBezTo>
                  <a:cubicBezTo>
                    <a:pt x="2088" y="705"/>
                    <a:pt x="1902" y="891"/>
                    <a:pt x="1902" y="1122"/>
                  </a:cubicBezTo>
                  <a:lnTo>
                    <a:pt x="1902" y="4058"/>
                  </a:lnTo>
                  <a:cubicBezTo>
                    <a:pt x="1828" y="4208"/>
                    <a:pt x="1777" y="4371"/>
                    <a:pt x="1755" y="4541"/>
                  </a:cubicBezTo>
                  <a:lnTo>
                    <a:pt x="1034" y="3904"/>
                  </a:lnTo>
                  <a:cubicBezTo>
                    <a:pt x="924" y="3805"/>
                    <a:pt x="786" y="3756"/>
                    <a:pt x="649" y="3756"/>
                  </a:cubicBezTo>
                  <a:cubicBezTo>
                    <a:pt x="489" y="3756"/>
                    <a:pt x="330" y="3823"/>
                    <a:pt x="215" y="3952"/>
                  </a:cubicBezTo>
                  <a:cubicBezTo>
                    <a:pt x="0" y="4192"/>
                    <a:pt x="23" y="4560"/>
                    <a:pt x="263" y="4772"/>
                  </a:cubicBezTo>
                  <a:cubicBezTo>
                    <a:pt x="263" y="4772"/>
                    <a:pt x="2530" y="7420"/>
                    <a:pt x="3311" y="7420"/>
                  </a:cubicBezTo>
                  <a:lnTo>
                    <a:pt x="4146" y="7420"/>
                  </a:lnTo>
                  <a:cubicBezTo>
                    <a:pt x="5017" y="7420"/>
                    <a:pt x="5722" y="6715"/>
                    <a:pt x="5722" y="5844"/>
                  </a:cubicBezTo>
                  <a:lnTo>
                    <a:pt x="5722" y="4752"/>
                  </a:lnTo>
                  <a:cubicBezTo>
                    <a:pt x="5722" y="4640"/>
                    <a:pt x="5709" y="4532"/>
                    <a:pt x="5687" y="4426"/>
                  </a:cubicBezTo>
                  <a:lnTo>
                    <a:pt x="5687" y="1637"/>
                  </a:lnTo>
                  <a:cubicBezTo>
                    <a:pt x="5687" y="1407"/>
                    <a:pt x="5501" y="1221"/>
                    <a:pt x="5274" y="1221"/>
                  </a:cubicBezTo>
                  <a:cubicBezTo>
                    <a:pt x="5043" y="1221"/>
                    <a:pt x="4857" y="1407"/>
                    <a:pt x="4857" y="1637"/>
                  </a:cubicBezTo>
                  <a:lnTo>
                    <a:pt x="4857" y="3350"/>
                  </a:lnTo>
                  <a:cubicBezTo>
                    <a:pt x="4806" y="3324"/>
                    <a:pt x="4755" y="3302"/>
                    <a:pt x="4700" y="3283"/>
                  </a:cubicBezTo>
                  <a:lnTo>
                    <a:pt x="4700" y="792"/>
                  </a:lnTo>
                  <a:cubicBezTo>
                    <a:pt x="4700" y="561"/>
                    <a:pt x="4515" y="376"/>
                    <a:pt x="4287" y="376"/>
                  </a:cubicBezTo>
                  <a:cubicBezTo>
                    <a:pt x="4057" y="376"/>
                    <a:pt x="3871" y="561"/>
                    <a:pt x="3871" y="792"/>
                  </a:cubicBezTo>
                  <a:lnTo>
                    <a:pt x="3871" y="3180"/>
                  </a:lnTo>
                  <a:lnTo>
                    <a:pt x="3717" y="3180"/>
                  </a:lnTo>
                  <a:lnTo>
                    <a:pt x="3717" y="417"/>
                  </a:lnTo>
                  <a:cubicBezTo>
                    <a:pt x="3717" y="187"/>
                    <a:pt x="3532" y="1"/>
                    <a:pt x="3301"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4" name="Google Shape;2864;p78"/>
            <p:cNvSpPr/>
            <p:nvPr/>
          </p:nvSpPr>
          <p:spPr>
            <a:xfrm>
              <a:off x="905801" y="200172"/>
              <a:ext cx="162419" cy="210580"/>
            </a:xfrm>
            <a:custGeom>
              <a:rect b="b" l="l" r="r" t="t"/>
              <a:pathLst>
                <a:path extrusionOk="0" h="7420" w="5723">
                  <a:moveTo>
                    <a:pt x="2421" y="1"/>
                  </a:moveTo>
                  <a:cubicBezTo>
                    <a:pt x="2194" y="1"/>
                    <a:pt x="2008" y="187"/>
                    <a:pt x="2008" y="417"/>
                  </a:cubicBezTo>
                  <a:lnTo>
                    <a:pt x="2008" y="3180"/>
                  </a:lnTo>
                  <a:lnTo>
                    <a:pt x="1851" y="3180"/>
                  </a:lnTo>
                  <a:lnTo>
                    <a:pt x="1851" y="792"/>
                  </a:lnTo>
                  <a:cubicBezTo>
                    <a:pt x="1851" y="561"/>
                    <a:pt x="1666" y="376"/>
                    <a:pt x="1438" y="376"/>
                  </a:cubicBezTo>
                  <a:cubicBezTo>
                    <a:pt x="1208" y="376"/>
                    <a:pt x="1022" y="561"/>
                    <a:pt x="1022" y="792"/>
                  </a:cubicBezTo>
                  <a:lnTo>
                    <a:pt x="1022" y="3283"/>
                  </a:lnTo>
                  <a:cubicBezTo>
                    <a:pt x="968" y="3302"/>
                    <a:pt x="917" y="3324"/>
                    <a:pt x="865" y="3350"/>
                  </a:cubicBezTo>
                  <a:lnTo>
                    <a:pt x="865" y="1637"/>
                  </a:lnTo>
                  <a:cubicBezTo>
                    <a:pt x="865" y="1407"/>
                    <a:pt x="683" y="1221"/>
                    <a:pt x="452" y="1221"/>
                  </a:cubicBezTo>
                  <a:cubicBezTo>
                    <a:pt x="222" y="1221"/>
                    <a:pt x="36" y="1407"/>
                    <a:pt x="36" y="1637"/>
                  </a:cubicBezTo>
                  <a:lnTo>
                    <a:pt x="36" y="4426"/>
                  </a:lnTo>
                  <a:cubicBezTo>
                    <a:pt x="14" y="4532"/>
                    <a:pt x="1" y="4640"/>
                    <a:pt x="1" y="4752"/>
                  </a:cubicBezTo>
                  <a:lnTo>
                    <a:pt x="1" y="5844"/>
                  </a:lnTo>
                  <a:cubicBezTo>
                    <a:pt x="1" y="6715"/>
                    <a:pt x="708" y="7420"/>
                    <a:pt x="1576" y="7420"/>
                  </a:cubicBezTo>
                  <a:lnTo>
                    <a:pt x="2412" y="7420"/>
                  </a:lnTo>
                  <a:cubicBezTo>
                    <a:pt x="3193" y="7420"/>
                    <a:pt x="5460" y="4772"/>
                    <a:pt x="5460" y="4772"/>
                  </a:cubicBezTo>
                  <a:cubicBezTo>
                    <a:pt x="5700" y="4560"/>
                    <a:pt x="5722" y="4192"/>
                    <a:pt x="5508" y="3952"/>
                  </a:cubicBezTo>
                  <a:cubicBezTo>
                    <a:pt x="5394" y="3823"/>
                    <a:pt x="5235" y="3756"/>
                    <a:pt x="5074" y="3756"/>
                  </a:cubicBezTo>
                  <a:cubicBezTo>
                    <a:pt x="4937" y="3756"/>
                    <a:pt x="4799" y="3805"/>
                    <a:pt x="4688" y="3904"/>
                  </a:cubicBezTo>
                  <a:lnTo>
                    <a:pt x="3971" y="4541"/>
                  </a:lnTo>
                  <a:cubicBezTo>
                    <a:pt x="3949" y="4371"/>
                    <a:pt x="3897" y="4208"/>
                    <a:pt x="3824" y="4058"/>
                  </a:cubicBezTo>
                  <a:lnTo>
                    <a:pt x="3824" y="1122"/>
                  </a:lnTo>
                  <a:cubicBezTo>
                    <a:pt x="3824" y="891"/>
                    <a:pt x="3638" y="705"/>
                    <a:pt x="3408" y="705"/>
                  </a:cubicBezTo>
                  <a:cubicBezTo>
                    <a:pt x="3177" y="705"/>
                    <a:pt x="2991" y="891"/>
                    <a:pt x="2991" y="1122"/>
                  </a:cubicBezTo>
                  <a:lnTo>
                    <a:pt x="2991" y="3289"/>
                  </a:lnTo>
                  <a:cubicBezTo>
                    <a:pt x="2943" y="3270"/>
                    <a:pt x="2889" y="3254"/>
                    <a:pt x="2838" y="3238"/>
                  </a:cubicBezTo>
                  <a:lnTo>
                    <a:pt x="2838" y="417"/>
                  </a:lnTo>
                  <a:cubicBezTo>
                    <a:pt x="2838" y="187"/>
                    <a:pt x="2652" y="1"/>
                    <a:pt x="2421"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5" name="Google Shape;2865;p78"/>
            <p:cNvSpPr/>
            <p:nvPr/>
          </p:nvSpPr>
          <p:spPr>
            <a:xfrm>
              <a:off x="909547" y="1139522"/>
              <a:ext cx="259251" cy="176098"/>
            </a:xfrm>
            <a:custGeom>
              <a:rect b="b" l="l" r="r" t="t"/>
              <a:pathLst>
                <a:path extrusionOk="0" h="6205" w="9135">
                  <a:moveTo>
                    <a:pt x="0" y="0"/>
                  </a:moveTo>
                  <a:cubicBezTo>
                    <a:pt x="0" y="0"/>
                    <a:pt x="41" y="732"/>
                    <a:pt x="45" y="732"/>
                  </a:cubicBezTo>
                  <a:cubicBezTo>
                    <a:pt x="45" y="732"/>
                    <a:pt x="45" y="730"/>
                    <a:pt x="45" y="727"/>
                  </a:cubicBezTo>
                  <a:lnTo>
                    <a:pt x="45" y="4860"/>
                  </a:lnTo>
                  <a:cubicBezTo>
                    <a:pt x="45" y="5414"/>
                    <a:pt x="403" y="5901"/>
                    <a:pt x="932" y="6058"/>
                  </a:cubicBezTo>
                  <a:cubicBezTo>
                    <a:pt x="1215" y="6141"/>
                    <a:pt x="1551" y="6204"/>
                    <a:pt x="1914" y="6204"/>
                  </a:cubicBezTo>
                  <a:cubicBezTo>
                    <a:pt x="2154" y="6204"/>
                    <a:pt x="2405" y="6177"/>
                    <a:pt x="2661" y="6109"/>
                  </a:cubicBezTo>
                  <a:cubicBezTo>
                    <a:pt x="3219" y="5962"/>
                    <a:pt x="3646" y="5910"/>
                    <a:pt x="4006" y="5910"/>
                  </a:cubicBezTo>
                  <a:cubicBezTo>
                    <a:pt x="4536" y="5910"/>
                    <a:pt x="4918" y="6023"/>
                    <a:pt x="5354" y="6109"/>
                  </a:cubicBezTo>
                  <a:cubicBezTo>
                    <a:pt x="5534" y="6145"/>
                    <a:pt x="5791" y="6158"/>
                    <a:pt x="6076" y="6158"/>
                  </a:cubicBezTo>
                  <a:cubicBezTo>
                    <a:pt x="6935" y="6158"/>
                    <a:pt x="8043" y="6036"/>
                    <a:pt x="8043" y="6036"/>
                  </a:cubicBezTo>
                  <a:cubicBezTo>
                    <a:pt x="8043" y="6036"/>
                    <a:pt x="9135" y="5165"/>
                    <a:pt x="7899" y="4800"/>
                  </a:cubicBezTo>
                  <a:cubicBezTo>
                    <a:pt x="6660" y="4438"/>
                    <a:pt x="3244" y="2837"/>
                    <a:pt x="3244" y="2837"/>
                  </a:cubicBezTo>
                  <a:lnTo>
                    <a:pt x="3244" y="0"/>
                  </a:ln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6" name="Google Shape;2866;p78"/>
            <p:cNvSpPr/>
            <p:nvPr/>
          </p:nvSpPr>
          <p:spPr>
            <a:xfrm>
              <a:off x="1705006" y="1139522"/>
              <a:ext cx="259195" cy="176098"/>
            </a:xfrm>
            <a:custGeom>
              <a:rect b="b" l="l" r="r" t="t"/>
              <a:pathLst>
                <a:path extrusionOk="0" h="6205" w="9133">
                  <a:moveTo>
                    <a:pt x="5892" y="0"/>
                  </a:moveTo>
                  <a:lnTo>
                    <a:pt x="5892" y="2837"/>
                  </a:lnTo>
                  <a:cubicBezTo>
                    <a:pt x="5892" y="2837"/>
                    <a:pt x="2473" y="4438"/>
                    <a:pt x="1237" y="4800"/>
                  </a:cubicBezTo>
                  <a:cubicBezTo>
                    <a:pt x="1" y="5165"/>
                    <a:pt x="1093" y="6036"/>
                    <a:pt x="1093" y="6036"/>
                  </a:cubicBezTo>
                  <a:cubicBezTo>
                    <a:pt x="1093" y="6036"/>
                    <a:pt x="2201" y="6158"/>
                    <a:pt x="3060" y="6158"/>
                  </a:cubicBezTo>
                  <a:cubicBezTo>
                    <a:pt x="3344" y="6158"/>
                    <a:pt x="3601" y="6145"/>
                    <a:pt x="3782" y="6109"/>
                  </a:cubicBezTo>
                  <a:cubicBezTo>
                    <a:pt x="4216" y="6023"/>
                    <a:pt x="4598" y="5910"/>
                    <a:pt x="5129" y="5910"/>
                  </a:cubicBezTo>
                  <a:cubicBezTo>
                    <a:pt x="5489" y="5910"/>
                    <a:pt x="5917" y="5962"/>
                    <a:pt x="6475" y="6109"/>
                  </a:cubicBezTo>
                  <a:cubicBezTo>
                    <a:pt x="6731" y="6177"/>
                    <a:pt x="6982" y="6204"/>
                    <a:pt x="7221" y="6204"/>
                  </a:cubicBezTo>
                  <a:cubicBezTo>
                    <a:pt x="7584" y="6204"/>
                    <a:pt x="7920" y="6141"/>
                    <a:pt x="8204" y="6058"/>
                  </a:cubicBezTo>
                  <a:cubicBezTo>
                    <a:pt x="8732" y="5901"/>
                    <a:pt x="9091" y="5414"/>
                    <a:pt x="9091" y="4860"/>
                  </a:cubicBezTo>
                  <a:lnTo>
                    <a:pt x="9091" y="727"/>
                  </a:lnTo>
                  <a:cubicBezTo>
                    <a:pt x="9091" y="730"/>
                    <a:pt x="9091" y="732"/>
                    <a:pt x="9091" y="732"/>
                  </a:cubicBezTo>
                  <a:cubicBezTo>
                    <a:pt x="9094" y="732"/>
                    <a:pt x="9132" y="0"/>
                    <a:pt x="9132"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67" name="Google Shape;2867;p78"/>
          <p:cNvGrpSpPr/>
          <p:nvPr/>
        </p:nvGrpSpPr>
        <p:grpSpPr>
          <a:xfrm>
            <a:off x="7376294" y="596452"/>
            <a:ext cx="761609" cy="1020194"/>
            <a:chOff x="871260" y="1597557"/>
            <a:chExt cx="273400" cy="366212"/>
          </a:xfrm>
        </p:grpSpPr>
        <p:sp>
          <p:nvSpPr>
            <p:cNvPr id="2868" name="Google Shape;2868;p78"/>
            <p:cNvSpPr/>
            <p:nvPr/>
          </p:nvSpPr>
          <p:spPr>
            <a:xfrm>
              <a:off x="871260" y="1597557"/>
              <a:ext cx="273400" cy="366212"/>
            </a:xfrm>
            <a:custGeom>
              <a:rect b="b" l="l" r="r" t="t"/>
              <a:pathLst>
                <a:path extrusionOk="0" h="11920" w="8899">
                  <a:moveTo>
                    <a:pt x="1451" y="0"/>
                  </a:moveTo>
                  <a:cubicBezTo>
                    <a:pt x="650" y="0"/>
                    <a:pt x="1" y="656"/>
                    <a:pt x="1" y="1457"/>
                  </a:cubicBezTo>
                  <a:lnTo>
                    <a:pt x="1" y="10469"/>
                  </a:lnTo>
                  <a:cubicBezTo>
                    <a:pt x="1" y="11270"/>
                    <a:pt x="650" y="11919"/>
                    <a:pt x="1451" y="11919"/>
                  </a:cubicBezTo>
                  <a:lnTo>
                    <a:pt x="7448" y="11919"/>
                  </a:lnTo>
                  <a:cubicBezTo>
                    <a:pt x="8250" y="11919"/>
                    <a:pt x="8899" y="11270"/>
                    <a:pt x="8899" y="10469"/>
                  </a:cubicBezTo>
                  <a:lnTo>
                    <a:pt x="8899" y="1457"/>
                  </a:lnTo>
                  <a:cubicBezTo>
                    <a:pt x="8899" y="656"/>
                    <a:pt x="8250" y="0"/>
                    <a:pt x="7448"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9" name="Google Shape;2869;p78"/>
            <p:cNvSpPr/>
            <p:nvPr/>
          </p:nvSpPr>
          <p:spPr>
            <a:xfrm>
              <a:off x="893349" y="1837899"/>
              <a:ext cx="88143" cy="88143"/>
            </a:xfrm>
            <a:custGeom>
              <a:rect b="b" l="l" r="r" t="t"/>
              <a:pathLst>
                <a:path extrusionOk="0" h="2869" w="2869">
                  <a:moveTo>
                    <a:pt x="1432" y="0"/>
                  </a:moveTo>
                  <a:cubicBezTo>
                    <a:pt x="1133" y="0"/>
                    <a:pt x="885" y="248"/>
                    <a:pt x="885" y="547"/>
                  </a:cubicBezTo>
                  <a:lnTo>
                    <a:pt x="885" y="884"/>
                  </a:lnTo>
                  <a:lnTo>
                    <a:pt x="548" y="884"/>
                  </a:lnTo>
                  <a:cubicBezTo>
                    <a:pt x="249" y="884"/>
                    <a:pt x="1" y="1132"/>
                    <a:pt x="1" y="1431"/>
                  </a:cubicBezTo>
                  <a:cubicBezTo>
                    <a:pt x="1" y="1737"/>
                    <a:pt x="249" y="1985"/>
                    <a:pt x="548" y="1985"/>
                  </a:cubicBezTo>
                  <a:lnTo>
                    <a:pt x="885" y="1985"/>
                  </a:lnTo>
                  <a:lnTo>
                    <a:pt x="885" y="2322"/>
                  </a:lnTo>
                  <a:cubicBezTo>
                    <a:pt x="885" y="2621"/>
                    <a:pt x="1133" y="2869"/>
                    <a:pt x="1432" y="2869"/>
                  </a:cubicBezTo>
                  <a:cubicBezTo>
                    <a:pt x="1737" y="2869"/>
                    <a:pt x="1985" y="2621"/>
                    <a:pt x="1985" y="2322"/>
                  </a:cubicBezTo>
                  <a:lnTo>
                    <a:pt x="1985" y="1985"/>
                  </a:lnTo>
                  <a:lnTo>
                    <a:pt x="2322" y="1985"/>
                  </a:lnTo>
                  <a:cubicBezTo>
                    <a:pt x="2621" y="1985"/>
                    <a:pt x="2869" y="1737"/>
                    <a:pt x="2869" y="1431"/>
                  </a:cubicBezTo>
                  <a:cubicBezTo>
                    <a:pt x="2869" y="1132"/>
                    <a:pt x="2621" y="884"/>
                    <a:pt x="2322" y="884"/>
                  </a:cubicBezTo>
                  <a:lnTo>
                    <a:pt x="1985" y="884"/>
                  </a:lnTo>
                  <a:lnTo>
                    <a:pt x="1985" y="547"/>
                  </a:lnTo>
                  <a:cubicBezTo>
                    <a:pt x="1985" y="248"/>
                    <a:pt x="1737" y="0"/>
                    <a:pt x="143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0" name="Google Shape;2870;p78"/>
            <p:cNvSpPr/>
            <p:nvPr/>
          </p:nvSpPr>
          <p:spPr>
            <a:xfrm>
              <a:off x="1040694" y="1845794"/>
              <a:ext cx="75454" cy="72351"/>
            </a:xfrm>
            <a:custGeom>
              <a:rect b="b" l="l" r="r" t="t"/>
              <a:pathLst>
                <a:path extrusionOk="0" h="2355" w="2456">
                  <a:moveTo>
                    <a:pt x="602" y="1"/>
                  </a:moveTo>
                  <a:cubicBezTo>
                    <a:pt x="461" y="1"/>
                    <a:pt x="321" y="55"/>
                    <a:pt x="216" y="163"/>
                  </a:cubicBezTo>
                  <a:cubicBezTo>
                    <a:pt x="0" y="379"/>
                    <a:pt x="0" y="723"/>
                    <a:pt x="216" y="939"/>
                  </a:cubicBezTo>
                  <a:lnTo>
                    <a:pt x="452" y="1174"/>
                  </a:lnTo>
                  <a:lnTo>
                    <a:pt x="216" y="1416"/>
                  </a:lnTo>
                  <a:cubicBezTo>
                    <a:pt x="0" y="1632"/>
                    <a:pt x="0" y="1976"/>
                    <a:pt x="216" y="2192"/>
                  </a:cubicBezTo>
                  <a:cubicBezTo>
                    <a:pt x="321" y="2300"/>
                    <a:pt x="461" y="2354"/>
                    <a:pt x="602" y="2354"/>
                  </a:cubicBezTo>
                  <a:cubicBezTo>
                    <a:pt x="743" y="2354"/>
                    <a:pt x="884" y="2300"/>
                    <a:pt x="992" y="2192"/>
                  </a:cubicBezTo>
                  <a:lnTo>
                    <a:pt x="1228" y="1950"/>
                  </a:lnTo>
                  <a:lnTo>
                    <a:pt x="1469" y="2192"/>
                  </a:lnTo>
                  <a:cubicBezTo>
                    <a:pt x="1577" y="2300"/>
                    <a:pt x="1717" y="2354"/>
                    <a:pt x="1857" y="2354"/>
                  </a:cubicBezTo>
                  <a:cubicBezTo>
                    <a:pt x="1997" y="2354"/>
                    <a:pt x="2137" y="2300"/>
                    <a:pt x="2245" y="2192"/>
                  </a:cubicBezTo>
                  <a:cubicBezTo>
                    <a:pt x="2455" y="1976"/>
                    <a:pt x="2455" y="1632"/>
                    <a:pt x="2245" y="1416"/>
                  </a:cubicBezTo>
                  <a:lnTo>
                    <a:pt x="2003" y="1174"/>
                  </a:lnTo>
                  <a:lnTo>
                    <a:pt x="2245" y="939"/>
                  </a:lnTo>
                  <a:cubicBezTo>
                    <a:pt x="2455" y="723"/>
                    <a:pt x="2455" y="379"/>
                    <a:pt x="2245" y="163"/>
                  </a:cubicBezTo>
                  <a:cubicBezTo>
                    <a:pt x="2137" y="55"/>
                    <a:pt x="1997" y="1"/>
                    <a:pt x="1857" y="1"/>
                  </a:cubicBezTo>
                  <a:cubicBezTo>
                    <a:pt x="1717" y="1"/>
                    <a:pt x="1577" y="55"/>
                    <a:pt x="1469" y="163"/>
                  </a:cubicBezTo>
                  <a:lnTo>
                    <a:pt x="1228" y="405"/>
                  </a:lnTo>
                  <a:lnTo>
                    <a:pt x="992" y="163"/>
                  </a:lnTo>
                  <a:cubicBezTo>
                    <a:pt x="884" y="55"/>
                    <a:pt x="743" y="1"/>
                    <a:pt x="602" y="1"/>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1" name="Google Shape;2871;p78"/>
            <p:cNvSpPr/>
            <p:nvPr/>
          </p:nvSpPr>
          <p:spPr>
            <a:xfrm>
              <a:off x="901368" y="1630000"/>
              <a:ext cx="213214" cy="176470"/>
            </a:xfrm>
            <a:custGeom>
              <a:rect b="b" l="l" r="r" t="t"/>
              <a:pathLst>
                <a:path extrusionOk="0" h="5744" w="6940">
                  <a:moveTo>
                    <a:pt x="935" y="0"/>
                  </a:moveTo>
                  <a:cubicBezTo>
                    <a:pt x="420" y="0"/>
                    <a:pt x="0" y="420"/>
                    <a:pt x="0" y="935"/>
                  </a:cubicBezTo>
                  <a:lnTo>
                    <a:pt x="0" y="4808"/>
                  </a:lnTo>
                  <a:cubicBezTo>
                    <a:pt x="0" y="5324"/>
                    <a:pt x="420" y="5743"/>
                    <a:pt x="935" y="5743"/>
                  </a:cubicBezTo>
                  <a:lnTo>
                    <a:pt x="6004" y="5743"/>
                  </a:lnTo>
                  <a:cubicBezTo>
                    <a:pt x="6519" y="5743"/>
                    <a:pt x="6939" y="5324"/>
                    <a:pt x="6939" y="4808"/>
                  </a:cubicBezTo>
                  <a:lnTo>
                    <a:pt x="6939" y="935"/>
                  </a:lnTo>
                  <a:cubicBezTo>
                    <a:pt x="6939" y="420"/>
                    <a:pt x="6519" y="0"/>
                    <a:pt x="6004"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72" name="Google Shape;2872;p78"/>
          <p:cNvGrpSpPr/>
          <p:nvPr/>
        </p:nvGrpSpPr>
        <p:grpSpPr>
          <a:xfrm>
            <a:off x="7244763" y="2733082"/>
            <a:ext cx="1024662" cy="1075102"/>
            <a:chOff x="8128650" y="1555900"/>
            <a:chExt cx="781350" cy="819875"/>
          </a:xfrm>
        </p:grpSpPr>
        <p:sp>
          <p:nvSpPr>
            <p:cNvPr id="2873" name="Google Shape;2873;p78"/>
            <p:cNvSpPr/>
            <p:nvPr/>
          </p:nvSpPr>
          <p:spPr>
            <a:xfrm>
              <a:off x="8603800" y="1630675"/>
              <a:ext cx="306200" cy="745100"/>
            </a:xfrm>
            <a:custGeom>
              <a:rect b="b" l="l" r="r" t="t"/>
              <a:pathLst>
                <a:path extrusionOk="0" h="29804" w="12248">
                  <a:moveTo>
                    <a:pt x="6126" y="0"/>
                  </a:moveTo>
                  <a:cubicBezTo>
                    <a:pt x="3286" y="0"/>
                    <a:pt x="980" y="2304"/>
                    <a:pt x="980" y="5146"/>
                  </a:cubicBezTo>
                  <a:cubicBezTo>
                    <a:pt x="980" y="6571"/>
                    <a:pt x="1560" y="7858"/>
                    <a:pt x="2495" y="8790"/>
                  </a:cubicBezTo>
                  <a:cubicBezTo>
                    <a:pt x="3049" y="9344"/>
                    <a:pt x="3375" y="10090"/>
                    <a:pt x="3375" y="10874"/>
                  </a:cubicBezTo>
                  <a:cubicBezTo>
                    <a:pt x="3375" y="11310"/>
                    <a:pt x="3279" y="11739"/>
                    <a:pt x="3097" y="12123"/>
                  </a:cubicBezTo>
                  <a:cubicBezTo>
                    <a:pt x="2959" y="12414"/>
                    <a:pt x="2770" y="12680"/>
                    <a:pt x="2543" y="12910"/>
                  </a:cubicBezTo>
                  <a:cubicBezTo>
                    <a:pt x="2466" y="12987"/>
                    <a:pt x="2386" y="13058"/>
                    <a:pt x="2302" y="13125"/>
                  </a:cubicBezTo>
                  <a:cubicBezTo>
                    <a:pt x="1643" y="13653"/>
                    <a:pt x="1095" y="14313"/>
                    <a:pt x="702" y="15065"/>
                  </a:cubicBezTo>
                  <a:cubicBezTo>
                    <a:pt x="253" y="15914"/>
                    <a:pt x="0" y="16884"/>
                    <a:pt x="0" y="17912"/>
                  </a:cubicBezTo>
                  <a:lnTo>
                    <a:pt x="0" y="27088"/>
                  </a:lnTo>
                  <a:cubicBezTo>
                    <a:pt x="0" y="28587"/>
                    <a:pt x="1217" y="29803"/>
                    <a:pt x="2719" y="29803"/>
                  </a:cubicBezTo>
                  <a:lnTo>
                    <a:pt x="9532" y="29803"/>
                  </a:lnTo>
                  <a:cubicBezTo>
                    <a:pt x="11031" y="29803"/>
                    <a:pt x="12247" y="28587"/>
                    <a:pt x="12247" y="27088"/>
                  </a:cubicBezTo>
                  <a:lnTo>
                    <a:pt x="12247" y="17912"/>
                  </a:lnTo>
                  <a:cubicBezTo>
                    <a:pt x="12247" y="16884"/>
                    <a:pt x="11994" y="15914"/>
                    <a:pt x="11546" y="15065"/>
                  </a:cubicBezTo>
                  <a:cubicBezTo>
                    <a:pt x="11152" y="14313"/>
                    <a:pt x="10605" y="13653"/>
                    <a:pt x="9945" y="13125"/>
                  </a:cubicBezTo>
                  <a:cubicBezTo>
                    <a:pt x="9862" y="13058"/>
                    <a:pt x="9782" y="12987"/>
                    <a:pt x="9708" y="12910"/>
                  </a:cubicBezTo>
                  <a:cubicBezTo>
                    <a:pt x="9174" y="12376"/>
                    <a:pt x="8873" y="11639"/>
                    <a:pt x="8873" y="10874"/>
                  </a:cubicBezTo>
                  <a:cubicBezTo>
                    <a:pt x="8873" y="10099"/>
                    <a:pt x="9180" y="9356"/>
                    <a:pt x="9731" y="8812"/>
                  </a:cubicBezTo>
                  <a:cubicBezTo>
                    <a:pt x="10662" y="7896"/>
                    <a:pt x="11248" y="6625"/>
                    <a:pt x="11268" y="5220"/>
                  </a:cubicBezTo>
                  <a:cubicBezTo>
                    <a:pt x="11306" y="2393"/>
                    <a:pt x="9023" y="42"/>
                    <a:pt x="6196" y="1"/>
                  </a:cubicBezTo>
                  <a:cubicBezTo>
                    <a:pt x="6172" y="0"/>
                    <a:pt x="6149" y="0"/>
                    <a:pt x="6126"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4" name="Google Shape;2874;p78"/>
            <p:cNvSpPr/>
            <p:nvPr/>
          </p:nvSpPr>
          <p:spPr>
            <a:xfrm>
              <a:off x="8603800" y="1630675"/>
              <a:ext cx="153150" cy="745100"/>
            </a:xfrm>
            <a:custGeom>
              <a:rect b="b" l="l" r="r" t="t"/>
              <a:pathLst>
                <a:path extrusionOk="0" h="29804" w="6126">
                  <a:moveTo>
                    <a:pt x="6125" y="1"/>
                  </a:moveTo>
                  <a:cubicBezTo>
                    <a:pt x="3282" y="1"/>
                    <a:pt x="980" y="2306"/>
                    <a:pt x="980" y="5146"/>
                  </a:cubicBezTo>
                  <a:cubicBezTo>
                    <a:pt x="980" y="6571"/>
                    <a:pt x="1560" y="7858"/>
                    <a:pt x="2495" y="8790"/>
                  </a:cubicBezTo>
                  <a:cubicBezTo>
                    <a:pt x="3052" y="9344"/>
                    <a:pt x="3375" y="10090"/>
                    <a:pt x="3375" y="10874"/>
                  </a:cubicBezTo>
                  <a:cubicBezTo>
                    <a:pt x="3375" y="11310"/>
                    <a:pt x="3279" y="11739"/>
                    <a:pt x="3097" y="12123"/>
                  </a:cubicBezTo>
                  <a:cubicBezTo>
                    <a:pt x="2959" y="12414"/>
                    <a:pt x="2770" y="12680"/>
                    <a:pt x="2543" y="12910"/>
                  </a:cubicBezTo>
                  <a:cubicBezTo>
                    <a:pt x="2466" y="12987"/>
                    <a:pt x="2386" y="13058"/>
                    <a:pt x="2302" y="13125"/>
                  </a:cubicBezTo>
                  <a:cubicBezTo>
                    <a:pt x="1643" y="13653"/>
                    <a:pt x="1099" y="14313"/>
                    <a:pt x="702" y="15065"/>
                  </a:cubicBezTo>
                  <a:cubicBezTo>
                    <a:pt x="257" y="15914"/>
                    <a:pt x="0" y="16884"/>
                    <a:pt x="0" y="17912"/>
                  </a:cubicBezTo>
                  <a:lnTo>
                    <a:pt x="0" y="27088"/>
                  </a:lnTo>
                  <a:cubicBezTo>
                    <a:pt x="0" y="28587"/>
                    <a:pt x="1217" y="29803"/>
                    <a:pt x="2719" y="29803"/>
                  </a:cubicBezTo>
                  <a:lnTo>
                    <a:pt x="5117" y="29803"/>
                  </a:lnTo>
                  <a:cubicBezTo>
                    <a:pt x="4672" y="29803"/>
                    <a:pt x="4313" y="28587"/>
                    <a:pt x="4313" y="27088"/>
                  </a:cubicBezTo>
                  <a:lnTo>
                    <a:pt x="4313" y="17912"/>
                  </a:lnTo>
                  <a:cubicBezTo>
                    <a:pt x="4313" y="16884"/>
                    <a:pt x="4390" y="15917"/>
                    <a:pt x="4521" y="15065"/>
                  </a:cubicBezTo>
                  <a:cubicBezTo>
                    <a:pt x="4640" y="14313"/>
                    <a:pt x="4800" y="13653"/>
                    <a:pt x="4995" y="13125"/>
                  </a:cubicBezTo>
                  <a:cubicBezTo>
                    <a:pt x="5021" y="13058"/>
                    <a:pt x="5043" y="12987"/>
                    <a:pt x="5066" y="12910"/>
                  </a:cubicBezTo>
                  <a:cubicBezTo>
                    <a:pt x="5133" y="12680"/>
                    <a:pt x="5187" y="12414"/>
                    <a:pt x="5229" y="12123"/>
                  </a:cubicBezTo>
                  <a:cubicBezTo>
                    <a:pt x="5283" y="11739"/>
                    <a:pt x="5312" y="11310"/>
                    <a:pt x="5312" y="10874"/>
                  </a:cubicBezTo>
                  <a:cubicBezTo>
                    <a:pt x="5312" y="10090"/>
                    <a:pt x="5216" y="9344"/>
                    <a:pt x="5053" y="8790"/>
                  </a:cubicBezTo>
                  <a:cubicBezTo>
                    <a:pt x="4774" y="7858"/>
                    <a:pt x="4605" y="6571"/>
                    <a:pt x="4605" y="5146"/>
                  </a:cubicBezTo>
                  <a:cubicBezTo>
                    <a:pt x="4605" y="2306"/>
                    <a:pt x="5283" y="4"/>
                    <a:pt x="6125"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5" name="Google Shape;2875;p78"/>
            <p:cNvSpPr/>
            <p:nvPr/>
          </p:nvSpPr>
          <p:spPr>
            <a:xfrm>
              <a:off x="8650700" y="1831825"/>
              <a:ext cx="212475" cy="59825"/>
            </a:xfrm>
            <a:custGeom>
              <a:rect b="b" l="l" r="r" t="t"/>
              <a:pathLst>
                <a:path extrusionOk="0" h="2393" w="8499">
                  <a:moveTo>
                    <a:pt x="1" y="1"/>
                  </a:moveTo>
                  <a:cubicBezTo>
                    <a:pt x="183" y="267"/>
                    <a:pt x="391" y="516"/>
                    <a:pt x="619" y="744"/>
                  </a:cubicBezTo>
                  <a:cubicBezTo>
                    <a:pt x="1070" y="1195"/>
                    <a:pt x="1371" y="1772"/>
                    <a:pt x="1467" y="2393"/>
                  </a:cubicBezTo>
                  <a:lnTo>
                    <a:pt x="7029" y="2393"/>
                  </a:lnTo>
                  <a:cubicBezTo>
                    <a:pt x="7122" y="1778"/>
                    <a:pt x="7406" y="1208"/>
                    <a:pt x="7855" y="766"/>
                  </a:cubicBezTo>
                  <a:cubicBezTo>
                    <a:pt x="8095" y="532"/>
                    <a:pt x="8309" y="276"/>
                    <a:pt x="8498"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6" name="Google Shape;2876;p78"/>
            <p:cNvSpPr/>
            <p:nvPr/>
          </p:nvSpPr>
          <p:spPr>
            <a:xfrm>
              <a:off x="8650700" y="1831825"/>
              <a:ext cx="85675" cy="59825"/>
            </a:xfrm>
            <a:custGeom>
              <a:rect b="b" l="l" r="r" t="t"/>
              <a:pathLst>
                <a:path extrusionOk="0" h="2393" w="3427">
                  <a:moveTo>
                    <a:pt x="1" y="1"/>
                  </a:moveTo>
                  <a:cubicBezTo>
                    <a:pt x="183" y="267"/>
                    <a:pt x="391" y="516"/>
                    <a:pt x="619" y="744"/>
                  </a:cubicBezTo>
                  <a:cubicBezTo>
                    <a:pt x="1070" y="1195"/>
                    <a:pt x="1371" y="1772"/>
                    <a:pt x="1467" y="2393"/>
                  </a:cubicBezTo>
                  <a:lnTo>
                    <a:pt x="3427" y="2393"/>
                  </a:lnTo>
                  <a:cubicBezTo>
                    <a:pt x="3398" y="1772"/>
                    <a:pt x="3308" y="1195"/>
                    <a:pt x="3174" y="744"/>
                  </a:cubicBezTo>
                  <a:cubicBezTo>
                    <a:pt x="3106" y="516"/>
                    <a:pt x="3046" y="267"/>
                    <a:pt x="2991"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7" name="Google Shape;2877;p78"/>
            <p:cNvSpPr/>
            <p:nvPr/>
          </p:nvSpPr>
          <p:spPr>
            <a:xfrm>
              <a:off x="8621325" y="1953425"/>
              <a:ext cx="271225" cy="53900"/>
            </a:xfrm>
            <a:custGeom>
              <a:rect b="b" l="l" r="r" t="t"/>
              <a:pathLst>
                <a:path extrusionOk="0" h="2156" w="10849">
                  <a:moveTo>
                    <a:pt x="1842" y="0"/>
                  </a:moveTo>
                  <a:cubicBezTo>
                    <a:pt x="1765" y="77"/>
                    <a:pt x="1685" y="148"/>
                    <a:pt x="1601" y="215"/>
                  </a:cubicBezTo>
                  <a:cubicBezTo>
                    <a:pt x="942" y="743"/>
                    <a:pt x="398" y="1403"/>
                    <a:pt x="1" y="2155"/>
                  </a:cubicBezTo>
                  <a:lnTo>
                    <a:pt x="10848" y="2155"/>
                  </a:lnTo>
                  <a:cubicBezTo>
                    <a:pt x="10451" y="1403"/>
                    <a:pt x="9904" y="743"/>
                    <a:pt x="9244" y="215"/>
                  </a:cubicBezTo>
                  <a:cubicBezTo>
                    <a:pt x="9161" y="148"/>
                    <a:pt x="9081" y="77"/>
                    <a:pt x="9007"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8" name="Google Shape;2878;p78"/>
            <p:cNvSpPr/>
            <p:nvPr/>
          </p:nvSpPr>
          <p:spPr>
            <a:xfrm>
              <a:off x="8621325" y="1953425"/>
              <a:ext cx="109125" cy="53900"/>
            </a:xfrm>
            <a:custGeom>
              <a:rect b="b" l="l" r="r" t="t"/>
              <a:pathLst>
                <a:path extrusionOk="0" h="2156" w="4365">
                  <a:moveTo>
                    <a:pt x="1842" y="0"/>
                  </a:moveTo>
                  <a:cubicBezTo>
                    <a:pt x="1765" y="77"/>
                    <a:pt x="1685" y="148"/>
                    <a:pt x="1601" y="215"/>
                  </a:cubicBezTo>
                  <a:cubicBezTo>
                    <a:pt x="942" y="743"/>
                    <a:pt x="398" y="1403"/>
                    <a:pt x="1" y="2155"/>
                  </a:cubicBezTo>
                  <a:lnTo>
                    <a:pt x="3820" y="2155"/>
                  </a:lnTo>
                  <a:cubicBezTo>
                    <a:pt x="3939" y="1403"/>
                    <a:pt x="4099" y="743"/>
                    <a:pt x="4294" y="215"/>
                  </a:cubicBezTo>
                  <a:cubicBezTo>
                    <a:pt x="4320" y="148"/>
                    <a:pt x="4342" y="77"/>
                    <a:pt x="4365"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9" name="Google Shape;2879;p78"/>
            <p:cNvSpPr/>
            <p:nvPr/>
          </p:nvSpPr>
          <p:spPr>
            <a:xfrm>
              <a:off x="8128650" y="1630675"/>
              <a:ext cx="306200" cy="745100"/>
            </a:xfrm>
            <a:custGeom>
              <a:rect b="b" l="l" r="r" t="t"/>
              <a:pathLst>
                <a:path extrusionOk="0" h="29804" w="12248">
                  <a:moveTo>
                    <a:pt x="6125" y="0"/>
                  </a:moveTo>
                  <a:cubicBezTo>
                    <a:pt x="3282" y="0"/>
                    <a:pt x="977" y="2304"/>
                    <a:pt x="977" y="5146"/>
                  </a:cubicBezTo>
                  <a:cubicBezTo>
                    <a:pt x="977" y="6571"/>
                    <a:pt x="1556" y="7858"/>
                    <a:pt x="2491" y="8790"/>
                  </a:cubicBezTo>
                  <a:cubicBezTo>
                    <a:pt x="3048" y="9344"/>
                    <a:pt x="3372" y="10090"/>
                    <a:pt x="3372" y="10874"/>
                  </a:cubicBezTo>
                  <a:cubicBezTo>
                    <a:pt x="3372" y="11310"/>
                    <a:pt x="3276" y="11739"/>
                    <a:pt x="3093" y="12123"/>
                  </a:cubicBezTo>
                  <a:cubicBezTo>
                    <a:pt x="2956" y="12414"/>
                    <a:pt x="2770" y="12680"/>
                    <a:pt x="2539" y="12910"/>
                  </a:cubicBezTo>
                  <a:cubicBezTo>
                    <a:pt x="2466" y="12987"/>
                    <a:pt x="2386" y="13058"/>
                    <a:pt x="2299" y="13125"/>
                  </a:cubicBezTo>
                  <a:cubicBezTo>
                    <a:pt x="1643" y="13653"/>
                    <a:pt x="1095" y="14313"/>
                    <a:pt x="698" y="15065"/>
                  </a:cubicBezTo>
                  <a:cubicBezTo>
                    <a:pt x="253" y="15914"/>
                    <a:pt x="0" y="16884"/>
                    <a:pt x="0" y="17912"/>
                  </a:cubicBezTo>
                  <a:lnTo>
                    <a:pt x="0" y="27088"/>
                  </a:lnTo>
                  <a:cubicBezTo>
                    <a:pt x="0" y="28587"/>
                    <a:pt x="1217" y="29803"/>
                    <a:pt x="2716" y="29803"/>
                  </a:cubicBezTo>
                  <a:lnTo>
                    <a:pt x="9529" y="29803"/>
                  </a:lnTo>
                  <a:cubicBezTo>
                    <a:pt x="11031" y="29803"/>
                    <a:pt x="12247" y="28587"/>
                    <a:pt x="12247" y="27088"/>
                  </a:cubicBezTo>
                  <a:lnTo>
                    <a:pt x="12247" y="17912"/>
                  </a:lnTo>
                  <a:cubicBezTo>
                    <a:pt x="12247" y="16884"/>
                    <a:pt x="11994" y="15914"/>
                    <a:pt x="11546" y="15065"/>
                  </a:cubicBezTo>
                  <a:cubicBezTo>
                    <a:pt x="11149" y="14313"/>
                    <a:pt x="10605" y="13653"/>
                    <a:pt x="9945" y="13125"/>
                  </a:cubicBezTo>
                  <a:cubicBezTo>
                    <a:pt x="9862" y="13058"/>
                    <a:pt x="9782" y="12987"/>
                    <a:pt x="9705" y="12910"/>
                  </a:cubicBezTo>
                  <a:cubicBezTo>
                    <a:pt x="9170" y="12376"/>
                    <a:pt x="8873" y="11639"/>
                    <a:pt x="8873" y="10874"/>
                  </a:cubicBezTo>
                  <a:cubicBezTo>
                    <a:pt x="8873" y="10099"/>
                    <a:pt x="9177" y="9356"/>
                    <a:pt x="9727" y="8812"/>
                  </a:cubicBezTo>
                  <a:cubicBezTo>
                    <a:pt x="10662" y="7896"/>
                    <a:pt x="11245" y="6625"/>
                    <a:pt x="11264" y="5220"/>
                  </a:cubicBezTo>
                  <a:cubicBezTo>
                    <a:pt x="11306" y="2393"/>
                    <a:pt x="9023" y="42"/>
                    <a:pt x="6196" y="1"/>
                  </a:cubicBezTo>
                  <a:cubicBezTo>
                    <a:pt x="6172" y="0"/>
                    <a:pt x="6149" y="0"/>
                    <a:pt x="6125"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0" name="Google Shape;2880;p78"/>
            <p:cNvSpPr/>
            <p:nvPr/>
          </p:nvSpPr>
          <p:spPr>
            <a:xfrm>
              <a:off x="8128650" y="1630675"/>
              <a:ext cx="153075" cy="745100"/>
            </a:xfrm>
            <a:custGeom>
              <a:rect b="b" l="l" r="r" t="t"/>
              <a:pathLst>
                <a:path extrusionOk="0" h="29804" w="6123">
                  <a:moveTo>
                    <a:pt x="6122" y="1"/>
                  </a:moveTo>
                  <a:cubicBezTo>
                    <a:pt x="3282" y="1"/>
                    <a:pt x="977" y="2306"/>
                    <a:pt x="977" y="5146"/>
                  </a:cubicBezTo>
                  <a:cubicBezTo>
                    <a:pt x="977" y="6571"/>
                    <a:pt x="1556" y="7858"/>
                    <a:pt x="2491" y="8790"/>
                  </a:cubicBezTo>
                  <a:cubicBezTo>
                    <a:pt x="3048" y="9344"/>
                    <a:pt x="3372" y="10090"/>
                    <a:pt x="3372" y="10874"/>
                  </a:cubicBezTo>
                  <a:cubicBezTo>
                    <a:pt x="3372" y="11310"/>
                    <a:pt x="3276" y="11739"/>
                    <a:pt x="3093" y="12123"/>
                  </a:cubicBezTo>
                  <a:cubicBezTo>
                    <a:pt x="2956" y="12414"/>
                    <a:pt x="2770" y="12680"/>
                    <a:pt x="2539" y="12910"/>
                  </a:cubicBezTo>
                  <a:cubicBezTo>
                    <a:pt x="2466" y="12987"/>
                    <a:pt x="2386" y="13058"/>
                    <a:pt x="2299" y="13125"/>
                  </a:cubicBezTo>
                  <a:cubicBezTo>
                    <a:pt x="1643" y="13653"/>
                    <a:pt x="1095" y="14313"/>
                    <a:pt x="698" y="15065"/>
                  </a:cubicBezTo>
                  <a:cubicBezTo>
                    <a:pt x="253" y="15914"/>
                    <a:pt x="0" y="16884"/>
                    <a:pt x="0" y="17912"/>
                  </a:cubicBezTo>
                  <a:lnTo>
                    <a:pt x="0" y="27088"/>
                  </a:lnTo>
                  <a:cubicBezTo>
                    <a:pt x="0" y="28587"/>
                    <a:pt x="1217" y="29803"/>
                    <a:pt x="2716" y="29803"/>
                  </a:cubicBezTo>
                  <a:lnTo>
                    <a:pt x="5117" y="29803"/>
                  </a:lnTo>
                  <a:cubicBezTo>
                    <a:pt x="4672" y="29803"/>
                    <a:pt x="4313" y="28587"/>
                    <a:pt x="4313" y="27088"/>
                  </a:cubicBezTo>
                  <a:lnTo>
                    <a:pt x="4313" y="17912"/>
                  </a:lnTo>
                  <a:cubicBezTo>
                    <a:pt x="4313" y="16884"/>
                    <a:pt x="4387" y="15917"/>
                    <a:pt x="4518" y="15065"/>
                  </a:cubicBezTo>
                  <a:cubicBezTo>
                    <a:pt x="4637" y="14313"/>
                    <a:pt x="4797" y="13653"/>
                    <a:pt x="4992" y="13125"/>
                  </a:cubicBezTo>
                  <a:cubicBezTo>
                    <a:pt x="5018" y="13058"/>
                    <a:pt x="5040" y="12987"/>
                    <a:pt x="5062" y="12910"/>
                  </a:cubicBezTo>
                  <a:cubicBezTo>
                    <a:pt x="5130" y="12680"/>
                    <a:pt x="5187" y="12414"/>
                    <a:pt x="5226" y="12123"/>
                  </a:cubicBezTo>
                  <a:cubicBezTo>
                    <a:pt x="5280" y="11739"/>
                    <a:pt x="5309" y="11310"/>
                    <a:pt x="5309" y="10874"/>
                  </a:cubicBezTo>
                  <a:cubicBezTo>
                    <a:pt x="5309" y="10090"/>
                    <a:pt x="5213" y="9344"/>
                    <a:pt x="5050" y="8790"/>
                  </a:cubicBezTo>
                  <a:cubicBezTo>
                    <a:pt x="4771" y="7858"/>
                    <a:pt x="4601" y="6571"/>
                    <a:pt x="4601" y="5146"/>
                  </a:cubicBezTo>
                  <a:cubicBezTo>
                    <a:pt x="4601" y="2306"/>
                    <a:pt x="5280" y="4"/>
                    <a:pt x="6122"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1" name="Google Shape;2881;p78"/>
            <p:cNvSpPr/>
            <p:nvPr/>
          </p:nvSpPr>
          <p:spPr>
            <a:xfrm>
              <a:off x="8146100" y="1953425"/>
              <a:ext cx="271225" cy="53900"/>
            </a:xfrm>
            <a:custGeom>
              <a:rect b="b" l="l" r="r" t="t"/>
              <a:pathLst>
                <a:path extrusionOk="0" h="2156" w="10849">
                  <a:moveTo>
                    <a:pt x="1841" y="0"/>
                  </a:moveTo>
                  <a:cubicBezTo>
                    <a:pt x="1768" y="77"/>
                    <a:pt x="1688" y="148"/>
                    <a:pt x="1604" y="215"/>
                  </a:cubicBezTo>
                  <a:cubicBezTo>
                    <a:pt x="945" y="743"/>
                    <a:pt x="397" y="1403"/>
                    <a:pt x="0" y="2155"/>
                  </a:cubicBezTo>
                  <a:lnTo>
                    <a:pt x="10848" y="2155"/>
                  </a:lnTo>
                  <a:cubicBezTo>
                    <a:pt x="10454" y="1403"/>
                    <a:pt x="9907" y="743"/>
                    <a:pt x="9247" y="215"/>
                  </a:cubicBezTo>
                  <a:cubicBezTo>
                    <a:pt x="9164" y="148"/>
                    <a:pt x="9084" y="77"/>
                    <a:pt x="9007"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2" name="Google Shape;2882;p78"/>
            <p:cNvSpPr/>
            <p:nvPr/>
          </p:nvSpPr>
          <p:spPr>
            <a:xfrm>
              <a:off x="8146100" y="1953425"/>
              <a:ext cx="109125" cy="53900"/>
            </a:xfrm>
            <a:custGeom>
              <a:rect b="b" l="l" r="r" t="t"/>
              <a:pathLst>
                <a:path extrusionOk="0" h="2156" w="4365">
                  <a:moveTo>
                    <a:pt x="1841" y="0"/>
                  </a:moveTo>
                  <a:cubicBezTo>
                    <a:pt x="1768" y="77"/>
                    <a:pt x="1688" y="148"/>
                    <a:pt x="1604" y="215"/>
                  </a:cubicBezTo>
                  <a:cubicBezTo>
                    <a:pt x="945" y="743"/>
                    <a:pt x="397" y="1403"/>
                    <a:pt x="0" y="2155"/>
                  </a:cubicBezTo>
                  <a:lnTo>
                    <a:pt x="3820" y="2155"/>
                  </a:lnTo>
                  <a:cubicBezTo>
                    <a:pt x="3939" y="1403"/>
                    <a:pt x="4099" y="743"/>
                    <a:pt x="4294" y="215"/>
                  </a:cubicBezTo>
                  <a:cubicBezTo>
                    <a:pt x="4320" y="148"/>
                    <a:pt x="4342" y="77"/>
                    <a:pt x="436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3" name="Google Shape;2883;p78"/>
            <p:cNvSpPr/>
            <p:nvPr/>
          </p:nvSpPr>
          <p:spPr>
            <a:xfrm>
              <a:off x="8175475" y="1831825"/>
              <a:ext cx="212475" cy="59825"/>
            </a:xfrm>
            <a:custGeom>
              <a:rect b="b" l="l" r="r" t="t"/>
              <a:pathLst>
                <a:path extrusionOk="0" h="2393" w="8499">
                  <a:moveTo>
                    <a:pt x="0" y="1"/>
                  </a:moveTo>
                  <a:cubicBezTo>
                    <a:pt x="183" y="267"/>
                    <a:pt x="391" y="516"/>
                    <a:pt x="618" y="744"/>
                  </a:cubicBezTo>
                  <a:cubicBezTo>
                    <a:pt x="1073" y="1195"/>
                    <a:pt x="1371" y="1772"/>
                    <a:pt x="1467" y="2393"/>
                  </a:cubicBezTo>
                  <a:lnTo>
                    <a:pt x="7032" y="2393"/>
                  </a:lnTo>
                  <a:cubicBezTo>
                    <a:pt x="7124" y="1778"/>
                    <a:pt x="7409" y="1208"/>
                    <a:pt x="7858" y="766"/>
                  </a:cubicBezTo>
                  <a:cubicBezTo>
                    <a:pt x="8095" y="532"/>
                    <a:pt x="8309" y="276"/>
                    <a:pt x="8498"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4" name="Google Shape;2884;p78"/>
            <p:cNvSpPr/>
            <p:nvPr/>
          </p:nvSpPr>
          <p:spPr>
            <a:xfrm>
              <a:off x="8175475" y="1831825"/>
              <a:ext cx="85675" cy="59825"/>
            </a:xfrm>
            <a:custGeom>
              <a:rect b="b" l="l" r="r" t="t"/>
              <a:pathLst>
                <a:path extrusionOk="0" h="2393" w="3427">
                  <a:moveTo>
                    <a:pt x="0" y="1"/>
                  </a:moveTo>
                  <a:cubicBezTo>
                    <a:pt x="183" y="267"/>
                    <a:pt x="391" y="516"/>
                    <a:pt x="618" y="744"/>
                  </a:cubicBezTo>
                  <a:cubicBezTo>
                    <a:pt x="1073" y="1195"/>
                    <a:pt x="1371" y="1772"/>
                    <a:pt x="1467" y="2393"/>
                  </a:cubicBezTo>
                  <a:lnTo>
                    <a:pt x="3426" y="2393"/>
                  </a:lnTo>
                  <a:cubicBezTo>
                    <a:pt x="3398" y="1772"/>
                    <a:pt x="3311" y="1195"/>
                    <a:pt x="3177" y="744"/>
                  </a:cubicBezTo>
                  <a:cubicBezTo>
                    <a:pt x="3109" y="516"/>
                    <a:pt x="3049" y="267"/>
                    <a:pt x="2994"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5" name="Google Shape;2885;p78"/>
            <p:cNvSpPr/>
            <p:nvPr/>
          </p:nvSpPr>
          <p:spPr>
            <a:xfrm>
              <a:off x="8350850" y="1555900"/>
              <a:ext cx="336950" cy="819875"/>
            </a:xfrm>
            <a:custGeom>
              <a:rect b="b" l="l" r="r" t="t"/>
              <a:pathLst>
                <a:path extrusionOk="0" h="32795" w="13478">
                  <a:moveTo>
                    <a:pt x="6735" y="1"/>
                  </a:moveTo>
                  <a:cubicBezTo>
                    <a:pt x="3613" y="1"/>
                    <a:pt x="1076" y="2536"/>
                    <a:pt x="1076" y="5662"/>
                  </a:cubicBezTo>
                  <a:cubicBezTo>
                    <a:pt x="1076" y="6844"/>
                    <a:pt x="1441" y="7945"/>
                    <a:pt x="2063" y="8854"/>
                  </a:cubicBezTo>
                  <a:cubicBezTo>
                    <a:pt x="2264" y="9146"/>
                    <a:pt x="2492" y="9421"/>
                    <a:pt x="2745" y="9671"/>
                  </a:cubicBezTo>
                  <a:cubicBezTo>
                    <a:pt x="3241" y="10167"/>
                    <a:pt x="3571" y="10801"/>
                    <a:pt x="3676" y="11486"/>
                  </a:cubicBezTo>
                  <a:cubicBezTo>
                    <a:pt x="3702" y="11643"/>
                    <a:pt x="3715" y="11803"/>
                    <a:pt x="3715" y="11963"/>
                  </a:cubicBezTo>
                  <a:cubicBezTo>
                    <a:pt x="3715" y="12444"/>
                    <a:pt x="3606" y="12914"/>
                    <a:pt x="3404" y="13340"/>
                  </a:cubicBezTo>
                  <a:cubicBezTo>
                    <a:pt x="3254" y="13660"/>
                    <a:pt x="3049" y="13952"/>
                    <a:pt x="2796" y="14208"/>
                  </a:cubicBezTo>
                  <a:cubicBezTo>
                    <a:pt x="2713" y="14291"/>
                    <a:pt x="2626" y="14368"/>
                    <a:pt x="2533" y="14441"/>
                  </a:cubicBezTo>
                  <a:cubicBezTo>
                    <a:pt x="1806" y="15024"/>
                    <a:pt x="1205" y="15748"/>
                    <a:pt x="769" y="16577"/>
                  </a:cubicBezTo>
                  <a:cubicBezTo>
                    <a:pt x="279" y="17512"/>
                    <a:pt x="1" y="18578"/>
                    <a:pt x="1" y="19708"/>
                  </a:cubicBezTo>
                  <a:lnTo>
                    <a:pt x="1" y="29804"/>
                  </a:lnTo>
                  <a:cubicBezTo>
                    <a:pt x="1" y="31456"/>
                    <a:pt x="1339" y="32794"/>
                    <a:pt x="2991" y="32794"/>
                  </a:cubicBezTo>
                  <a:lnTo>
                    <a:pt x="10487" y="32794"/>
                  </a:lnTo>
                  <a:cubicBezTo>
                    <a:pt x="12139" y="32794"/>
                    <a:pt x="13477" y="31456"/>
                    <a:pt x="13477" y="29804"/>
                  </a:cubicBezTo>
                  <a:lnTo>
                    <a:pt x="13477" y="19708"/>
                  </a:lnTo>
                  <a:cubicBezTo>
                    <a:pt x="13477" y="18578"/>
                    <a:pt x="13199" y="17512"/>
                    <a:pt x="12705" y="16577"/>
                  </a:cubicBezTo>
                  <a:cubicBezTo>
                    <a:pt x="12270" y="15748"/>
                    <a:pt x="11668" y="15021"/>
                    <a:pt x="10944" y="14441"/>
                  </a:cubicBezTo>
                  <a:cubicBezTo>
                    <a:pt x="10852" y="14368"/>
                    <a:pt x="10762" y="14291"/>
                    <a:pt x="10682" y="14208"/>
                  </a:cubicBezTo>
                  <a:cubicBezTo>
                    <a:pt x="10093" y="13615"/>
                    <a:pt x="9763" y="12809"/>
                    <a:pt x="9763" y="11963"/>
                  </a:cubicBezTo>
                  <a:cubicBezTo>
                    <a:pt x="9763" y="11803"/>
                    <a:pt x="9776" y="11643"/>
                    <a:pt x="9798" y="11486"/>
                  </a:cubicBezTo>
                  <a:cubicBezTo>
                    <a:pt x="9901" y="10811"/>
                    <a:pt x="10214" y="10180"/>
                    <a:pt x="10708" y="9696"/>
                  </a:cubicBezTo>
                  <a:cubicBezTo>
                    <a:pt x="10970" y="9440"/>
                    <a:pt x="11204" y="9155"/>
                    <a:pt x="11412" y="8851"/>
                  </a:cubicBezTo>
                  <a:cubicBezTo>
                    <a:pt x="12020" y="7964"/>
                    <a:pt x="12382" y="6895"/>
                    <a:pt x="12398" y="5742"/>
                  </a:cubicBezTo>
                  <a:cubicBezTo>
                    <a:pt x="12443" y="2630"/>
                    <a:pt x="9929" y="43"/>
                    <a:pt x="6817" y="1"/>
                  </a:cubicBezTo>
                  <a:cubicBezTo>
                    <a:pt x="6790" y="1"/>
                    <a:pt x="6763" y="1"/>
                    <a:pt x="6735"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6" name="Google Shape;2886;p78"/>
            <p:cNvSpPr/>
            <p:nvPr/>
          </p:nvSpPr>
          <p:spPr>
            <a:xfrm>
              <a:off x="8350850" y="1555925"/>
              <a:ext cx="168450" cy="819850"/>
            </a:xfrm>
            <a:custGeom>
              <a:rect b="b" l="l" r="r" t="t"/>
              <a:pathLst>
                <a:path extrusionOk="0" h="32794" w="6738">
                  <a:moveTo>
                    <a:pt x="6737" y="0"/>
                  </a:moveTo>
                  <a:cubicBezTo>
                    <a:pt x="3612" y="0"/>
                    <a:pt x="1076" y="2536"/>
                    <a:pt x="1076" y="5661"/>
                  </a:cubicBezTo>
                  <a:cubicBezTo>
                    <a:pt x="1076" y="7227"/>
                    <a:pt x="1714" y="8645"/>
                    <a:pt x="2745" y="9670"/>
                  </a:cubicBezTo>
                  <a:cubicBezTo>
                    <a:pt x="3356" y="10281"/>
                    <a:pt x="3715" y="11098"/>
                    <a:pt x="3715" y="11962"/>
                  </a:cubicBezTo>
                  <a:cubicBezTo>
                    <a:pt x="3715" y="12443"/>
                    <a:pt x="3606" y="12913"/>
                    <a:pt x="3404" y="13339"/>
                  </a:cubicBezTo>
                  <a:cubicBezTo>
                    <a:pt x="3254" y="13659"/>
                    <a:pt x="3049" y="13954"/>
                    <a:pt x="2796" y="14207"/>
                  </a:cubicBezTo>
                  <a:cubicBezTo>
                    <a:pt x="2713" y="14290"/>
                    <a:pt x="2626" y="14367"/>
                    <a:pt x="2533" y="14444"/>
                  </a:cubicBezTo>
                  <a:cubicBezTo>
                    <a:pt x="1806" y="15023"/>
                    <a:pt x="1208" y="15747"/>
                    <a:pt x="772" y="16576"/>
                  </a:cubicBezTo>
                  <a:cubicBezTo>
                    <a:pt x="279" y="17511"/>
                    <a:pt x="1" y="18577"/>
                    <a:pt x="1" y="19707"/>
                  </a:cubicBezTo>
                  <a:lnTo>
                    <a:pt x="1" y="29803"/>
                  </a:lnTo>
                  <a:cubicBezTo>
                    <a:pt x="1" y="31455"/>
                    <a:pt x="1339" y="32793"/>
                    <a:pt x="2991" y="32793"/>
                  </a:cubicBezTo>
                  <a:lnTo>
                    <a:pt x="5629" y="32793"/>
                  </a:lnTo>
                  <a:cubicBezTo>
                    <a:pt x="5143" y="32793"/>
                    <a:pt x="4746" y="31455"/>
                    <a:pt x="4746" y="29803"/>
                  </a:cubicBezTo>
                  <a:lnTo>
                    <a:pt x="4746" y="19707"/>
                  </a:lnTo>
                  <a:cubicBezTo>
                    <a:pt x="4746" y="18577"/>
                    <a:pt x="4829" y="17511"/>
                    <a:pt x="4973" y="16576"/>
                  </a:cubicBezTo>
                  <a:cubicBezTo>
                    <a:pt x="5101" y="15747"/>
                    <a:pt x="5280" y="15023"/>
                    <a:pt x="5495" y="14444"/>
                  </a:cubicBezTo>
                  <a:cubicBezTo>
                    <a:pt x="5524" y="14367"/>
                    <a:pt x="5549" y="14290"/>
                    <a:pt x="5572" y="14207"/>
                  </a:cubicBezTo>
                  <a:cubicBezTo>
                    <a:pt x="5649" y="13954"/>
                    <a:pt x="5709" y="13659"/>
                    <a:pt x="5754" y="13339"/>
                  </a:cubicBezTo>
                  <a:cubicBezTo>
                    <a:pt x="5812" y="12913"/>
                    <a:pt x="5844" y="12443"/>
                    <a:pt x="5844" y="11962"/>
                  </a:cubicBezTo>
                  <a:cubicBezTo>
                    <a:pt x="5844" y="11098"/>
                    <a:pt x="5738" y="10281"/>
                    <a:pt x="5559" y="9670"/>
                  </a:cubicBezTo>
                  <a:cubicBezTo>
                    <a:pt x="5255" y="8645"/>
                    <a:pt x="5066" y="7227"/>
                    <a:pt x="5066" y="5661"/>
                  </a:cubicBezTo>
                  <a:cubicBezTo>
                    <a:pt x="5066" y="2536"/>
                    <a:pt x="5812" y="3"/>
                    <a:pt x="6737"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7" name="Google Shape;2887;p78"/>
            <p:cNvSpPr/>
            <p:nvPr/>
          </p:nvSpPr>
          <p:spPr>
            <a:xfrm>
              <a:off x="8370150" y="1911075"/>
              <a:ext cx="298350" cy="59275"/>
            </a:xfrm>
            <a:custGeom>
              <a:rect b="b" l="l" r="r" t="t"/>
              <a:pathLst>
                <a:path extrusionOk="0" h="2371" w="11934">
                  <a:moveTo>
                    <a:pt x="2024" y="1"/>
                  </a:moveTo>
                  <a:cubicBezTo>
                    <a:pt x="1941" y="84"/>
                    <a:pt x="1854" y="161"/>
                    <a:pt x="1761" y="234"/>
                  </a:cubicBezTo>
                  <a:cubicBezTo>
                    <a:pt x="1038" y="817"/>
                    <a:pt x="436" y="1541"/>
                    <a:pt x="0" y="2370"/>
                  </a:cubicBezTo>
                  <a:lnTo>
                    <a:pt x="11933" y="2370"/>
                  </a:lnTo>
                  <a:cubicBezTo>
                    <a:pt x="11498" y="1541"/>
                    <a:pt x="10896" y="817"/>
                    <a:pt x="10172" y="234"/>
                  </a:cubicBezTo>
                  <a:cubicBezTo>
                    <a:pt x="10080" y="161"/>
                    <a:pt x="9990" y="84"/>
                    <a:pt x="9910"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8" name="Google Shape;2888;p78"/>
            <p:cNvSpPr/>
            <p:nvPr/>
          </p:nvSpPr>
          <p:spPr>
            <a:xfrm>
              <a:off x="8370150" y="1911075"/>
              <a:ext cx="120000" cy="59275"/>
            </a:xfrm>
            <a:custGeom>
              <a:rect b="b" l="l" r="r" t="t"/>
              <a:pathLst>
                <a:path extrusionOk="0" h="2371" w="4800">
                  <a:moveTo>
                    <a:pt x="2024" y="1"/>
                  </a:moveTo>
                  <a:cubicBezTo>
                    <a:pt x="1941" y="84"/>
                    <a:pt x="1854" y="161"/>
                    <a:pt x="1761" y="238"/>
                  </a:cubicBezTo>
                  <a:cubicBezTo>
                    <a:pt x="1038" y="817"/>
                    <a:pt x="436" y="1541"/>
                    <a:pt x="0" y="2370"/>
                  </a:cubicBezTo>
                  <a:lnTo>
                    <a:pt x="4201" y="2370"/>
                  </a:lnTo>
                  <a:cubicBezTo>
                    <a:pt x="4329" y="1541"/>
                    <a:pt x="4508" y="817"/>
                    <a:pt x="4723" y="238"/>
                  </a:cubicBezTo>
                  <a:cubicBezTo>
                    <a:pt x="4752" y="161"/>
                    <a:pt x="4777" y="84"/>
                    <a:pt x="4800"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9" name="Google Shape;2889;p78"/>
            <p:cNvSpPr/>
            <p:nvPr/>
          </p:nvSpPr>
          <p:spPr>
            <a:xfrm>
              <a:off x="8402400" y="1777250"/>
              <a:ext cx="233750" cy="65825"/>
            </a:xfrm>
            <a:custGeom>
              <a:rect b="b" l="l" r="r" t="t"/>
              <a:pathLst>
                <a:path extrusionOk="0" h="2633" w="9350">
                  <a:moveTo>
                    <a:pt x="1" y="0"/>
                  </a:moveTo>
                  <a:cubicBezTo>
                    <a:pt x="202" y="295"/>
                    <a:pt x="430" y="567"/>
                    <a:pt x="683" y="817"/>
                  </a:cubicBezTo>
                  <a:cubicBezTo>
                    <a:pt x="1179" y="1313"/>
                    <a:pt x="1509" y="1947"/>
                    <a:pt x="1614" y="2632"/>
                  </a:cubicBezTo>
                  <a:lnTo>
                    <a:pt x="7736" y="2632"/>
                  </a:lnTo>
                  <a:cubicBezTo>
                    <a:pt x="7839" y="1957"/>
                    <a:pt x="8152" y="1329"/>
                    <a:pt x="8646" y="846"/>
                  </a:cubicBezTo>
                  <a:cubicBezTo>
                    <a:pt x="8908" y="586"/>
                    <a:pt x="9145" y="304"/>
                    <a:pt x="9350"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0" name="Google Shape;2890;p78"/>
            <p:cNvSpPr/>
            <p:nvPr/>
          </p:nvSpPr>
          <p:spPr>
            <a:xfrm>
              <a:off x="8402400" y="1777250"/>
              <a:ext cx="94325" cy="65825"/>
            </a:xfrm>
            <a:custGeom>
              <a:rect b="b" l="l" r="r" t="t"/>
              <a:pathLst>
                <a:path extrusionOk="0" h="2633" w="3773">
                  <a:moveTo>
                    <a:pt x="1" y="0"/>
                  </a:moveTo>
                  <a:cubicBezTo>
                    <a:pt x="202" y="295"/>
                    <a:pt x="430" y="567"/>
                    <a:pt x="683" y="817"/>
                  </a:cubicBezTo>
                  <a:cubicBezTo>
                    <a:pt x="1179" y="1313"/>
                    <a:pt x="1509" y="1947"/>
                    <a:pt x="1614" y="2632"/>
                  </a:cubicBezTo>
                  <a:lnTo>
                    <a:pt x="3772" y="2632"/>
                  </a:lnTo>
                  <a:cubicBezTo>
                    <a:pt x="3740" y="1947"/>
                    <a:pt x="3641" y="1313"/>
                    <a:pt x="3494" y="817"/>
                  </a:cubicBezTo>
                  <a:cubicBezTo>
                    <a:pt x="3420" y="567"/>
                    <a:pt x="3353" y="295"/>
                    <a:pt x="3295"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91" name="Google Shape;2891;p78"/>
          <p:cNvSpPr/>
          <p:nvPr/>
        </p:nvSpPr>
        <p:spPr>
          <a:xfrm rot="8552401">
            <a:off x="7672599" y="3784321"/>
            <a:ext cx="657184" cy="459150"/>
          </a:xfrm>
          <a:custGeom>
            <a:rect b="b" l="l" r="r" t="t"/>
            <a:pathLst>
              <a:path extrusionOk="0" h="16362" w="23419">
                <a:moveTo>
                  <a:pt x="1128" y="0"/>
                </a:moveTo>
                <a:cubicBezTo>
                  <a:pt x="507" y="0"/>
                  <a:pt x="1" y="506"/>
                  <a:pt x="1" y="1127"/>
                </a:cubicBezTo>
                <a:lnTo>
                  <a:pt x="1" y="15235"/>
                </a:lnTo>
                <a:cubicBezTo>
                  <a:pt x="1" y="15856"/>
                  <a:pt x="507" y="16362"/>
                  <a:pt x="1128" y="16362"/>
                </a:cubicBezTo>
                <a:lnTo>
                  <a:pt x="6225" y="16362"/>
                </a:lnTo>
                <a:cubicBezTo>
                  <a:pt x="6526" y="16362"/>
                  <a:pt x="6773" y="16118"/>
                  <a:pt x="6773" y="15814"/>
                </a:cubicBezTo>
                <a:lnTo>
                  <a:pt x="6773" y="14514"/>
                </a:lnTo>
                <a:cubicBezTo>
                  <a:pt x="6773" y="14341"/>
                  <a:pt x="6686" y="14188"/>
                  <a:pt x="6555" y="14076"/>
                </a:cubicBezTo>
                <a:cubicBezTo>
                  <a:pt x="5998" y="13611"/>
                  <a:pt x="5642" y="12913"/>
                  <a:pt x="5642" y="12129"/>
                </a:cubicBezTo>
                <a:cubicBezTo>
                  <a:pt x="5642" y="10729"/>
                  <a:pt x="6779" y="9590"/>
                  <a:pt x="8182" y="9590"/>
                </a:cubicBezTo>
                <a:cubicBezTo>
                  <a:pt x="8361" y="9590"/>
                  <a:pt x="8544" y="9609"/>
                  <a:pt x="8729" y="9647"/>
                </a:cubicBezTo>
                <a:cubicBezTo>
                  <a:pt x="9728" y="9856"/>
                  <a:pt x="10519" y="10688"/>
                  <a:pt x="10685" y="11697"/>
                </a:cubicBezTo>
                <a:cubicBezTo>
                  <a:pt x="10842" y="12651"/>
                  <a:pt x="10468" y="13528"/>
                  <a:pt x="9811" y="14076"/>
                </a:cubicBezTo>
                <a:cubicBezTo>
                  <a:pt x="9680" y="14188"/>
                  <a:pt x="9593" y="14341"/>
                  <a:pt x="9593" y="14514"/>
                </a:cubicBezTo>
                <a:lnTo>
                  <a:pt x="9593" y="15814"/>
                </a:lnTo>
                <a:cubicBezTo>
                  <a:pt x="9593" y="16118"/>
                  <a:pt x="9840" y="16362"/>
                  <a:pt x="10141" y="16362"/>
                </a:cubicBezTo>
                <a:lnTo>
                  <a:pt x="16365" y="16362"/>
                </a:lnTo>
                <a:lnTo>
                  <a:pt x="16362" y="10141"/>
                </a:lnTo>
                <a:cubicBezTo>
                  <a:pt x="16362" y="9836"/>
                  <a:pt x="16609" y="9593"/>
                  <a:pt x="16910" y="9593"/>
                </a:cubicBezTo>
                <a:lnTo>
                  <a:pt x="18213" y="9593"/>
                </a:lnTo>
                <a:cubicBezTo>
                  <a:pt x="18382" y="9593"/>
                  <a:pt x="18539" y="9679"/>
                  <a:pt x="18648" y="9811"/>
                </a:cubicBezTo>
                <a:cubicBezTo>
                  <a:pt x="19115" y="10367"/>
                  <a:pt x="19813" y="10720"/>
                  <a:pt x="20597" y="10720"/>
                </a:cubicBezTo>
                <a:cubicBezTo>
                  <a:pt x="20739" y="10720"/>
                  <a:pt x="20884" y="10709"/>
                  <a:pt x="21030" y="10685"/>
                </a:cubicBezTo>
                <a:cubicBezTo>
                  <a:pt x="22036" y="10518"/>
                  <a:pt x="22868" y="9727"/>
                  <a:pt x="23076" y="8729"/>
                </a:cubicBezTo>
                <a:cubicBezTo>
                  <a:pt x="23419" y="7086"/>
                  <a:pt x="22177" y="5642"/>
                  <a:pt x="20595" y="5642"/>
                </a:cubicBezTo>
                <a:cubicBezTo>
                  <a:pt x="19814" y="5642"/>
                  <a:pt x="19113" y="5997"/>
                  <a:pt x="18648" y="6551"/>
                </a:cubicBezTo>
                <a:cubicBezTo>
                  <a:pt x="18539" y="6683"/>
                  <a:pt x="18382" y="6769"/>
                  <a:pt x="18213" y="6769"/>
                </a:cubicBezTo>
                <a:lnTo>
                  <a:pt x="16910" y="6769"/>
                </a:lnTo>
                <a:cubicBezTo>
                  <a:pt x="16609" y="6769"/>
                  <a:pt x="16362" y="6526"/>
                  <a:pt x="16362" y="6225"/>
                </a:cubicBezTo>
                <a:lnTo>
                  <a:pt x="16362" y="1127"/>
                </a:lnTo>
                <a:cubicBezTo>
                  <a:pt x="16362" y="506"/>
                  <a:pt x="15856" y="0"/>
                  <a:pt x="15235"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92" name="Google Shape;2892;p78"/>
          <p:cNvGrpSpPr/>
          <p:nvPr/>
        </p:nvGrpSpPr>
        <p:grpSpPr>
          <a:xfrm>
            <a:off x="7036073" y="785929"/>
            <a:ext cx="425228" cy="425228"/>
            <a:chOff x="7879273" y="4810679"/>
            <a:chExt cx="425228" cy="425228"/>
          </a:xfrm>
        </p:grpSpPr>
        <p:sp>
          <p:nvSpPr>
            <p:cNvPr id="2893" name="Google Shape;2893;p78"/>
            <p:cNvSpPr/>
            <p:nvPr/>
          </p:nvSpPr>
          <p:spPr>
            <a:xfrm rot="-1596938">
              <a:off x="7933461" y="4864866"/>
              <a:ext cx="316853" cy="316853"/>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4" name="Google Shape;2894;p78"/>
            <p:cNvSpPr/>
            <p:nvPr/>
          </p:nvSpPr>
          <p:spPr>
            <a:xfrm rot="-1596938">
              <a:off x="7943566" y="4907588"/>
              <a:ext cx="126135" cy="316853"/>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5" name="Google Shape;2895;p78"/>
            <p:cNvSpPr/>
            <p:nvPr/>
          </p:nvSpPr>
          <p:spPr>
            <a:xfrm rot="-1596938">
              <a:off x="8084615" y="4989440"/>
              <a:ext cx="47643" cy="49232"/>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96" name="Google Shape;2896;p78"/>
          <p:cNvSpPr/>
          <p:nvPr/>
        </p:nvSpPr>
        <p:spPr>
          <a:xfrm>
            <a:off x="5797863" y="2887462"/>
            <a:ext cx="1565631" cy="2252853"/>
          </a:xfrm>
          <a:custGeom>
            <a:rect b="b" l="l" r="r" t="t"/>
            <a:pathLst>
              <a:path extrusionOk="0" h="4114800" w="3010829">
                <a:moveTo>
                  <a:pt x="0" y="0"/>
                </a:moveTo>
                <a:lnTo>
                  <a:pt x="3010829" y="0"/>
                </a:lnTo>
                <a:lnTo>
                  <a:pt x="3010829" y="4114800"/>
                </a:lnTo>
                <a:lnTo>
                  <a:pt x="0" y="4114800"/>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0" name="Shape 2900"/>
        <p:cNvGrpSpPr/>
        <p:nvPr/>
      </p:nvGrpSpPr>
      <p:grpSpPr>
        <a:xfrm>
          <a:off x="0" y="0"/>
          <a:ext cx="0" cy="0"/>
          <a:chOff x="0" y="0"/>
          <a:chExt cx="0" cy="0"/>
        </a:xfrm>
      </p:grpSpPr>
      <p:grpSp>
        <p:nvGrpSpPr>
          <p:cNvPr id="2901" name="Google Shape;2901;p79"/>
          <p:cNvGrpSpPr/>
          <p:nvPr/>
        </p:nvGrpSpPr>
        <p:grpSpPr>
          <a:xfrm rot="-1340003">
            <a:off x="3434915" y="556984"/>
            <a:ext cx="316875" cy="316859"/>
            <a:chOff x="291850" y="2324188"/>
            <a:chExt cx="316871" cy="316855"/>
          </a:xfrm>
        </p:grpSpPr>
        <p:sp>
          <p:nvSpPr>
            <p:cNvPr id="2902" name="Google Shape;2902;p79"/>
            <p:cNvSpPr/>
            <p:nvPr/>
          </p:nvSpPr>
          <p:spPr>
            <a:xfrm>
              <a:off x="291850" y="2324188"/>
              <a:ext cx="316871" cy="316855"/>
            </a:xfrm>
            <a:custGeom>
              <a:rect b="b" l="l" r="r" t="t"/>
              <a:pathLst>
                <a:path extrusionOk="0" h="6584" w="6584">
                  <a:moveTo>
                    <a:pt x="1614" y="1"/>
                  </a:moveTo>
                  <a:cubicBezTo>
                    <a:pt x="724" y="1"/>
                    <a:pt x="1" y="724"/>
                    <a:pt x="1" y="1614"/>
                  </a:cubicBezTo>
                  <a:lnTo>
                    <a:pt x="1" y="4973"/>
                  </a:lnTo>
                  <a:cubicBezTo>
                    <a:pt x="1" y="5863"/>
                    <a:pt x="724" y="6584"/>
                    <a:pt x="1614" y="6584"/>
                  </a:cubicBezTo>
                  <a:lnTo>
                    <a:pt x="4970" y="6584"/>
                  </a:lnTo>
                  <a:cubicBezTo>
                    <a:pt x="5863" y="6584"/>
                    <a:pt x="6584" y="5863"/>
                    <a:pt x="6584" y="4973"/>
                  </a:cubicBezTo>
                  <a:lnTo>
                    <a:pt x="6584" y="1614"/>
                  </a:lnTo>
                  <a:cubicBezTo>
                    <a:pt x="6584" y="724"/>
                    <a:pt x="5863"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3" name="Google Shape;2903;p79"/>
            <p:cNvSpPr/>
            <p:nvPr/>
          </p:nvSpPr>
          <p:spPr>
            <a:xfrm>
              <a:off x="291850" y="2324188"/>
              <a:ext cx="126287" cy="316855"/>
            </a:xfrm>
            <a:custGeom>
              <a:rect b="b" l="l" r="r" t="t"/>
              <a:pathLst>
                <a:path extrusionOk="0" h="6584" w="2624">
                  <a:moveTo>
                    <a:pt x="1614" y="1"/>
                  </a:moveTo>
                  <a:cubicBezTo>
                    <a:pt x="724" y="1"/>
                    <a:pt x="1" y="724"/>
                    <a:pt x="1" y="1614"/>
                  </a:cubicBezTo>
                  <a:lnTo>
                    <a:pt x="1" y="4973"/>
                  </a:lnTo>
                  <a:cubicBezTo>
                    <a:pt x="1" y="5863"/>
                    <a:pt x="724" y="6584"/>
                    <a:pt x="1614" y="6584"/>
                  </a:cubicBezTo>
                  <a:lnTo>
                    <a:pt x="2623" y="6584"/>
                  </a:lnTo>
                  <a:cubicBezTo>
                    <a:pt x="1733" y="6584"/>
                    <a:pt x="1009" y="5863"/>
                    <a:pt x="1009" y="4973"/>
                  </a:cubicBezTo>
                  <a:lnTo>
                    <a:pt x="1009" y="1614"/>
                  </a:lnTo>
                  <a:cubicBezTo>
                    <a:pt x="1009" y="724"/>
                    <a:pt x="1733" y="1"/>
                    <a:pt x="262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4" name="Google Shape;2904;p79"/>
            <p:cNvSpPr/>
            <p:nvPr/>
          </p:nvSpPr>
          <p:spPr>
            <a:xfrm>
              <a:off x="450281" y="2457160"/>
              <a:ext cx="47646" cy="49376"/>
            </a:xfrm>
            <a:custGeom>
              <a:rect b="b" l="l" r="r" t="t"/>
              <a:pathLst>
                <a:path extrusionOk="0" h="1026" w="990">
                  <a:moveTo>
                    <a:pt x="493" y="1"/>
                  </a:moveTo>
                  <a:cubicBezTo>
                    <a:pt x="221" y="1"/>
                    <a:pt x="0" y="225"/>
                    <a:pt x="0" y="497"/>
                  </a:cubicBezTo>
                  <a:lnTo>
                    <a:pt x="0" y="529"/>
                  </a:lnTo>
                  <a:cubicBezTo>
                    <a:pt x="0" y="801"/>
                    <a:pt x="221" y="1025"/>
                    <a:pt x="493" y="1025"/>
                  </a:cubicBezTo>
                  <a:cubicBezTo>
                    <a:pt x="765" y="1025"/>
                    <a:pt x="990" y="801"/>
                    <a:pt x="990" y="529"/>
                  </a:cubicBezTo>
                  <a:lnTo>
                    <a:pt x="990" y="497"/>
                  </a:lnTo>
                  <a:cubicBezTo>
                    <a:pt x="990" y="225"/>
                    <a:pt x="765" y="1"/>
                    <a:pt x="493"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5" name="Google Shape;2905;p79"/>
            <p:cNvSpPr/>
            <p:nvPr/>
          </p:nvSpPr>
          <p:spPr>
            <a:xfrm>
              <a:off x="523914" y="2383527"/>
              <a:ext cx="47646" cy="49184"/>
            </a:xfrm>
            <a:custGeom>
              <a:rect b="b" l="l" r="r" t="t"/>
              <a:pathLst>
                <a:path extrusionOk="0" h="1022" w="990">
                  <a:moveTo>
                    <a:pt x="497" y="0"/>
                  </a:moveTo>
                  <a:cubicBezTo>
                    <a:pt x="225" y="0"/>
                    <a:pt x="1" y="221"/>
                    <a:pt x="1" y="493"/>
                  </a:cubicBezTo>
                  <a:lnTo>
                    <a:pt x="1" y="525"/>
                  </a:lnTo>
                  <a:cubicBezTo>
                    <a:pt x="1" y="801"/>
                    <a:pt x="225" y="1022"/>
                    <a:pt x="497" y="1022"/>
                  </a:cubicBezTo>
                  <a:cubicBezTo>
                    <a:pt x="769" y="1022"/>
                    <a:pt x="990" y="798"/>
                    <a:pt x="990" y="525"/>
                  </a:cubicBezTo>
                  <a:lnTo>
                    <a:pt x="990" y="493"/>
                  </a:lnTo>
                  <a:cubicBezTo>
                    <a:pt x="990" y="221"/>
                    <a:pt x="769" y="0"/>
                    <a:pt x="497"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6" name="Google Shape;2906;p79"/>
            <p:cNvSpPr/>
            <p:nvPr/>
          </p:nvSpPr>
          <p:spPr>
            <a:xfrm>
              <a:off x="376455" y="2530985"/>
              <a:ext cx="47646" cy="49184"/>
            </a:xfrm>
            <a:custGeom>
              <a:rect b="b" l="l" r="r" t="t"/>
              <a:pathLst>
                <a:path extrusionOk="0" h="1022" w="990">
                  <a:moveTo>
                    <a:pt x="494" y="0"/>
                  </a:moveTo>
                  <a:cubicBezTo>
                    <a:pt x="221" y="0"/>
                    <a:pt x="0" y="225"/>
                    <a:pt x="0" y="497"/>
                  </a:cubicBezTo>
                  <a:lnTo>
                    <a:pt x="0" y="529"/>
                  </a:lnTo>
                  <a:cubicBezTo>
                    <a:pt x="0" y="801"/>
                    <a:pt x="221" y="1022"/>
                    <a:pt x="494" y="1022"/>
                  </a:cubicBezTo>
                  <a:cubicBezTo>
                    <a:pt x="769" y="1022"/>
                    <a:pt x="990" y="801"/>
                    <a:pt x="990" y="529"/>
                  </a:cubicBezTo>
                  <a:lnTo>
                    <a:pt x="990" y="497"/>
                  </a:lnTo>
                  <a:cubicBezTo>
                    <a:pt x="990" y="221"/>
                    <a:pt x="769" y="0"/>
                    <a:pt x="494"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07" name="Google Shape;2907;p79"/>
          <p:cNvSpPr txBox="1"/>
          <p:nvPr/>
        </p:nvSpPr>
        <p:spPr>
          <a:xfrm>
            <a:off x="3724188" y="2391575"/>
            <a:ext cx="44877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Bad Script"/>
                <a:ea typeface="Bad Script"/>
                <a:cs typeface="Bad Script"/>
                <a:sym typeface="Bad Script"/>
              </a:rPr>
              <a:t>“Enseñar no es transferir conocimientos </a:t>
            </a:r>
            <a:endParaRPr sz="2000">
              <a:latin typeface="Bad Script"/>
              <a:ea typeface="Bad Script"/>
              <a:cs typeface="Bad Script"/>
              <a:sym typeface="Bad Script"/>
            </a:endParaRPr>
          </a:p>
          <a:p>
            <a:pPr indent="0" lvl="0" marL="0" rtl="0" algn="ctr">
              <a:spcBef>
                <a:spcPts val="0"/>
              </a:spcBef>
              <a:spcAft>
                <a:spcPts val="0"/>
              </a:spcAft>
              <a:buNone/>
            </a:pPr>
            <a:r>
              <a:rPr lang="en" sz="2000">
                <a:latin typeface="Bad Script"/>
                <a:ea typeface="Bad Script"/>
                <a:cs typeface="Bad Script"/>
                <a:sym typeface="Bad Script"/>
              </a:rPr>
              <a:t>sino crear las condiciones para su construcción”</a:t>
            </a:r>
            <a:endParaRPr sz="2000">
              <a:latin typeface="Bad Script"/>
              <a:ea typeface="Bad Script"/>
              <a:cs typeface="Bad Script"/>
              <a:sym typeface="Bad Script"/>
            </a:endParaRPr>
          </a:p>
        </p:txBody>
      </p:sp>
      <p:sp>
        <p:nvSpPr>
          <p:cNvPr id="2908" name="Google Shape;2908;p79"/>
          <p:cNvSpPr txBox="1"/>
          <p:nvPr/>
        </p:nvSpPr>
        <p:spPr>
          <a:xfrm>
            <a:off x="3091038" y="1342775"/>
            <a:ext cx="5754000" cy="1277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7100">
                <a:solidFill>
                  <a:schemeClr val="dk1"/>
                </a:solidFill>
                <a:latin typeface="Dela Gothic One"/>
                <a:ea typeface="Dela Gothic One"/>
                <a:cs typeface="Dela Gothic One"/>
                <a:sym typeface="Dela Gothic One"/>
              </a:rPr>
              <a:t>GRACIAS</a:t>
            </a:r>
            <a:endParaRPr sz="600">
              <a:solidFill>
                <a:schemeClr val="dk1"/>
              </a:solidFill>
              <a:latin typeface="Dela Gothic One"/>
              <a:ea typeface="Dela Gothic One"/>
              <a:cs typeface="Dela Gothic One"/>
              <a:sym typeface="Dela Gothic One"/>
            </a:endParaRPr>
          </a:p>
        </p:txBody>
      </p:sp>
      <p:grpSp>
        <p:nvGrpSpPr>
          <p:cNvPr id="2909" name="Google Shape;2909;p79"/>
          <p:cNvGrpSpPr/>
          <p:nvPr/>
        </p:nvGrpSpPr>
        <p:grpSpPr>
          <a:xfrm>
            <a:off x="1696237" y="1125346"/>
            <a:ext cx="1385572" cy="1385572"/>
            <a:chOff x="7385675" y="2215125"/>
            <a:chExt cx="1438509" cy="1438509"/>
          </a:xfrm>
        </p:grpSpPr>
        <p:sp>
          <p:nvSpPr>
            <p:cNvPr id="2910" name="Google Shape;2910;p79"/>
            <p:cNvSpPr/>
            <p:nvPr/>
          </p:nvSpPr>
          <p:spPr>
            <a:xfrm>
              <a:off x="7385675" y="2215125"/>
              <a:ext cx="1438509" cy="1438509"/>
            </a:xfrm>
            <a:custGeom>
              <a:rect b="b" l="l" r="r" t="t"/>
              <a:pathLst>
                <a:path extrusionOk="0" h="32794" w="32794">
                  <a:moveTo>
                    <a:pt x="3030" y="1"/>
                  </a:moveTo>
                  <a:cubicBezTo>
                    <a:pt x="1358" y="1"/>
                    <a:pt x="1" y="1355"/>
                    <a:pt x="1" y="3030"/>
                  </a:cubicBezTo>
                  <a:lnTo>
                    <a:pt x="1" y="6558"/>
                  </a:lnTo>
                  <a:lnTo>
                    <a:pt x="4163" y="16279"/>
                  </a:lnTo>
                  <a:lnTo>
                    <a:pt x="1" y="26236"/>
                  </a:lnTo>
                  <a:lnTo>
                    <a:pt x="1" y="29765"/>
                  </a:lnTo>
                  <a:cubicBezTo>
                    <a:pt x="1" y="31439"/>
                    <a:pt x="1358" y="32794"/>
                    <a:pt x="3030" y="32794"/>
                  </a:cubicBezTo>
                  <a:lnTo>
                    <a:pt x="6561" y="32794"/>
                  </a:lnTo>
                  <a:lnTo>
                    <a:pt x="16573" y="29637"/>
                  </a:lnTo>
                  <a:lnTo>
                    <a:pt x="26236" y="32794"/>
                  </a:lnTo>
                  <a:lnTo>
                    <a:pt x="29768" y="32794"/>
                  </a:lnTo>
                  <a:cubicBezTo>
                    <a:pt x="31439" y="32794"/>
                    <a:pt x="32794" y="31439"/>
                    <a:pt x="32794" y="29765"/>
                  </a:cubicBezTo>
                  <a:lnTo>
                    <a:pt x="32794" y="26236"/>
                  </a:lnTo>
                  <a:lnTo>
                    <a:pt x="29826" y="16471"/>
                  </a:lnTo>
                  <a:lnTo>
                    <a:pt x="32794" y="6558"/>
                  </a:lnTo>
                  <a:lnTo>
                    <a:pt x="32794" y="3030"/>
                  </a:lnTo>
                  <a:cubicBezTo>
                    <a:pt x="32794" y="1355"/>
                    <a:pt x="31439" y="1"/>
                    <a:pt x="29768" y="1"/>
                  </a:cubicBezTo>
                  <a:lnTo>
                    <a:pt x="26236" y="1"/>
                  </a:lnTo>
                  <a:lnTo>
                    <a:pt x="16839" y="2956"/>
                  </a:lnTo>
                  <a:lnTo>
                    <a:pt x="6561" y="1"/>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1" name="Google Shape;2911;p79"/>
            <p:cNvSpPr/>
            <p:nvPr/>
          </p:nvSpPr>
          <p:spPr>
            <a:xfrm>
              <a:off x="8459114" y="2721973"/>
              <a:ext cx="365045" cy="435185"/>
            </a:xfrm>
            <a:custGeom>
              <a:rect b="b" l="l" r="r" t="t"/>
              <a:pathLst>
                <a:path extrusionOk="0" h="9921" w="8322">
                  <a:moveTo>
                    <a:pt x="5357" y="1"/>
                  </a:moveTo>
                  <a:lnTo>
                    <a:pt x="1764" y="1563"/>
                  </a:lnTo>
                  <a:lnTo>
                    <a:pt x="0" y="4628"/>
                  </a:lnTo>
                  <a:lnTo>
                    <a:pt x="1764" y="8121"/>
                  </a:lnTo>
                  <a:lnTo>
                    <a:pt x="5181" y="9920"/>
                  </a:lnTo>
                  <a:lnTo>
                    <a:pt x="8322" y="8121"/>
                  </a:lnTo>
                  <a:lnTo>
                    <a:pt x="8322" y="1563"/>
                  </a:lnTo>
                  <a:lnTo>
                    <a:pt x="5357" y="1"/>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2" name="Google Shape;2912;p79"/>
            <p:cNvSpPr/>
            <p:nvPr/>
          </p:nvSpPr>
          <p:spPr>
            <a:xfrm>
              <a:off x="8459246" y="2502741"/>
              <a:ext cx="364913" cy="287842"/>
            </a:xfrm>
            <a:custGeom>
              <a:rect b="b" l="l" r="r" t="t"/>
              <a:pathLst>
                <a:path extrusionOk="0" h="6562" w="8319">
                  <a:moveTo>
                    <a:pt x="1761" y="1"/>
                  </a:moveTo>
                  <a:lnTo>
                    <a:pt x="0" y="3068"/>
                  </a:lnTo>
                  <a:lnTo>
                    <a:pt x="1761" y="6561"/>
                  </a:lnTo>
                  <a:lnTo>
                    <a:pt x="8319" y="6561"/>
                  </a:lnTo>
                  <a:lnTo>
                    <a:pt x="8319" y="1"/>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3" name="Google Shape;2913;p79"/>
            <p:cNvSpPr/>
            <p:nvPr/>
          </p:nvSpPr>
          <p:spPr>
            <a:xfrm>
              <a:off x="8459246" y="3078149"/>
              <a:ext cx="364913" cy="287842"/>
            </a:xfrm>
            <a:custGeom>
              <a:rect b="b" l="l" r="r" t="t"/>
              <a:pathLst>
                <a:path extrusionOk="0" h="6562" w="8319">
                  <a:moveTo>
                    <a:pt x="1761" y="1"/>
                  </a:moveTo>
                  <a:lnTo>
                    <a:pt x="0" y="3068"/>
                  </a:lnTo>
                  <a:lnTo>
                    <a:pt x="1761" y="6561"/>
                  </a:lnTo>
                  <a:lnTo>
                    <a:pt x="8319" y="6561"/>
                  </a:lnTo>
                  <a:lnTo>
                    <a:pt x="8319" y="1"/>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4" name="Google Shape;2914;p79"/>
            <p:cNvSpPr/>
            <p:nvPr/>
          </p:nvSpPr>
          <p:spPr>
            <a:xfrm>
              <a:off x="7385675" y="2711621"/>
              <a:ext cx="365088" cy="435141"/>
            </a:xfrm>
            <a:custGeom>
              <a:rect b="b" l="l" r="r" t="t"/>
              <a:pathLst>
                <a:path extrusionOk="0" h="9920" w="8323">
                  <a:moveTo>
                    <a:pt x="3145" y="0"/>
                  </a:moveTo>
                  <a:lnTo>
                    <a:pt x="1" y="1799"/>
                  </a:lnTo>
                  <a:lnTo>
                    <a:pt x="1" y="8357"/>
                  </a:lnTo>
                  <a:lnTo>
                    <a:pt x="2969" y="9919"/>
                  </a:lnTo>
                  <a:lnTo>
                    <a:pt x="6561" y="8357"/>
                  </a:lnTo>
                  <a:lnTo>
                    <a:pt x="8322" y="5293"/>
                  </a:lnTo>
                  <a:lnTo>
                    <a:pt x="6561" y="1799"/>
                  </a:lnTo>
                  <a:lnTo>
                    <a:pt x="3145" y="0"/>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5" name="Google Shape;2915;p79"/>
            <p:cNvSpPr/>
            <p:nvPr/>
          </p:nvSpPr>
          <p:spPr>
            <a:xfrm>
              <a:off x="7385675" y="3078149"/>
              <a:ext cx="365088" cy="287842"/>
            </a:xfrm>
            <a:custGeom>
              <a:rect b="b" l="l" r="r" t="t"/>
              <a:pathLst>
                <a:path extrusionOk="0" h="6562" w="8323">
                  <a:moveTo>
                    <a:pt x="1" y="1"/>
                  </a:moveTo>
                  <a:lnTo>
                    <a:pt x="1" y="6561"/>
                  </a:lnTo>
                  <a:lnTo>
                    <a:pt x="6561" y="6561"/>
                  </a:lnTo>
                  <a:lnTo>
                    <a:pt x="8322" y="3494"/>
                  </a:lnTo>
                  <a:lnTo>
                    <a:pt x="6561" y="1"/>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6" name="Google Shape;2916;p79"/>
            <p:cNvSpPr/>
            <p:nvPr/>
          </p:nvSpPr>
          <p:spPr>
            <a:xfrm>
              <a:off x="7385675" y="2502741"/>
              <a:ext cx="365088" cy="287842"/>
            </a:xfrm>
            <a:custGeom>
              <a:rect b="b" l="l" r="r" t="t"/>
              <a:pathLst>
                <a:path extrusionOk="0" h="6562" w="8323">
                  <a:moveTo>
                    <a:pt x="1" y="1"/>
                  </a:moveTo>
                  <a:lnTo>
                    <a:pt x="1" y="6561"/>
                  </a:lnTo>
                  <a:lnTo>
                    <a:pt x="6561" y="6561"/>
                  </a:lnTo>
                  <a:lnTo>
                    <a:pt x="8322" y="3494"/>
                  </a:lnTo>
                  <a:lnTo>
                    <a:pt x="6561" y="1"/>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7" name="Google Shape;2917;p79"/>
            <p:cNvSpPr/>
            <p:nvPr/>
          </p:nvSpPr>
          <p:spPr>
            <a:xfrm>
              <a:off x="7882303" y="3288564"/>
              <a:ext cx="435009" cy="365045"/>
            </a:xfrm>
            <a:custGeom>
              <a:rect b="b" l="l" r="r" t="t"/>
              <a:pathLst>
                <a:path extrusionOk="0" h="8322" w="9917">
                  <a:moveTo>
                    <a:pt x="5290" y="0"/>
                  </a:moveTo>
                  <a:lnTo>
                    <a:pt x="1797" y="1764"/>
                  </a:lnTo>
                  <a:lnTo>
                    <a:pt x="0" y="5177"/>
                  </a:lnTo>
                  <a:lnTo>
                    <a:pt x="1797" y="8322"/>
                  </a:lnTo>
                  <a:lnTo>
                    <a:pt x="8357" y="8322"/>
                  </a:lnTo>
                  <a:lnTo>
                    <a:pt x="9916" y="5354"/>
                  </a:lnTo>
                  <a:lnTo>
                    <a:pt x="8357" y="1764"/>
                  </a:lnTo>
                  <a:lnTo>
                    <a:pt x="529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8" name="Google Shape;2918;p79"/>
            <p:cNvSpPr/>
            <p:nvPr/>
          </p:nvSpPr>
          <p:spPr>
            <a:xfrm>
              <a:off x="8248874" y="3288564"/>
              <a:ext cx="287667" cy="365045"/>
            </a:xfrm>
            <a:custGeom>
              <a:rect b="b" l="l" r="r" t="t"/>
              <a:pathLst>
                <a:path extrusionOk="0" h="8322" w="6558">
                  <a:moveTo>
                    <a:pt x="3490" y="0"/>
                  </a:moveTo>
                  <a:lnTo>
                    <a:pt x="0" y="1764"/>
                  </a:lnTo>
                  <a:lnTo>
                    <a:pt x="0" y="8322"/>
                  </a:lnTo>
                  <a:lnTo>
                    <a:pt x="6557" y="8322"/>
                  </a:lnTo>
                  <a:lnTo>
                    <a:pt x="6557" y="1764"/>
                  </a:lnTo>
                  <a:lnTo>
                    <a:pt x="349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9" name="Google Shape;2919;p79"/>
            <p:cNvSpPr/>
            <p:nvPr/>
          </p:nvSpPr>
          <p:spPr>
            <a:xfrm>
              <a:off x="7673467" y="3288564"/>
              <a:ext cx="287667" cy="365045"/>
            </a:xfrm>
            <a:custGeom>
              <a:rect b="b" l="l" r="r" t="t"/>
              <a:pathLst>
                <a:path extrusionOk="0" h="8322" w="6558">
                  <a:moveTo>
                    <a:pt x="3493" y="0"/>
                  </a:moveTo>
                  <a:lnTo>
                    <a:pt x="0" y="1764"/>
                  </a:lnTo>
                  <a:lnTo>
                    <a:pt x="0" y="8322"/>
                  </a:lnTo>
                  <a:lnTo>
                    <a:pt x="6558" y="8322"/>
                  </a:lnTo>
                  <a:lnTo>
                    <a:pt x="6558" y="1764"/>
                  </a:lnTo>
                  <a:lnTo>
                    <a:pt x="3493"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0" name="Google Shape;2920;p79"/>
            <p:cNvSpPr/>
            <p:nvPr/>
          </p:nvSpPr>
          <p:spPr>
            <a:xfrm>
              <a:off x="7892567" y="2215125"/>
              <a:ext cx="435141" cy="365088"/>
            </a:xfrm>
            <a:custGeom>
              <a:rect b="b" l="l" r="r" t="t"/>
              <a:pathLst>
                <a:path extrusionOk="0" h="8323" w="9920">
                  <a:moveTo>
                    <a:pt x="1563" y="1"/>
                  </a:moveTo>
                  <a:lnTo>
                    <a:pt x="0" y="2969"/>
                  </a:lnTo>
                  <a:lnTo>
                    <a:pt x="1563" y="6558"/>
                  </a:lnTo>
                  <a:lnTo>
                    <a:pt x="4630" y="8322"/>
                  </a:lnTo>
                  <a:lnTo>
                    <a:pt x="8123" y="6558"/>
                  </a:lnTo>
                  <a:lnTo>
                    <a:pt x="9919" y="3145"/>
                  </a:lnTo>
                  <a:lnTo>
                    <a:pt x="8123" y="1"/>
                  </a:ln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1" name="Google Shape;2921;p79"/>
            <p:cNvSpPr/>
            <p:nvPr/>
          </p:nvSpPr>
          <p:spPr>
            <a:xfrm>
              <a:off x="7673467" y="2215125"/>
              <a:ext cx="287667" cy="365088"/>
            </a:xfrm>
            <a:custGeom>
              <a:rect b="b" l="l" r="r" t="t"/>
              <a:pathLst>
                <a:path extrusionOk="0" h="8323" w="6558">
                  <a:moveTo>
                    <a:pt x="0" y="1"/>
                  </a:moveTo>
                  <a:lnTo>
                    <a:pt x="0" y="6558"/>
                  </a:lnTo>
                  <a:lnTo>
                    <a:pt x="3064" y="8322"/>
                  </a:lnTo>
                  <a:lnTo>
                    <a:pt x="6558" y="6558"/>
                  </a:lnTo>
                  <a:lnTo>
                    <a:pt x="6558" y="1"/>
                  </a:ln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2" name="Google Shape;2922;p79"/>
            <p:cNvSpPr/>
            <p:nvPr/>
          </p:nvSpPr>
          <p:spPr>
            <a:xfrm>
              <a:off x="8248874" y="2215125"/>
              <a:ext cx="287667" cy="365088"/>
            </a:xfrm>
            <a:custGeom>
              <a:rect b="b" l="l" r="r" t="t"/>
              <a:pathLst>
                <a:path extrusionOk="0" h="8323" w="6558">
                  <a:moveTo>
                    <a:pt x="0" y="1"/>
                  </a:moveTo>
                  <a:lnTo>
                    <a:pt x="0" y="6558"/>
                  </a:lnTo>
                  <a:lnTo>
                    <a:pt x="3064" y="8322"/>
                  </a:lnTo>
                  <a:lnTo>
                    <a:pt x="6557" y="6558"/>
                  </a:lnTo>
                  <a:lnTo>
                    <a:pt x="6557" y="1"/>
                  </a:ln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3" name="Google Shape;2923;p79"/>
            <p:cNvSpPr/>
            <p:nvPr/>
          </p:nvSpPr>
          <p:spPr>
            <a:xfrm>
              <a:off x="7673467" y="2502741"/>
              <a:ext cx="863088" cy="863263"/>
            </a:xfrm>
            <a:custGeom>
              <a:rect b="b" l="l" r="r" t="t"/>
              <a:pathLst>
                <a:path extrusionOk="0" h="19680" w="19676">
                  <a:moveTo>
                    <a:pt x="0" y="1"/>
                  </a:moveTo>
                  <a:lnTo>
                    <a:pt x="0" y="19679"/>
                  </a:lnTo>
                  <a:lnTo>
                    <a:pt x="19675" y="19679"/>
                  </a:lnTo>
                  <a:lnTo>
                    <a:pt x="19675" y="1"/>
                  </a:ln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4" name="Google Shape;2924;p79"/>
            <p:cNvSpPr/>
            <p:nvPr/>
          </p:nvSpPr>
          <p:spPr>
            <a:xfrm>
              <a:off x="7792119" y="2645869"/>
              <a:ext cx="288807" cy="288807"/>
            </a:xfrm>
            <a:custGeom>
              <a:rect b="b" l="l" r="r" t="t"/>
              <a:pathLst>
                <a:path extrusionOk="0" h="6584" w="6584">
                  <a:moveTo>
                    <a:pt x="1614" y="1"/>
                  </a:moveTo>
                  <a:cubicBezTo>
                    <a:pt x="724" y="1"/>
                    <a:pt x="1" y="724"/>
                    <a:pt x="1" y="1614"/>
                  </a:cubicBezTo>
                  <a:lnTo>
                    <a:pt x="1" y="4973"/>
                  </a:lnTo>
                  <a:cubicBezTo>
                    <a:pt x="1" y="5863"/>
                    <a:pt x="724" y="6584"/>
                    <a:pt x="1614" y="6584"/>
                  </a:cubicBezTo>
                  <a:lnTo>
                    <a:pt x="4970" y="6584"/>
                  </a:lnTo>
                  <a:cubicBezTo>
                    <a:pt x="5863" y="6584"/>
                    <a:pt x="6584" y="5863"/>
                    <a:pt x="6584" y="4973"/>
                  </a:cubicBezTo>
                  <a:lnTo>
                    <a:pt x="6584" y="1614"/>
                  </a:lnTo>
                  <a:cubicBezTo>
                    <a:pt x="6584" y="724"/>
                    <a:pt x="5863"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5" name="Google Shape;2925;p79"/>
            <p:cNvSpPr/>
            <p:nvPr/>
          </p:nvSpPr>
          <p:spPr>
            <a:xfrm>
              <a:off x="7792119" y="2645869"/>
              <a:ext cx="115102" cy="288807"/>
            </a:xfrm>
            <a:custGeom>
              <a:rect b="b" l="l" r="r" t="t"/>
              <a:pathLst>
                <a:path extrusionOk="0" h="6584" w="2624">
                  <a:moveTo>
                    <a:pt x="1614" y="1"/>
                  </a:moveTo>
                  <a:cubicBezTo>
                    <a:pt x="724" y="1"/>
                    <a:pt x="1" y="724"/>
                    <a:pt x="1" y="1614"/>
                  </a:cubicBezTo>
                  <a:lnTo>
                    <a:pt x="1" y="4973"/>
                  </a:lnTo>
                  <a:cubicBezTo>
                    <a:pt x="1" y="5863"/>
                    <a:pt x="724" y="6584"/>
                    <a:pt x="1614" y="6584"/>
                  </a:cubicBezTo>
                  <a:lnTo>
                    <a:pt x="2623" y="6584"/>
                  </a:lnTo>
                  <a:cubicBezTo>
                    <a:pt x="1733" y="6584"/>
                    <a:pt x="1009" y="5863"/>
                    <a:pt x="1009" y="4973"/>
                  </a:cubicBezTo>
                  <a:lnTo>
                    <a:pt x="1009" y="1614"/>
                  </a:lnTo>
                  <a:cubicBezTo>
                    <a:pt x="1009" y="724"/>
                    <a:pt x="1733" y="1"/>
                    <a:pt x="262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6" name="Google Shape;2926;p79"/>
            <p:cNvSpPr/>
            <p:nvPr/>
          </p:nvSpPr>
          <p:spPr>
            <a:xfrm>
              <a:off x="8129038" y="2934055"/>
              <a:ext cx="288807" cy="288807"/>
            </a:xfrm>
            <a:custGeom>
              <a:rect b="b" l="l" r="r" t="t"/>
              <a:pathLst>
                <a:path extrusionOk="0" h="6584" w="6584">
                  <a:moveTo>
                    <a:pt x="1611" y="1"/>
                  </a:moveTo>
                  <a:cubicBezTo>
                    <a:pt x="721" y="1"/>
                    <a:pt x="1" y="721"/>
                    <a:pt x="1" y="1611"/>
                  </a:cubicBezTo>
                  <a:lnTo>
                    <a:pt x="1" y="4970"/>
                  </a:lnTo>
                  <a:cubicBezTo>
                    <a:pt x="1" y="5860"/>
                    <a:pt x="721" y="6584"/>
                    <a:pt x="1611" y="6584"/>
                  </a:cubicBezTo>
                  <a:lnTo>
                    <a:pt x="4970" y="6584"/>
                  </a:lnTo>
                  <a:cubicBezTo>
                    <a:pt x="5860" y="6584"/>
                    <a:pt x="6581" y="5860"/>
                    <a:pt x="6584" y="4970"/>
                  </a:cubicBezTo>
                  <a:lnTo>
                    <a:pt x="6584" y="1611"/>
                  </a:lnTo>
                  <a:cubicBezTo>
                    <a:pt x="6584" y="721"/>
                    <a:pt x="5860" y="1"/>
                    <a:pt x="497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7" name="Google Shape;2927;p79"/>
            <p:cNvSpPr/>
            <p:nvPr/>
          </p:nvSpPr>
          <p:spPr>
            <a:xfrm>
              <a:off x="8129038" y="2934055"/>
              <a:ext cx="114970" cy="288807"/>
            </a:xfrm>
            <a:custGeom>
              <a:rect b="b" l="l" r="r" t="t"/>
              <a:pathLst>
                <a:path extrusionOk="0" h="6584" w="2621">
                  <a:moveTo>
                    <a:pt x="1611" y="1"/>
                  </a:moveTo>
                  <a:cubicBezTo>
                    <a:pt x="721" y="1"/>
                    <a:pt x="1" y="721"/>
                    <a:pt x="1" y="1611"/>
                  </a:cubicBezTo>
                  <a:lnTo>
                    <a:pt x="1" y="4970"/>
                  </a:lnTo>
                  <a:cubicBezTo>
                    <a:pt x="1" y="5860"/>
                    <a:pt x="721" y="6584"/>
                    <a:pt x="1611" y="6584"/>
                  </a:cubicBezTo>
                  <a:lnTo>
                    <a:pt x="2620" y="6584"/>
                  </a:lnTo>
                  <a:cubicBezTo>
                    <a:pt x="1730" y="6584"/>
                    <a:pt x="1010" y="5860"/>
                    <a:pt x="1010" y="4970"/>
                  </a:cubicBezTo>
                  <a:lnTo>
                    <a:pt x="1010" y="1611"/>
                  </a:lnTo>
                  <a:cubicBezTo>
                    <a:pt x="1010" y="721"/>
                    <a:pt x="1730" y="1"/>
                    <a:pt x="2620"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8" name="Google Shape;2928;p79"/>
            <p:cNvSpPr/>
            <p:nvPr/>
          </p:nvSpPr>
          <p:spPr>
            <a:xfrm>
              <a:off x="7937731" y="2762320"/>
              <a:ext cx="43426" cy="45005"/>
            </a:xfrm>
            <a:custGeom>
              <a:rect b="b" l="l" r="r" t="t"/>
              <a:pathLst>
                <a:path extrusionOk="0" h="1026" w="990">
                  <a:moveTo>
                    <a:pt x="493" y="1"/>
                  </a:moveTo>
                  <a:cubicBezTo>
                    <a:pt x="221" y="1"/>
                    <a:pt x="0" y="225"/>
                    <a:pt x="0" y="497"/>
                  </a:cubicBezTo>
                  <a:lnTo>
                    <a:pt x="0" y="529"/>
                  </a:lnTo>
                  <a:cubicBezTo>
                    <a:pt x="0" y="801"/>
                    <a:pt x="221" y="1025"/>
                    <a:pt x="493" y="1025"/>
                  </a:cubicBezTo>
                  <a:cubicBezTo>
                    <a:pt x="765" y="1025"/>
                    <a:pt x="990" y="801"/>
                    <a:pt x="990" y="529"/>
                  </a:cubicBezTo>
                  <a:lnTo>
                    <a:pt x="990" y="497"/>
                  </a:lnTo>
                  <a:cubicBezTo>
                    <a:pt x="990" y="225"/>
                    <a:pt x="765" y="1"/>
                    <a:pt x="493" y="1"/>
                  </a:cubicBezTo>
                  <a:close/>
                </a:path>
              </a:pathLst>
            </a:custGeom>
            <a:solidFill>
              <a:srgbClr val="000000"/>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9" name="Google Shape;2929;p79"/>
            <p:cNvSpPr/>
            <p:nvPr/>
          </p:nvSpPr>
          <p:spPr>
            <a:xfrm>
              <a:off x="8004843" y="2695209"/>
              <a:ext cx="43426" cy="44830"/>
            </a:xfrm>
            <a:custGeom>
              <a:rect b="b" l="l" r="r" t="t"/>
              <a:pathLst>
                <a:path extrusionOk="0" h="1022" w="990">
                  <a:moveTo>
                    <a:pt x="497" y="0"/>
                  </a:moveTo>
                  <a:cubicBezTo>
                    <a:pt x="225" y="0"/>
                    <a:pt x="1" y="221"/>
                    <a:pt x="1" y="493"/>
                  </a:cubicBezTo>
                  <a:lnTo>
                    <a:pt x="1" y="525"/>
                  </a:lnTo>
                  <a:cubicBezTo>
                    <a:pt x="1" y="801"/>
                    <a:pt x="225" y="1022"/>
                    <a:pt x="497" y="1022"/>
                  </a:cubicBezTo>
                  <a:cubicBezTo>
                    <a:pt x="769" y="1022"/>
                    <a:pt x="990" y="798"/>
                    <a:pt x="990" y="525"/>
                  </a:cubicBezTo>
                  <a:lnTo>
                    <a:pt x="990" y="493"/>
                  </a:lnTo>
                  <a:cubicBezTo>
                    <a:pt x="990" y="221"/>
                    <a:pt x="769" y="0"/>
                    <a:pt x="497" y="0"/>
                  </a:cubicBezTo>
                  <a:close/>
                </a:path>
              </a:pathLst>
            </a:custGeom>
            <a:solidFill>
              <a:srgbClr val="000000"/>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0" name="Google Shape;2930;p79"/>
            <p:cNvSpPr/>
            <p:nvPr/>
          </p:nvSpPr>
          <p:spPr>
            <a:xfrm>
              <a:off x="7870444" y="2829608"/>
              <a:ext cx="43426" cy="44830"/>
            </a:xfrm>
            <a:custGeom>
              <a:rect b="b" l="l" r="r" t="t"/>
              <a:pathLst>
                <a:path extrusionOk="0" h="1022" w="990">
                  <a:moveTo>
                    <a:pt x="494" y="0"/>
                  </a:moveTo>
                  <a:cubicBezTo>
                    <a:pt x="221" y="0"/>
                    <a:pt x="0" y="225"/>
                    <a:pt x="0" y="497"/>
                  </a:cubicBezTo>
                  <a:lnTo>
                    <a:pt x="0" y="529"/>
                  </a:lnTo>
                  <a:cubicBezTo>
                    <a:pt x="0" y="801"/>
                    <a:pt x="221" y="1022"/>
                    <a:pt x="494" y="1022"/>
                  </a:cubicBezTo>
                  <a:cubicBezTo>
                    <a:pt x="769" y="1022"/>
                    <a:pt x="990" y="801"/>
                    <a:pt x="990" y="529"/>
                  </a:cubicBezTo>
                  <a:lnTo>
                    <a:pt x="990" y="497"/>
                  </a:lnTo>
                  <a:cubicBezTo>
                    <a:pt x="990" y="221"/>
                    <a:pt x="769" y="0"/>
                    <a:pt x="494" y="0"/>
                  </a:cubicBezTo>
                  <a:close/>
                </a:path>
              </a:pathLst>
            </a:custGeom>
            <a:solidFill>
              <a:srgbClr val="000000"/>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1" name="Google Shape;2931;p79"/>
            <p:cNvSpPr/>
            <p:nvPr/>
          </p:nvSpPr>
          <p:spPr>
            <a:xfrm>
              <a:off x="8270656" y="3055252"/>
              <a:ext cx="43426" cy="44874"/>
            </a:xfrm>
            <a:custGeom>
              <a:rect b="b" l="l" r="r" t="t"/>
              <a:pathLst>
                <a:path extrusionOk="0" h="1023" w="990">
                  <a:moveTo>
                    <a:pt x="496" y="1"/>
                  </a:moveTo>
                  <a:cubicBezTo>
                    <a:pt x="221" y="1"/>
                    <a:pt x="0" y="222"/>
                    <a:pt x="0" y="494"/>
                  </a:cubicBezTo>
                  <a:lnTo>
                    <a:pt x="0" y="529"/>
                  </a:lnTo>
                  <a:cubicBezTo>
                    <a:pt x="0" y="801"/>
                    <a:pt x="221" y="1022"/>
                    <a:pt x="496" y="1022"/>
                  </a:cubicBezTo>
                  <a:cubicBezTo>
                    <a:pt x="769" y="1022"/>
                    <a:pt x="989" y="801"/>
                    <a:pt x="989" y="529"/>
                  </a:cubicBezTo>
                  <a:lnTo>
                    <a:pt x="989" y="494"/>
                  </a:lnTo>
                  <a:cubicBezTo>
                    <a:pt x="989" y="222"/>
                    <a:pt x="769" y="1"/>
                    <a:pt x="496" y="1"/>
                  </a:cubicBezTo>
                  <a:close/>
                </a:path>
              </a:pathLst>
            </a:custGeom>
            <a:solidFill>
              <a:srgbClr val="000000"/>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2" name="Google Shape;2932;p79"/>
            <p:cNvSpPr/>
            <p:nvPr/>
          </p:nvSpPr>
          <p:spPr>
            <a:xfrm>
              <a:off x="8337900" y="2988008"/>
              <a:ext cx="43470" cy="44830"/>
            </a:xfrm>
            <a:custGeom>
              <a:rect b="b" l="l" r="r" t="t"/>
              <a:pathLst>
                <a:path extrusionOk="0" h="1022" w="991">
                  <a:moveTo>
                    <a:pt x="494" y="0"/>
                  </a:moveTo>
                  <a:cubicBezTo>
                    <a:pt x="222" y="0"/>
                    <a:pt x="1" y="221"/>
                    <a:pt x="1" y="496"/>
                  </a:cubicBezTo>
                  <a:lnTo>
                    <a:pt x="1" y="529"/>
                  </a:lnTo>
                  <a:cubicBezTo>
                    <a:pt x="1" y="801"/>
                    <a:pt x="222" y="1022"/>
                    <a:pt x="494" y="1022"/>
                  </a:cubicBezTo>
                  <a:cubicBezTo>
                    <a:pt x="769" y="1022"/>
                    <a:pt x="990" y="801"/>
                    <a:pt x="990" y="529"/>
                  </a:cubicBezTo>
                  <a:lnTo>
                    <a:pt x="990" y="496"/>
                  </a:lnTo>
                  <a:cubicBezTo>
                    <a:pt x="990" y="221"/>
                    <a:pt x="769" y="0"/>
                    <a:pt x="494" y="0"/>
                  </a:cubicBezTo>
                  <a:close/>
                </a:path>
              </a:pathLst>
            </a:custGeom>
            <a:solidFill>
              <a:srgbClr val="000000"/>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3" name="Google Shape;2933;p79"/>
            <p:cNvSpPr/>
            <p:nvPr/>
          </p:nvSpPr>
          <p:spPr>
            <a:xfrm>
              <a:off x="8203369" y="3122539"/>
              <a:ext cx="43426" cy="44830"/>
            </a:xfrm>
            <a:custGeom>
              <a:rect b="b" l="l" r="r" t="t"/>
              <a:pathLst>
                <a:path extrusionOk="0" h="1022" w="990">
                  <a:moveTo>
                    <a:pt x="497" y="1"/>
                  </a:moveTo>
                  <a:cubicBezTo>
                    <a:pt x="221" y="1"/>
                    <a:pt x="0" y="221"/>
                    <a:pt x="0" y="494"/>
                  </a:cubicBezTo>
                  <a:lnTo>
                    <a:pt x="0" y="526"/>
                  </a:lnTo>
                  <a:cubicBezTo>
                    <a:pt x="0" y="801"/>
                    <a:pt x="221" y="1022"/>
                    <a:pt x="497" y="1022"/>
                  </a:cubicBezTo>
                  <a:cubicBezTo>
                    <a:pt x="769" y="1022"/>
                    <a:pt x="990" y="801"/>
                    <a:pt x="990" y="526"/>
                  </a:cubicBezTo>
                  <a:lnTo>
                    <a:pt x="990" y="494"/>
                  </a:lnTo>
                  <a:cubicBezTo>
                    <a:pt x="990" y="221"/>
                    <a:pt x="769" y="1"/>
                    <a:pt x="497" y="1"/>
                  </a:cubicBezTo>
                  <a:close/>
                </a:path>
              </a:pathLst>
            </a:custGeom>
            <a:solidFill>
              <a:srgbClr val="000000"/>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4" name="Google Shape;2934;p79"/>
            <p:cNvSpPr/>
            <p:nvPr/>
          </p:nvSpPr>
          <p:spPr>
            <a:xfrm>
              <a:off x="8337198" y="3123241"/>
              <a:ext cx="44874" cy="43426"/>
            </a:xfrm>
            <a:custGeom>
              <a:rect b="b" l="l" r="r" t="t"/>
              <a:pathLst>
                <a:path extrusionOk="0" h="990" w="1023">
                  <a:moveTo>
                    <a:pt x="494" y="1"/>
                  </a:moveTo>
                  <a:cubicBezTo>
                    <a:pt x="222" y="1"/>
                    <a:pt x="1" y="221"/>
                    <a:pt x="1" y="494"/>
                  </a:cubicBezTo>
                  <a:cubicBezTo>
                    <a:pt x="1" y="769"/>
                    <a:pt x="222" y="990"/>
                    <a:pt x="494" y="990"/>
                  </a:cubicBezTo>
                  <a:lnTo>
                    <a:pt x="529" y="990"/>
                  </a:lnTo>
                  <a:cubicBezTo>
                    <a:pt x="801" y="990"/>
                    <a:pt x="1022" y="766"/>
                    <a:pt x="1022" y="494"/>
                  </a:cubicBezTo>
                  <a:cubicBezTo>
                    <a:pt x="1022" y="221"/>
                    <a:pt x="801" y="1"/>
                    <a:pt x="529" y="1"/>
                  </a:cubicBezTo>
                  <a:close/>
                </a:path>
              </a:pathLst>
            </a:custGeom>
            <a:solidFill>
              <a:srgbClr val="000000"/>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5" name="Google Shape;2935;p79"/>
            <p:cNvSpPr/>
            <p:nvPr/>
          </p:nvSpPr>
          <p:spPr>
            <a:xfrm>
              <a:off x="8202667" y="2988710"/>
              <a:ext cx="44830" cy="43426"/>
            </a:xfrm>
            <a:custGeom>
              <a:rect b="b" l="l" r="r" t="t"/>
              <a:pathLst>
                <a:path extrusionOk="0" h="990" w="1022">
                  <a:moveTo>
                    <a:pt x="497" y="0"/>
                  </a:moveTo>
                  <a:cubicBezTo>
                    <a:pt x="221" y="0"/>
                    <a:pt x="0" y="221"/>
                    <a:pt x="0" y="496"/>
                  </a:cubicBezTo>
                  <a:cubicBezTo>
                    <a:pt x="0" y="769"/>
                    <a:pt x="221" y="990"/>
                    <a:pt x="497" y="990"/>
                  </a:cubicBezTo>
                  <a:lnTo>
                    <a:pt x="529" y="990"/>
                  </a:lnTo>
                  <a:cubicBezTo>
                    <a:pt x="801" y="990"/>
                    <a:pt x="1022" y="769"/>
                    <a:pt x="1022" y="496"/>
                  </a:cubicBezTo>
                  <a:cubicBezTo>
                    <a:pt x="1022" y="221"/>
                    <a:pt x="801" y="0"/>
                    <a:pt x="529" y="0"/>
                  </a:cubicBezTo>
                  <a:close/>
                </a:path>
              </a:pathLst>
            </a:custGeom>
            <a:solidFill>
              <a:srgbClr val="000000"/>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6" name="Google Shape;2936;p79"/>
            <p:cNvSpPr/>
            <p:nvPr/>
          </p:nvSpPr>
          <p:spPr>
            <a:xfrm>
              <a:off x="8610796" y="2299519"/>
              <a:ext cx="142166" cy="140105"/>
            </a:xfrm>
            <a:custGeom>
              <a:rect b="b" l="l" r="r" t="t"/>
              <a:pathLst>
                <a:path extrusionOk="0" h="3194" w="3241">
                  <a:moveTo>
                    <a:pt x="2696" y="1"/>
                  </a:moveTo>
                  <a:cubicBezTo>
                    <a:pt x="2570" y="1"/>
                    <a:pt x="2443" y="49"/>
                    <a:pt x="2347" y="145"/>
                  </a:cubicBezTo>
                  <a:lnTo>
                    <a:pt x="990" y="1506"/>
                  </a:lnTo>
                  <a:lnTo>
                    <a:pt x="990" y="593"/>
                  </a:lnTo>
                  <a:cubicBezTo>
                    <a:pt x="990" y="321"/>
                    <a:pt x="765" y="97"/>
                    <a:pt x="493" y="97"/>
                  </a:cubicBezTo>
                  <a:cubicBezTo>
                    <a:pt x="221" y="97"/>
                    <a:pt x="0" y="321"/>
                    <a:pt x="0" y="593"/>
                  </a:cubicBezTo>
                  <a:lnTo>
                    <a:pt x="0" y="2700"/>
                  </a:lnTo>
                  <a:cubicBezTo>
                    <a:pt x="0" y="2972"/>
                    <a:pt x="221" y="3193"/>
                    <a:pt x="493" y="3193"/>
                  </a:cubicBezTo>
                  <a:lnTo>
                    <a:pt x="2600" y="3193"/>
                  </a:lnTo>
                  <a:cubicBezTo>
                    <a:pt x="2872" y="3193"/>
                    <a:pt x="3093" y="2972"/>
                    <a:pt x="3093" y="2700"/>
                  </a:cubicBezTo>
                  <a:cubicBezTo>
                    <a:pt x="3093" y="2425"/>
                    <a:pt x="2872" y="2204"/>
                    <a:pt x="2600" y="2204"/>
                  </a:cubicBezTo>
                  <a:lnTo>
                    <a:pt x="1688" y="2204"/>
                  </a:lnTo>
                  <a:lnTo>
                    <a:pt x="3045" y="846"/>
                  </a:lnTo>
                  <a:cubicBezTo>
                    <a:pt x="3240" y="654"/>
                    <a:pt x="3240" y="340"/>
                    <a:pt x="3045" y="145"/>
                  </a:cubicBezTo>
                  <a:cubicBezTo>
                    <a:pt x="2949" y="49"/>
                    <a:pt x="2823" y="1"/>
                    <a:pt x="2696" y="1"/>
                  </a:cubicBezTo>
                  <a:close/>
                </a:path>
              </a:pathLst>
            </a:cu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7" name="Google Shape;2937;p79"/>
            <p:cNvSpPr/>
            <p:nvPr/>
          </p:nvSpPr>
          <p:spPr>
            <a:xfrm>
              <a:off x="7459717" y="2369219"/>
              <a:ext cx="131902" cy="43426"/>
            </a:xfrm>
            <a:custGeom>
              <a:rect b="b" l="l" r="r" t="t"/>
              <a:pathLst>
                <a:path extrusionOk="0" h="990" w="3007">
                  <a:moveTo>
                    <a:pt x="493" y="0"/>
                  </a:moveTo>
                  <a:cubicBezTo>
                    <a:pt x="221" y="0"/>
                    <a:pt x="0" y="224"/>
                    <a:pt x="0" y="496"/>
                  </a:cubicBezTo>
                  <a:cubicBezTo>
                    <a:pt x="0" y="768"/>
                    <a:pt x="221" y="989"/>
                    <a:pt x="493" y="989"/>
                  </a:cubicBezTo>
                  <a:lnTo>
                    <a:pt x="2513" y="989"/>
                  </a:lnTo>
                  <a:cubicBezTo>
                    <a:pt x="2786" y="989"/>
                    <a:pt x="3007" y="768"/>
                    <a:pt x="3007" y="496"/>
                  </a:cubicBezTo>
                  <a:cubicBezTo>
                    <a:pt x="3007" y="221"/>
                    <a:pt x="2786" y="0"/>
                    <a:pt x="2513" y="0"/>
                  </a:cubicBezTo>
                  <a:close/>
                </a:path>
              </a:pathLst>
            </a:cu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8" name="Google Shape;2938;p79"/>
            <p:cNvSpPr/>
            <p:nvPr/>
          </p:nvSpPr>
          <p:spPr>
            <a:xfrm>
              <a:off x="8593382" y="3425902"/>
              <a:ext cx="159011" cy="159011"/>
            </a:xfrm>
            <a:custGeom>
              <a:rect b="b" l="l" r="r" t="t"/>
              <a:pathLst>
                <a:path extrusionOk="0" h="3625" w="3625">
                  <a:moveTo>
                    <a:pt x="1812" y="993"/>
                  </a:moveTo>
                  <a:cubicBezTo>
                    <a:pt x="2264" y="993"/>
                    <a:pt x="2635" y="1361"/>
                    <a:pt x="2635" y="1813"/>
                  </a:cubicBezTo>
                  <a:cubicBezTo>
                    <a:pt x="2635" y="2267"/>
                    <a:pt x="2264" y="2636"/>
                    <a:pt x="1812" y="2636"/>
                  </a:cubicBezTo>
                  <a:cubicBezTo>
                    <a:pt x="1358" y="2636"/>
                    <a:pt x="990" y="2267"/>
                    <a:pt x="990" y="1813"/>
                  </a:cubicBezTo>
                  <a:cubicBezTo>
                    <a:pt x="990" y="1361"/>
                    <a:pt x="1358" y="993"/>
                    <a:pt x="1812" y="993"/>
                  </a:cubicBezTo>
                  <a:close/>
                  <a:moveTo>
                    <a:pt x="1812" y="0"/>
                  </a:moveTo>
                  <a:cubicBezTo>
                    <a:pt x="813" y="0"/>
                    <a:pt x="0" y="814"/>
                    <a:pt x="0" y="1813"/>
                  </a:cubicBezTo>
                  <a:cubicBezTo>
                    <a:pt x="0" y="2812"/>
                    <a:pt x="813" y="3625"/>
                    <a:pt x="1812" y="3625"/>
                  </a:cubicBezTo>
                  <a:cubicBezTo>
                    <a:pt x="2811" y="3625"/>
                    <a:pt x="3625" y="2812"/>
                    <a:pt x="3625" y="1813"/>
                  </a:cubicBezTo>
                  <a:cubicBezTo>
                    <a:pt x="3625" y="814"/>
                    <a:pt x="2811" y="0"/>
                    <a:pt x="1812" y="0"/>
                  </a:cubicBezTo>
                  <a:close/>
                </a:path>
              </a:pathLst>
            </a:cu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9" name="Google Shape;2939;p79"/>
            <p:cNvSpPr/>
            <p:nvPr/>
          </p:nvSpPr>
          <p:spPr>
            <a:xfrm>
              <a:off x="7439759" y="3409322"/>
              <a:ext cx="190330" cy="190374"/>
            </a:xfrm>
            <a:custGeom>
              <a:rect b="b" l="l" r="r" t="t"/>
              <a:pathLst>
                <a:path extrusionOk="0" h="4340" w="4339">
                  <a:moveTo>
                    <a:pt x="2427" y="1909"/>
                  </a:moveTo>
                  <a:lnTo>
                    <a:pt x="2427" y="2428"/>
                  </a:lnTo>
                  <a:lnTo>
                    <a:pt x="1912" y="2428"/>
                  </a:lnTo>
                  <a:lnTo>
                    <a:pt x="1912" y="1909"/>
                  </a:lnTo>
                  <a:close/>
                  <a:moveTo>
                    <a:pt x="1416" y="1"/>
                  </a:moveTo>
                  <a:cubicBezTo>
                    <a:pt x="1143" y="1"/>
                    <a:pt x="923" y="222"/>
                    <a:pt x="923" y="494"/>
                  </a:cubicBezTo>
                  <a:lnTo>
                    <a:pt x="923" y="920"/>
                  </a:lnTo>
                  <a:lnTo>
                    <a:pt x="493" y="920"/>
                  </a:lnTo>
                  <a:cubicBezTo>
                    <a:pt x="221" y="920"/>
                    <a:pt x="0" y="1144"/>
                    <a:pt x="0" y="1416"/>
                  </a:cubicBezTo>
                  <a:cubicBezTo>
                    <a:pt x="0" y="1688"/>
                    <a:pt x="221" y="1909"/>
                    <a:pt x="493" y="1909"/>
                  </a:cubicBezTo>
                  <a:lnTo>
                    <a:pt x="923" y="1909"/>
                  </a:lnTo>
                  <a:lnTo>
                    <a:pt x="923" y="2428"/>
                  </a:lnTo>
                  <a:lnTo>
                    <a:pt x="493" y="2428"/>
                  </a:lnTo>
                  <a:cubicBezTo>
                    <a:pt x="221" y="2428"/>
                    <a:pt x="0" y="2649"/>
                    <a:pt x="0" y="2924"/>
                  </a:cubicBezTo>
                  <a:cubicBezTo>
                    <a:pt x="0" y="3196"/>
                    <a:pt x="221" y="3417"/>
                    <a:pt x="493" y="3417"/>
                  </a:cubicBezTo>
                  <a:lnTo>
                    <a:pt x="923" y="3417"/>
                  </a:lnTo>
                  <a:lnTo>
                    <a:pt x="923" y="3843"/>
                  </a:lnTo>
                  <a:cubicBezTo>
                    <a:pt x="923" y="4118"/>
                    <a:pt x="1143" y="4339"/>
                    <a:pt x="1416" y="4339"/>
                  </a:cubicBezTo>
                  <a:cubicBezTo>
                    <a:pt x="1691" y="4339"/>
                    <a:pt x="1912" y="4118"/>
                    <a:pt x="1912" y="3843"/>
                  </a:cubicBezTo>
                  <a:lnTo>
                    <a:pt x="1912" y="3417"/>
                  </a:lnTo>
                  <a:lnTo>
                    <a:pt x="2427" y="3417"/>
                  </a:lnTo>
                  <a:lnTo>
                    <a:pt x="2427" y="3843"/>
                  </a:lnTo>
                  <a:cubicBezTo>
                    <a:pt x="2427" y="4118"/>
                    <a:pt x="2651" y="4339"/>
                    <a:pt x="2924" y="4339"/>
                  </a:cubicBezTo>
                  <a:cubicBezTo>
                    <a:pt x="3196" y="4339"/>
                    <a:pt x="3420" y="4118"/>
                    <a:pt x="3420" y="3843"/>
                  </a:cubicBezTo>
                  <a:lnTo>
                    <a:pt x="3420" y="3417"/>
                  </a:lnTo>
                  <a:lnTo>
                    <a:pt x="3846" y="3417"/>
                  </a:lnTo>
                  <a:cubicBezTo>
                    <a:pt x="4118" y="3417"/>
                    <a:pt x="4339" y="3196"/>
                    <a:pt x="4339" y="2924"/>
                  </a:cubicBezTo>
                  <a:cubicBezTo>
                    <a:pt x="4339" y="2649"/>
                    <a:pt x="4118" y="2428"/>
                    <a:pt x="3846" y="2428"/>
                  </a:cubicBezTo>
                  <a:lnTo>
                    <a:pt x="3420" y="2428"/>
                  </a:lnTo>
                  <a:lnTo>
                    <a:pt x="3420" y="1909"/>
                  </a:lnTo>
                  <a:lnTo>
                    <a:pt x="3846" y="1909"/>
                  </a:lnTo>
                  <a:cubicBezTo>
                    <a:pt x="4118" y="1909"/>
                    <a:pt x="4339" y="1688"/>
                    <a:pt x="4339" y="1416"/>
                  </a:cubicBezTo>
                  <a:cubicBezTo>
                    <a:pt x="4339" y="1144"/>
                    <a:pt x="4118" y="920"/>
                    <a:pt x="3846" y="920"/>
                  </a:cubicBezTo>
                  <a:lnTo>
                    <a:pt x="3420" y="920"/>
                  </a:lnTo>
                  <a:lnTo>
                    <a:pt x="3420" y="494"/>
                  </a:lnTo>
                  <a:cubicBezTo>
                    <a:pt x="3420" y="222"/>
                    <a:pt x="3196" y="1"/>
                    <a:pt x="2924" y="1"/>
                  </a:cubicBezTo>
                  <a:cubicBezTo>
                    <a:pt x="2651" y="1"/>
                    <a:pt x="2427" y="222"/>
                    <a:pt x="2427" y="494"/>
                  </a:cubicBezTo>
                  <a:lnTo>
                    <a:pt x="2427" y="920"/>
                  </a:lnTo>
                  <a:lnTo>
                    <a:pt x="1912" y="920"/>
                  </a:lnTo>
                  <a:lnTo>
                    <a:pt x="1912" y="494"/>
                  </a:lnTo>
                  <a:cubicBezTo>
                    <a:pt x="1912" y="222"/>
                    <a:pt x="1688" y="1"/>
                    <a:pt x="1416" y="1"/>
                  </a:cubicBezTo>
                  <a:close/>
                </a:path>
              </a:pathLst>
            </a:cu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40" name="Google Shape;2940;p79"/>
          <p:cNvGrpSpPr/>
          <p:nvPr/>
        </p:nvGrpSpPr>
        <p:grpSpPr>
          <a:xfrm rot="-5400000">
            <a:off x="519620" y="1837056"/>
            <a:ext cx="1675485" cy="1459925"/>
            <a:chOff x="5088650" y="2517125"/>
            <a:chExt cx="1919446" cy="1672500"/>
          </a:xfrm>
        </p:grpSpPr>
        <p:sp>
          <p:nvSpPr>
            <p:cNvPr id="2941" name="Google Shape;2941;p79"/>
            <p:cNvSpPr/>
            <p:nvPr/>
          </p:nvSpPr>
          <p:spPr>
            <a:xfrm>
              <a:off x="5990472" y="2517125"/>
              <a:ext cx="382602" cy="637429"/>
            </a:xfrm>
            <a:custGeom>
              <a:rect b="b" l="l" r="r" t="t"/>
              <a:pathLst>
                <a:path extrusionOk="0" h="10596" w="6360">
                  <a:moveTo>
                    <a:pt x="455" y="0"/>
                  </a:moveTo>
                  <a:cubicBezTo>
                    <a:pt x="205" y="0"/>
                    <a:pt x="1" y="205"/>
                    <a:pt x="1" y="455"/>
                  </a:cubicBezTo>
                  <a:lnTo>
                    <a:pt x="1" y="10141"/>
                  </a:lnTo>
                  <a:cubicBezTo>
                    <a:pt x="1" y="10390"/>
                    <a:pt x="205" y="10595"/>
                    <a:pt x="455" y="10595"/>
                  </a:cubicBezTo>
                  <a:lnTo>
                    <a:pt x="5905" y="10595"/>
                  </a:lnTo>
                  <a:cubicBezTo>
                    <a:pt x="6154" y="10595"/>
                    <a:pt x="6359" y="10390"/>
                    <a:pt x="6359" y="10141"/>
                  </a:cubicBezTo>
                  <a:lnTo>
                    <a:pt x="6359" y="455"/>
                  </a:lnTo>
                  <a:cubicBezTo>
                    <a:pt x="6359" y="202"/>
                    <a:pt x="6154" y="0"/>
                    <a:pt x="5905"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2" name="Google Shape;2942;p79"/>
            <p:cNvSpPr/>
            <p:nvPr/>
          </p:nvSpPr>
          <p:spPr>
            <a:xfrm>
              <a:off x="6029213" y="2829764"/>
              <a:ext cx="305119" cy="12152"/>
            </a:xfrm>
            <a:custGeom>
              <a:rect b="b" l="l" r="r" t="t"/>
              <a:pathLst>
                <a:path extrusionOk="0" h="202" w="5072">
                  <a:moveTo>
                    <a:pt x="103" y="0"/>
                  </a:moveTo>
                  <a:cubicBezTo>
                    <a:pt x="45" y="0"/>
                    <a:pt x="0" y="45"/>
                    <a:pt x="0" y="99"/>
                  </a:cubicBezTo>
                  <a:cubicBezTo>
                    <a:pt x="0" y="157"/>
                    <a:pt x="45" y="202"/>
                    <a:pt x="103" y="202"/>
                  </a:cubicBezTo>
                  <a:lnTo>
                    <a:pt x="4969" y="202"/>
                  </a:lnTo>
                  <a:cubicBezTo>
                    <a:pt x="5027" y="202"/>
                    <a:pt x="5072" y="157"/>
                    <a:pt x="5072" y="99"/>
                  </a:cubicBezTo>
                  <a:cubicBezTo>
                    <a:pt x="5072" y="45"/>
                    <a:pt x="5027" y="0"/>
                    <a:pt x="496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3" name="Google Shape;2943;p79"/>
            <p:cNvSpPr/>
            <p:nvPr/>
          </p:nvSpPr>
          <p:spPr>
            <a:xfrm>
              <a:off x="6258233" y="3039112"/>
              <a:ext cx="56488" cy="56488"/>
            </a:xfrm>
            <a:custGeom>
              <a:rect b="b" l="l" r="r" t="t"/>
              <a:pathLst>
                <a:path extrusionOk="0" h="939" w="939">
                  <a:moveTo>
                    <a:pt x="468" y="0"/>
                  </a:moveTo>
                  <a:cubicBezTo>
                    <a:pt x="211" y="0"/>
                    <a:pt x="0" y="212"/>
                    <a:pt x="0" y="471"/>
                  </a:cubicBezTo>
                  <a:cubicBezTo>
                    <a:pt x="0" y="730"/>
                    <a:pt x="211"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4" name="Google Shape;2944;p79"/>
            <p:cNvSpPr/>
            <p:nvPr/>
          </p:nvSpPr>
          <p:spPr>
            <a:xfrm>
              <a:off x="6048825" y="3039112"/>
              <a:ext cx="56488" cy="56488"/>
            </a:xfrm>
            <a:custGeom>
              <a:rect b="b" l="l" r="r" t="t"/>
              <a:pathLst>
                <a:path extrusionOk="0" h="939" w="939">
                  <a:moveTo>
                    <a:pt x="471" y="0"/>
                  </a:moveTo>
                  <a:cubicBezTo>
                    <a:pt x="212" y="0"/>
                    <a:pt x="1" y="212"/>
                    <a:pt x="1" y="471"/>
                  </a:cubicBezTo>
                  <a:cubicBezTo>
                    <a:pt x="1" y="730"/>
                    <a:pt x="212" y="939"/>
                    <a:pt x="471" y="939"/>
                  </a:cubicBezTo>
                  <a:cubicBezTo>
                    <a:pt x="728" y="939"/>
                    <a:pt x="939" y="730"/>
                    <a:pt x="939" y="471"/>
                  </a:cubicBezTo>
                  <a:cubicBezTo>
                    <a:pt x="939" y="212"/>
                    <a:pt x="728"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5" name="Google Shape;2945;p79"/>
            <p:cNvSpPr/>
            <p:nvPr/>
          </p:nvSpPr>
          <p:spPr>
            <a:xfrm>
              <a:off x="6258233" y="2902554"/>
              <a:ext cx="56488" cy="56307"/>
            </a:xfrm>
            <a:custGeom>
              <a:rect b="b" l="l" r="r" t="t"/>
              <a:pathLst>
                <a:path extrusionOk="0" h="936" w="939">
                  <a:moveTo>
                    <a:pt x="468" y="0"/>
                  </a:moveTo>
                  <a:cubicBezTo>
                    <a:pt x="211" y="0"/>
                    <a:pt x="0" y="208"/>
                    <a:pt x="0" y="468"/>
                  </a:cubicBezTo>
                  <a:cubicBezTo>
                    <a:pt x="0" y="725"/>
                    <a:pt x="208"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6" name="Google Shape;2946;p79"/>
            <p:cNvSpPr/>
            <p:nvPr/>
          </p:nvSpPr>
          <p:spPr>
            <a:xfrm>
              <a:off x="6048825" y="2902554"/>
              <a:ext cx="56488" cy="56307"/>
            </a:xfrm>
            <a:custGeom>
              <a:rect b="b" l="l" r="r" t="t"/>
              <a:pathLst>
                <a:path extrusionOk="0" h="936" w="939">
                  <a:moveTo>
                    <a:pt x="471" y="0"/>
                  </a:moveTo>
                  <a:cubicBezTo>
                    <a:pt x="212" y="0"/>
                    <a:pt x="1" y="208"/>
                    <a:pt x="1" y="468"/>
                  </a:cubicBezTo>
                  <a:cubicBezTo>
                    <a:pt x="1" y="725"/>
                    <a:pt x="209" y="935"/>
                    <a:pt x="466" y="935"/>
                  </a:cubicBezTo>
                  <a:cubicBezTo>
                    <a:pt x="468" y="935"/>
                    <a:pt x="469" y="935"/>
                    <a:pt x="471" y="935"/>
                  </a:cubicBezTo>
                  <a:cubicBezTo>
                    <a:pt x="728" y="935"/>
                    <a:pt x="939" y="727"/>
                    <a:pt x="939" y="468"/>
                  </a:cubicBezTo>
                  <a:cubicBezTo>
                    <a:pt x="939" y="208"/>
                    <a:pt x="728"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7" name="Google Shape;2947;p79"/>
            <p:cNvSpPr/>
            <p:nvPr/>
          </p:nvSpPr>
          <p:spPr>
            <a:xfrm>
              <a:off x="6239343" y="2598037"/>
              <a:ext cx="64369" cy="56488"/>
            </a:xfrm>
            <a:custGeom>
              <a:rect b="b" l="l" r="r" t="t"/>
              <a:pathLst>
                <a:path extrusionOk="0" h="939" w="1070">
                  <a:moveTo>
                    <a:pt x="535" y="0"/>
                  </a:moveTo>
                  <a:cubicBezTo>
                    <a:pt x="453" y="0"/>
                    <a:pt x="370" y="22"/>
                    <a:pt x="295" y="67"/>
                  </a:cubicBezTo>
                  <a:cubicBezTo>
                    <a:pt x="71" y="199"/>
                    <a:pt x="0" y="487"/>
                    <a:pt x="132" y="711"/>
                  </a:cubicBezTo>
                  <a:cubicBezTo>
                    <a:pt x="220" y="857"/>
                    <a:pt x="376" y="939"/>
                    <a:pt x="535" y="939"/>
                  </a:cubicBezTo>
                  <a:cubicBezTo>
                    <a:pt x="617" y="939"/>
                    <a:pt x="700" y="917"/>
                    <a:pt x="775" y="871"/>
                  </a:cubicBezTo>
                  <a:cubicBezTo>
                    <a:pt x="999" y="737"/>
                    <a:pt x="1070" y="448"/>
                    <a:pt x="935"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8" name="Google Shape;2948;p79"/>
            <p:cNvSpPr/>
            <p:nvPr/>
          </p:nvSpPr>
          <p:spPr>
            <a:xfrm>
              <a:off x="6059833" y="2705779"/>
              <a:ext cx="64369" cy="56488"/>
            </a:xfrm>
            <a:custGeom>
              <a:rect b="b" l="l" r="r" t="t"/>
              <a:pathLst>
                <a:path extrusionOk="0" h="939" w="1070">
                  <a:moveTo>
                    <a:pt x="534" y="0"/>
                  </a:moveTo>
                  <a:cubicBezTo>
                    <a:pt x="452" y="0"/>
                    <a:pt x="370" y="22"/>
                    <a:pt x="295" y="66"/>
                  </a:cubicBezTo>
                  <a:cubicBezTo>
                    <a:pt x="71" y="201"/>
                    <a:pt x="0" y="489"/>
                    <a:pt x="135" y="710"/>
                  </a:cubicBezTo>
                  <a:cubicBezTo>
                    <a:pt x="221" y="857"/>
                    <a:pt x="375" y="938"/>
                    <a:pt x="533" y="938"/>
                  </a:cubicBezTo>
                  <a:cubicBezTo>
                    <a:pt x="616" y="938"/>
                    <a:pt x="699" y="916"/>
                    <a:pt x="775" y="870"/>
                  </a:cubicBezTo>
                  <a:cubicBezTo>
                    <a:pt x="999" y="739"/>
                    <a:pt x="1070" y="451"/>
                    <a:pt x="938" y="230"/>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9" name="Google Shape;2949;p79"/>
            <p:cNvSpPr/>
            <p:nvPr/>
          </p:nvSpPr>
          <p:spPr>
            <a:xfrm>
              <a:off x="6370667" y="2520975"/>
              <a:ext cx="637429" cy="382421"/>
            </a:xfrm>
            <a:custGeom>
              <a:rect b="b" l="l" r="r" t="t"/>
              <a:pathLst>
                <a:path extrusionOk="0" h="6357" w="10596">
                  <a:moveTo>
                    <a:pt x="456" y="1"/>
                  </a:moveTo>
                  <a:cubicBezTo>
                    <a:pt x="206" y="1"/>
                    <a:pt x="1" y="202"/>
                    <a:pt x="1" y="455"/>
                  </a:cubicBezTo>
                  <a:lnTo>
                    <a:pt x="1" y="5901"/>
                  </a:lnTo>
                  <a:cubicBezTo>
                    <a:pt x="1" y="6151"/>
                    <a:pt x="206" y="6356"/>
                    <a:pt x="456" y="6356"/>
                  </a:cubicBezTo>
                  <a:lnTo>
                    <a:pt x="10141" y="6356"/>
                  </a:lnTo>
                  <a:cubicBezTo>
                    <a:pt x="10394" y="6356"/>
                    <a:pt x="10596" y="6151"/>
                    <a:pt x="10596" y="5901"/>
                  </a:cubicBezTo>
                  <a:lnTo>
                    <a:pt x="10596" y="455"/>
                  </a:lnTo>
                  <a:cubicBezTo>
                    <a:pt x="10596" y="202"/>
                    <a:pt x="10394" y="1"/>
                    <a:pt x="10141"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0" name="Google Shape;2950;p79"/>
            <p:cNvSpPr/>
            <p:nvPr/>
          </p:nvSpPr>
          <p:spPr>
            <a:xfrm>
              <a:off x="6683306" y="2559476"/>
              <a:ext cx="12212" cy="305179"/>
            </a:xfrm>
            <a:custGeom>
              <a:rect b="b" l="l" r="r" t="t"/>
              <a:pathLst>
                <a:path extrusionOk="0" h="5073" w="203">
                  <a:moveTo>
                    <a:pt x="103" y="1"/>
                  </a:moveTo>
                  <a:cubicBezTo>
                    <a:pt x="45" y="1"/>
                    <a:pt x="1" y="49"/>
                    <a:pt x="1" y="103"/>
                  </a:cubicBezTo>
                  <a:lnTo>
                    <a:pt x="1" y="4973"/>
                  </a:lnTo>
                  <a:cubicBezTo>
                    <a:pt x="1" y="5028"/>
                    <a:pt x="45" y="5073"/>
                    <a:pt x="103" y="5073"/>
                  </a:cubicBezTo>
                  <a:cubicBezTo>
                    <a:pt x="157" y="5073"/>
                    <a:pt x="202" y="5028"/>
                    <a:pt x="202" y="4973"/>
                  </a:cubicBezTo>
                  <a:lnTo>
                    <a:pt x="202" y="103"/>
                  </a:lnTo>
                  <a:cubicBezTo>
                    <a:pt x="202" y="49"/>
                    <a:pt x="157" y="1"/>
                    <a:pt x="10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1" name="Google Shape;2951;p79"/>
            <p:cNvSpPr/>
            <p:nvPr/>
          </p:nvSpPr>
          <p:spPr>
            <a:xfrm>
              <a:off x="6731252" y="2579147"/>
              <a:ext cx="56307" cy="56488"/>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2" name="Google Shape;2952;p79"/>
            <p:cNvSpPr/>
            <p:nvPr/>
          </p:nvSpPr>
          <p:spPr>
            <a:xfrm>
              <a:off x="6731252" y="2788496"/>
              <a:ext cx="56307" cy="56488"/>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3" name="Google Shape;2953;p79"/>
            <p:cNvSpPr/>
            <p:nvPr/>
          </p:nvSpPr>
          <p:spPr>
            <a:xfrm>
              <a:off x="6817758" y="2579147"/>
              <a:ext cx="56488" cy="56488"/>
            </a:xfrm>
            <a:custGeom>
              <a:rect b="b" l="l" r="r" t="t"/>
              <a:pathLst>
                <a:path extrusionOk="0" h="939" w="939">
                  <a:moveTo>
                    <a:pt x="468" y="0"/>
                  </a:moveTo>
                  <a:cubicBezTo>
                    <a:pt x="209" y="0"/>
                    <a:pt x="0" y="212"/>
                    <a:pt x="0" y="471"/>
                  </a:cubicBezTo>
                  <a:cubicBezTo>
                    <a:pt x="0" y="730"/>
                    <a:pt x="209" y="939"/>
                    <a:pt x="468" y="939"/>
                  </a:cubicBezTo>
                  <a:cubicBezTo>
                    <a:pt x="727" y="939"/>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4" name="Google Shape;2954;p79"/>
            <p:cNvSpPr/>
            <p:nvPr/>
          </p:nvSpPr>
          <p:spPr>
            <a:xfrm>
              <a:off x="6817758" y="2788496"/>
              <a:ext cx="56488" cy="56488"/>
            </a:xfrm>
            <a:custGeom>
              <a:rect b="b" l="l" r="r" t="t"/>
              <a:pathLst>
                <a:path extrusionOk="0" h="939" w="939">
                  <a:moveTo>
                    <a:pt x="468" y="1"/>
                  </a:moveTo>
                  <a:cubicBezTo>
                    <a:pt x="209" y="1"/>
                    <a:pt x="0" y="212"/>
                    <a:pt x="0" y="471"/>
                  </a:cubicBezTo>
                  <a:cubicBezTo>
                    <a:pt x="0" y="731"/>
                    <a:pt x="209" y="939"/>
                    <a:pt x="468" y="939"/>
                  </a:cubicBezTo>
                  <a:cubicBezTo>
                    <a:pt x="727" y="939"/>
                    <a:pt x="939" y="731"/>
                    <a:pt x="939" y="471"/>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5" name="Google Shape;2955;p79"/>
            <p:cNvSpPr/>
            <p:nvPr/>
          </p:nvSpPr>
          <p:spPr>
            <a:xfrm>
              <a:off x="6447729" y="2594187"/>
              <a:ext cx="64429" cy="56488"/>
            </a:xfrm>
            <a:custGeom>
              <a:rect b="b" l="l" r="r" t="t"/>
              <a:pathLst>
                <a:path extrusionOk="0" h="939" w="1071">
                  <a:moveTo>
                    <a:pt x="534" y="0"/>
                  </a:moveTo>
                  <a:cubicBezTo>
                    <a:pt x="452" y="0"/>
                    <a:pt x="368" y="22"/>
                    <a:pt x="292" y="67"/>
                  </a:cubicBezTo>
                  <a:cubicBezTo>
                    <a:pt x="71" y="202"/>
                    <a:pt x="1" y="487"/>
                    <a:pt x="132" y="711"/>
                  </a:cubicBezTo>
                  <a:cubicBezTo>
                    <a:pt x="221" y="857"/>
                    <a:pt x="376" y="938"/>
                    <a:pt x="536" y="938"/>
                  </a:cubicBezTo>
                  <a:cubicBezTo>
                    <a:pt x="618" y="938"/>
                    <a:pt x="700" y="917"/>
                    <a:pt x="776" y="871"/>
                  </a:cubicBezTo>
                  <a:cubicBezTo>
                    <a:pt x="1000" y="737"/>
                    <a:pt x="1070" y="448"/>
                    <a:pt x="936" y="228"/>
                  </a:cubicBezTo>
                  <a:cubicBezTo>
                    <a:pt x="849" y="82"/>
                    <a:pt x="694"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6" name="Google Shape;2956;p79"/>
            <p:cNvSpPr/>
            <p:nvPr/>
          </p:nvSpPr>
          <p:spPr>
            <a:xfrm>
              <a:off x="6555411" y="2773697"/>
              <a:ext cx="64609" cy="56428"/>
            </a:xfrm>
            <a:custGeom>
              <a:rect b="b" l="l" r="r" t="t"/>
              <a:pathLst>
                <a:path extrusionOk="0" h="938" w="1074">
                  <a:moveTo>
                    <a:pt x="535" y="0"/>
                  </a:moveTo>
                  <a:cubicBezTo>
                    <a:pt x="453" y="0"/>
                    <a:pt x="370" y="22"/>
                    <a:pt x="295" y="68"/>
                  </a:cubicBezTo>
                  <a:cubicBezTo>
                    <a:pt x="74" y="199"/>
                    <a:pt x="1" y="487"/>
                    <a:pt x="135" y="711"/>
                  </a:cubicBezTo>
                  <a:cubicBezTo>
                    <a:pt x="224" y="857"/>
                    <a:pt x="378" y="937"/>
                    <a:pt x="537" y="937"/>
                  </a:cubicBezTo>
                  <a:cubicBezTo>
                    <a:pt x="619" y="937"/>
                    <a:pt x="702" y="916"/>
                    <a:pt x="779" y="871"/>
                  </a:cubicBezTo>
                  <a:cubicBezTo>
                    <a:pt x="999" y="737"/>
                    <a:pt x="1073" y="449"/>
                    <a:pt x="939" y="228"/>
                  </a:cubicBezTo>
                  <a:cubicBezTo>
                    <a:pt x="850"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7" name="Google Shape;2957;p79"/>
            <p:cNvSpPr/>
            <p:nvPr/>
          </p:nvSpPr>
          <p:spPr>
            <a:xfrm>
              <a:off x="5729689" y="3157201"/>
              <a:ext cx="637429" cy="382361"/>
            </a:xfrm>
            <a:custGeom>
              <a:rect b="b" l="l" r="r" t="t"/>
              <a:pathLst>
                <a:path extrusionOk="0" h="6356" w="10596">
                  <a:moveTo>
                    <a:pt x="455" y="0"/>
                  </a:moveTo>
                  <a:cubicBezTo>
                    <a:pt x="202" y="0"/>
                    <a:pt x="0" y="202"/>
                    <a:pt x="0" y="455"/>
                  </a:cubicBezTo>
                  <a:lnTo>
                    <a:pt x="0" y="5901"/>
                  </a:lnTo>
                  <a:cubicBezTo>
                    <a:pt x="0" y="6151"/>
                    <a:pt x="205" y="6356"/>
                    <a:pt x="455" y="6356"/>
                  </a:cubicBezTo>
                  <a:lnTo>
                    <a:pt x="10140" y="6356"/>
                  </a:lnTo>
                  <a:cubicBezTo>
                    <a:pt x="10390" y="6356"/>
                    <a:pt x="10595" y="6151"/>
                    <a:pt x="10595" y="5901"/>
                  </a:cubicBezTo>
                  <a:lnTo>
                    <a:pt x="10595" y="455"/>
                  </a:lnTo>
                  <a:cubicBezTo>
                    <a:pt x="10595" y="202"/>
                    <a:pt x="10390" y="0"/>
                    <a:pt x="10140"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8" name="Google Shape;2958;p79"/>
            <p:cNvSpPr/>
            <p:nvPr/>
          </p:nvSpPr>
          <p:spPr>
            <a:xfrm>
              <a:off x="6042267" y="3195883"/>
              <a:ext cx="12212" cy="304999"/>
            </a:xfrm>
            <a:custGeom>
              <a:rect b="b" l="l" r="r" t="t"/>
              <a:pathLst>
                <a:path extrusionOk="0" h="5070" w="203">
                  <a:moveTo>
                    <a:pt x="100" y="1"/>
                  </a:moveTo>
                  <a:cubicBezTo>
                    <a:pt x="46" y="1"/>
                    <a:pt x="1" y="45"/>
                    <a:pt x="1" y="100"/>
                  </a:cubicBezTo>
                  <a:lnTo>
                    <a:pt x="1" y="4970"/>
                  </a:lnTo>
                  <a:cubicBezTo>
                    <a:pt x="1" y="5024"/>
                    <a:pt x="46" y="5069"/>
                    <a:pt x="100" y="5069"/>
                  </a:cubicBezTo>
                  <a:cubicBezTo>
                    <a:pt x="158" y="5069"/>
                    <a:pt x="203" y="5024"/>
                    <a:pt x="203" y="4970"/>
                  </a:cubicBezTo>
                  <a:lnTo>
                    <a:pt x="203" y="100"/>
                  </a:lnTo>
                  <a:cubicBezTo>
                    <a:pt x="203" y="45"/>
                    <a:pt x="158" y="1"/>
                    <a:pt x="10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9" name="Google Shape;2959;p79"/>
            <p:cNvSpPr/>
            <p:nvPr/>
          </p:nvSpPr>
          <p:spPr>
            <a:xfrm>
              <a:off x="6251676" y="3215374"/>
              <a:ext cx="56488" cy="56488"/>
            </a:xfrm>
            <a:custGeom>
              <a:rect b="b" l="l" r="r" t="t"/>
              <a:pathLst>
                <a:path extrusionOk="0" h="939" w="939">
                  <a:moveTo>
                    <a:pt x="471" y="0"/>
                  </a:moveTo>
                  <a:cubicBezTo>
                    <a:pt x="212" y="0"/>
                    <a:pt x="0" y="211"/>
                    <a:pt x="0" y="471"/>
                  </a:cubicBezTo>
                  <a:cubicBezTo>
                    <a:pt x="0" y="730"/>
                    <a:pt x="212" y="938"/>
                    <a:pt x="471" y="938"/>
                  </a:cubicBezTo>
                  <a:cubicBezTo>
                    <a:pt x="730" y="938"/>
                    <a:pt x="938" y="730"/>
                    <a:pt x="938" y="471"/>
                  </a:cubicBezTo>
                  <a:cubicBezTo>
                    <a:pt x="938" y="211"/>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0" name="Google Shape;2960;p79"/>
            <p:cNvSpPr/>
            <p:nvPr/>
          </p:nvSpPr>
          <p:spPr>
            <a:xfrm>
              <a:off x="6251676" y="3424722"/>
              <a:ext cx="56488" cy="56488"/>
            </a:xfrm>
            <a:custGeom>
              <a:rect b="b" l="l" r="r" t="t"/>
              <a:pathLst>
                <a:path extrusionOk="0" h="939" w="939">
                  <a:moveTo>
                    <a:pt x="471" y="0"/>
                  </a:moveTo>
                  <a:cubicBezTo>
                    <a:pt x="212" y="0"/>
                    <a:pt x="0" y="212"/>
                    <a:pt x="0" y="471"/>
                  </a:cubicBezTo>
                  <a:cubicBezTo>
                    <a:pt x="0" y="730"/>
                    <a:pt x="212" y="939"/>
                    <a:pt x="471" y="939"/>
                  </a:cubicBezTo>
                  <a:cubicBezTo>
                    <a:pt x="730" y="939"/>
                    <a:pt x="938" y="730"/>
                    <a:pt x="938" y="471"/>
                  </a:cubicBezTo>
                  <a:cubicBezTo>
                    <a:pt x="938" y="212"/>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1" name="Google Shape;2961;p79"/>
            <p:cNvSpPr/>
            <p:nvPr/>
          </p:nvSpPr>
          <p:spPr>
            <a:xfrm>
              <a:off x="6110666" y="3215193"/>
              <a:ext cx="64188" cy="56428"/>
            </a:xfrm>
            <a:custGeom>
              <a:rect b="b" l="l" r="r" t="t"/>
              <a:pathLst>
                <a:path extrusionOk="0" h="938" w="1067">
                  <a:moveTo>
                    <a:pt x="535" y="0"/>
                  </a:moveTo>
                  <a:cubicBezTo>
                    <a:pt x="474" y="0"/>
                    <a:pt x="412" y="12"/>
                    <a:pt x="353" y="38"/>
                  </a:cubicBezTo>
                  <a:cubicBezTo>
                    <a:pt x="113" y="138"/>
                    <a:pt x="1" y="413"/>
                    <a:pt x="103" y="650"/>
                  </a:cubicBezTo>
                  <a:cubicBezTo>
                    <a:pt x="177" y="830"/>
                    <a:pt x="350" y="938"/>
                    <a:pt x="533" y="938"/>
                  </a:cubicBezTo>
                  <a:cubicBezTo>
                    <a:pt x="595" y="938"/>
                    <a:pt x="657" y="925"/>
                    <a:pt x="718" y="900"/>
                  </a:cubicBezTo>
                  <a:cubicBezTo>
                    <a:pt x="955" y="800"/>
                    <a:pt x="1067" y="525"/>
                    <a:pt x="967" y="288"/>
                  </a:cubicBezTo>
                  <a:cubicBezTo>
                    <a:pt x="891" y="108"/>
                    <a:pt x="717"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2" name="Google Shape;2962;p79"/>
            <p:cNvSpPr/>
            <p:nvPr/>
          </p:nvSpPr>
          <p:spPr>
            <a:xfrm>
              <a:off x="6115118" y="3424722"/>
              <a:ext cx="56488" cy="56488"/>
            </a:xfrm>
            <a:custGeom>
              <a:rect b="b" l="l" r="r" t="t"/>
              <a:pathLst>
                <a:path extrusionOk="0" h="939" w="939">
                  <a:moveTo>
                    <a:pt x="468" y="0"/>
                  </a:moveTo>
                  <a:cubicBezTo>
                    <a:pt x="208" y="0"/>
                    <a:pt x="0" y="212"/>
                    <a:pt x="0" y="471"/>
                  </a:cubicBezTo>
                  <a:cubicBezTo>
                    <a:pt x="0" y="730"/>
                    <a:pt x="208"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3" name="Google Shape;2963;p79"/>
            <p:cNvSpPr/>
            <p:nvPr/>
          </p:nvSpPr>
          <p:spPr>
            <a:xfrm>
              <a:off x="5806510" y="3230353"/>
              <a:ext cx="64609" cy="56548"/>
            </a:xfrm>
            <a:custGeom>
              <a:rect b="b" l="l" r="r" t="t"/>
              <a:pathLst>
                <a:path extrusionOk="0" h="940" w="1074">
                  <a:moveTo>
                    <a:pt x="535" y="1"/>
                  </a:moveTo>
                  <a:cubicBezTo>
                    <a:pt x="453" y="1"/>
                    <a:pt x="371" y="22"/>
                    <a:pt x="295" y="68"/>
                  </a:cubicBezTo>
                  <a:cubicBezTo>
                    <a:pt x="74" y="203"/>
                    <a:pt x="1" y="487"/>
                    <a:pt x="135" y="712"/>
                  </a:cubicBezTo>
                  <a:cubicBezTo>
                    <a:pt x="224" y="857"/>
                    <a:pt x="378" y="939"/>
                    <a:pt x="537" y="939"/>
                  </a:cubicBezTo>
                  <a:cubicBezTo>
                    <a:pt x="619" y="939"/>
                    <a:pt x="703" y="917"/>
                    <a:pt x="779" y="872"/>
                  </a:cubicBezTo>
                  <a:cubicBezTo>
                    <a:pt x="1000" y="737"/>
                    <a:pt x="1073" y="449"/>
                    <a:pt x="939" y="228"/>
                  </a:cubicBezTo>
                  <a:cubicBezTo>
                    <a:pt x="850" y="82"/>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4" name="Google Shape;2964;p79"/>
            <p:cNvSpPr/>
            <p:nvPr/>
          </p:nvSpPr>
          <p:spPr>
            <a:xfrm>
              <a:off x="5914372" y="3409863"/>
              <a:ext cx="64429" cy="56428"/>
            </a:xfrm>
            <a:custGeom>
              <a:rect b="b" l="l" r="r" t="t"/>
              <a:pathLst>
                <a:path extrusionOk="0" h="938" w="1071">
                  <a:moveTo>
                    <a:pt x="535" y="1"/>
                  </a:moveTo>
                  <a:cubicBezTo>
                    <a:pt x="453" y="1"/>
                    <a:pt x="371" y="22"/>
                    <a:pt x="295" y="68"/>
                  </a:cubicBezTo>
                  <a:cubicBezTo>
                    <a:pt x="71" y="199"/>
                    <a:pt x="1" y="488"/>
                    <a:pt x="132" y="712"/>
                  </a:cubicBezTo>
                  <a:cubicBezTo>
                    <a:pt x="221" y="857"/>
                    <a:pt x="377" y="938"/>
                    <a:pt x="536" y="938"/>
                  </a:cubicBezTo>
                  <a:cubicBezTo>
                    <a:pt x="618" y="938"/>
                    <a:pt x="701" y="916"/>
                    <a:pt x="776" y="872"/>
                  </a:cubicBezTo>
                  <a:cubicBezTo>
                    <a:pt x="1000" y="737"/>
                    <a:pt x="1070" y="449"/>
                    <a:pt x="936" y="228"/>
                  </a:cubicBezTo>
                  <a:cubicBezTo>
                    <a:pt x="849" y="82"/>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5" name="Google Shape;2965;p79"/>
            <p:cNvSpPr/>
            <p:nvPr/>
          </p:nvSpPr>
          <p:spPr>
            <a:xfrm>
              <a:off x="5864502" y="3324560"/>
              <a:ext cx="56488" cy="56307"/>
            </a:xfrm>
            <a:custGeom>
              <a:rect b="b" l="l" r="r" t="t"/>
              <a:pathLst>
                <a:path extrusionOk="0" h="936" w="939">
                  <a:moveTo>
                    <a:pt x="468" y="0"/>
                  </a:moveTo>
                  <a:cubicBezTo>
                    <a:pt x="209" y="0"/>
                    <a:pt x="1" y="209"/>
                    <a:pt x="1" y="468"/>
                  </a:cubicBezTo>
                  <a:cubicBezTo>
                    <a:pt x="1" y="727"/>
                    <a:pt x="209" y="935"/>
                    <a:pt x="468" y="935"/>
                  </a:cubicBezTo>
                  <a:cubicBezTo>
                    <a:pt x="727" y="935"/>
                    <a:pt x="939" y="727"/>
                    <a:pt x="939" y="468"/>
                  </a:cubicBezTo>
                  <a:cubicBezTo>
                    <a:pt x="939" y="209"/>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6" name="Google Shape;2966;p79"/>
            <p:cNvSpPr/>
            <p:nvPr/>
          </p:nvSpPr>
          <p:spPr>
            <a:xfrm>
              <a:off x="5095568" y="3545458"/>
              <a:ext cx="382421" cy="637429"/>
            </a:xfrm>
            <a:custGeom>
              <a:rect b="b" l="l" r="r" t="t"/>
              <a:pathLst>
                <a:path extrusionOk="0" h="10596" w="6357">
                  <a:moveTo>
                    <a:pt x="456" y="1"/>
                  </a:moveTo>
                  <a:cubicBezTo>
                    <a:pt x="206" y="1"/>
                    <a:pt x="1" y="206"/>
                    <a:pt x="1" y="456"/>
                  </a:cubicBezTo>
                  <a:lnTo>
                    <a:pt x="1" y="10141"/>
                  </a:lnTo>
                  <a:cubicBezTo>
                    <a:pt x="1" y="10391"/>
                    <a:pt x="206" y="10596"/>
                    <a:pt x="456" y="10596"/>
                  </a:cubicBezTo>
                  <a:lnTo>
                    <a:pt x="5902" y="10596"/>
                  </a:lnTo>
                  <a:cubicBezTo>
                    <a:pt x="6155" y="10596"/>
                    <a:pt x="6357" y="10391"/>
                    <a:pt x="6357" y="10141"/>
                  </a:cubicBezTo>
                  <a:lnTo>
                    <a:pt x="6357" y="456"/>
                  </a:lnTo>
                  <a:cubicBezTo>
                    <a:pt x="6357" y="203"/>
                    <a:pt x="6155" y="1"/>
                    <a:pt x="5902"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7" name="Google Shape;2967;p79"/>
            <p:cNvSpPr/>
            <p:nvPr/>
          </p:nvSpPr>
          <p:spPr>
            <a:xfrm>
              <a:off x="5261844" y="3990804"/>
              <a:ext cx="64549" cy="56428"/>
            </a:xfrm>
            <a:custGeom>
              <a:rect b="b" l="l" r="r" t="t"/>
              <a:pathLst>
                <a:path extrusionOk="0" h="938" w="1073">
                  <a:moveTo>
                    <a:pt x="535" y="0"/>
                  </a:moveTo>
                  <a:cubicBezTo>
                    <a:pt x="453" y="0"/>
                    <a:pt x="370" y="22"/>
                    <a:pt x="295" y="68"/>
                  </a:cubicBezTo>
                  <a:cubicBezTo>
                    <a:pt x="74" y="199"/>
                    <a:pt x="0" y="487"/>
                    <a:pt x="135" y="711"/>
                  </a:cubicBezTo>
                  <a:cubicBezTo>
                    <a:pt x="223" y="857"/>
                    <a:pt x="378" y="937"/>
                    <a:pt x="537" y="937"/>
                  </a:cubicBezTo>
                  <a:cubicBezTo>
                    <a:pt x="619" y="937"/>
                    <a:pt x="702" y="916"/>
                    <a:pt x="778" y="871"/>
                  </a:cubicBezTo>
                  <a:cubicBezTo>
                    <a:pt x="999" y="737"/>
                    <a:pt x="1073" y="449"/>
                    <a:pt x="938"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8" name="Google Shape;2968;p79"/>
            <p:cNvSpPr/>
            <p:nvPr/>
          </p:nvSpPr>
          <p:spPr>
            <a:xfrm>
              <a:off x="5134310" y="3858097"/>
              <a:ext cx="305179" cy="12212"/>
            </a:xfrm>
            <a:custGeom>
              <a:rect b="b" l="l" r="r" t="t"/>
              <a:pathLst>
                <a:path extrusionOk="0" h="203" w="5073">
                  <a:moveTo>
                    <a:pt x="100" y="0"/>
                  </a:moveTo>
                  <a:cubicBezTo>
                    <a:pt x="45" y="0"/>
                    <a:pt x="0" y="45"/>
                    <a:pt x="0" y="100"/>
                  </a:cubicBezTo>
                  <a:cubicBezTo>
                    <a:pt x="0" y="157"/>
                    <a:pt x="45" y="202"/>
                    <a:pt x="100" y="202"/>
                  </a:cubicBezTo>
                  <a:lnTo>
                    <a:pt x="4970" y="202"/>
                  </a:lnTo>
                  <a:cubicBezTo>
                    <a:pt x="5027" y="202"/>
                    <a:pt x="5072" y="157"/>
                    <a:pt x="5072" y="100"/>
                  </a:cubicBezTo>
                  <a:cubicBezTo>
                    <a:pt x="5072" y="45"/>
                    <a:pt x="5024" y="0"/>
                    <a:pt x="497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9" name="Google Shape;2969;p79"/>
            <p:cNvSpPr/>
            <p:nvPr/>
          </p:nvSpPr>
          <p:spPr>
            <a:xfrm>
              <a:off x="5363329" y="4067445"/>
              <a:ext cx="56488" cy="56488"/>
            </a:xfrm>
            <a:custGeom>
              <a:rect b="b" l="l" r="r" t="t"/>
              <a:pathLst>
                <a:path extrusionOk="0" h="939" w="939">
                  <a:moveTo>
                    <a:pt x="468" y="1"/>
                  </a:moveTo>
                  <a:cubicBezTo>
                    <a:pt x="209" y="1"/>
                    <a:pt x="0" y="212"/>
                    <a:pt x="0" y="472"/>
                  </a:cubicBezTo>
                  <a:cubicBezTo>
                    <a:pt x="0" y="731"/>
                    <a:pt x="209" y="939"/>
                    <a:pt x="468" y="939"/>
                  </a:cubicBezTo>
                  <a:cubicBezTo>
                    <a:pt x="727" y="939"/>
                    <a:pt x="939" y="731"/>
                    <a:pt x="939" y="472"/>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0" name="Google Shape;2970;p79"/>
            <p:cNvSpPr/>
            <p:nvPr/>
          </p:nvSpPr>
          <p:spPr>
            <a:xfrm>
              <a:off x="5153981" y="4067445"/>
              <a:ext cx="56488" cy="56488"/>
            </a:xfrm>
            <a:custGeom>
              <a:rect b="b" l="l" r="r" t="t"/>
              <a:pathLst>
                <a:path extrusionOk="0" h="939" w="939">
                  <a:moveTo>
                    <a:pt x="468" y="1"/>
                  </a:moveTo>
                  <a:cubicBezTo>
                    <a:pt x="208" y="1"/>
                    <a:pt x="0" y="212"/>
                    <a:pt x="0" y="472"/>
                  </a:cubicBezTo>
                  <a:cubicBezTo>
                    <a:pt x="0" y="731"/>
                    <a:pt x="208" y="939"/>
                    <a:pt x="468" y="939"/>
                  </a:cubicBezTo>
                  <a:cubicBezTo>
                    <a:pt x="727" y="939"/>
                    <a:pt x="938" y="731"/>
                    <a:pt x="938" y="472"/>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1" name="Google Shape;2971;p79"/>
            <p:cNvSpPr/>
            <p:nvPr/>
          </p:nvSpPr>
          <p:spPr>
            <a:xfrm>
              <a:off x="5363329" y="3930887"/>
              <a:ext cx="56488" cy="56307"/>
            </a:xfrm>
            <a:custGeom>
              <a:rect b="b" l="l" r="r" t="t"/>
              <a:pathLst>
                <a:path extrusionOk="0" h="936" w="939">
                  <a:moveTo>
                    <a:pt x="468" y="1"/>
                  </a:moveTo>
                  <a:cubicBezTo>
                    <a:pt x="209" y="1"/>
                    <a:pt x="0" y="209"/>
                    <a:pt x="0" y="468"/>
                  </a:cubicBezTo>
                  <a:cubicBezTo>
                    <a:pt x="0" y="728"/>
                    <a:pt x="209" y="936"/>
                    <a:pt x="468" y="936"/>
                  </a:cubicBezTo>
                  <a:cubicBezTo>
                    <a:pt x="727" y="936"/>
                    <a:pt x="939" y="728"/>
                    <a:pt x="939" y="468"/>
                  </a:cubicBezTo>
                  <a:cubicBezTo>
                    <a:pt x="939"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2" name="Google Shape;2972;p79"/>
            <p:cNvSpPr/>
            <p:nvPr/>
          </p:nvSpPr>
          <p:spPr>
            <a:xfrm>
              <a:off x="5153981" y="3930887"/>
              <a:ext cx="56488" cy="56307"/>
            </a:xfrm>
            <a:custGeom>
              <a:rect b="b" l="l" r="r" t="t"/>
              <a:pathLst>
                <a:path extrusionOk="0" h="936" w="939">
                  <a:moveTo>
                    <a:pt x="468" y="1"/>
                  </a:moveTo>
                  <a:cubicBezTo>
                    <a:pt x="208" y="1"/>
                    <a:pt x="0" y="209"/>
                    <a:pt x="0" y="468"/>
                  </a:cubicBezTo>
                  <a:cubicBezTo>
                    <a:pt x="0" y="726"/>
                    <a:pt x="205" y="936"/>
                    <a:pt x="462" y="936"/>
                  </a:cubicBezTo>
                  <a:cubicBezTo>
                    <a:pt x="464" y="936"/>
                    <a:pt x="466" y="936"/>
                    <a:pt x="468" y="936"/>
                  </a:cubicBezTo>
                  <a:cubicBezTo>
                    <a:pt x="727" y="936"/>
                    <a:pt x="938" y="728"/>
                    <a:pt x="938" y="468"/>
                  </a:cubicBezTo>
                  <a:cubicBezTo>
                    <a:pt x="938" y="209"/>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3" name="Google Shape;2973;p79"/>
            <p:cNvSpPr/>
            <p:nvPr/>
          </p:nvSpPr>
          <p:spPr>
            <a:xfrm>
              <a:off x="5261844" y="3665352"/>
              <a:ext cx="64549" cy="56428"/>
            </a:xfrm>
            <a:custGeom>
              <a:rect b="b" l="l" r="r" t="t"/>
              <a:pathLst>
                <a:path extrusionOk="0" h="938" w="1073">
                  <a:moveTo>
                    <a:pt x="535" y="1"/>
                  </a:moveTo>
                  <a:cubicBezTo>
                    <a:pt x="453" y="1"/>
                    <a:pt x="370" y="22"/>
                    <a:pt x="295" y="67"/>
                  </a:cubicBezTo>
                  <a:cubicBezTo>
                    <a:pt x="74" y="201"/>
                    <a:pt x="0" y="489"/>
                    <a:pt x="135" y="710"/>
                  </a:cubicBezTo>
                  <a:cubicBezTo>
                    <a:pt x="223" y="856"/>
                    <a:pt x="378" y="938"/>
                    <a:pt x="537" y="938"/>
                  </a:cubicBezTo>
                  <a:cubicBezTo>
                    <a:pt x="619" y="938"/>
                    <a:pt x="702" y="916"/>
                    <a:pt x="778" y="870"/>
                  </a:cubicBezTo>
                  <a:cubicBezTo>
                    <a:pt x="999" y="739"/>
                    <a:pt x="1073" y="451"/>
                    <a:pt x="938" y="227"/>
                  </a:cubicBezTo>
                  <a:cubicBezTo>
                    <a:pt x="849" y="81"/>
                    <a:pt x="694" y="1"/>
                    <a:pt x="5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4" name="Google Shape;2974;p79"/>
            <p:cNvSpPr/>
            <p:nvPr/>
          </p:nvSpPr>
          <p:spPr>
            <a:xfrm>
              <a:off x="5363329" y="3740429"/>
              <a:ext cx="56488" cy="56488"/>
            </a:xfrm>
            <a:custGeom>
              <a:rect b="b" l="l" r="r" t="t"/>
              <a:pathLst>
                <a:path extrusionOk="0" h="939" w="939">
                  <a:moveTo>
                    <a:pt x="468" y="0"/>
                  </a:moveTo>
                  <a:cubicBezTo>
                    <a:pt x="209" y="0"/>
                    <a:pt x="0" y="212"/>
                    <a:pt x="0" y="471"/>
                  </a:cubicBezTo>
                  <a:cubicBezTo>
                    <a:pt x="0" y="730"/>
                    <a:pt x="209" y="938"/>
                    <a:pt x="468" y="938"/>
                  </a:cubicBezTo>
                  <a:cubicBezTo>
                    <a:pt x="727" y="938"/>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5" name="Google Shape;2975;p79"/>
            <p:cNvSpPr/>
            <p:nvPr/>
          </p:nvSpPr>
          <p:spPr>
            <a:xfrm>
              <a:off x="5153981" y="3740429"/>
              <a:ext cx="56488" cy="56488"/>
            </a:xfrm>
            <a:custGeom>
              <a:rect b="b" l="l" r="r" t="t"/>
              <a:pathLst>
                <a:path extrusionOk="0" h="939" w="939">
                  <a:moveTo>
                    <a:pt x="468" y="0"/>
                  </a:moveTo>
                  <a:cubicBezTo>
                    <a:pt x="208" y="0"/>
                    <a:pt x="0" y="212"/>
                    <a:pt x="0" y="471"/>
                  </a:cubicBezTo>
                  <a:cubicBezTo>
                    <a:pt x="0" y="730"/>
                    <a:pt x="208" y="938"/>
                    <a:pt x="468" y="938"/>
                  </a:cubicBezTo>
                  <a:cubicBezTo>
                    <a:pt x="727" y="938"/>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6" name="Google Shape;2976;p79"/>
            <p:cNvSpPr/>
            <p:nvPr/>
          </p:nvSpPr>
          <p:spPr>
            <a:xfrm>
              <a:off x="5363329" y="3603871"/>
              <a:ext cx="56488" cy="56307"/>
            </a:xfrm>
            <a:custGeom>
              <a:rect b="b" l="l" r="r" t="t"/>
              <a:pathLst>
                <a:path extrusionOk="0" h="936" w="939">
                  <a:moveTo>
                    <a:pt x="468" y="0"/>
                  </a:moveTo>
                  <a:cubicBezTo>
                    <a:pt x="209" y="0"/>
                    <a:pt x="0" y="208"/>
                    <a:pt x="0" y="468"/>
                  </a:cubicBezTo>
                  <a:cubicBezTo>
                    <a:pt x="0" y="727"/>
                    <a:pt x="209" y="935"/>
                    <a:pt x="468" y="935"/>
                  </a:cubicBezTo>
                  <a:cubicBezTo>
                    <a:pt x="727" y="935"/>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7" name="Google Shape;2977;p79"/>
            <p:cNvSpPr/>
            <p:nvPr/>
          </p:nvSpPr>
          <p:spPr>
            <a:xfrm>
              <a:off x="5153981" y="3603871"/>
              <a:ext cx="56488" cy="56307"/>
            </a:xfrm>
            <a:custGeom>
              <a:rect b="b" l="l" r="r" t="t"/>
              <a:pathLst>
                <a:path extrusionOk="0" h="936" w="939">
                  <a:moveTo>
                    <a:pt x="468" y="0"/>
                  </a:moveTo>
                  <a:cubicBezTo>
                    <a:pt x="208" y="0"/>
                    <a:pt x="0" y="208"/>
                    <a:pt x="0" y="468"/>
                  </a:cubicBezTo>
                  <a:cubicBezTo>
                    <a:pt x="0" y="725"/>
                    <a:pt x="205"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8" name="Google Shape;2978;p79"/>
            <p:cNvSpPr/>
            <p:nvPr/>
          </p:nvSpPr>
          <p:spPr>
            <a:xfrm>
              <a:off x="5088650" y="3158705"/>
              <a:ext cx="637248" cy="382602"/>
            </a:xfrm>
            <a:custGeom>
              <a:rect b="b" l="l" r="r" t="t"/>
              <a:pathLst>
                <a:path extrusionOk="0" h="6360" w="10593">
                  <a:moveTo>
                    <a:pt x="452" y="1"/>
                  </a:moveTo>
                  <a:cubicBezTo>
                    <a:pt x="202" y="1"/>
                    <a:pt x="1" y="206"/>
                    <a:pt x="1" y="455"/>
                  </a:cubicBezTo>
                  <a:lnTo>
                    <a:pt x="1" y="5905"/>
                  </a:lnTo>
                  <a:cubicBezTo>
                    <a:pt x="1" y="6155"/>
                    <a:pt x="202" y="6356"/>
                    <a:pt x="452" y="6360"/>
                  </a:cubicBezTo>
                  <a:lnTo>
                    <a:pt x="10138" y="6360"/>
                  </a:lnTo>
                  <a:cubicBezTo>
                    <a:pt x="10391" y="6360"/>
                    <a:pt x="10592" y="6155"/>
                    <a:pt x="10592" y="5905"/>
                  </a:cubicBezTo>
                  <a:lnTo>
                    <a:pt x="10592" y="455"/>
                  </a:lnTo>
                  <a:cubicBezTo>
                    <a:pt x="10592" y="206"/>
                    <a:pt x="10391" y="1"/>
                    <a:pt x="10138"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9" name="Google Shape;2979;p79"/>
            <p:cNvSpPr/>
            <p:nvPr/>
          </p:nvSpPr>
          <p:spPr>
            <a:xfrm>
              <a:off x="5401048" y="3197447"/>
              <a:ext cx="12212" cy="305119"/>
            </a:xfrm>
            <a:custGeom>
              <a:rect b="b" l="l" r="r" t="t"/>
              <a:pathLst>
                <a:path extrusionOk="0" h="5072" w="203">
                  <a:moveTo>
                    <a:pt x="103" y="0"/>
                  </a:moveTo>
                  <a:cubicBezTo>
                    <a:pt x="49" y="0"/>
                    <a:pt x="1" y="45"/>
                    <a:pt x="1" y="100"/>
                  </a:cubicBezTo>
                  <a:lnTo>
                    <a:pt x="1" y="4969"/>
                  </a:lnTo>
                  <a:cubicBezTo>
                    <a:pt x="1" y="5027"/>
                    <a:pt x="49" y="5072"/>
                    <a:pt x="103" y="5072"/>
                  </a:cubicBezTo>
                  <a:cubicBezTo>
                    <a:pt x="158" y="5072"/>
                    <a:pt x="203" y="5027"/>
                    <a:pt x="203" y="4969"/>
                  </a:cubicBezTo>
                  <a:lnTo>
                    <a:pt x="203" y="100"/>
                  </a:lnTo>
                  <a:cubicBezTo>
                    <a:pt x="203" y="45"/>
                    <a:pt x="158" y="0"/>
                    <a:pt x="10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0" name="Google Shape;2980;p79"/>
            <p:cNvSpPr/>
            <p:nvPr/>
          </p:nvSpPr>
          <p:spPr>
            <a:xfrm>
              <a:off x="5542238" y="3324560"/>
              <a:ext cx="56548" cy="56307"/>
            </a:xfrm>
            <a:custGeom>
              <a:rect b="b" l="l" r="r" t="t"/>
              <a:pathLst>
                <a:path extrusionOk="0" h="936" w="940">
                  <a:moveTo>
                    <a:pt x="472" y="0"/>
                  </a:moveTo>
                  <a:cubicBezTo>
                    <a:pt x="212" y="0"/>
                    <a:pt x="1" y="209"/>
                    <a:pt x="1" y="468"/>
                  </a:cubicBezTo>
                  <a:cubicBezTo>
                    <a:pt x="1" y="727"/>
                    <a:pt x="212" y="935"/>
                    <a:pt x="472" y="935"/>
                  </a:cubicBezTo>
                  <a:cubicBezTo>
                    <a:pt x="728" y="935"/>
                    <a:pt x="939" y="727"/>
                    <a:pt x="939" y="468"/>
                  </a:cubicBezTo>
                  <a:cubicBezTo>
                    <a:pt x="939" y="209"/>
                    <a:pt x="728" y="0"/>
                    <a:pt x="47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1" name="Google Shape;2981;p79"/>
            <p:cNvSpPr/>
            <p:nvPr/>
          </p:nvSpPr>
          <p:spPr>
            <a:xfrm>
              <a:off x="5610637" y="3426466"/>
              <a:ext cx="56488" cy="56488"/>
            </a:xfrm>
            <a:custGeom>
              <a:rect b="b" l="l" r="r" t="t"/>
              <a:pathLst>
                <a:path extrusionOk="0" h="939" w="939">
                  <a:moveTo>
                    <a:pt x="468" y="0"/>
                  </a:moveTo>
                  <a:cubicBezTo>
                    <a:pt x="209" y="0"/>
                    <a:pt x="1" y="208"/>
                    <a:pt x="1" y="468"/>
                  </a:cubicBezTo>
                  <a:cubicBezTo>
                    <a:pt x="1" y="727"/>
                    <a:pt x="209" y="938"/>
                    <a:pt x="468" y="938"/>
                  </a:cubicBezTo>
                  <a:cubicBezTo>
                    <a:pt x="727" y="938"/>
                    <a:pt x="939" y="727"/>
                    <a:pt x="939" y="468"/>
                  </a:cubicBezTo>
                  <a:cubicBezTo>
                    <a:pt x="939"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2" name="Google Shape;2982;p79"/>
            <p:cNvSpPr/>
            <p:nvPr/>
          </p:nvSpPr>
          <p:spPr>
            <a:xfrm>
              <a:off x="5473899" y="3217058"/>
              <a:ext cx="56488" cy="56488"/>
            </a:xfrm>
            <a:custGeom>
              <a:rect b="b" l="l" r="r" t="t"/>
              <a:pathLst>
                <a:path extrusionOk="0" h="939" w="939">
                  <a:moveTo>
                    <a:pt x="471" y="1"/>
                  </a:moveTo>
                  <a:cubicBezTo>
                    <a:pt x="212" y="1"/>
                    <a:pt x="0" y="212"/>
                    <a:pt x="0" y="468"/>
                  </a:cubicBezTo>
                  <a:cubicBezTo>
                    <a:pt x="0" y="728"/>
                    <a:pt x="212" y="939"/>
                    <a:pt x="471" y="939"/>
                  </a:cubicBezTo>
                  <a:cubicBezTo>
                    <a:pt x="727" y="939"/>
                    <a:pt x="938" y="728"/>
                    <a:pt x="938" y="468"/>
                  </a:cubicBezTo>
                  <a:cubicBezTo>
                    <a:pt x="938" y="212"/>
                    <a:pt x="730"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3" name="Google Shape;2983;p79"/>
            <p:cNvSpPr/>
            <p:nvPr/>
          </p:nvSpPr>
          <p:spPr>
            <a:xfrm>
              <a:off x="5233509" y="3326304"/>
              <a:ext cx="64369" cy="56488"/>
            </a:xfrm>
            <a:custGeom>
              <a:rect b="b" l="l" r="r" t="t"/>
              <a:pathLst>
                <a:path extrusionOk="0" h="939" w="1070">
                  <a:moveTo>
                    <a:pt x="535" y="0"/>
                  </a:moveTo>
                  <a:cubicBezTo>
                    <a:pt x="453" y="0"/>
                    <a:pt x="370" y="22"/>
                    <a:pt x="295" y="68"/>
                  </a:cubicBezTo>
                  <a:cubicBezTo>
                    <a:pt x="71" y="199"/>
                    <a:pt x="0" y="487"/>
                    <a:pt x="132" y="711"/>
                  </a:cubicBezTo>
                  <a:cubicBezTo>
                    <a:pt x="220" y="857"/>
                    <a:pt x="376" y="939"/>
                    <a:pt x="535" y="939"/>
                  </a:cubicBezTo>
                  <a:cubicBezTo>
                    <a:pt x="617" y="939"/>
                    <a:pt x="700" y="917"/>
                    <a:pt x="775" y="871"/>
                  </a:cubicBezTo>
                  <a:cubicBezTo>
                    <a:pt x="999" y="737"/>
                    <a:pt x="1070" y="449"/>
                    <a:pt x="935"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4" name="Google Shape;2984;p79"/>
            <p:cNvSpPr/>
            <p:nvPr/>
          </p:nvSpPr>
          <p:spPr>
            <a:xfrm>
              <a:off x="5162223" y="3423759"/>
              <a:ext cx="56488" cy="56488"/>
            </a:xfrm>
            <a:custGeom>
              <a:rect b="b" l="l" r="r" t="t"/>
              <a:pathLst>
                <a:path extrusionOk="0" h="939" w="939">
                  <a:moveTo>
                    <a:pt x="471" y="0"/>
                  </a:moveTo>
                  <a:cubicBezTo>
                    <a:pt x="212" y="0"/>
                    <a:pt x="1" y="209"/>
                    <a:pt x="1" y="468"/>
                  </a:cubicBezTo>
                  <a:cubicBezTo>
                    <a:pt x="1" y="727"/>
                    <a:pt x="212" y="939"/>
                    <a:pt x="471" y="939"/>
                  </a:cubicBezTo>
                  <a:cubicBezTo>
                    <a:pt x="731" y="939"/>
                    <a:pt x="939" y="727"/>
                    <a:pt x="939" y="468"/>
                  </a:cubicBezTo>
                  <a:cubicBezTo>
                    <a:pt x="939" y="209"/>
                    <a:pt x="731"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5" name="Google Shape;2985;p79"/>
            <p:cNvSpPr/>
            <p:nvPr/>
          </p:nvSpPr>
          <p:spPr>
            <a:xfrm>
              <a:off x="5162223" y="3214411"/>
              <a:ext cx="56488" cy="56488"/>
            </a:xfrm>
            <a:custGeom>
              <a:rect b="b" l="l" r="r" t="t"/>
              <a:pathLst>
                <a:path extrusionOk="0" h="939" w="939">
                  <a:moveTo>
                    <a:pt x="471" y="0"/>
                  </a:moveTo>
                  <a:cubicBezTo>
                    <a:pt x="212" y="0"/>
                    <a:pt x="1" y="208"/>
                    <a:pt x="1" y="468"/>
                  </a:cubicBezTo>
                  <a:cubicBezTo>
                    <a:pt x="1" y="727"/>
                    <a:pt x="212" y="938"/>
                    <a:pt x="471" y="938"/>
                  </a:cubicBezTo>
                  <a:cubicBezTo>
                    <a:pt x="731" y="938"/>
                    <a:pt x="939" y="727"/>
                    <a:pt x="939" y="468"/>
                  </a:cubicBezTo>
                  <a:cubicBezTo>
                    <a:pt x="939" y="208"/>
                    <a:pt x="731"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6" name="Google Shape;2986;p79"/>
            <p:cNvSpPr/>
            <p:nvPr/>
          </p:nvSpPr>
          <p:spPr>
            <a:xfrm>
              <a:off x="5299021" y="3423759"/>
              <a:ext cx="56488" cy="56488"/>
            </a:xfrm>
            <a:custGeom>
              <a:rect b="b" l="l" r="r" t="t"/>
              <a:pathLst>
                <a:path extrusionOk="0" h="939" w="939">
                  <a:moveTo>
                    <a:pt x="467" y="0"/>
                  </a:moveTo>
                  <a:cubicBezTo>
                    <a:pt x="211" y="0"/>
                    <a:pt x="0" y="209"/>
                    <a:pt x="0" y="468"/>
                  </a:cubicBezTo>
                  <a:cubicBezTo>
                    <a:pt x="0" y="727"/>
                    <a:pt x="211" y="939"/>
                    <a:pt x="467" y="939"/>
                  </a:cubicBezTo>
                  <a:cubicBezTo>
                    <a:pt x="727" y="939"/>
                    <a:pt x="938" y="727"/>
                    <a:pt x="938" y="468"/>
                  </a:cubicBezTo>
                  <a:cubicBezTo>
                    <a:pt x="938" y="209"/>
                    <a:pt x="727" y="0"/>
                    <a:pt x="46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7" name="Google Shape;2987;p79"/>
            <p:cNvSpPr/>
            <p:nvPr/>
          </p:nvSpPr>
          <p:spPr>
            <a:xfrm>
              <a:off x="5299021" y="3214411"/>
              <a:ext cx="56488" cy="56488"/>
            </a:xfrm>
            <a:custGeom>
              <a:rect b="b" l="l" r="r" t="t"/>
              <a:pathLst>
                <a:path extrusionOk="0" h="939" w="939">
                  <a:moveTo>
                    <a:pt x="467" y="0"/>
                  </a:moveTo>
                  <a:cubicBezTo>
                    <a:pt x="211" y="0"/>
                    <a:pt x="0" y="208"/>
                    <a:pt x="0" y="468"/>
                  </a:cubicBezTo>
                  <a:cubicBezTo>
                    <a:pt x="0" y="727"/>
                    <a:pt x="211" y="938"/>
                    <a:pt x="467" y="938"/>
                  </a:cubicBezTo>
                  <a:cubicBezTo>
                    <a:pt x="727" y="938"/>
                    <a:pt x="938" y="727"/>
                    <a:pt x="938" y="468"/>
                  </a:cubicBezTo>
                  <a:cubicBezTo>
                    <a:pt x="938" y="208"/>
                    <a:pt x="727" y="0"/>
                    <a:pt x="46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8" name="Google Shape;2988;p79"/>
            <p:cNvSpPr/>
            <p:nvPr/>
          </p:nvSpPr>
          <p:spPr>
            <a:xfrm>
              <a:off x="5476967" y="3807264"/>
              <a:ext cx="637429" cy="382361"/>
            </a:xfrm>
            <a:custGeom>
              <a:rect b="b" l="l" r="r" t="t"/>
              <a:pathLst>
                <a:path extrusionOk="0" h="6356" w="10596">
                  <a:moveTo>
                    <a:pt x="455" y="0"/>
                  </a:moveTo>
                  <a:cubicBezTo>
                    <a:pt x="202" y="0"/>
                    <a:pt x="1" y="202"/>
                    <a:pt x="1" y="455"/>
                  </a:cubicBezTo>
                  <a:lnTo>
                    <a:pt x="1" y="5901"/>
                  </a:lnTo>
                  <a:cubicBezTo>
                    <a:pt x="1" y="6151"/>
                    <a:pt x="202" y="6356"/>
                    <a:pt x="455" y="6356"/>
                  </a:cubicBezTo>
                  <a:lnTo>
                    <a:pt x="10141" y="6356"/>
                  </a:lnTo>
                  <a:cubicBezTo>
                    <a:pt x="10390" y="6356"/>
                    <a:pt x="10595" y="6151"/>
                    <a:pt x="10595" y="5901"/>
                  </a:cubicBezTo>
                  <a:lnTo>
                    <a:pt x="10595" y="455"/>
                  </a:lnTo>
                  <a:cubicBezTo>
                    <a:pt x="10595" y="202"/>
                    <a:pt x="10390" y="0"/>
                    <a:pt x="10141"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9" name="Google Shape;2989;p79"/>
            <p:cNvSpPr/>
            <p:nvPr/>
          </p:nvSpPr>
          <p:spPr>
            <a:xfrm>
              <a:off x="5789606" y="3845764"/>
              <a:ext cx="12152" cy="305179"/>
            </a:xfrm>
            <a:custGeom>
              <a:rect b="b" l="l" r="r" t="t"/>
              <a:pathLst>
                <a:path extrusionOk="0" h="5073" w="202">
                  <a:moveTo>
                    <a:pt x="99" y="1"/>
                  </a:moveTo>
                  <a:cubicBezTo>
                    <a:pt x="45" y="1"/>
                    <a:pt x="0" y="45"/>
                    <a:pt x="0" y="103"/>
                  </a:cubicBezTo>
                  <a:lnTo>
                    <a:pt x="0" y="4973"/>
                  </a:lnTo>
                  <a:cubicBezTo>
                    <a:pt x="0" y="5027"/>
                    <a:pt x="45" y="5072"/>
                    <a:pt x="99" y="5072"/>
                  </a:cubicBezTo>
                  <a:cubicBezTo>
                    <a:pt x="157" y="5072"/>
                    <a:pt x="202" y="5027"/>
                    <a:pt x="202" y="4973"/>
                  </a:cubicBezTo>
                  <a:lnTo>
                    <a:pt x="202" y="103"/>
                  </a:lnTo>
                  <a:cubicBezTo>
                    <a:pt x="202" y="49"/>
                    <a:pt x="157" y="1"/>
                    <a:pt x="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0" name="Google Shape;2990;p79"/>
            <p:cNvSpPr/>
            <p:nvPr/>
          </p:nvSpPr>
          <p:spPr>
            <a:xfrm>
              <a:off x="5998954" y="3865436"/>
              <a:ext cx="56488" cy="56488"/>
            </a:xfrm>
            <a:custGeom>
              <a:rect b="b" l="l" r="r" t="t"/>
              <a:pathLst>
                <a:path extrusionOk="0" h="939" w="939">
                  <a:moveTo>
                    <a:pt x="471" y="0"/>
                  </a:moveTo>
                  <a:cubicBezTo>
                    <a:pt x="212" y="0"/>
                    <a:pt x="0" y="211"/>
                    <a:pt x="0" y="471"/>
                  </a:cubicBezTo>
                  <a:cubicBezTo>
                    <a:pt x="0" y="730"/>
                    <a:pt x="212" y="938"/>
                    <a:pt x="471" y="938"/>
                  </a:cubicBezTo>
                  <a:cubicBezTo>
                    <a:pt x="727" y="938"/>
                    <a:pt x="939" y="730"/>
                    <a:pt x="939" y="471"/>
                  </a:cubicBezTo>
                  <a:cubicBezTo>
                    <a:pt x="939" y="211"/>
                    <a:pt x="727"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1" name="Google Shape;2991;p79"/>
            <p:cNvSpPr/>
            <p:nvPr/>
          </p:nvSpPr>
          <p:spPr>
            <a:xfrm>
              <a:off x="5998954" y="4074784"/>
              <a:ext cx="56488" cy="56488"/>
            </a:xfrm>
            <a:custGeom>
              <a:rect b="b" l="l" r="r" t="t"/>
              <a:pathLst>
                <a:path extrusionOk="0" h="939" w="939">
                  <a:moveTo>
                    <a:pt x="471" y="1"/>
                  </a:moveTo>
                  <a:cubicBezTo>
                    <a:pt x="212" y="1"/>
                    <a:pt x="0" y="212"/>
                    <a:pt x="0" y="471"/>
                  </a:cubicBezTo>
                  <a:cubicBezTo>
                    <a:pt x="0" y="731"/>
                    <a:pt x="212" y="939"/>
                    <a:pt x="471" y="939"/>
                  </a:cubicBezTo>
                  <a:cubicBezTo>
                    <a:pt x="727" y="939"/>
                    <a:pt x="939" y="731"/>
                    <a:pt x="939" y="471"/>
                  </a:cubicBezTo>
                  <a:cubicBezTo>
                    <a:pt x="939" y="212"/>
                    <a:pt x="727"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2" name="Google Shape;2992;p79"/>
            <p:cNvSpPr/>
            <p:nvPr/>
          </p:nvSpPr>
          <p:spPr>
            <a:xfrm>
              <a:off x="5862216" y="3865436"/>
              <a:ext cx="56488" cy="56488"/>
            </a:xfrm>
            <a:custGeom>
              <a:rect b="b" l="l" r="r" t="t"/>
              <a:pathLst>
                <a:path extrusionOk="0" h="939" w="939">
                  <a:moveTo>
                    <a:pt x="471" y="0"/>
                  </a:moveTo>
                  <a:cubicBezTo>
                    <a:pt x="211" y="0"/>
                    <a:pt x="0" y="211"/>
                    <a:pt x="0" y="471"/>
                  </a:cubicBezTo>
                  <a:cubicBezTo>
                    <a:pt x="0" y="730"/>
                    <a:pt x="211" y="938"/>
                    <a:pt x="471" y="938"/>
                  </a:cubicBezTo>
                  <a:cubicBezTo>
                    <a:pt x="730" y="938"/>
                    <a:pt x="938" y="730"/>
                    <a:pt x="938" y="471"/>
                  </a:cubicBezTo>
                  <a:cubicBezTo>
                    <a:pt x="938" y="211"/>
                    <a:pt x="730"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3" name="Google Shape;2993;p79"/>
            <p:cNvSpPr/>
            <p:nvPr/>
          </p:nvSpPr>
          <p:spPr>
            <a:xfrm>
              <a:off x="5862216" y="4074784"/>
              <a:ext cx="56488" cy="56488"/>
            </a:xfrm>
            <a:custGeom>
              <a:rect b="b" l="l" r="r" t="t"/>
              <a:pathLst>
                <a:path extrusionOk="0" h="939" w="939">
                  <a:moveTo>
                    <a:pt x="471" y="1"/>
                  </a:moveTo>
                  <a:cubicBezTo>
                    <a:pt x="211" y="1"/>
                    <a:pt x="0" y="212"/>
                    <a:pt x="0" y="471"/>
                  </a:cubicBezTo>
                  <a:cubicBezTo>
                    <a:pt x="0" y="731"/>
                    <a:pt x="211" y="939"/>
                    <a:pt x="471" y="939"/>
                  </a:cubicBezTo>
                  <a:cubicBezTo>
                    <a:pt x="730" y="939"/>
                    <a:pt x="938" y="731"/>
                    <a:pt x="938" y="471"/>
                  </a:cubicBezTo>
                  <a:cubicBezTo>
                    <a:pt x="938" y="212"/>
                    <a:pt x="730" y="1"/>
                    <a:pt x="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4" name="Google Shape;2994;p79"/>
            <p:cNvSpPr/>
            <p:nvPr/>
          </p:nvSpPr>
          <p:spPr>
            <a:xfrm>
              <a:off x="5609314" y="3981480"/>
              <a:ext cx="64549" cy="56428"/>
            </a:xfrm>
            <a:custGeom>
              <a:rect b="b" l="l" r="r" t="t"/>
              <a:pathLst>
                <a:path extrusionOk="0" h="938" w="1073">
                  <a:moveTo>
                    <a:pt x="534" y="0"/>
                  </a:moveTo>
                  <a:cubicBezTo>
                    <a:pt x="452" y="0"/>
                    <a:pt x="370" y="21"/>
                    <a:pt x="295" y="66"/>
                  </a:cubicBezTo>
                  <a:cubicBezTo>
                    <a:pt x="74" y="200"/>
                    <a:pt x="0" y="489"/>
                    <a:pt x="135" y="709"/>
                  </a:cubicBezTo>
                  <a:cubicBezTo>
                    <a:pt x="223" y="857"/>
                    <a:pt x="378" y="938"/>
                    <a:pt x="536" y="938"/>
                  </a:cubicBezTo>
                  <a:cubicBezTo>
                    <a:pt x="619" y="938"/>
                    <a:pt x="702" y="916"/>
                    <a:pt x="778" y="870"/>
                  </a:cubicBezTo>
                  <a:cubicBezTo>
                    <a:pt x="999" y="738"/>
                    <a:pt x="1073" y="450"/>
                    <a:pt x="938" y="229"/>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5" name="Google Shape;2995;p79"/>
            <p:cNvSpPr/>
            <p:nvPr/>
          </p:nvSpPr>
          <p:spPr>
            <a:xfrm>
              <a:off x="5538207" y="4078815"/>
              <a:ext cx="56488" cy="56488"/>
            </a:xfrm>
            <a:custGeom>
              <a:rect b="b" l="l" r="r" t="t"/>
              <a:pathLst>
                <a:path extrusionOk="0" h="939" w="939">
                  <a:moveTo>
                    <a:pt x="468" y="1"/>
                  </a:moveTo>
                  <a:cubicBezTo>
                    <a:pt x="212" y="1"/>
                    <a:pt x="1" y="212"/>
                    <a:pt x="1" y="471"/>
                  </a:cubicBezTo>
                  <a:cubicBezTo>
                    <a:pt x="1" y="731"/>
                    <a:pt x="212" y="939"/>
                    <a:pt x="468" y="939"/>
                  </a:cubicBezTo>
                  <a:cubicBezTo>
                    <a:pt x="728" y="939"/>
                    <a:pt x="939" y="731"/>
                    <a:pt x="939" y="471"/>
                  </a:cubicBezTo>
                  <a:cubicBezTo>
                    <a:pt x="939"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6" name="Google Shape;2996;p79"/>
            <p:cNvSpPr/>
            <p:nvPr/>
          </p:nvSpPr>
          <p:spPr>
            <a:xfrm>
              <a:off x="5538207" y="3869467"/>
              <a:ext cx="56488" cy="56488"/>
            </a:xfrm>
            <a:custGeom>
              <a:rect b="b" l="l" r="r" t="t"/>
              <a:pathLst>
                <a:path extrusionOk="0" h="939" w="939">
                  <a:moveTo>
                    <a:pt x="468" y="0"/>
                  </a:moveTo>
                  <a:cubicBezTo>
                    <a:pt x="212" y="0"/>
                    <a:pt x="1" y="212"/>
                    <a:pt x="1" y="471"/>
                  </a:cubicBezTo>
                  <a:cubicBezTo>
                    <a:pt x="1" y="730"/>
                    <a:pt x="212" y="939"/>
                    <a:pt x="468" y="939"/>
                  </a:cubicBezTo>
                  <a:cubicBezTo>
                    <a:pt x="728" y="939"/>
                    <a:pt x="939" y="730"/>
                    <a:pt x="939" y="471"/>
                  </a:cubicBezTo>
                  <a:cubicBezTo>
                    <a:pt x="939"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7" name="Google Shape;2997;p79"/>
            <p:cNvSpPr/>
            <p:nvPr/>
          </p:nvSpPr>
          <p:spPr>
            <a:xfrm>
              <a:off x="5674945" y="4078815"/>
              <a:ext cx="56307" cy="56488"/>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8" name="Google Shape;2998;p79"/>
            <p:cNvSpPr/>
            <p:nvPr/>
          </p:nvSpPr>
          <p:spPr>
            <a:xfrm>
              <a:off x="5674945" y="3869467"/>
              <a:ext cx="56307" cy="56488"/>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99" name="Google Shape;2999;p79"/>
          <p:cNvGrpSpPr/>
          <p:nvPr/>
        </p:nvGrpSpPr>
        <p:grpSpPr>
          <a:xfrm rot="-1395165">
            <a:off x="1470151" y="3292297"/>
            <a:ext cx="1170625" cy="1170643"/>
            <a:chOff x="849550" y="170827"/>
            <a:chExt cx="1170590" cy="1170607"/>
          </a:xfrm>
        </p:grpSpPr>
        <p:sp>
          <p:nvSpPr>
            <p:cNvPr id="3000" name="Google Shape;3000;p79"/>
            <p:cNvSpPr/>
            <p:nvPr/>
          </p:nvSpPr>
          <p:spPr>
            <a:xfrm>
              <a:off x="849550" y="170827"/>
              <a:ext cx="1170590" cy="1170590"/>
            </a:xfrm>
            <a:custGeom>
              <a:rect b="b" l="l" r="r" t="t"/>
              <a:pathLst>
                <a:path extrusionOk="0" h="41247" w="41247">
                  <a:moveTo>
                    <a:pt x="1" y="1"/>
                  </a:moveTo>
                  <a:lnTo>
                    <a:pt x="1" y="41247"/>
                  </a:lnTo>
                  <a:lnTo>
                    <a:pt x="41247" y="41247"/>
                  </a:lnTo>
                  <a:lnTo>
                    <a:pt x="41247" y="1"/>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1" name="Google Shape;3001;p79"/>
            <p:cNvSpPr/>
            <p:nvPr/>
          </p:nvSpPr>
          <p:spPr>
            <a:xfrm>
              <a:off x="849550" y="170827"/>
              <a:ext cx="590304" cy="588857"/>
            </a:xfrm>
            <a:custGeom>
              <a:rect b="b" l="l" r="r" t="t"/>
              <a:pathLst>
                <a:path extrusionOk="0" h="20749" w="20800">
                  <a:moveTo>
                    <a:pt x="1" y="1"/>
                  </a:moveTo>
                  <a:lnTo>
                    <a:pt x="1" y="20749"/>
                  </a:lnTo>
                  <a:lnTo>
                    <a:pt x="20800" y="20749"/>
                  </a:lnTo>
                  <a:lnTo>
                    <a:pt x="20800" y="1"/>
                  </a:ln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2" name="Google Shape;3002;p79"/>
            <p:cNvSpPr/>
            <p:nvPr/>
          </p:nvSpPr>
          <p:spPr>
            <a:xfrm>
              <a:off x="1426873" y="752663"/>
              <a:ext cx="590304" cy="588771"/>
            </a:xfrm>
            <a:custGeom>
              <a:rect b="b" l="l" r="r" t="t"/>
              <a:pathLst>
                <a:path extrusionOk="0" h="20746" w="20800">
                  <a:moveTo>
                    <a:pt x="0" y="1"/>
                  </a:moveTo>
                  <a:lnTo>
                    <a:pt x="0" y="20746"/>
                  </a:lnTo>
                  <a:lnTo>
                    <a:pt x="20799" y="20746"/>
                  </a:lnTo>
                  <a:lnTo>
                    <a:pt x="20799" y="1"/>
                  </a:ln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3" name="Google Shape;3003;p79"/>
            <p:cNvSpPr/>
            <p:nvPr/>
          </p:nvSpPr>
          <p:spPr>
            <a:xfrm>
              <a:off x="1275206" y="978205"/>
              <a:ext cx="156317" cy="199313"/>
            </a:xfrm>
            <a:custGeom>
              <a:rect b="b" l="l" r="r" t="t"/>
              <a:pathLst>
                <a:path extrusionOk="0" h="7023" w="5508">
                  <a:moveTo>
                    <a:pt x="2629" y="1"/>
                  </a:moveTo>
                  <a:lnTo>
                    <a:pt x="0" y="5915"/>
                  </a:lnTo>
                  <a:cubicBezTo>
                    <a:pt x="1704" y="6616"/>
                    <a:pt x="3561" y="7006"/>
                    <a:pt x="5507" y="7022"/>
                  </a:cubicBezTo>
                  <a:lnTo>
                    <a:pt x="5507" y="555"/>
                  </a:lnTo>
                  <a:cubicBezTo>
                    <a:pt x="4496" y="539"/>
                    <a:pt x="3525" y="347"/>
                    <a:pt x="2629"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4" name="Google Shape;3004;p79"/>
            <p:cNvSpPr/>
            <p:nvPr/>
          </p:nvSpPr>
          <p:spPr>
            <a:xfrm>
              <a:off x="1446853" y="979681"/>
              <a:ext cx="135316" cy="197667"/>
            </a:xfrm>
            <a:custGeom>
              <a:rect b="b" l="l" r="r" t="t"/>
              <a:pathLst>
                <a:path extrusionOk="0" h="6965" w="4768">
                  <a:moveTo>
                    <a:pt x="2443" y="0"/>
                  </a:moveTo>
                  <a:cubicBezTo>
                    <a:pt x="1675" y="282"/>
                    <a:pt x="855" y="452"/>
                    <a:pt x="0" y="493"/>
                  </a:cubicBezTo>
                  <a:lnTo>
                    <a:pt x="0" y="6964"/>
                  </a:lnTo>
                  <a:cubicBezTo>
                    <a:pt x="1672" y="6916"/>
                    <a:pt x="3276" y="6593"/>
                    <a:pt x="4768" y="6036"/>
                  </a:cubicBezTo>
                  <a:lnTo>
                    <a:pt x="2443" y="0"/>
                  </a:ln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5" name="Google Shape;3005;p79"/>
            <p:cNvSpPr/>
            <p:nvPr/>
          </p:nvSpPr>
          <p:spPr>
            <a:xfrm>
              <a:off x="1542639" y="376304"/>
              <a:ext cx="187762" cy="209558"/>
            </a:xfrm>
            <a:custGeom>
              <a:rect b="b" l="l" r="r" t="t"/>
              <a:pathLst>
                <a:path extrusionOk="0" h="7384" w="6616">
                  <a:moveTo>
                    <a:pt x="2629" y="0"/>
                  </a:moveTo>
                  <a:lnTo>
                    <a:pt x="0" y="5917"/>
                  </a:lnTo>
                  <a:cubicBezTo>
                    <a:pt x="753" y="6301"/>
                    <a:pt x="1444" y="6798"/>
                    <a:pt x="2046" y="7383"/>
                  </a:cubicBezTo>
                  <a:lnTo>
                    <a:pt x="6615" y="2811"/>
                  </a:lnTo>
                  <a:cubicBezTo>
                    <a:pt x="5456" y="1668"/>
                    <a:pt x="4111" y="714"/>
                    <a:pt x="2629"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6" name="Google Shape;3006;p79"/>
            <p:cNvSpPr/>
            <p:nvPr/>
          </p:nvSpPr>
          <p:spPr>
            <a:xfrm>
              <a:off x="1446853" y="335038"/>
              <a:ext cx="156402" cy="202662"/>
            </a:xfrm>
            <a:custGeom>
              <a:rect b="b" l="l" r="r" t="t"/>
              <a:pathLst>
                <a:path extrusionOk="0" h="7141" w="5511">
                  <a:moveTo>
                    <a:pt x="0" y="0"/>
                  </a:moveTo>
                  <a:lnTo>
                    <a:pt x="0" y="6468"/>
                  </a:lnTo>
                  <a:cubicBezTo>
                    <a:pt x="1022" y="6519"/>
                    <a:pt x="1992" y="6756"/>
                    <a:pt x="2885" y="7141"/>
                  </a:cubicBezTo>
                  <a:lnTo>
                    <a:pt x="5511" y="1230"/>
                  </a:lnTo>
                  <a:cubicBezTo>
                    <a:pt x="3814" y="487"/>
                    <a:pt x="1954" y="55"/>
                    <a:pt x="0"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7" name="Google Shape;3007;p79"/>
            <p:cNvSpPr/>
            <p:nvPr/>
          </p:nvSpPr>
          <p:spPr>
            <a:xfrm>
              <a:off x="1611320" y="467066"/>
              <a:ext cx="215206" cy="199767"/>
            </a:xfrm>
            <a:custGeom>
              <a:rect b="b" l="l" r="r" t="t"/>
              <a:pathLst>
                <a:path extrusionOk="0" h="7039" w="7583">
                  <a:moveTo>
                    <a:pt x="4573" y="1"/>
                  </a:moveTo>
                  <a:lnTo>
                    <a:pt x="1" y="4573"/>
                  </a:lnTo>
                  <a:cubicBezTo>
                    <a:pt x="651" y="5293"/>
                    <a:pt x="1176" y="6126"/>
                    <a:pt x="1547" y="7038"/>
                  </a:cubicBezTo>
                  <a:lnTo>
                    <a:pt x="7583" y="4717"/>
                  </a:lnTo>
                  <a:cubicBezTo>
                    <a:pt x="6881" y="2953"/>
                    <a:pt x="5854" y="1358"/>
                    <a:pt x="4573"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8" name="Google Shape;3008;p79"/>
            <p:cNvSpPr/>
            <p:nvPr/>
          </p:nvSpPr>
          <p:spPr>
            <a:xfrm>
              <a:off x="1053012" y="462610"/>
              <a:ext cx="209671" cy="190118"/>
            </a:xfrm>
            <a:custGeom>
              <a:rect b="b" l="l" r="r" t="t"/>
              <a:pathLst>
                <a:path extrusionOk="0" h="6699" w="7388">
                  <a:moveTo>
                    <a:pt x="2815" y="1"/>
                  </a:moveTo>
                  <a:cubicBezTo>
                    <a:pt x="1662" y="1185"/>
                    <a:pt x="708" y="2559"/>
                    <a:pt x="1" y="4074"/>
                  </a:cubicBezTo>
                  <a:lnTo>
                    <a:pt x="5911" y="6699"/>
                  </a:lnTo>
                  <a:cubicBezTo>
                    <a:pt x="6292" y="5915"/>
                    <a:pt x="6792" y="5197"/>
                    <a:pt x="7387" y="4573"/>
                  </a:cubicBezTo>
                  <a:lnTo>
                    <a:pt x="2815"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9" name="Google Shape;3009;p79"/>
            <p:cNvSpPr/>
            <p:nvPr/>
          </p:nvSpPr>
          <p:spPr>
            <a:xfrm>
              <a:off x="1143803" y="364583"/>
              <a:ext cx="201668" cy="217107"/>
            </a:xfrm>
            <a:custGeom>
              <a:rect b="b" l="l" r="r" t="t"/>
              <a:pathLst>
                <a:path extrusionOk="0" h="7650" w="7106">
                  <a:moveTo>
                    <a:pt x="4784" y="0"/>
                  </a:moveTo>
                  <a:cubicBezTo>
                    <a:pt x="2991" y="714"/>
                    <a:pt x="1371" y="1764"/>
                    <a:pt x="0" y="3077"/>
                  </a:cubicBezTo>
                  <a:lnTo>
                    <a:pt x="4569" y="7649"/>
                  </a:lnTo>
                  <a:cubicBezTo>
                    <a:pt x="5306" y="6967"/>
                    <a:pt x="6164" y="6420"/>
                    <a:pt x="7105" y="6035"/>
                  </a:cubicBezTo>
                  <a:lnTo>
                    <a:pt x="4784" y="0"/>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0" name="Google Shape;3010;p79"/>
            <p:cNvSpPr/>
            <p:nvPr/>
          </p:nvSpPr>
          <p:spPr>
            <a:xfrm>
              <a:off x="1293824" y="334868"/>
              <a:ext cx="137700" cy="195652"/>
            </a:xfrm>
            <a:custGeom>
              <a:rect b="b" l="l" r="r" t="t"/>
              <a:pathLst>
                <a:path extrusionOk="0" h="6894" w="4852">
                  <a:moveTo>
                    <a:pt x="4851" y="0"/>
                  </a:moveTo>
                  <a:cubicBezTo>
                    <a:pt x="3154" y="13"/>
                    <a:pt x="1521" y="314"/>
                    <a:pt x="1" y="855"/>
                  </a:cubicBezTo>
                  <a:lnTo>
                    <a:pt x="2325" y="6894"/>
                  </a:lnTo>
                  <a:cubicBezTo>
                    <a:pt x="3122" y="6628"/>
                    <a:pt x="3971" y="6481"/>
                    <a:pt x="4851" y="6468"/>
                  </a:cubicBezTo>
                  <a:lnTo>
                    <a:pt x="4851" y="0"/>
                  </a:ln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1" name="Google Shape;3011;p79"/>
            <p:cNvSpPr/>
            <p:nvPr/>
          </p:nvSpPr>
          <p:spPr>
            <a:xfrm>
              <a:off x="1145789" y="932597"/>
              <a:ext cx="189947" cy="207401"/>
            </a:xfrm>
            <a:custGeom>
              <a:rect b="b" l="l" r="r" t="t"/>
              <a:pathLst>
                <a:path extrusionOk="0" h="7308" w="6693">
                  <a:moveTo>
                    <a:pt x="4573" y="1"/>
                  </a:moveTo>
                  <a:lnTo>
                    <a:pt x="1" y="4573"/>
                  </a:lnTo>
                  <a:cubicBezTo>
                    <a:pt x="1189" y="5693"/>
                    <a:pt x="2559" y="6622"/>
                    <a:pt x="4067" y="7307"/>
                  </a:cubicBezTo>
                  <a:lnTo>
                    <a:pt x="6693" y="1397"/>
                  </a:lnTo>
                  <a:cubicBezTo>
                    <a:pt x="5915" y="1041"/>
                    <a:pt x="5201" y="567"/>
                    <a:pt x="4573"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2" name="Google Shape;3012;p79"/>
            <p:cNvSpPr/>
            <p:nvPr/>
          </p:nvSpPr>
          <p:spPr>
            <a:xfrm>
              <a:off x="1655140" y="765774"/>
              <a:ext cx="200930" cy="154586"/>
            </a:xfrm>
            <a:custGeom>
              <a:rect b="b" l="l" r="r" t="t"/>
              <a:pathLst>
                <a:path extrusionOk="0" h="5447" w="7080">
                  <a:moveTo>
                    <a:pt x="612" y="0"/>
                  </a:moveTo>
                  <a:cubicBezTo>
                    <a:pt x="573" y="993"/>
                    <a:pt x="359" y="1940"/>
                    <a:pt x="0" y="2818"/>
                  </a:cubicBezTo>
                  <a:lnTo>
                    <a:pt x="5917" y="5446"/>
                  </a:lnTo>
                  <a:cubicBezTo>
                    <a:pt x="6628" y="3765"/>
                    <a:pt x="7038" y="1928"/>
                    <a:pt x="7079"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3" name="Google Shape;3013;p79"/>
            <p:cNvSpPr/>
            <p:nvPr/>
          </p:nvSpPr>
          <p:spPr>
            <a:xfrm>
              <a:off x="1609419" y="859715"/>
              <a:ext cx="207288" cy="187592"/>
            </a:xfrm>
            <a:custGeom>
              <a:rect b="b" l="l" r="r" t="t"/>
              <a:pathLst>
                <a:path extrusionOk="0" h="6610" w="7304">
                  <a:moveTo>
                    <a:pt x="1393" y="1"/>
                  </a:moveTo>
                  <a:cubicBezTo>
                    <a:pt x="1031" y="747"/>
                    <a:pt x="558" y="1435"/>
                    <a:pt x="1" y="2037"/>
                  </a:cubicBezTo>
                  <a:lnTo>
                    <a:pt x="4573" y="6609"/>
                  </a:lnTo>
                  <a:cubicBezTo>
                    <a:pt x="5687" y="5444"/>
                    <a:pt x="6612" y="4102"/>
                    <a:pt x="7304" y="2626"/>
                  </a:cubicBezTo>
                  <a:lnTo>
                    <a:pt x="1393"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4" name="Google Shape;3014;p79"/>
            <p:cNvSpPr/>
            <p:nvPr/>
          </p:nvSpPr>
          <p:spPr>
            <a:xfrm>
              <a:off x="1013676" y="765774"/>
              <a:ext cx="197752" cy="137757"/>
            </a:xfrm>
            <a:custGeom>
              <a:rect b="b" l="l" r="r" t="t"/>
              <a:pathLst>
                <a:path extrusionOk="0" h="4854" w="6968">
                  <a:moveTo>
                    <a:pt x="0" y="0"/>
                  </a:moveTo>
                  <a:cubicBezTo>
                    <a:pt x="39" y="1703"/>
                    <a:pt x="362" y="3336"/>
                    <a:pt x="932" y="4854"/>
                  </a:cubicBezTo>
                  <a:lnTo>
                    <a:pt x="6968" y="2529"/>
                  </a:lnTo>
                  <a:cubicBezTo>
                    <a:pt x="6676" y="1735"/>
                    <a:pt x="6506" y="887"/>
                    <a:pt x="6468"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5" name="Google Shape;3015;p79"/>
            <p:cNvSpPr/>
            <p:nvPr/>
          </p:nvSpPr>
          <p:spPr>
            <a:xfrm>
              <a:off x="1530463" y="928425"/>
              <a:ext cx="197922" cy="216937"/>
            </a:xfrm>
            <a:custGeom>
              <a:rect b="b" l="l" r="r" t="t"/>
              <a:pathLst>
                <a:path extrusionOk="0" h="7644" w="6974">
                  <a:moveTo>
                    <a:pt x="2401" y="0"/>
                  </a:moveTo>
                  <a:cubicBezTo>
                    <a:pt x="1703" y="663"/>
                    <a:pt x="893" y="1211"/>
                    <a:pt x="0" y="1604"/>
                  </a:cubicBezTo>
                  <a:lnTo>
                    <a:pt x="2321" y="7643"/>
                  </a:lnTo>
                  <a:cubicBezTo>
                    <a:pt x="4066" y="6916"/>
                    <a:pt x="5642" y="5869"/>
                    <a:pt x="6974" y="4572"/>
                  </a:cubicBezTo>
                  <a:lnTo>
                    <a:pt x="2401" y="0"/>
                  </a:ln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6" name="Google Shape;3016;p79"/>
            <p:cNvSpPr/>
            <p:nvPr/>
          </p:nvSpPr>
          <p:spPr>
            <a:xfrm>
              <a:off x="1013591" y="592112"/>
              <a:ext cx="201016" cy="158417"/>
            </a:xfrm>
            <a:custGeom>
              <a:rect b="b" l="l" r="r" t="t"/>
              <a:pathLst>
                <a:path extrusionOk="0" h="5582" w="7083">
                  <a:moveTo>
                    <a:pt x="1166" y="0"/>
                  </a:moveTo>
                  <a:cubicBezTo>
                    <a:pt x="439" y="1720"/>
                    <a:pt x="26" y="3606"/>
                    <a:pt x="0" y="5581"/>
                  </a:cubicBezTo>
                  <a:lnTo>
                    <a:pt x="6468" y="5581"/>
                  </a:lnTo>
                  <a:cubicBezTo>
                    <a:pt x="6493" y="4541"/>
                    <a:pt x="6708" y="3545"/>
                    <a:pt x="7083" y="2629"/>
                  </a:cubicBezTo>
                  <a:lnTo>
                    <a:pt x="1166" y="0"/>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7" name="Google Shape;3017;p79"/>
            <p:cNvSpPr/>
            <p:nvPr/>
          </p:nvSpPr>
          <p:spPr>
            <a:xfrm>
              <a:off x="1660590" y="615186"/>
              <a:ext cx="195567" cy="135344"/>
            </a:xfrm>
            <a:custGeom>
              <a:rect b="b" l="l" r="r" t="t"/>
              <a:pathLst>
                <a:path extrusionOk="0" h="4769" w="6891">
                  <a:moveTo>
                    <a:pt x="6039" y="1"/>
                  </a:moveTo>
                  <a:lnTo>
                    <a:pt x="0" y="2325"/>
                  </a:lnTo>
                  <a:cubicBezTo>
                    <a:pt x="256" y="3097"/>
                    <a:pt x="404" y="3916"/>
                    <a:pt x="423" y="4768"/>
                  </a:cubicBezTo>
                  <a:lnTo>
                    <a:pt x="6890" y="4768"/>
                  </a:lnTo>
                  <a:cubicBezTo>
                    <a:pt x="6868" y="3100"/>
                    <a:pt x="6570" y="1496"/>
                    <a:pt x="6039"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8" name="Google Shape;3018;p79"/>
            <p:cNvSpPr/>
            <p:nvPr/>
          </p:nvSpPr>
          <p:spPr>
            <a:xfrm>
              <a:off x="1045747" y="851712"/>
              <a:ext cx="218838" cy="199937"/>
            </a:xfrm>
            <a:custGeom>
              <a:rect b="b" l="l" r="r" t="t"/>
              <a:pathLst>
                <a:path extrusionOk="0" h="7045" w="7711">
                  <a:moveTo>
                    <a:pt x="6039" y="1"/>
                  </a:moveTo>
                  <a:lnTo>
                    <a:pt x="1" y="2325"/>
                  </a:lnTo>
                  <a:cubicBezTo>
                    <a:pt x="737" y="4099"/>
                    <a:pt x="1810" y="5697"/>
                    <a:pt x="3138" y="7045"/>
                  </a:cubicBezTo>
                  <a:lnTo>
                    <a:pt x="7711" y="2476"/>
                  </a:lnTo>
                  <a:cubicBezTo>
                    <a:pt x="7016" y="1762"/>
                    <a:pt x="6446" y="926"/>
                    <a:pt x="6039"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9" name="Google Shape;3019;p79"/>
            <p:cNvSpPr/>
            <p:nvPr/>
          </p:nvSpPr>
          <p:spPr>
            <a:xfrm>
              <a:off x="1183507" y="537053"/>
              <a:ext cx="449199" cy="330201"/>
            </a:xfrm>
            <a:custGeom>
              <a:rect b="b" l="l" r="r" t="t"/>
              <a:pathLst>
                <a:path extrusionOk="0" h="11635" w="15828">
                  <a:moveTo>
                    <a:pt x="15824" y="0"/>
                  </a:moveTo>
                  <a:lnTo>
                    <a:pt x="15805" y="19"/>
                  </a:lnTo>
                  <a:cubicBezTo>
                    <a:pt x="1" y="10361"/>
                    <a:pt x="4992" y="10758"/>
                    <a:pt x="5155" y="10768"/>
                  </a:cubicBezTo>
                  <a:cubicBezTo>
                    <a:pt x="5159" y="10830"/>
                    <a:pt x="5229" y="11634"/>
                    <a:pt x="5926" y="11634"/>
                  </a:cubicBezTo>
                  <a:cubicBezTo>
                    <a:pt x="7008" y="11634"/>
                    <a:pt x="9602" y="9695"/>
                    <a:pt x="15808" y="26"/>
                  </a:cubicBezTo>
                  <a:lnTo>
                    <a:pt x="15827" y="3"/>
                  </a:lnTo>
                  <a:lnTo>
                    <a:pt x="15827" y="3"/>
                  </a:lnTo>
                  <a:cubicBezTo>
                    <a:pt x="15824" y="6"/>
                    <a:pt x="15821" y="10"/>
                    <a:pt x="15818" y="13"/>
                  </a:cubicBezTo>
                  <a:cubicBezTo>
                    <a:pt x="15818" y="10"/>
                    <a:pt x="15821" y="3"/>
                    <a:pt x="15824" y="0"/>
                  </a:cubicBez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0" name="Google Shape;3020;p79"/>
            <p:cNvSpPr/>
            <p:nvPr/>
          </p:nvSpPr>
          <p:spPr>
            <a:xfrm>
              <a:off x="1409504" y="726382"/>
              <a:ext cx="37376" cy="33999"/>
            </a:xfrm>
            <a:custGeom>
              <a:rect b="b" l="l" r="r" t="t"/>
              <a:pathLst>
                <a:path extrusionOk="0" h="1198" w="1317">
                  <a:moveTo>
                    <a:pt x="659" y="1"/>
                  </a:moveTo>
                  <a:cubicBezTo>
                    <a:pt x="504" y="1"/>
                    <a:pt x="350" y="60"/>
                    <a:pt x="234" y="178"/>
                  </a:cubicBezTo>
                  <a:cubicBezTo>
                    <a:pt x="0" y="412"/>
                    <a:pt x="0" y="793"/>
                    <a:pt x="237" y="1023"/>
                  </a:cubicBezTo>
                  <a:cubicBezTo>
                    <a:pt x="354" y="1140"/>
                    <a:pt x="506" y="1198"/>
                    <a:pt x="659" y="1198"/>
                  </a:cubicBezTo>
                  <a:cubicBezTo>
                    <a:pt x="812" y="1198"/>
                    <a:pt x="965" y="1139"/>
                    <a:pt x="1083" y="1020"/>
                  </a:cubicBezTo>
                  <a:cubicBezTo>
                    <a:pt x="1316" y="786"/>
                    <a:pt x="1313" y="408"/>
                    <a:pt x="1080" y="175"/>
                  </a:cubicBezTo>
                  <a:cubicBezTo>
                    <a:pt x="963" y="59"/>
                    <a:pt x="811" y="1"/>
                    <a:pt x="659"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1" name="Google Shape;3021;p79"/>
            <p:cNvSpPr/>
            <p:nvPr/>
          </p:nvSpPr>
          <p:spPr>
            <a:xfrm>
              <a:off x="1799713" y="200172"/>
              <a:ext cx="162390" cy="210580"/>
            </a:xfrm>
            <a:custGeom>
              <a:rect b="b" l="l" r="r" t="t"/>
              <a:pathLst>
                <a:path extrusionOk="0" h="7420" w="5722">
                  <a:moveTo>
                    <a:pt x="3301" y="1"/>
                  </a:moveTo>
                  <a:cubicBezTo>
                    <a:pt x="3071" y="1"/>
                    <a:pt x="2885" y="187"/>
                    <a:pt x="2885" y="417"/>
                  </a:cubicBezTo>
                  <a:lnTo>
                    <a:pt x="2885" y="3238"/>
                  </a:lnTo>
                  <a:cubicBezTo>
                    <a:pt x="2834" y="3254"/>
                    <a:pt x="2783" y="3270"/>
                    <a:pt x="2731" y="3289"/>
                  </a:cubicBezTo>
                  <a:lnTo>
                    <a:pt x="2731" y="1122"/>
                  </a:lnTo>
                  <a:cubicBezTo>
                    <a:pt x="2731" y="891"/>
                    <a:pt x="2546" y="705"/>
                    <a:pt x="2315" y="705"/>
                  </a:cubicBezTo>
                  <a:cubicBezTo>
                    <a:pt x="2088" y="705"/>
                    <a:pt x="1902" y="891"/>
                    <a:pt x="1902" y="1122"/>
                  </a:cubicBezTo>
                  <a:lnTo>
                    <a:pt x="1902" y="4058"/>
                  </a:lnTo>
                  <a:cubicBezTo>
                    <a:pt x="1828" y="4208"/>
                    <a:pt x="1777" y="4371"/>
                    <a:pt x="1755" y="4541"/>
                  </a:cubicBezTo>
                  <a:lnTo>
                    <a:pt x="1034" y="3904"/>
                  </a:lnTo>
                  <a:cubicBezTo>
                    <a:pt x="924" y="3805"/>
                    <a:pt x="786" y="3756"/>
                    <a:pt x="649" y="3756"/>
                  </a:cubicBezTo>
                  <a:cubicBezTo>
                    <a:pt x="489" y="3756"/>
                    <a:pt x="330" y="3823"/>
                    <a:pt x="215" y="3952"/>
                  </a:cubicBezTo>
                  <a:cubicBezTo>
                    <a:pt x="0" y="4192"/>
                    <a:pt x="23" y="4560"/>
                    <a:pt x="263" y="4772"/>
                  </a:cubicBezTo>
                  <a:cubicBezTo>
                    <a:pt x="263" y="4772"/>
                    <a:pt x="2530" y="7420"/>
                    <a:pt x="3311" y="7420"/>
                  </a:cubicBezTo>
                  <a:lnTo>
                    <a:pt x="4146" y="7420"/>
                  </a:lnTo>
                  <a:cubicBezTo>
                    <a:pt x="5017" y="7420"/>
                    <a:pt x="5722" y="6715"/>
                    <a:pt x="5722" y="5844"/>
                  </a:cubicBezTo>
                  <a:lnTo>
                    <a:pt x="5722" y="4752"/>
                  </a:lnTo>
                  <a:cubicBezTo>
                    <a:pt x="5722" y="4640"/>
                    <a:pt x="5709" y="4532"/>
                    <a:pt x="5687" y="4426"/>
                  </a:cubicBezTo>
                  <a:lnTo>
                    <a:pt x="5687" y="1637"/>
                  </a:lnTo>
                  <a:cubicBezTo>
                    <a:pt x="5687" y="1407"/>
                    <a:pt x="5501" y="1221"/>
                    <a:pt x="5274" y="1221"/>
                  </a:cubicBezTo>
                  <a:cubicBezTo>
                    <a:pt x="5043" y="1221"/>
                    <a:pt x="4857" y="1407"/>
                    <a:pt x="4857" y="1637"/>
                  </a:cubicBezTo>
                  <a:lnTo>
                    <a:pt x="4857" y="3350"/>
                  </a:lnTo>
                  <a:cubicBezTo>
                    <a:pt x="4806" y="3324"/>
                    <a:pt x="4755" y="3302"/>
                    <a:pt x="4700" y="3283"/>
                  </a:cubicBezTo>
                  <a:lnTo>
                    <a:pt x="4700" y="792"/>
                  </a:lnTo>
                  <a:cubicBezTo>
                    <a:pt x="4700" y="561"/>
                    <a:pt x="4515" y="376"/>
                    <a:pt x="4287" y="376"/>
                  </a:cubicBezTo>
                  <a:cubicBezTo>
                    <a:pt x="4057" y="376"/>
                    <a:pt x="3871" y="561"/>
                    <a:pt x="3871" y="792"/>
                  </a:cubicBezTo>
                  <a:lnTo>
                    <a:pt x="3871" y="3180"/>
                  </a:lnTo>
                  <a:lnTo>
                    <a:pt x="3717" y="3180"/>
                  </a:lnTo>
                  <a:lnTo>
                    <a:pt x="3717" y="417"/>
                  </a:lnTo>
                  <a:cubicBezTo>
                    <a:pt x="3717" y="187"/>
                    <a:pt x="3532" y="1"/>
                    <a:pt x="3301" y="1"/>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2" name="Google Shape;3022;p79"/>
            <p:cNvSpPr/>
            <p:nvPr/>
          </p:nvSpPr>
          <p:spPr>
            <a:xfrm>
              <a:off x="905801" y="200172"/>
              <a:ext cx="162419" cy="210580"/>
            </a:xfrm>
            <a:custGeom>
              <a:rect b="b" l="l" r="r" t="t"/>
              <a:pathLst>
                <a:path extrusionOk="0" h="7420" w="5723">
                  <a:moveTo>
                    <a:pt x="2421" y="1"/>
                  </a:moveTo>
                  <a:cubicBezTo>
                    <a:pt x="2194" y="1"/>
                    <a:pt x="2008" y="187"/>
                    <a:pt x="2008" y="417"/>
                  </a:cubicBezTo>
                  <a:lnTo>
                    <a:pt x="2008" y="3180"/>
                  </a:lnTo>
                  <a:lnTo>
                    <a:pt x="1851" y="3180"/>
                  </a:lnTo>
                  <a:lnTo>
                    <a:pt x="1851" y="792"/>
                  </a:lnTo>
                  <a:cubicBezTo>
                    <a:pt x="1851" y="561"/>
                    <a:pt x="1666" y="376"/>
                    <a:pt x="1438" y="376"/>
                  </a:cubicBezTo>
                  <a:cubicBezTo>
                    <a:pt x="1208" y="376"/>
                    <a:pt x="1022" y="561"/>
                    <a:pt x="1022" y="792"/>
                  </a:cubicBezTo>
                  <a:lnTo>
                    <a:pt x="1022" y="3283"/>
                  </a:lnTo>
                  <a:cubicBezTo>
                    <a:pt x="968" y="3302"/>
                    <a:pt x="917" y="3324"/>
                    <a:pt x="865" y="3350"/>
                  </a:cubicBezTo>
                  <a:lnTo>
                    <a:pt x="865" y="1637"/>
                  </a:lnTo>
                  <a:cubicBezTo>
                    <a:pt x="865" y="1407"/>
                    <a:pt x="683" y="1221"/>
                    <a:pt x="452" y="1221"/>
                  </a:cubicBezTo>
                  <a:cubicBezTo>
                    <a:pt x="222" y="1221"/>
                    <a:pt x="36" y="1407"/>
                    <a:pt x="36" y="1637"/>
                  </a:cubicBezTo>
                  <a:lnTo>
                    <a:pt x="36" y="4426"/>
                  </a:lnTo>
                  <a:cubicBezTo>
                    <a:pt x="14" y="4532"/>
                    <a:pt x="1" y="4640"/>
                    <a:pt x="1" y="4752"/>
                  </a:cubicBezTo>
                  <a:lnTo>
                    <a:pt x="1" y="5844"/>
                  </a:lnTo>
                  <a:cubicBezTo>
                    <a:pt x="1" y="6715"/>
                    <a:pt x="708" y="7420"/>
                    <a:pt x="1576" y="7420"/>
                  </a:cubicBezTo>
                  <a:lnTo>
                    <a:pt x="2412" y="7420"/>
                  </a:lnTo>
                  <a:cubicBezTo>
                    <a:pt x="3193" y="7420"/>
                    <a:pt x="5460" y="4772"/>
                    <a:pt x="5460" y="4772"/>
                  </a:cubicBezTo>
                  <a:cubicBezTo>
                    <a:pt x="5700" y="4560"/>
                    <a:pt x="5722" y="4192"/>
                    <a:pt x="5508" y="3952"/>
                  </a:cubicBezTo>
                  <a:cubicBezTo>
                    <a:pt x="5394" y="3823"/>
                    <a:pt x="5235" y="3756"/>
                    <a:pt x="5074" y="3756"/>
                  </a:cubicBezTo>
                  <a:cubicBezTo>
                    <a:pt x="4937" y="3756"/>
                    <a:pt x="4799" y="3805"/>
                    <a:pt x="4688" y="3904"/>
                  </a:cubicBezTo>
                  <a:lnTo>
                    <a:pt x="3971" y="4541"/>
                  </a:lnTo>
                  <a:cubicBezTo>
                    <a:pt x="3949" y="4371"/>
                    <a:pt x="3897" y="4208"/>
                    <a:pt x="3824" y="4058"/>
                  </a:cubicBezTo>
                  <a:lnTo>
                    <a:pt x="3824" y="1122"/>
                  </a:lnTo>
                  <a:cubicBezTo>
                    <a:pt x="3824" y="891"/>
                    <a:pt x="3638" y="705"/>
                    <a:pt x="3408" y="705"/>
                  </a:cubicBezTo>
                  <a:cubicBezTo>
                    <a:pt x="3177" y="705"/>
                    <a:pt x="2991" y="891"/>
                    <a:pt x="2991" y="1122"/>
                  </a:cubicBezTo>
                  <a:lnTo>
                    <a:pt x="2991" y="3289"/>
                  </a:lnTo>
                  <a:cubicBezTo>
                    <a:pt x="2943" y="3270"/>
                    <a:pt x="2889" y="3254"/>
                    <a:pt x="2838" y="3238"/>
                  </a:cubicBezTo>
                  <a:lnTo>
                    <a:pt x="2838" y="417"/>
                  </a:lnTo>
                  <a:cubicBezTo>
                    <a:pt x="2838" y="187"/>
                    <a:pt x="2652" y="1"/>
                    <a:pt x="2421"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3" name="Google Shape;3023;p79"/>
            <p:cNvSpPr/>
            <p:nvPr/>
          </p:nvSpPr>
          <p:spPr>
            <a:xfrm>
              <a:off x="909547" y="1139522"/>
              <a:ext cx="259251" cy="176098"/>
            </a:xfrm>
            <a:custGeom>
              <a:rect b="b" l="l" r="r" t="t"/>
              <a:pathLst>
                <a:path extrusionOk="0" h="6205" w="9135">
                  <a:moveTo>
                    <a:pt x="0" y="0"/>
                  </a:moveTo>
                  <a:cubicBezTo>
                    <a:pt x="0" y="0"/>
                    <a:pt x="41" y="732"/>
                    <a:pt x="45" y="732"/>
                  </a:cubicBezTo>
                  <a:cubicBezTo>
                    <a:pt x="45" y="732"/>
                    <a:pt x="45" y="730"/>
                    <a:pt x="45" y="727"/>
                  </a:cubicBezTo>
                  <a:lnTo>
                    <a:pt x="45" y="4860"/>
                  </a:lnTo>
                  <a:cubicBezTo>
                    <a:pt x="45" y="5414"/>
                    <a:pt x="403" y="5901"/>
                    <a:pt x="932" y="6058"/>
                  </a:cubicBezTo>
                  <a:cubicBezTo>
                    <a:pt x="1215" y="6141"/>
                    <a:pt x="1551" y="6204"/>
                    <a:pt x="1914" y="6204"/>
                  </a:cubicBezTo>
                  <a:cubicBezTo>
                    <a:pt x="2154" y="6204"/>
                    <a:pt x="2405" y="6177"/>
                    <a:pt x="2661" y="6109"/>
                  </a:cubicBezTo>
                  <a:cubicBezTo>
                    <a:pt x="3219" y="5962"/>
                    <a:pt x="3646" y="5910"/>
                    <a:pt x="4006" y="5910"/>
                  </a:cubicBezTo>
                  <a:cubicBezTo>
                    <a:pt x="4536" y="5910"/>
                    <a:pt x="4918" y="6023"/>
                    <a:pt x="5354" y="6109"/>
                  </a:cubicBezTo>
                  <a:cubicBezTo>
                    <a:pt x="5534" y="6145"/>
                    <a:pt x="5791" y="6158"/>
                    <a:pt x="6076" y="6158"/>
                  </a:cubicBezTo>
                  <a:cubicBezTo>
                    <a:pt x="6935" y="6158"/>
                    <a:pt x="8043" y="6036"/>
                    <a:pt x="8043" y="6036"/>
                  </a:cubicBezTo>
                  <a:cubicBezTo>
                    <a:pt x="8043" y="6036"/>
                    <a:pt x="9135" y="5165"/>
                    <a:pt x="7899" y="4800"/>
                  </a:cubicBezTo>
                  <a:cubicBezTo>
                    <a:pt x="6660" y="4438"/>
                    <a:pt x="3244" y="2837"/>
                    <a:pt x="3244" y="2837"/>
                  </a:cubicBezTo>
                  <a:lnTo>
                    <a:pt x="3244" y="0"/>
                  </a:ln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4" name="Google Shape;3024;p79"/>
            <p:cNvSpPr/>
            <p:nvPr/>
          </p:nvSpPr>
          <p:spPr>
            <a:xfrm>
              <a:off x="1705006" y="1139522"/>
              <a:ext cx="259195" cy="176098"/>
            </a:xfrm>
            <a:custGeom>
              <a:rect b="b" l="l" r="r" t="t"/>
              <a:pathLst>
                <a:path extrusionOk="0" h="6205" w="9133">
                  <a:moveTo>
                    <a:pt x="5892" y="0"/>
                  </a:moveTo>
                  <a:lnTo>
                    <a:pt x="5892" y="2837"/>
                  </a:lnTo>
                  <a:cubicBezTo>
                    <a:pt x="5892" y="2837"/>
                    <a:pt x="2473" y="4438"/>
                    <a:pt x="1237" y="4800"/>
                  </a:cubicBezTo>
                  <a:cubicBezTo>
                    <a:pt x="1" y="5165"/>
                    <a:pt x="1093" y="6036"/>
                    <a:pt x="1093" y="6036"/>
                  </a:cubicBezTo>
                  <a:cubicBezTo>
                    <a:pt x="1093" y="6036"/>
                    <a:pt x="2201" y="6158"/>
                    <a:pt x="3060" y="6158"/>
                  </a:cubicBezTo>
                  <a:cubicBezTo>
                    <a:pt x="3344" y="6158"/>
                    <a:pt x="3601" y="6145"/>
                    <a:pt x="3782" y="6109"/>
                  </a:cubicBezTo>
                  <a:cubicBezTo>
                    <a:pt x="4216" y="6023"/>
                    <a:pt x="4598" y="5910"/>
                    <a:pt x="5129" y="5910"/>
                  </a:cubicBezTo>
                  <a:cubicBezTo>
                    <a:pt x="5489" y="5910"/>
                    <a:pt x="5917" y="5962"/>
                    <a:pt x="6475" y="6109"/>
                  </a:cubicBezTo>
                  <a:cubicBezTo>
                    <a:pt x="6731" y="6177"/>
                    <a:pt x="6982" y="6204"/>
                    <a:pt x="7221" y="6204"/>
                  </a:cubicBezTo>
                  <a:cubicBezTo>
                    <a:pt x="7584" y="6204"/>
                    <a:pt x="7920" y="6141"/>
                    <a:pt x="8204" y="6058"/>
                  </a:cubicBezTo>
                  <a:cubicBezTo>
                    <a:pt x="8732" y="5901"/>
                    <a:pt x="9091" y="5414"/>
                    <a:pt x="9091" y="4860"/>
                  </a:cubicBezTo>
                  <a:lnTo>
                    <a:pt x="9091" y="727"/>
                  </a:lnTo>
                  <a:cubicBezTo>
                    <a:pt x="9091" y="730"/>
                    <a:pt x="9091" y="732"/>
                    <a:pt x="9091" y="732"/>
                  </a:cubicBezTo>
                  <a:cubicBezTo>
                    <a:pt x="9094" y="732"/>
                    <a:pt x="9132" y="0"/>
                    <a:pt x="9132"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25" name="Google Shape;3025;p79"/>
          <p:cNvGrpSpPr/>
          <p:nvPr/>
        </p:nvGrpSpPr>
        <p:grpSpPr>
          <a:xfrm rot="-1671084">
            <a:off x="2313280" y="530523"/>
            <a:ext cx="781058" cy="902889"/>
            <a:chOff x="159100" y="4149425"/>
            <a:chExt cx="781025" cy="902850"/>
          </a:xfrm>
        </p:grpSpPr>
        <p:sp>
          <p:nvSpPr>
            <p:cNvPr id="3026" name="Google Shape;3026;p79"/>
            <p:cNvSpPr/>
            <p:nvPr/>
          </p:nvSpPr>
          <p:spPr>
            <a:xfrm>
              <a:off x="159100" y="4149425"/>
              <a:ext cx="781025" cy="902850"/>
            </a:xfrm>
            <a:custGeom>
              <a:rect b="b" l="l" r="r" t="t"/>
              <a:pathLst>
                <a:path extrusionOk="0" h="36114" w="31241">
                  <a:moveTo>
                    <a:pt x="1" y="1"/>
                  </a:moveTo>
                  <a:lnTo>
                    <a:pt x="1" y="36114"/>
                  </a:lnTo>
                  <a:lnTo>
                    <a:pt x="31241" y="36114"/>
                  </a:lnTo>
                  <a:lnTo>
                    <a:pt x="31241" y="1"/>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7" name="Google Shape;3027;p79"/>
            <p:cNvSpPr/>
            <p:nvPr/>
          </p:nvSpPr>
          <p:spPr>
            <a:xfrm>
              <a:off x="202825" y="4197525"/>
              <a:ext cx="693525" cy="806725"/>
            </a:xfrm>
            <a:custGeom>
              <a:rect b="b" l="l" r="r" t="t"/>
              <a:pathLst>
                <a:path extrusionOk="0" h="32269" w="27741">
                  <a:moveTo>
                    <a:pt x="0" y="1"/>
                  </a:moveTo>
                  <a:lnTo>
                    <a:pt x="0" y="32269"/>
                  </a:lnTo>
                  <a:lnTo>
                    <a:pt x="27741" y="32269"/>
                  </a:lnTo>
                  <a:lnTo>
                    <a:pt x="27741" y="1"/>
                  </a:ln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8" name="Google Shape;3028;p79"/>
            <p:cNvSpPr/>
            <p:nvPr/>
          </p:nvSpPr>
          <p:spPr>
            <a:xfrm>
              <a:off x="307100" y="4233000"/>
              <a:ext cx="86175" cy="101750"/>
            </a:xfrm>
            <a:custGeom>
              <a:rect b="b" l="l" r="r" t="t"/>
              <a:pathLst>
                <a:path extrusionOk="0" h="4070" w="3447">
                  <a:moveTo>
                    <a:pt x="1800" y="756"/>
                  </a:moveTo>
                  <a:cubicBezTo>
                    <a:pt x="1957" y="756"/>
                    <a:pt x="2076" y="794"/>
                    <a:pt x="2156" y="871"/>
                  </a:cubicBezTo>
                  <a:cubicBezTo>
                    <a:pt x="2236" y="948"/>
                    <a:pt x="2277" y="1054"/>
                    <a:pt x="2277" y="1179"/>
                  </a:cubicBezTo>
                  <a:cubicBezTo>
                    <a:pt x="2277" y="1313"/>
                    <a:pt x="2236" y="1415"/>
                    <a:pt x="2156" y="1495"/>
                  </a:cubicBezTo>
                  <a:cubicBezTo>
                    <a:pt x="2073" y="1576"/>
                    <a:pt x="1957" y="1617"/>
                    <a:pt x="1800" y="1617"/>
                  </a:cubicBezTo>
                  <a:lnTo>
                    <a:pt x="1045" y="1617"/>
                  </a:lnTo>
                  <a:lnTo>
                    <a:pt x="1045" y="756"/>
                  </a:lnTo>
                  <a:close/>
                  <a:moveTo>
                    <a:pt x="1852" y="2354"/>
                  </a:moveTo>
                  <a:cubicBezTo>
                    <a:pt x="2012" y="2354"/>
                    <a:pt x="2137" y="2398"/>
                    <a:pt x="2226" y="2491"/>
                  </a:cubicBezTo>
                  <a:cubicBezTo>
                    <a:pt x="2316" y="2581"/>
                    <a:pt x="2358" y="2696"/>
                    <a:pt x="2358" y="2837"/>
                  </a:cubicBezTo>
                  <a:cubicBezTo>
                    <a:pt x="2358" y="2968"/>
                    <a:pt x="2313" y="3080"/>
                    <a:pt x="2226" y="3173"/>
                  </a:cubicBezTo>
                  <a:cubicBezTo>
                    <a:pt x="2137" y="3266"/>
                    <a:pt x="2012" y="3311"/>
                    <a:pt x="1852" y="3311"/>
                  </a:cubicBezTo>
                  <a:lnTo>
                    <a:pt x="1045" y="3311"/>
                  </a:lnTo>
                  <a:lnTo>
                    <a:pt x="1045" y="2354"/>
                  </a:lnTo>
                  <a:close/>
                  <a:moveTo>
                    <a:pt x="145" y="0"/>
                  </a:moveTo>
                  <a:cubicBezTo>
                    <a:pt x="107" y="0"/>
                    <a:pt x="71" y="13"/>
                    <a:pt x="43" y="42"/>
                  </a:cubicBezTo>
                  <a:cubicBezTo>
                    <a:pt x="14" y="67"/>
                    <a:pt x="1" y="103"/>
                    <a:pt x="1" y="144"/>
                  </a:cubicBezTo>
                  <a:lnTo>
                    <a:pt x="1" y="3922"/>
                  </a:lnTo>
                  <a:cubicBezTo>
                    <a:pt x="1" y="3961"/>
                    <a:pt x="14" y="3996"/>
                    <a:pt x="43" y="4025"/>
                  </a:cubicBezTo>
                  <a:cubicBezTo>
                    <a:pt x="71" y="4054"/>
                    <a:pt x="107" y="4067"/>
                    <a:pt x="145" y="4070"/>
                  </a:cubicBezTo>
                  <a:lnTo>
                    <a:pt x="1970" y="4070"/>
                  </a:lnTo>
                  <a:cubicBezTo>
                    <a:pt x="2441" y="4070"/>
                    <a:pt x="2806" y="3961"/>
                    <a:pt x="3062" y="3743"/>
                  </a:cubicBezTo>
                  <a:cubicBezTo>
                    <a:pt x="3318" y="3525"/>
                    <a:pt x="3446" y="3224"/>
                    <a:pt x="3446" y="2837"/>
                  </a:cubicBezTo>
                  <a:cubicBezTo>
                    <a:pt x="3446" y="2635"/>
                    <a:pt x="3392" y="2453"/>
                    <a:pt x="3283" y="2290"/>
                  </a:cubicBezTo>
                  <a:cubicBezTo>
                    <a:pt x="3174" y="2126"/>
                    <a:pt x="3040" y="2008"/>
                    <a:pt x="2883" y="1934"/>
                  </a:cubicBezTo>
                  <a:cubicBezTo>
                    <a:pt x="3007" y="1873"/>
                    <a:pt x="3116" y="1777"/>
                    <a:pt x="3216" y="1643"/>
                  </a:cubicBezTo>
                  <a:cubicBezTo>
                    <a:pt x="3315" y="1508"/>
                    <a:pt x="3363" y="1345"/>
                    <a:pt x="3363" y="1150"/>
                  </a:cubicBezTo>
                  <a:cubicBezTo>
                    <a:pt x="3363" y="785"/>
                    <a:pt x="3244" y="500"/>
                    <a:pt x="3007" y="301"/>
                  </a:cubicBezTo>
                  <a:cubicBezTo>
                    <a:pt x="2767" y="99"/>
                    <a:pt x="2406" y="0"/>
                    <a:pt x="1919"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9" name="Google Shape;3029;p79"/>
            <p:cNvSpPr/>
            <p:nvPr/>
          </p:nvSpPr>
          <p:spPr>
            <a:xfrm>
              <a:off x="418050" y="4233000"/>
              <a:ext cx="26925" cy="101675"/>
            </a:xfrm>
            <a:custGeom>
              <a:rect b="b" l="l" r="r" t="t"/>
              <a:pathLst>
                <a:path extrusionOk="0" h="4067" w="1077">
                  <a:moveTo>
                    <a:pt x="148" y="0"/>
                  </a:moveTo>
                  <a:cubicBezTo>
                    <a:pt x="106" y="0"/>
                    <a:pt x="74" y="13"/>
                    <a:pt x="46" y="42"/>
                  </a:cubicBezTo>
                  <a:cubicBezTo>
                    <a:pt x="17" y="67"/>
                    <a:pt x="1" y="103"/>
                    <a:pt x="1" y="144"/>
                  </a:cubicBezTo>
                  <a:lnTo>
                    <a:pt x="1" y="3922"/>
                  </a:lnTo>
                  <a:cubicBezTo>
                    <a:pt x="1" y="3961"/>
                    <a:pt x="17" y="3996"/>
                    <a:pt x="46" y="4025"/>
                  </a:cubicBezTo>
                  <a:cubicBezTo>
                    <a:pt x="74" y="4054"/>
                    <a:pt x="106" y="4067"/>
                    <a:pt x="148" y="4067"/>
                  </a:cubicBezTo>
                  <a:lnTo>
                    <a:pt x="926" y="4067"/>
                  </a:lnTo>
                  <a:cubicBezTo>
                    <a:pt x="968" y="4067"/>
                    <a:pt x="1003" y="4054"/>
                    <a:pt x="1032" y="4028"/>
                  </a:cubicBezTo>
                  <a:cubicBezTo>
                    <a:pt x="1061" y="3999"/>
                    <a:pt x="1077" y="3964"/>
                    <a:pt x="1077" y="3922"/>
                  </a:cubicBezTo>
                  <a:lnTo>
                    <a:pt x="1077" y="144"/>
                  </a:lnTo>
                  <a:cubicBezTo>
                    <a:pt x="1077" y="103"/>
                    <a:pt x="1061" y="67"/>
                    <a:pt x="1032" y="42"/>
                  </a:cubicBezTo>
                  <a:cubicBezTo>
                    <a:pt x="1003" y="13"/>
                    <a:pt x="968" y="0"/>
                    <a:pt x="926"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0" name="Google Shape;3030;p79"/>
            <p:cNvSpPr/>
            <p:nvPr/>
          </p:nvSpPr>
          <p:spPr>
            <a:xfrm>
              <a:off x="473850" y="4233000"/>
              <a:ext cx="84150" cy="101750"/>
            </a:xfrm>
            <a:custGeom>
              <a:rect b="b" l="l" r="r" t="t"/>
              <a:pathLst>
                <a:path extrusionOk="0" h="4070" w="3366">
                  <a:moveTo>
                    <a:pt x="144" y="0"/>
                  </a:moveTo>
                  <a:cubicBezTo>
                    <a:pt x="106" y="0"/>
                    <a:pt x="74" y="13"/>
                    <a:pt x="45" y="42"/>
                  </a:cubicBezTo>
                  <a:cubicBezTo>
                    <a:pt x="16" y="67"/>
                    <a:pt x="0" y="103"/>
                    <a:pt x="0" y="144"/>
                  </a:cubicBezTo>
                  <a:lnTo>
                    <a:pt x="0" y="3922"/>
                  </a:lnTo>
                  <a:cubicBezTo>
                    <a:pt x="0" y="3961"/>
                    <a:pt x="16" y="3996"/>
                    <a:pt x="45" y="4025"/>
                  </a:cubicBezTo>
                  <a:cubicBezTo>
                    <a:pt x="74" y="4054"/>
                    <a:pt x="106" y="4067"/>
                    <a:pt x="148" y="4070"/>
                  </a:cubicBezTo>
                  <a:lnTo>
                    <a:pt x="842" y="4070"/>
                  </a:lnTo>
                  <a:cubicBezTo>
                    <a:pt x="887" y="4070"/>
                    <a:pt x="919" y="4054"/>
                    <a:pt x="948" y="4025"/>
                  </a:cubicBezTo>
                  <a:cubicBezTo>
                    <a:pt x="974" y="3996"/>
                    <a:pt x="990" y="3961"/>
                    <a:pt x="990" y="3922"/>
                  </a:cubicBezTo>
                  <a:lnTo>
                    <a:pt x="990" y="1809"/>
                  </a:lnTo>
                  <a:lnTo>
                    <a:pt x="2408" y="3958"/>
                  </a:lnTo>
                  <a:cubicBezTo>
                    <a:pt x="2450" y="4031"/>
                    <a:pt x="2514" y="4070"/>
                    <a:pt x="2597" y="4070"/>
                  </a:cubicBezTo>
                  <a:lnTo>
                    <a:pt x="3221" y="4070"/>
                  </a:lnTo>
                  <a:cubicBezTo>
                    <a:pt x="3263" y="4070"/>
                    <a:pt x="3298" y="4054"/>
                    <a:pt x="3324" y="4025"/>
                  </a:cubicBezTo>
                  <a:cubicBezTo>
                    <a:pt x="3353" y="3996"/>
                    <a:pt x="3365" y="3961"/>
                    <a:pt x="3365" y="3916"/>
                  </a:cubicBezTo>
                  <a:lnTo>
                    <a:pt x="3365" y="144"/>
                  </a:lnTo>
                  <a:cubicBezTo>
                    <a:pt x="3365" y="103"/>
                    <a:pt x="3353" y="67"/>
                    <a:pt x="3324" y="42"/>
                  </a:cubicBezTo>
                  <a:cubicBezTo>
                    <a:pt x="3298" y="13"/>
                    <a:pt x="3263" y="0"/>
                    <a:pt x="3221" y="0"/>
                  </a:cubicBezTo>
                  <a:lnTo>
                    <a:pt x="2523" y="0"/>
                  </a:lnTo>
                  <a:cubicBezTo>
                    <a:pt x="2485" y="0"/>
                    <a:pt x="2450" y="13"/>
                    <a:pt x="2421" y="42"/>
                  </a:cubicBezTo>
                  <a:cubicBezTo>
                    <a:pt x="2392" y="67"/>
                    <a:pt x="2376" y="103"/>
                    <a:pt x="2376" y="144"/>
                  </a:cubicBezTo>
                  <a:lnTo>
                    <a:pt x="2376" y="2341"/>
                  </a:lnTo>
                  <a:lnTo>
                    <a:pt x="961" y="112"/>
                  </a:lnTo>
                  <a:cubicBezTo>
                    <a:pt x="926" y="39"/>
                    <a:pt x="858" y="0"/>
                    <a:pt x="762" y="0"/>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1" name="Google Shape;3031;p79"/>
            <p:cNvSpPr/>
            <p:nvPr/>
          </p:nvSpPr>
          <p:spPr>
            <a:xfrm>
              <a:off x="583675" y="4231550"/>
              <a:ext cx="91275" cy="104575"/>
            </a:xfrm>
            <a:custGeom>
              <a:rect b="b" l="l" r="r" t="t"/>
              <a:pathLst>
                <a:path extrusionOk="0" h="4183" w="3651">
                  <a:moveTo>
                    <a:pt x="1813" y="1"/>
                  </a:moveTo>
                  <a:cubicBezTo>
                    <a:pt x="1268" y="1"/>
                    <a:pt x="836" y="132"/>
                    <a:pt x="516" y="401"/>
                  </a:cubicBezTo>
                  <a:cubicBezTo>
                    <a:pt x="196" y="667"/>
                    <a:pt x="26" y="1048"/>
                    <a:pt x="7" y="1541"/>
                  </a:cubicBezTo>
                  <a:cubicBezTo>
                    <a:pt x="3" y="1653"/>
                    <a:pt x="0" y="1829"/>
                    <a:pt x="0" y="2075"/>
                  </a:cubicBezTo>
                  <a:cubicBezTo>
                    <a:pt x="0" y="2319"/>
                    <a:pt x="3" y="2498"/>
                    <a:pt x="7" y="2610"/>
                  </a:cubicBezTo>
                  <a:cubicBezTo>
                    <a:pt x="26" y="3113"/>
                    <a:pt x="192" y="3500"/>
                    <a:pt x="506" y="3776"/>
                  </a:cubicBezTo>
                  <a:cubicBezTo>
                    <a:pt x="816" y="4045"/>
                    <a:pt x="1246" y="4182"/>
                    <a:pt x="1794" y="4182"/>
                  </a:cubicBezTo>
                  <a:cubicBezTo>
                    <a:pt x="1800" y="4182"/>
                    <a:pt x="1806" y="4182"/>
                    <a:pt x="1813" y="4182"/>
                  </a:cubicBezTo>
                  <a:cubicBezTo>
                    <a:pt x="2181" y="4182"/>
                    <a:pt x="2504" y="4118"/>
                    <a:pt x="2783" y="3993"/>
                  </a:cubicBezTo>
                  <a:cubicBezTo>
                    <a:pt x="3058" y="3868"/>
                    <a:pt x="3273" y="3686"/>
                    <a:pt x="3423" y="3446"/>
                  </a:cubicBezTo>
                  <a:cubicBezTo>
                    <a:pt x="3574" y="3209"/>
                    <a:pt x="3650" y="2924"/>
                    <a:pt x="3650" y="2597"/>
                  </a:cubicBezTo>
                  <a:lnTo>
                    <a:pt x="3650" y="1934"/>
                  </a:lnTo>
                  <a:cubicBezTo>
                    <a:pt x="3650" y="1890"/>
                    <a:pt x="3638" y="1854"/>
                    <a:pt x="3609" y="1826"/>
                  </a:cubicBezTo>
                  <a:cubicBezTo>
                    <a:pt x="3583" y="1797"/>
                    <a:pt x="3548" y="1781"/>
                    <a:pt x="3503" y="1781"/>
                  </a:cubicBezTo>
                  <a:lnTo>
                    <a:pt x="2040" y="1781"/>
                  </a:lnTo>
                  <a:cubicBezTo>
                    <a:pt x="1998" y="1781"/>
                    <a:pt x="1963" y="1797"/>
                    <a:pt x="1934" y="1826"/>
                  </a:cubicBezTo>
                  <a:cubicBezTo>
                    <a:pt x="1909" y="1854"/>
                    <a:pt x="1896" y="1890"/>
                    <a:pt x="1896" y="1934"/>
                  </a:cubicBezTo>
                  <a:lnTo>
                    <a:pt x="1896" y="2364"/>
                  </a:lnTo>
                  <a:cubicBezTo>
                    <a:pt x="1896" y="2405"/>
                    <a:pt x="1909" y="2440"/>
                    <a:pt x="1934" y="2472"/>
                  </a:cubicBezTo>
                  <a:cubicBezTo>
                    <a:pt x="1963" y="2501"/>
                    <a:pt x="1998" y="2514"/>
                    <a:pt x="2040" y="2514"/>
                  </a:cubicBezTo>
                  <a:lnTo>
                    <a:pt x="2587" y="2514"/>
                  </a:lnTo>
                  <a:lnTo>
                    <a:pt x="2587" y="2626"/>
                  </a:lnTo>
                  <a:cubicBezTo>
                    <a:pt x="2587" y="2869"/>
                    <a:pt x="2517" y="3049"/>
                    <a:pt x="2379" y="3167"/>
                  </a:cubicBezTo>
                  <a:cubicBezTo>
                    <a:pt x="2242" y="3286"/>
                    <a:pt x="2059" y="3346"/>
                    <a:pt x="1832" y="3346"/>
                  </a:cubicBezTo>
                  <a:cubicBezTo>
                    <a:pt x="1358" y="3346"/>
                    <a:pt x="1111" y="3090"/>
                    <a:pt x="1089" y="2578"/>
                  </a:cubicBezTo>
                  <a:cubicBezTo>
                    <a:pt x="1082" y="2466"/>
                    <a:pt x="1082" y="2300"/>
                    <a:pt x="1082" y="2072"/>
                  </a:cubicBezTo>
                  <a:cubicBezTo>
                    <a:pt x="1082" y="1845"/>
                    <a:pt x="1082" y="1675"/>
                    <a:pt x="1089" y="1566"/>
                  </a:cubicBezTo>
                  <a:cubicBezTo>
                    <a:pt x="1111" y="1080"/>
                    <a:pt x="1351" y="836"/>
                    <a:pt x="1813" y="836"/>
                  </a:cubicBezTo>
                  <a:cubicBezTo>
                    <a:pt x="2008" y="836"/>
                    <a:pt x="2158" y="878"/>
                    <a:pt x="2267" y="961"/>
                  </a:cubicBezTo>
                  <a:cubicBezTo>
                    <a:pt x="2376" y="1044"/>
                    <a:pt x="2456" y="1140"/>
                    <a:pt x="2504" y="1253"/>
                  </a:cubicBezTo>
                  <a:cubicBezTo>
                    <a:pt x="2520" y="1285"/>
                    <a:pt x="2539" y="1307"/>
                    <a:pt x="2562" y="1317"/>
                  </a:cubicBezTo>
                  <a:cubicBezTo>
                    <a:pt x="2587" y="1329"/>
                    <a:pt x="2616" y="1336"/>
                    <a:pt x="2655" y="1336"/>
                  </a:cubicBezTo>
                  <a:lnTo>
                    <a:pt x="3503" y="1336"/>
                  </a:lnTo>
                  <a:cubicBezTo>
                    <a:pt x="3538" y="1336"/>
                    <a:pt x="3570" y="1323"/>
                    <a:pt x="3596" y="1301"/>
                  </a:cubicBezTo>
                  <a:cubicBezTo>
                    <a:pt x="3618" y="1278"/>
                    <a:pt x="3631" y="1249"/>
                    <a:pt x="3631" y="1214"/>
                  </a:cubicBezTo>
                  <a:cubicBezTo>
                    <a:pt x="3625" y="1016"/>
                    <a:pt x="3548" y="823"/>
                    <a:pt x="3404" y="638"/>
                  </a:cubicBezTo>
                  <a:cubicBezTo>
                    <a:pt x="3257" y="452"/>
                    <a:pt x="3048" y="298"/>
                    <a:pt x="2776" y="180"/>
                  </a:cubicBezTo>
                  <a:cubicBezTo>
                    <a:pt x="2501" y="58"/>
                    <a:pt x="2181" y="1"/>
                    <a:pt x="1813"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2" name="Google Shape;3032;p79"/>
            <p:cNvSpPr/>
            <p:nvPr/>
          </p:nvSpPr>
          <p:spPr>
            <a:xfrm>
              <a:off x="696925" y="4231550"/>
              <a:ext cx="90000" cy="104650"/>
            </a:xfrm>
            <a:custGeom>
              <a:rect b="b" l="l" r="r" t="t"/>
              <a:pathLst>
                <a:path extrusionOk="0" h="4186" w="3600">
                  <a:moveTo>
                    <a:pt x="1797" y="836"/>
                  </a:moveTo>
                  <a:cubicBezTo>
                    <a:pt x="2008" y="836"/>
                    <a:pt x="2175" y="900"/>
                    <a:pt x="2303" y="1028"/>
                  </a:cubicBezTo>
                  <a:cubicBezTo>
                    <a:pt x="2431" y="1156"/>
                    <a:pt x="2498" y="1352"/>
                    <a:pt x="2508" y="1614"/>
                  </a:cubicBezTo>
                  <a:cubicBezTo>
                    <a:pt x="2514" y="1832"/>
                    <a:pt x="2517" y="1992"/>
                    <a:pt x="2517" y="2091"/>
                  </a:cubicBezTo>
                  <a:cubicBezTo>
                    <a:pt x="2517" y="2184"/>
                    <a:pt x="2514" y="2344"/>
                    <a:pt x="2508" y="2568"/>
                  </a:cubicBezTo>
                  <a:cubicBezTo>
                    <a:pt x="2498" y="2831"/>
                    <a:pt x="2431" y="3026"/>
                    <a:pt x="2306" y="3154"/>
                  </a:cubicBezTo>
                  <a:cubicBezTo>
                    <a:pt x="2181" y="3282"/>
                    <a:pt x="2012" y="3346"/>
                    <a:pt x="1797" y="3346"/>
                  </a:cubicBezTo>
                  <a:cubicBezTo>
                    <a:pt x="1586" y="3346"/>
                    <a:pt x="1416" y="3282"/>
                    <a:pt x="1291" y="3154"/>
                  </a:cubicBezTo>
                  <a:cubicBezTo>
                    <a:pt x="1170" y="3026"/>
                    <a:pt x="1102" y="2831"/>
                    <a:pt x="1089" y="2568"/>
                  </a:cubicBezTo>
                  <a:cubicBezTo>
                    <a:pt x="1086" y="2456"/>
                    <a:pt x="1083" y="2296"/>
                    <a:pt x="1083" y="2091"/>
                  </a:cubicBezTo>
                  <a:cubicBezTo>
                    <a:pt x="1083" y="1883"/>
                    <a:pt x="1086" y="1723"/>
                    <a:pt x="1089" y="1614"/>
                  </a:cubicBezTo>
                  <a:cubicBezTo>
                    <a:pt x="1099" y="1352"/>
                    <a:pt x="1170" y="1156"/>
                    <a:pt x="1294" y="1028"/>
                  </a:cubicBezTo>
                  <a:cubicBezTo>
                    <a:pt x="1422" y="900"/>
                    <a:pt x="1589" y="836"/>
                    <a:pt x="1797" y="836"/>
                  </a:cubicBezTo>
                  <a:close/>
                  <a:moveTo>
                    <a:pt x="1797" y="1"/>
                  </a:moveTo>
                  <a:cubicBezTo>
                    <a:pt x="1262" y="1"/>
                    <a:pt x="837" y="138"/>
                    <a:pt x="516" y="417"/>
                  </a:cubicBezTo>
                  <a:cubicBezTo>
                    <a:pt x="196" y="692"/>
                    <a:pt x="26" y="1086"/>
                    <a:pt x="7" y="1598"/>
                  </a:cubicBezTo>
                  <a:cubicBezTo>
                    <a:pt x="4" y="1710"/>
                    <a:pt x="1" y="1880"/>
                    <a:pt x="1" y="2104"/>
                  </a:cubicBezTo>
                  <a:cubicBezTo>
                    <a:pt x="1" y="2325"/>
                    <a:pt x="4" y="2492"/>
                    <a:pt x="7" y="2604"/>
                  </a:cubicBezTo>
                  <a:cubicBezTo>
                    <a:pt x="26" y="3122"/>
                    <a:pt x="193" y="3516"/>
                    <a:pt x="507" y="3782"/>
                  </a:cubicBezTo>
                  <a:cubicBezTo>
                    <a:pt x="821" y="4051"/>
                    <a:pt x="1253" y="4185"/>
                    <a:pt x="1797" y="4185"/>
                  </a:cubicBezTo>
                  <a:cubicBezTo>
                    <a:pt x="2345" y="4185"/>
                    <a:pt x="2774" y="4051"/>
                    <a:pt x="3087" y="3782"/>
                  </a:cubicBezTo>
                  <a:cubicBezTo>
                    <a:pt x="3401" y="3516"/>
                    <a:pt x="3568" y="3122"/>
                    <a:pt x="3587" y="2604"/>
                  </a:cubicBezTo>
                  <a:cubicBezTo>
                    <a:pt x="3597" y="2380"/>
                    <a:pt x="3600" y="2213"/>
                    <a:pt x="3600" y="2104"/>
                  </a:cubicBezTo>
                  <a:cubicBezTo>
                    <a:pt x="3600" y="1992"/>
                    <a:pt x="3597" y="1822"/>
                    <a:pt x="3587" y="1598"/>
                  </a:cubicBezTo>
                  <a:cubicBezTo>
                    <a:pt x="3571" y="1086"/>
                    <a:pt x="3404" y="692"/>
                    <a:pt x="3081" y="417"/>
                  </a:cubicBezTo>
                  <a:cubicBezTo>
                    <a:pt x="2761" y="138"/>
                    <a:pt x="2332" y="1"/>
                    <a:pt x="1797" y="1"/>
                  </a:cubicBez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3" name="Google Shape;3033;p79"/>
            <p:cNvSpPr/>
            <p:nvPr/>
          </p:nvSpPr>
          <p:spPr>
            <a:xfrm>
              <a:off x="259075" y="4397975"/>
              <a:ext cx="87450" cy="87425"/>
            </a:xfrm>
            <a:custGeom>
              <a:rect b="b" l="l" r="r" t="t"/>
              <a:pathLst>
                <a:path extrusionOk="0" h="3497" w="3498">
                  <a:moveTo>
                    <a:pt x="1" y="0"/>
                  </a:moveTo>
                  <a:lnTo>
                    <a:pt x="1" y="3497"/>
                  </a:lnTo>
                  <a:lnTo>
                    <a:pt x="3497" y="3497"/>
                  </a:lnTo>
                  <a:lnTo>
                    <a:pt x="3497"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4" name="Google Shape;3034;p79"/>
            <p:cNvSpPr/>
            <p:nvPr/>
          </p:nvSpPr>
          <p:spPr>
            <a:xfrm>
              <a:off x="380925" y="4397975"/>
              <a:ext cx="87425" cy="87425"/>
            </a:xfrm>
            <a:custGeom>
              <a:rect b="b" l="l" r="r" t="t"/>
              <a:pathLst>
                <a:path extrusionOk="0" h="3497" w="3497">
                  <a:moveTo>
                    <a:pt x="0" y="0"/>
                  </a:moveTo>
                  <a:lnTo>
                    <a:pt x="0" y="3497"/>
                  </a:lnTo>
                  <a:lnTo>
                    <a:pt x="3496" y="3497"/>
                  </a:lnTo>
                  <a:lnTo>
                    <a:pt x="3496"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5" name="Google Shape;3035;p79"/>
            <p:cNvSpPr/>
            <p:nvPr/>
          </p:nvSpPr>
          <p:spPr>
            <a:xfrm>
              <a:off x="502750" y="4397975"/>
              <a:ext cx="87500" cy="87425"/>
            </a:xfrm>
            <a:custGeom>
              <a:rect b="b" l="l" r="r" t="t"/>
              <a:pathLst>
                <a:path extrusionOk="0" h="3497" w="3500">
                  <a:moveTo>
                    <a:pt x="0" y="0"/>
                  </a:moveTo>
                  <a:lnTo>
                    <a:pt x="0" y="3497"/>
                  </a:lnTo>
                  <a:lnTo>
                    <a:pt x="3500" y="3497"/>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6" name="Google Shape;3036;p79"/>
            <p:cNvSpPr/>
            <p:nvPr/>
          </p:nvSpPr>
          <p:spPr>
            <a:xfrm>
              <a:off x="624575" y="4397975"/>
              <a:ext cx="87500" cy="87425"/>
            </a:xfrm>
            <a:custGeom>
              <a:rect b="b" l="l" r="r" t="t"/>
              <a:pathLst>
                <a:path extrusionOk="0" h="3497" w="3500">
                  <a:moveTo>
                    <a:pt x="0" y="0"/>
                  </a:moveTo>
                  <a:lnTo>
                    <a:pt x="0" y="3497"/>
                  </a:lnTo>
                  <a:lnTo>
                    <a:pt x="3500" y="3497"/>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7" name="Google Shape;3037;p79"/>
            <p:cNvSpPr/>
            <p:nvPr/>
          </p:nvSpPr>
          <p:spPr>
            <a:xfrm>
              <a:off x="746400" y="4397975"/>
              <a:ext cx="87525" cy="87425"/>
            </a:xfrm>
            <a:custGeom>
              <a:rect b="b" l="l" r="r" t="t"/>
              <a:pathLst>
                <a:path extrusionOk="0" h="3497" w="3501">
                  <a:moveTo>
                    <a:pt x="1" y="0"/>
                  </a:moveTo>
                  <a:lnTo>
                    <a:pt x="1" y="3497"/>
                  </a:lnTo>
                  <a:lnTo>
                    <a:pt x="3500" y="3497"/>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8" name="Google Shape;3038;p79"/>
            <p:cNvSpPr/>
            <p:nvPr/>
          </p:nvSpPr>
          <p:spPr>
            <a:xfrm>
              <a:off x="259075" y="4514350"/>
              <a:ext cx="87450" cy="87425"/>
            </a:xfrm>
            <a:custGeom>
              <a:rect b="b" l="l" r="r" t="t"/>
              <a:pathLst>
                <a:path extrusionOk="0" h="3497" w="3498">
                  <a:moveTo>
                    <a:pt x="1" y="1"/>
                  </a:moveTo>
                  <a:lnTo>
                    <a:pt x="1" y="3497"/>
                  </a:lnTo>
                  <a:lnTo>
                    <a:pt x="3497" y="3497"/>
                  </a:lnTo>
                  <a:lnTo>
                    <a:pt x="3497"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9" name="Google Shape;3039;p79"/>
            <p:cNvSpPr/>
            <p:nvPr/>
          </p:nvSpPr>
          <p:spPr>
            <a:xfrm>
              <a:off x="380925" y="4514350"/>
              <a:ext cx="87425" cy="87425"/>
            </a:xfrm>
            <a:custGeom>
              <a:rect b="b" l="l" r="r" t="t"/>
              <a:pathLst>
                <a:path extrusionOk="0" h="3497" w="3497">
                  <a:moveTo>
                    <a:pt x="0" y="1"/>
                  </a:moveTo>
                  <a:lnTo>
                    <a:pt x="0" y="3497"/>
                  </a:lnTo>
                  <a:lnTo>
                    <a:pt x="3496" y="3497"/>
                  </a:lnTo>
                  <a:lnTo>
                    <a:pt x="3496"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0" name="Google Shape;3040;p79"/>
            <p:cNvSpPr/>
            <p:nvPr/>
          </p:nvSpPr>
          <p:spPr>
            <a:xfrm>
              <a:off x="502750" y="4514350"/>
              <a:ext cx="87500" cy="87425"/>
            </a:xfrm>
            <a:custGeom>
              <a:rect b="b" l="l" r="r" t="t"/>
              <a:pathLst>
                <a:path extrusionOk="0" h="3497" w="3500">
                  <a:moveTo>
                    <a:pt x="0" y="1"/>
                  </a:moveTo>
                  <a:lnTo>
                    <a:pt x="0" y="3497"/>
                  </a:lnTo>
                  <a:lnTo>
                    <a:pt x="3500" y="3497"/>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1" name="Google Shape;3041;p79"/>
            <p:cNvSpPr/>
            <p:nvPr/>
          </p:nvSpPr>
          <p:spPr>
            <a:xfrm>
              <a:off x="624575" y="4514350"/>
              <a:ext cx="87500" cy="87425"/>
            </a:xfrm>
            <a:custGeom>
              <a:rect b="b" l="l" r="r" t="t"/>
              <a:pathLst>
                <a:path extrusionOk="0" h="3497" w="3500">
                  <a:moveTo>
                    <a:pt x="0" y="1"/>
                  </a:moveTo>
                  <a:lnTo>
                    <a:pt x="0" y="3497"/>
                  </a:lnTo>
                  <a:lnTo>
                    <a:pt x="3500" y="3497"/>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2" name="Google Shape;3042;p79"/>
            <p:cNvSpPr/>
            <p:nvPr/>
          </p:nvSpPr>
          <p:spPr>
            <a:xfrm>
              <a:off x="746400" y="4514350"/>
              <a:ext cx="87525" cy="87425"/>
            </a:xfrm>
            <a:custGeom>
              <a:rect b="b" l="l" r="r" t="t"/>
              <a:pathLst>
                <a:path extrusionOk="0" h="3497" w="3501">
                  <a:moveTo>
                    <a:pt x="1" y="1"/>
                  </a:moveTo>
                  <a:lnTo>
                    <a:pt x="1" y="3497"/>
                  </a:lnTo>
                  <a:lnTo>
                    <a:pt x="3500" y="3497"/>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3" name="Google Shape;3043;p79"/>
            <p:cNvSpPr/>
            <p:nvPr/>
          </p:nvSpPr>
          <p:spPr>
            <a:xfrm>
              <a:off x="259075" y="4630650"/>
              <a:ext cx="87450" cy="87525"/>
            </a:xfrm>
            <a:custGeom>
              <a:rect b="b" l="l" r="r" t="t"/>
              <a:pathLst>
                <a:path extrusionOk="0" h="3501" w="3498">
                  <a:moveTo>
                    <a:pt x="1" y="1"/>
                  </a:moveTo>
                  <a:lnTo>
                    <a:pt x="1" y="3500"/>
                  </a:lnTo>
                  <a:lnTo>
                    <a:pt x="3497" y="3500"/>
                  </a:lnTo>
                  <a:lnTo>
                    <a:pt x="3497"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4" name="Google Shape;3044;p79"/>
            <p:cNvSpPr/>
            <p:nvPr/>
          </p:nvSpPr>
          <p:spPr>
            <a:xfrm>
              <a:off x="380925" y="4630650"/>
              <a:ext cx="87425" cy="87525"/>
            </a:xfrm>
            <a:custGeom>
              <a:rect b="b" l="l" r="r" t="t"/>
              <a:pathLst>
                <a:path extrusionOk="0" h="3501" w="3497">
                  <a:moveTo>
                    <a:pt x="0" y="1"/>
                  </a:moveTo>
                  <a:lnTo>
                    <a:pt x="0" y="3500"/>
                  </a:lnTo>
                  <a:lnTo>
                    <a:pt x="3496" y="3500"/>
                  </a:lnTo>
                  <a:lnTo>
                    <a:pt x="3496"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5" name="Google Shape;3045;p79"/>
            <p:cNvSpPr/>
            <p:nvPr/>
          </p:nvSpPr>
          <p:spPr>
            <a:xfrm>
              <a:off x="502750" y="4630650"/>
              <a:ext cx="87500" cy="87525"/>
            </a:xfrm>
            <a:custGeom>
              <a:rect b="b" l="l" r="r" t="t"/>
              <a:pathLst>
                <a:path extrusionOk="0" h="3501" w="3500">
                  <a:moveTo>
                    <a:pt x="0" y="1"/>
                  </a:moveTo>
                  <a:lnTo>
                    <a:pt x="0"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6" name="Google Shape;3046;p79"/>
            <p:cNvSpPr/>
            <p:nvPr/>
          </p:nvSpPr>
          <p:spPr>
            <a:xfrm>
              <a:off x="624575" y="4630650"/>
              <a:ext cx="87500" cy="87525"/>
            </a:xfrm>
            <a:custGeom>
              <a:rect b="b" l="l" r="r" t="t"/>
              <a:pathLst>
                <a:path extrusionOk="0" h="3501" w="3500">
                  <a:moveTo>
                    <a:pt x="0" y="1"/>
                  </a:moveTo>
                  <a:lnTo>
                    <a:pt x="0"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7" name="Google Shape;3047;p79"/>
            <p:cNvSpPr/>
            <p:nvPr/>
          </p:nvSpPr>
          <p:spPr>
            <a:xfrm>
              <a:off x="746400" y="4630650"/>
              <a:ext cx="87525" cy="87525"/>
            </a:xfrm>
            <a:custGeom>
              <a:rect b="b" l="l" r="r" t="t"/>
              <a:pathLst>
                <a:path extrusionOk="0" h="3501" w="3501">
                  <a:moveTo>
                    <a:pt x="1" y="1"/>
                  </a:moveTo>
                  <a:lnTo>
                    <a:pt x="1"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8" name="Google Shape;3048;p79"/>
            <p:cNvSpPr/>
            <p:nvPr/>
          </p:nvSpPr>
          <p:spPr>
            <a:xfrm>
              <a:off x="259075" y="4863425"/>
              <a:ext cx="87450" cy="87525"/>
            </a:xfrm>
            <a:custGeom>
              <a:rect b="b" l="l" r="r" t="t"/>
              <a:pathLst>
                <a:path extrusionOk="0" h="3501" w="3498">
                  <a:moveTo>
                    <a:pt x="1" y="1"/>
                  </a:moveTo>
                  <a:lnTo>
                    <a:pt x="1" y="3500"/>
                  </a:lnTo>
                  <a:lnTo>
                    <a:pt x="3497" y="3500"/>
                  </a:lnTo>
                  <a:lnTo>
                    <a:pt x="3497"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9" name="Google Shape;3049;p79"/>
            <p:cNvSpPr/>
            <p:nvPr/>
          </p:nvSpPr>
          <p:spPr>
            <a:xfrm>
              <a:off x="380925" y="4863425"/>
              <a:ext cx="87425" cy="87525"/>
            </a:xfrm>
            <a:custGeom>
              <a:rect b="b" l="l" r="r" t="t"/>
              <a:pathLst>
                <a:path extrusionOk="0" h="3501" w="3497">
                  <a:moveTo>
                    <a:pt x="0" y="1"/>
                  </a:moveTo>
                  <a:lnTo>
                    <a:pt x="0" y="3500"/>
                  </a:lnTo>
                  <a:lnTo>
                    <a:pt x="3496" y="3500"/>
                  </a:lnTo>
                  <a:lnTo>
                    <a:pt x="3496"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0" name="Google Shape;3050;p79"/>
            <p:cNvSpPr/>
            <p:nvPr/>
          </p:nvSpPr>
          <p:spPr>
            <a:xfrm>
              <a:off x="502750" y="4863425"/>
              <a:ext cx="87500" cy="87525"/>
            </a:xfrm>
            <a:custGeom>
              <a:rect b="b" l="l" r="r" t="t"/>
              <a:pathLst>
                <a:path extrusionOk="0" h="3501" w="3500">
                  <a:moveTo>
                    <a:pt x="0" y="1"/>
                  </a:moveTo>
                  <a:lnTo>
                    <a:pt x="0"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1" name="Google Shape;3051;p79"/>
            <p:cNvSpPr/>
            <p:nvPr/>
          </p:nvSpPr>
          <p:spPr>
            <a:xfrm>
              <a:off x="624575" y="4863425"/>
              <a:ext cx="87500" cy="87525"/>
            </a:xfrm>
            <a:custGeom>
              <a:rect b="b" l="l" r="r" t="t"/>
              <a:pathLst>
                <a:path extrusionOk="0" h="3501" w="3500">
                  <a:moveTo>
                    <a:pt x="0" y="1"/>
                  </a:moveTo>
                  <a:lnTo>
                    <a:pt x="0"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2" name="Google Shape;3052;p79"/>
            <p:cNvSpPr/>
            <p:nvPr/>
          </p:nvSpPr>
          <p:spPr>
            <a:xfrm>
              <a:off x="746400" y="4863425"/>
              <a:ext cx="87525" cy="87525"/>
            </a:xfrm>
            <a:custGeom>
              <a:rect b="b" l="l" r="r" t="t"/>
              <a:pathLst>
                <a:path extrusionOk="0" h="3501" w="3501">
                  <a:moveTo>
                    <a:pt x="1" y="1"/>
                  </a:moveTo>
                  <a:lnTo>
                    <a:pt x="1" y="3500"/>
                  </a:lnTo>
                  <a:lnTo>
                    <a:pt x="3500" y="3500"/>
                  </a:lnTo>
                  <a:lnTo>
                    <a:pt x="3500" y="1"/>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3" name="Google Shape;3053;p79"/>
            <p:cNvSpPr/>
            <p:nvPr/>
          </p:nvSpPr>
          <p:spPr>
            <a:xfrm>
              <a:off x="259075" y="4747050"/>
              <a:ext cx="87450" cy="87500"/>
            </a:xfrm>
            <a:custGeom>
              <a:rect b="b" l="l" r="r" t="t"/>
              <a:pathLst>
                <a:path extrusionOk="0" h="3500" w="3498">
                  <a:moveTo>
                    <a:pt x="1" y="0"/>
                  </a:moveTo>
                  <a:lnTo>
                    <a:pt x="1" y="3500"/>
                  </a:lnTo>
                  <a:lnTo>
                    <a:pt x="3497" y="3500"/>
                  </a:lnTo>
                  <a:lnTo>
                    <a:pt x="3497"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4" name="Google Shape;3054;p79"/>
            <p:cNvSpPr/>
            <p:nvPr/>
          </p:nvSpPr>
          <p:spPr>
            <a:xfrm>
              <a:off x="380925" y="4747050"/>
              <a:ext cx="87425" cy="87500"/>
            </a:xfrm>
            <a:custGeom>
              <a:rect b="b" l="l" r="r" t="t"/>
              <a:pathLst>
                <a:path extrusionOk="0" h="3500" w="3497">
                  <a:moveTo>
                    <a:pt x="0" y="0"/>
                  </a:moveTo>
                  <a:lnTo>
                    <a:pt x="0" y="3500"/>
                  </a:lnTo>
                  <a:lnTo>
                    <a:pt x="3496" y="3500"/>
                  </a:lnTo>
                  <a:lnTo>
                    <a:pt x="3496"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5" name="Google Shape;3055;p79"/>
            <p:cNvSpPr/>
            <p:nvPr/>
          </p:nvSpPr>
          <p:spPr>
            <a:xfrm>
              <a:off x="502750" y="4747050"/>
              <a:ext cx="87500" cy="87500"/>
            </a:xfrm>
            <a:custGeom>
              <a:rect b="b" l="l" r="r" t="t"/>
              <a:pathLst>
                <a:path extrusionOk="0" h="3500" w="3500">
                  <a:moveTo>
                    <a:pt x="0" y="0"/>
                  </a:moveTo>
                  <a:lnTo>
                    <a:pt x="0" y="3500"/>
                  </a:lnTo>
                  <a:lnTo>
                    <a:pt x="3500" y="3500"/>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6" name="Google Shape;3056;p79"/>
            <p:cNvSpPr/>
            <p:nvPr/>
          </p:nvSpPr>
          <p:spPr>
            <a:xfrm>
              <a:off x="624575" y="4747050"/>
              <a:ext cx="87500" cy="87500"/>
            </a:xfrm>
            <a:custGeom>
              <a:rect b="b" l="l" r="r" t="t"/>
              <a:pathLst>
                <a:path extrusionOk="0" h="3500" w="3500">
                  <a:moveTo>
                    <a:pt x="0" y="0"/>
                  </a:moveTo>
                  <a:lnTo>
                    <a:pt x="0" y="3500"/>
                  </a:lnTo>
                  <a:lnTo>
                    <a:pt x="3500" y="3500"/>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7" name="Google Shape;3057;p79"/>
            <p:cNvSpPr/>
            <p:nvPr/>
          </p:nvSpPr>
          <p:spPr>
            <a:xfrm>
              <a:off x="746400" y="4747050"/>
              <a:ext cx="87525" cy="87500"/>
            </a:xfrm>
            <a:custGeom>
              <a:rect b="b" l="l" r="r" t="t"/>
              <a:pathLst>
                <a:path extrusionOk="0" h="3500" w="3501">
                  <a:moveTo>
                    <a:pt x="1" y="0"/>
                  </a:moveTo>
                  <a:lnTo>
                    <a:pt x="1" y="3500"/>
                  </a:lnTo>
                  <a:lnTo>
                    <a:pt x="3500" y="3500"/>
                  </a:lnTo>
                  <a:lnTo>
                    <a:pt x="3500" y="0"/>
                  </a:lnTo>
                  <a:close/>
                </a:path>
              </a:pathLst>
            </a:cu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58" name="Google Shape;3058;p79"/>
          <p:cNvGrpSpPr/>
          <p:nvPr/>
        </p:nvGrpSpPr>
        <p:grpSpPr>
          <a:xfrm rot="-1521948">
            <a:off x="554421" y="1081001"/>
            <a:ext cx="819858" cy="819858"/>
            <a:chOff x="410325" y="170950"/>
            <a:chExt cx="819850" cy="819850"/>
          </a:xfrm>
        </p:grpSpPr>
        <p:sp>
          <p:nvSpPr>
            <p:cNvPr id="3059" name="Google Shape;3059;p79"/>
            <p:cNvSpPr/>
            <p:nvPr/>
          </p:nvSpPr>
          <p:spPr>
            <a:xfrm>
              <a:off x="643175" y="170950"/>
              <a:ext cx="587000" cy="468050"/>
            </a:xfrm>
            <a:custGeom>
              <a:rect b="b" l="l" r="r" t="t"/>
              <a:pathLst>
                <a:path extrusionOk="0" h="18722" w="23480">
                  <a:moveTo>
                    <a:pt x="7080" y="0"/>
                  </a:moveTo>
                  <a:lnTo>
                    <a:pt x="7080" y="5447"/>
                  </a:lnTo>
                  <a:lnTo>
                    <a:pt x="2594" y="5447"/>
                  </a:lnTo>
                  <a:cubicBezTo>
                    <a:pt x="1163" y="5447"/>
                    <a:pt x="0" y="6609"/>
                    <a:pt x="0" y="8043"/>
                  </a:cubicBezTo>
                  <a:cubicBezTo>
                    <a:pt x="0" y="9474"/>
                    <a:pt x="1163" y="10637"/>
                    <a:pt x="2594" y="10637"/>
                  </a:cubicBezTo>
                  <a:lnTo>
                    <a:pt x="7080" y="10637"/>
                  </a:lnTo>
                  <a:lnTo>
                    <a:pt x="7080" y="16397"/>
                  </a:lnTo>
                  <a:lnTo>
                    <a:pt x="12843" y="18721"/>
                  </a:lnTo>
                  <a:lnTo>
                    <a:pt x="18033" y="18721"/>
                  </a:lnTo>
                  <a:lnTo>
                    <a:pt x="23479" y="16397"/>
                  </a:lnTo>
                  <a:lnTo>
                    <a:pt x="23479" y="4047"/>
                  </a:lnTo>
                  <a:cubicBezTo>
                    <a:pt x="23479" y="1813"/>
                    <a:pt x="21667" y="0"/>
                    <a:pt x="19429" y="0"/>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0" name="Google Shape;3060;p79"/>
            <p:cNvSpPr/>
            <p:nvPr/>
          </p:nvSpPr>
          <p:spPr>
            <a:xfrm>
              <a:off x="643175" y="307100"/>
              <a:ext cx="95675" cy="129775"/>
            </a:xfrm>
            <a:custGeom>
              <a:rect b="b" l="l" r="r" t="t"/>
              <a:pathLst>
                <a:path extrusionOk="0" h="5191" w="3827">
                  <a:moveTo>
                    <a:pt x="2594" y="1"/>
                  </a:moveTo>
                  <a:cubicBezTo>
                    <a:pt x="1163" y="1"/>
                    <a:pt x="0" y="1163"/>
                    <a:pt x="0" y="2597"/>
                  </a:cubicBezTo>
                  <a:cubicBezTo>
                    <a:pt x="0" y="4028"/>
                    <a:pt x="1163" y="5191"/>
                    <a:pt x="2594" y="5191"/>
                  </a:cubicBezTo>
                  <a:lnTo>
                    <a:pt x="3827" y="5191"/>
                  </a:lnTo>
                  <a:cubicBezTo>
                    <a:pt x="2392" y="5191"/>
                    <a:pt x="1233" y="4028"/>
                    <a:pt x="1233" y="2597"/>
                  </a:cubicBezTo>
                  <a:cubicBezTo>
                    <a:pt x="1233" y="1163"/>
                    <a:pt x="2392" y="1"/>
                    <a:pt x="3827"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1" name="Google Shape;3061;p79"/>
            <p:cNvSpPr/>
            <p:nvPr/>
          </p:nvSpPr>
          <p:spPr>
            <a:xfrm>
              <a:off x="820225" y="170950"/>
              <a:ext cx="30775" cy="136175"/>
            </a:xfrm>
            <a:custGeom>
              <a:rect b="b" l="l" r="r" t="t"/>
              <a:pathLst>
                <a:path extrusionOk="0" h="5447" w="1231">
                  <a:moveTo>
                    <a:pt x="1" y="0"/>
                  </a:moveTo>
                  <a:lnTo>
                    <a:pt x="1" y="5447"/>
                  </a:lnTo>
                  <a:lnTo>
                    <a:pt x="1230" y="5447"/>
                  </a:lnTo>
                  <a:lnTo>
                    <a:pt x="1230" y="0"/>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2" name="Google Shape;3062;p79"/>
            <p:cNvSpPr/>
            <p:nvPr/>
          </p:nvSpPr>
          <p:spPr>
            <a:xfrm>
              <a:off x="820225" y="436850"/>
              <a:ext cx="174775" cy="202075"/>
            </a:xfrm>
            <a:custGeom>
              <a:rect b="b" l="l" r="r" t="t"/>
              <a:pathLst>
                <a:path extrusionOk="0" h="8083" w="6991">
                  <a:moveTo>
                    <a:pt x="1" y="1"/>
                  </a:moveTo>
                  <a:lnTo>
                    <a:pt x="1" y="5761"/>
                  </a:lnTo>
                  <a:lnTo>
                    <a:pt x="5761" y="8082"/>
                  </a:lnTo>
                  <a:lnTo>
                    <a:pt x="6990" y="8082"/>
                  </a:lnTo>
                  <a:lnTo>
                    <a:pt x="1230" y="5761"/>
                  </a:lnTo>
                  <a:lnTo>
                    <a:pt x="1230" y="1"/>
                  </a:ln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3" name="Google Shape;3063;p79"/>
            <p:cNvSpPr/>
            <p:nvPr/>
          </p:nvSpPr>
          <p:spPr>
            <a:xfrm>
              <a:off x="410325" y="580850"/>
              <a:ext cx="672875" cy="409950"/>
            </a:xfrm>
            <a:custGeom>
              <a:rect b="b" l="l" r="r" t="t"/>
              <a:pathLst>
                <a:path extrusionOk="0" h="16398" w="26915">
                  <a:moveTo>
                    <a:pt x="0" y="1"/>
                  </a:moveTo>
                  <a:lnTo>
                    <a:pt x="0" y="12350"/>
                  </a:lnTo>
                  <a:cubicBezTo>
                    <a:pt x="0" y="14585"/>
                    <a:pt x="1813" y="16397"/>
                    <a:pt x="4047" y="16397"/>
                  </a:cubicBezTo>
                  <a:lnTo>
                    <a:pt x="16397" y="16397"/>
                  </a:lnTo>
                  <a:cubicBezTo>
                    <a:pt x="16397" y="16397"/>
                    <a:pt x="26915" y="9789"/>
                    <a:pt x="26915" y="8358"/>
                  </a:cubicBezTo>
                  <a:cubicBezTo>
                    <a:pt x="26915" y="6923"/>
                    <a:pt x="16397" y="1"/>
                    <a:pt x="16394" y="1"/>
                  </a:cubicBezTo>
                  <a:lnTo>
                    <a:pt x="10634" y="1"/>
                  </a:lnTo>
                  <a:lnTo>
                    <a:pt x="10634" y="4490"/>
                  </a:lnTo>
                  <a:cubicBezTo>
                    <a:pt x="10634" y="5921"/>
                    <a:pt x="9471" y="7083"/>
                    <a:pt x="8040" y="7083"/>
                  </a:cubicBezTo>
                  <a:cubicBezTo>
                    <a:pt x="6606" y="7083"/>
                    <a:pt x="5443" y="5921"/>
                    <a:pt x="5443" y="4490"/>
                  </a:cubicBezTo>
                  <a:lnTo>
                    <a:pt x="5443" y="1"/>
                  </a:ln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4" name="Google Shape;3064;p79"/>
            <p:cNvSpPr/>
            <p:nvPr/>
          </p:nvSpPr>
          <p:spPr>
            <a:xfrm>
              <a:off x="410325" y="580850"/>
              <a:ext cx="136350" cy="409950"/>
            </a:xfrm>
            <a:custGeom>
              <a:rect b="b" l="l" r="r" t="t"/>
              <a:pathLst>
                <a:path extrusionOk="0" h="16398" w="5454">
                  <a:moveTo>
                    <a:pt x="0" y="1"/>
                  </a:moveTo>
                  <a:lnTo>
                    <a:pt x="0" y="12350"/>
                  </a:lnTo>
                  <a:cubicBezTo>
                    <a:pt x="0" y="14585"/>
                    <a:pt x="1813" y="16397"/>
                    <a:pt x="4047" y="16397"/>
                  </a:cubicBezTo>
                  <a:lnTo>
                    <a:pt x="5453" y="16397"/>
                  </a:lnTo>
                  <a:cubicBezTo>
                    <a:pt x="3218" y="16397"/>
                    <a:pt x="1406" y="14585"/>
                    <a:pt x="1406" y="12350"/>
                  </a:cubicBezTo>
                  <a:lnTo>
                    <a:pt x="1406" y="1"/>
                  </a:lnTo>
                  <a:close/>
                </a:path>
              </a:pathLst>
            </a:custGeom>
            <a:solidFill>
              <a:schemeClr val="dk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5" name="Google Shape;3065;p79"/>
            <p:cNvSpPr/>
            <p:nvPr/>
          </p:nvSpPr>
          <p:spPr>
            <a:xfrm>
              <a:off x="820225" y="403800"/>
              <a:ext cx="409950" cy="587000"/>
            </a:xfrm>
            <a:custGeom>
              <a:rect b="b" l="l" r="r" t="t"/>
              <a:pathLst>
                <a:path extrusionOk="0" h="23480" w="16398">
                  <a:moveTo>
                    <a:pt x="8354" y="0"/>
                  </a:moveTo>
                  <a:cubicBezTo>
                    <a:pt x="6923" y="0"/>
                    <a:pt x="5761" y="1163"/>
                    <a:pt x="5761" y="2597"/>
                  </a:cubicBezTo>
                  <a:lnTo>
                    <a:pt x="5761" y="7083"/>
                  </a:lnTo>
                  <a:lnTo>
                    <a:pt x="1" y="7083"/>
                  </a:lnTo>
                  <a:lnTo>
                    <a:pt x="1" y="12846"/>
                  </a:lnTo>
                  <a:lnTo>
                    <a:pt x="4487" y="12846"/>
                  </a:lnTo>
                  <a:cubicBezTo>
                    <a:pt x="5918" y="12846"/>
                    <a:pt x="7080" y="14005"/>
                    <a:pt x="7080" y="15440"/>
                  </a:cubicBezTo>
                  <a:cubicBezTo>
                    <a:pt x="7080" y="16871"/>
                    <a:pt x="5918" y="18033"/>
                    <a:pt x="4487" y="18033"/>
                  </a:cubicBezTo>
                  <a:lnTo>
                    <a:pt x="1" y="18033"/>
                  </a:lnTo>
                  <a:lnTo>
                    <a:pt x="1" y="23479"/>
                  </a:lnTo>
                  <a:lnTo>
                    <a:pt x="12347" y="23479"/>
                  </a:lnTo>
                  <a:cubicBezTo>
                    <a:pt x="14582" y="23479"/>
                    <a:pt x="16397" y="21667"/>
                    <a:pt x="16397" y="19432"/>
                  </a:cubicBezTo>
                  <a:lnTo>
                    <a:pt x="16397" y="7083"/>
                  </a:lnTo>
                  <a:lnTo>
                    <a:pt x="10951" y="7083"/>
                  </a:lnTo>
                  <a:lnTo>
                    <a:pt x="10951" y="2597"/>
                  </a:lnTo>
                  <a:cubicBezTo>
                    <a:pt x="10951" y="1163"/>
                    <a:pt x="9789" y="0"/>
                    <a:pt x="835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6" name="Google Shape;3066;p79"/>
            <p:cNvSpPr/>
            <p:nvPr/>
          </p:nvSpPr>
          <p:spPr>
            <a:xfrm>
              <a:off x="964225" y="403800"/>
              <a:ext cx="80250" cy="177075"/>
            </a:xfrm>
            <a:custGeom>
              <a:rect b="b" l="l" r="r" t="t"/>
              <a:pathLst>
                <a:path extrusionOk="0" h="7083" w="3210">
                  <a:moveTo>
                    <a:pt x="2594" y="0"/>
                  </a:moveTo>
                  <a:cubicBezTo>
                    <a:pt x="1163" y="0"/>
                    <a:pt x="1" y="1163"/>
                    <a:pt x="1" y="2597"/>
                  </a:cubicBezTo>
                  <a:lnTo>
                    <a:pt x="1" y="7083"/>
                  </a:lnTo>
                  <a:lnTo>
                    <a:pt x="1227" y="7083"/>
                  </a:lnTo>
                  <a:lnTo>
                    <a:pt x="1227" y="2597"/>
                  </a:lnTo>
                  <a:cubicBezTo>
                    <a:pt x="1227" y="1374"/>
                    <a:pt x="2073" y="353"/>
                    <a:pt x="3209" y="74"/>
                  </a:cubicBezTo>
                  <a:cubicBezTo>
                    <a:pt x="3011" y="29"/>
                    <a:pt x="2806" y="0"/>
                    <a:pt x="259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7" name="Google Shape;3067;p79"/>
            <p:cNvSpPr/>
            <p:nvPr/>
          </p:nvSpPr>
          <p:spPr>
            <a:xfrm>
              <a:off x="932375" y="724950"/>
              <a:ext cx="95525" cy="129700"/>
            </a:xfrm>
            <a:custGeom>
              <a:rect b="b" l="l" r="r" t="t"/>
              <a:pathLst>
                <a:path extrusionOk="0" h="5188" w="3821">
                  <a:moveTo>
                    <a:pt x="1" y="0"/>
                  </a:moveTo>
                  <a:cubicBezTo>
                    <a:pt x="1432" y="0"/>
                    <a:pt x="2594" y="1159"/>
                    <a:pt x="2594" y="2594"/>
                  </a:cubicBezTo>
                  <a:cubicBezTo>
                    <a:pt x="2594" y="4025"/>
                    <a:pt x="1432" y="5187"/>
                    <a:pt x="1" y="5187"/>
                  </a:cubicBezTo>
                  <a:lnTo>
                    <a:pt x="1227" y="5187"/>
                  </a:lnTo>
                  <a:cubicBezTo>
                    <a:pt x="2658" y="5187"/>
                    <a:pt x="3820" y="4025"/>
                    <a:pt x="3820" y="2594"/>
                  </a:cubicBezTo>
                  <a:cubicBezTo>
                    <a:pt x="3820" y="1159"/>
                    <a:pt x="2658" y="0"/>
                    <a:pt x="1227"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8" name="Google Shape;3068;p79"/>
            <p:cNvSpPr/>
            <p:nvPr/>
          </p:nvSpPr>
          <p:spPr>
            <a:xfrm>
              <a:off x="820225" y="580850"/>
              <a:ext cx="30600" cy="144025"/>
            </a:xfrm>
            <a:custGeom>
              <a:rect b="b" l="l" r="r" t="t"/>
              <a:pathLst>
                <a:path extrusionOk="0" h="5761" w="1224">
                  <a:moveTo>
                    <a:pt x="1" y="1"/>
                  </a:moveTo>
                  <a:lnTo>
                    <a:pt x="1" y="5761"/>
                  </a:lnTo>
                  <a:lnTo>
                    <a:pt x="1224" y="5761"/>
                  </a:lnTo>
                  <a:lnTo>
                    <a:pt x="1224" y="1"/>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9" name="Google Shape;3069;p79"/>
            <p:cNvSpPr/>
            <p:nvPr/>
          </p:nvSpPr>
          <p:spPr>
            <a:xfrm>
              <a:off x="820225" y="854625"/>
              <a:ext cx="30600" cy="136175"/>
            </a:xfrm>
            <a:custGeom>
              <a:rect b="b" l="l" r="r" t="t"/>
              <a:pathLst>
                <a:path extrusionOk="0" h="5447" w="1224">
                  <a:moveTo>
                    <a:pt x="1" y="0"/>
                  </a:moveTo>
                  <a:lnTo>
                    <a:pt x="1" y="5446"/>
                  </a:lnTo>
                  <a:lnTo>
                    <a:pt x="1224" y="5446"/>
                  </a:lnTo>
                  <a:lnTo>
                    <a:pt x="1224" y="0"/>
                  </a:ln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70" name="Google Shape;3070;p79"/>
          <p:cNvSpPr/>
          <p:nvPr/>
        </p:nvSpPr>
        <p:spPr>
          <a:xfrm rot="1339327">
            <a:off x="2136536" y="2435360"/>
            <a:ext cx="599859" cy="581265"/>
          </a:xfrm>
          <a:custGeom>
            <a:rect b="b" l="l" r="r" t="t"/>
            <a:pathLst>
              <a:path extrusionOk="0" h="32792" w="33841">
                <a:moveTo>
                  <a:pt x="17208" y="1"/>
                </a:moveTo>
                <a:cubicBezTo>
                  <a:pt x="15383" y="1"/>
                  <a:pt x="13556" y="717"/>
                  <a:pt x="12164" y="2150"/>
                </a:cubicBezTo>
                <a:lnTo>
                  <a:pt x="3917" y="10638"/>
                </a:lnTo>
                <a:cubicBezTo>
                  <a:pt x="270" y="14390"/>
                  <a:pt x="1" y="20506"/>
                  <a:pt x="3516" y="24390"/>
                </a:cubicBezTo>
                <a:cubicBezTo>
                  <a:pt x="3571" y="24450"/>
                  <a:pt x="3625" y="24508"/>
                  <a:pt x="3680" y="24566"/>
                </a:cubicBezTo>
                <a:cubicBezTo>
                  <a:pt x="3699" y="24585"/>
                  <a:pt x="3718" y="24604"/>
                  <a:pt x="3734" y="24623"/>
                </a:cubicBezTo>
                <a:cubicBezTo>
                  <a:pt x="3773" y="24662"/>
                  <a:pt x="3811" y="24700"/>
                  <a:pt x="3849" y="24739"/>
                </a:cubicBezTo>
                <a:cubicBezTo>
                  <a:pt x="3872" y="24761"/>
                  <a:pt x="3891" y="24783"/>
                  <a:pt x="3913" y="24806"/>
                </a:cubicBezTo>
                <a:cubicBezTo>
                  <a:pt x="3949" y="24838"/>
                  <a:pt x="3984" y="24873"/>
                  <a:pt x="4019" y="24908"/>
                </a:cubicBezTo>
                <a:cubicBezTo>
                  <a:pt x="4045" y="24931"/>
                  <a:pt x="4067" y="24950"/>
                  <a:pt x="4093" y="24972"/>
                </a:cubicBezTo>
                <a:cubicBezTo>
                  <a:pt x="4125" y="25008"/>
                  <a:pt x="4160" y="25040"/>
                  <a:pt x="4195" y="25072"/>
                </a:cubicBezTo>
                <a:cubicBezTo>
                  <a:pt x="4221" y="25091"/>
                  <a:pt x="4243" y="25113"/>
                  <a:pt x="4269" y="25136"/>
                </a:cubicBezTo>
                <a:cubicBezTo>
                  <a:pt x="4304" y="25168"/>
                  <a:pt x="4342" y="25200"/>
                  <a:pt x="4378" y="25232"/>
                </a:cubicBezTo>
                <a:cubicBezTo>
                  <a:pt x="4400" y="25251"/>
                  <a:pt x="4422" y="25270"/>
                  <a:pt x="4448" y="25289"/>
                </a:cubicBezTo>
                <a:cubicBezTo>
                  <a:pt x="4487" y="25324"/>
                  <a:pt x="4525" y="25357"/>
                  <a:pt x="4567" y="25389"/>
                </a:cubicBezTo>
                <a:cubicBezTo>
                  <a:pt x="4586" y="25405"/>
                  <a:pt x="4608" y="25424"/>
                  <a:pt x="4627" y="25440"/>
                </a:cubicBezTo>
                <a:cubicBezTo>
                  <a:pt x="4682" y="25485"/>
                  <a:pt x="4736" y="25526"/>
                  <a:pt x="4787" y="25568"/>
                </a:cubicBezTo>
                <a:cubicBezTo>
                  <a:pt x="4797" y="25571"/>
                  <a:pt x="4803" y="25577"/>
                  <a:pt x="4813" y="25584"/>
                </a:cubicBezTo>
                <a:cubicBezTo>
                  <a:pt x="4874" y="25632"/>
                  <a:pt x="4935" y="25677"/>
                  <a:pt x="4999" y="25725"/>
                </a:cubicBezTo>
                <a:cubicBezTo>
                  <a:pt x="5018" y="25738"/>
                  <a:pt x="5037" y="25754"/>
                  <a:pt x="5060" y="25766"/>
                </a:cubicBezTo>
                <a:cubicBezTo>
                  <a:pt x="5101" y="25798"/>
                  <a:pt x="5143" y="25827"/>
                  <a:pt x="5188" y="25856"/>
                </a:cubicBezTo>
                <a:cubicBezTo>
                  <a:pt x="5210" y="25875"/>
                  <a:pt x="5236" y="25891"/>
                  <a:pt x="5261" y="25907"/>
                </a:cubicBezTo>
                <a:cubicBezTo>
                  <a:pt x="5300" y="25933"/>
                  <a:pt x="5338" y="25962"/>
                  <a:pt x="5377" y="25987"/>
                </a:cubicBezTo>
                <a:cubicBezTo>
                  <a:pt x="5405" y="26003"/>
                  <a:pt x="5431" y="26019"/>
                  <a:pt x="5457" y="26039"/>
                </a:cubicBezTo>
                <a:cubicBezTo>
                  <a:pt x="5495" y="26061"/>
                  <a:pt x="5534" y="26087"/>
                  <a:pt x="5572" y="26109"/>
                </a:cubicBezTo>
                <a:cubicBezTo>
                  <a:pt x="5601" y="26128"/>
                  <a:pt x="5626" y="26144"/>
                  <a:pt x="5655" y="26160"/>
                </a:cubicBezTo>
                <a:cubicBezTo>
                  <a:pt x="5694" y="26183"/>
                  <a:pt x="5732" y="26205"/>
                  <a:pt x="5770" y="26231"/>
                </a:cubicBezTo>
                <a:cubicBezTo>
                  <a:pt x="5796" y="26247"/>
                  <a:pt x="5825" y="26263"/>
                  <a:pt x="5850" y="26275"/>
                </a:cubicBezTo>
                <a:cubicBezTo>
                  <a:pt x="5892" y="26301"/>
                  <a:pt x="5934" y="26323"/>
                  <a:pt x="5975" y="26346"/>
                </a:cubicBezTo>
                <a:cubicBezTo>
                  <a:pt x="6001" y="26359"/>
                  <a:pt x="6023" y="26375"/>
                  <a:pt x="6049" y="26388"/>
                </a:cubicBezTo>
                <a:cubicBezTo>
                  <a:pt x="6100" y="26416"/>
                  <a:pt x="6151" y="26442"/>
                  <a:pt x="6203" y="26468"/>
                </a:cubicBezTo>
                <a:cubicBezTo>
                  <a:pt x="6219" y="26477"/>
                  <a:pt x="6235" y="26487"/>
                  <a:pt x="6251" y="26493"/>
                </a:cubicBezTo>
                <a:cubicBezTo>
                  <a:pt x="6318" y="26528"/>
                  <a:pt x="6382" y="26560"/>
                  <a:pt x="6449" y="26592"/>
                </a:cubicBezTo>
                <a:cubicBezTo>
                  <a:pt x="6472" y="26602"/>
                  <a:pt x="6497" y="26615"/>
                  <a:pt x="6520" y="26624"/>
                </a:cubicBezTo>
                <a:cubicBezTo>
                  <a:pt x="6564" y="26647"/>
                  <a:pt x="6609" y="26666"/>
                  <a:pt x="6654" y="26688"/>
                </a:cubicBezTo>
                <a:cubicBezTo>
                  <a:pt x="6683" y="26701"/>
                  <a:pt x="6712" y="26714"/>
                  <a:pt x="6737" y="26724"/>
                </a:cubicBezTo>
                <a:cubicBezTo>
                  <a:pt x="6779" y="26743"/>
                  <a:pt x="6821" y="26759"/>
                  <a:pt x="6859" y="26778"/>
                </a:cubicBezTo>
                <a:cubicBezTo>
                  <a:pt x="6891" y="26791"/>
                  <a:pt x="6920" y="26804"/>
                  <a:pt x="6952" y="26817"/>
                </a:cubicBezTo>
                <a:cubicBezTo>
                  <a:pt x="6990" y="26833"/>
                  <a:pt x="7029" y="26845"/>
                  <a:pt x="7067" y="26861"/>
                </a:cubicBezTo>
                <a:cubicBezTo>
                  <a:pt x="7099" y="26874"/>
                  <a:pt x="7131" y="26887"/>
                  <a:pt x="7160" y="26900"/>
                </a:cubicBezTo>
                <a:cubicBezTo>
                  <a:pt x="7202" y="26913"/>
                  <a:pt x="7240" y="26929"/>
                  <a:pt x="7279" y="26941"/>
                </a:cubicBezTo>
                <a:cubicBezTo>
                  <a:pt x="7311" y="26954"/>
                  <a:pt x="7339" y="26964"/>
                  <a:pt x="7371" y="26977"/>
                </a:cubicBezTo>
                <a:cubicBezTo>
                  <a:pt x="7413" y="26989"/>
                  <a:pt x="7451" y="27005"/>
                  <a:pt x="7493" y="27018"/>
                </a:cubicBezTo>
                <a:cubicBezTo>
                  <a:pt x="7522" y="27028"/>
                  <a:pt x="7554" y="27037"/>
                  <a:pt x="7583" y="27047"/>
                </a:cubicBezTo>
                <a:cubicBezTo>
                  <a:pt x="7628" y="27063"/>
                  <a:pt x="7672" y="27076"/>
                  <a:pt x="7717" y="27092"/>
                </a:cubicBezTo>
                <a:cubicBezTo>
                  <a:pt x="7743" y="27098"/>
                  <a:pt x="7768" y="27108"/>
                  <a:pt x="7794" y="27114"/>
                </a:cubicBezTo>
                <a:cubicBezTo>
                  <a:pt x="7861" y="27137"/>
                  <a:pt x="7932" y="27156"/>
                  <a:pt x="7999" y="27175"/>
                </a:cubicBezTo>
                <a:cubicBezTo>
                  <a:pt x="8028" y="27182"/>
                  <a:pt x="8057" y="27191"/>
                  <a:pt x="8085" y="27198"/>
                </a:cubicBezTo>
                <a:cubicBezTo>
                  <a:pt x="8130" y="27207"/>
                  <a:pt x="8172" y="27220"/>
                  <a:pt x="8213" y="27230"/>
                </a:cubicBezTo>
                <a:cubicBezTo>
                  <a:pt x="8245" y="27239"/>
                  <a:pt x="8281" y="27246"/>
                  <a:pt x="8313" y="27255"/>
                </a:cubicBezTo>
                <a:cubicBezTo>
                  <a:pt x="8351" y="27265"/>
                  <a:pt x="8390" y="27274"/>
                  <a:pt x="8428" y="27281"/>
                </a:cubicBezTo>
                <a:cubicBezTo>
                  <a:pt x="8463" y="27290"/>
                  <a:pt x="8498" y="27297"/>
                  <a:pt x="8534" y="27303"/>
                </a:cubicBezTo>
                <a:cubicBezTo>
                  <a:pt x="8569" y="27313"/>
                  <a:pt x="8607" y="27319"/>
                  <a:pt x="8642" y="27329"/>
                </a:cubicBezTo>
                <a:cubicBezTo>
                  <a:pt x="8678" y="27335"/>
                  <a:pt x="8713" y="27342"/>
                  <a:pt x="8751" y="27348"/>
                </a:cubicBezTo>
                <a:cubicBezTo>
                  <a:pt x="8787" y="27354"/>
                  <a:pt x="8822" y="27361"/>
                  <a:pt x="8860" y="27367"/>
                </a:cubicBezTo>
                <a:cubicBezTo>
                  <a:pt x="8895" y="27374"/>
                  <a:pt x="8931" y="27380"/>
                  <a:pt x="8969" y="27386"/>
                </a:cubicBezTo>
                <a:cubicBezTo>
                  <a:pt x="9004" y="27393"/>
                  <a:pt x="9040" y="27399"/>
                  <a:pt x="9078" y="27406"/>
                </a:cubicBezTo>
                <a:cubicBezTo>
                  <a:pt x="9113" y="27409"/>
                  <a:pt x="9148" y="27415"/>
                  <a:pt x="9187" y="27422"/>
                </a:cubicBezTo>
                <a:cubicBezTo>
                  <a:pt x="9222" y="27425"/>
                  <a:pt x="9257" y="27431"/>
                  <a:pt x="9296" y="27434"/>
                </a:cubicBezTo>
                <a:cubicBezTo>
                  <a:pt x="9331" y="27441"/>
                  <a:pt x="9366" y="27444"/>
                  <a:pt x="9405" y="27451"/>
                </a:cubicBezTo>
                <a:cubicBezTo>
                  <a:pt x="9449" y="27454"/>
                  <a:pt x="9494" y="27460"/>
                  <a:pt x="9542" y="27463"/>
                </a:cubicBezTo>
                <a:cubicBezTo>
                  <a:pt x="9603" y="27470"/>
                  <a:pt x="9664" y="27476"/>
                  <a:pt x="9725" y="27479"/>
                </a:cubicBezTo>
                <a:cubicBezTo>
                  <a:pt x="9760" y="27483"/>
                  <a:pt x="9792" y="27486"/>
                  <a:pt x="9827" y="27489"/>
                </a:cubicBezTo>
                <a:cubicBezTo>
                  <a:pt x="9866" y="27492"/>
                  <a:pt x="9907" y="27492"/>
                  <a:pt x="9946" y="27495"/>
                </a:cubicBezTo>
                <a:cubicBezTo>
                  <a:pt x="9978" y="27499"/>
                  <a:pt x="10013" y="27499"/>
                  <a:pt x="10045" y="27502"/>
                </a:cubicBezTo>
                <a:cubicBezTo>
                  <a:pt x="10083" y="27505"/>
                  <a:pt x="10125" y="27505"/>
                  <a:pt x="10163" y="27505"/>
                </a:cubicBezTo>
                <a:cubicBezTo>
                  <a:pt x="10199" y="27508"/>
                  <a:pt x="10231" y="27508"/>
                  <a:pt x="10263" y="27508"/>
                </a:cubicBezTo>
                <a:cubicBezTo>
                  <a:pt x="10301" y="27511"/>
                  <a:pt x="10343" y="27511"/>
                  <a:pt x="10384" y="27511"/>
                </a:cubicBezTo>
                <a:lnTo>
                  <a:pt x="10602" y="27511"/>
                </a:lnTo>
                <a:cubicBezTo>
                  <a:pt x="10634" y="27511"/>
                  <a:pt x="10663" y="27508"/>
                  <a:pt x="10695" y="27508"/>
                </a:cubicBezTo>
                <a:cubicBezTo>
                  <a:pt x="10736" y="27508"/>
                  <a:pt x="10778" y="27508"/>
                  <a:pt x="10823" y="27505"/>
                </a:cubicBezTo>
                <a:cubicBezTo>
                  <a:pt x="10849" y="27505"/>
                  <a:pt x="10877" y="27502"/>
                  <a:pt x="10903" y="27502"/>
                </a:cubicBezTo>
                <a:cubicBezTo>
                  <a:pt x="11069" y="27492"/>
                  <a:pt x="11233" y="27483"/>
                  <a:pt x="11396" y="27467"/>
                </a:cubicBezTo>
                <a:cubicBezTo>
                  <a:pt x="11415" y="27463"/>
                  <a:pt x="11434" y="27463"/>
                  <a:pt x="11457" y="27460"/>
                </a:cubicBezTo>
                <a:cubicBezTo>
                  <a:pt x="11502" y="27457"/>
                  <a:pt x="11547" y="27451"/>
                  <a:pt x="11595" y="27444"/>
                </a:cubicBezTo>
                <a:cubicBezTo>
                  <a:pt x="11620" y="27441"/>
                  <a:pt x="11646" y="27438"/>
                  <a:pt x="11671" y="27434"/>
                </a:cubicBezTo>
                <a:cubicBezTo>
                  <a:pt x="11716" y="27428"/>
                  <a:pt x="11761" y="27422"/>
                  <a:pt x="11806" y="27415"/>
                </a:cubicBezTo>
                <a:cubicBezTo>
                  <a:pt x="11831" y="27412"/>
                  <a:pt x="11860" y="27409"/>
                  <a:pt x="11886" y="27406"/>
                </a:cubicBezTo>
                <a:cubicBezTo>
                  <a:pt x="11931" y="27396"/>
                  <a:pt x="11976" y="27390"/>
                  <a:pt x="12020" y="27383"/>
                </a:cubicBezTo>
                <a:cubicBezTo>
                  <a:pt x="12046" y="27377"/>
                  <a:pt x="12075" y="27374"/>
                  <a:pt x="12100" y="27370"/>
                </a:cubicBezTo>
                <a:cubicBezTo>
                  <a:pt x="12145" y="27361"/>
                  <a:pt x="12190" y="27351"/>
                  <a:pt x="12235" y="27345"/>
                </a:cubicBezTo>
                <a:cubicBezTo>
                  <a:pt x="12261" y="27338"/>
                  <a:pt x="12286" y="27335"/>
                  <a:pt x="12309" y="27329"/>
                </a:cubicBezTo>
                <a:cubicBezTo>
                  <a:pt x="12357" y="27319"/>
                  <a:pt x="12405" y="27310"/>
                  <a:pt x="12449" y="27300"/>
                </a:cubicBezTo>
                <a:cubicBezTo>
                  <a:pt x="12469" y="27297"/>
                  <a:pt x="12491" y="27290"/>
                  <a:pt x="12510" y="27287"/>
                </a:cubicBezTo>
                <a:cubicBezTo>
                  <a:pt x="12693" y="27246"/>
                  <a:pt x="12872" y="27201"/>
                  <a:pt x="13051" y="27150"/>
                </a:cubicBezTo>
                <a:cubicBezTo>
                  <a:pt x="13055" y="27146"/>
                  <a:pt x="13058" y="27146"/>
                  <a:pt x="13061" y="27146"/>
                </a:cubicBezTo>
                <a:cubicBezTo>
                  <a:pt x="13112" y="27130"/>
                  <a:pt x="13163" y="27114"/>
                  <a:pt x="13215" y="27098"/>
                </a:cubicBezTo>
                <a:cubicBezTo>
                  <a:pt x="13234" y="27095"/>
                  <a:pt x="13253" y="27089"/>
                  <a:pt x="13272" y="27082"/>
                </a:cubicBezTo>
                <a:cubicBezTo>
                  <a:pt x="13320" y="27066"/>
                  <a:pt x="13368" y="27050"/>
                  <a:pt x="13413" y="27037"/>
                </a:cubicBezTo>
                <a:lnTo>
                  <a:pt x="13480" y="27015"/>
                </a:lnTo>
                <a:cubicBezTo>
                  <a:pt x="13525" y="26999"/>
                  <a:pt x="13573" y="26983"/>
                  <a:pt x="13618" y="26967"/>
                </a:cubicBezTo>
                <a:cubicBezTo>
                  <a:pt x="13641" y="26957"/>
                  <a:pt x="13663" y="26951"/>
                  <a:pt x="13685" y="26941"/>
                </a:cubicBezTo>
                <a:cubicBezTo>
                  <a:pt x="13730" y="26925"/>
                  <a:pt x="13778" y="26906"/>
                  <a:pt x="13823" y="26890"/>
                </a:cubicBezTo>
                <a:cubicBezTo>
                  <a:pt x="13845" y="26881"/>
                  <a:pt x="13865" y="26874"/>
                  <a:pt x="13884" y="26865"/>
                </a:cubicBezTo>
                <a:cubicBezTo>
                  <a:pt x="13932" y="26845"/>
                  <a:pt x="13980" y="26826"/>
                  <a:pt x="14028" y="26807"/>
                </a:cubicBezTo>
                <a:cubicBezTo>
                  <a:pt x="14044" y="26801"/>
                  <a:pt x="14060" y="26794"/>
                  <a:pt x="14076" y="26788"/>
                </a:cubicBezTo>
                <a:cubicBezTo>
                  <a:pt x="14310" y="26688"/>
                  <a:pt x="14540" y="26583"/>
                  <a:pt x="14764" y="26464"/>
                </a:cubicBezTo>
                <a:cubicBezTo>
                  <a:pt x="14780" y="26458"/>
                  <a:pt x="14793" y="26452"/>
                  <a:pt x="14806" y="26445"/>
                </a:cubicBezTo>
                <a:cubicBezTo>
                  <a:pt x="14854" y="26420"/>
                  <a:pt x="14902" y="26394"/>
                  <a:pt x="14947" y="26368"/>
                </a:cubicBezTo>
                <a:cubicBezTo>
                  <a:pt x="14966" y="26359"/>
                  <a:pt x="14985" y="26349"/>
                  <a:pt x="15001" y="26336"/>
                </a:cubicBezTo>
                <a:cubicBezTo>
                  <a:pt x="15049" y="26311"/>
                  <a:pt x="15094" y="26285"/>
                  <a:pt x="15139" y="26259"/>
                </a:cubicBezTo>
                <a:lnTo>
                  <a:pt x="15197" y="26227"/>
                </a:lnTo>
                <a:cubicBezTo>
                  <a:pt x="15241" y="26202"/>
                  <a:pt x="15286" y="26173"/>
                  <a:pt x="15328" y="26147"/>
                </a:cubicBezTo>
                <a:cubicBezTo>
                  <a:pt x="15347" y="26135"/>
                  <a:pt x="15366" y="26125"/>
                  <a:pt x="15386" y="26112"/>
                </a:cubicBezTo>
                <a:cubicBezTo>
                  <a:pt x="15430" y="26083"/>
                  <a:pt x="15475" y="26058"/>
                  <a:pt x="15520" y="26026"/>
                </a:cubicBezTo>
                <a:cubicBezTo>
                  <a:pt x="15536" y="26016"/>
                  <a:pt x="15549" y="26006"/>
                  <a:pt x="15565" y="25997"/>
                </a:cubicBezTo>
                <a:cubicBezTo>
                  <a:pt x="15613" y="25968"/>
                  <a:pt x="15661" y="25936"/>
                  <a:pt x="15709" y="25901"/>
                </a:cubicBezTo>
                <a:lnTo>
                  <a:pt x="15709" y="25901"/>
                </a:lnTo>
                <a:lnTo>
                  <a:pt x="12546" y="29909"/>
                </a:lnTo>
                <a:cubicBezTo>
                  <a:pt x="11627" y="31075"/>
                  <a:pt x="12456" y="32791"/>
                  <a:pt x="13945" y="32791"/>
                </a:cubicBezTo>
                <a:lnTo>
                  <a:pt x="20470" y="32791"/>
                </a:lnTo>
                <a:cubicBezTo>
                  <a:pt x="21956" y="32791"/>
                  <a:pt x="22788" y="31075"/>
                  <a:pt x="21866" y="29909"/>
                </a:cubicBezTo>
                <a:lnTo>
                  <a:pt x="18706" y="25901"/>
                </a:lnTo>
                <a:lnTo>
                  <a:pt x="18706" y="25901"/>
                </a:lnTo>
                <a:cubicBezTo>
                  <a:pt x="18751" y="25933"/>
                  <a:pt x="18799" y="25965"/>
                  <a:pt x="18847" y="25997"/>
                </a:cubicBezTo>
                <a:cubicBezTo>
                  <a:pt x="18863" y="26006"/>
                  <a:pt x="18879" y="26016"/>
                  <a:pt x="18895" y="26026"/>
                </a:cubicBezTo>
                <a:cubicBezTo>
                  <a:pt x="18940" y="26055"/>
                  <a:pt x="18984" y="26083"/>
                  <a:pt x="19026" y="26112"/>
                </a:cubicBezTo>
                <a:cubicBezTo>
                  <a:pt x="19045" y="26122"/>
                  <a:pt x="19064" y="26135"/>
                  <a:pt x="19084" y="26147"/>
                </a:cubicBezTo>
                <a:cubicBezTo>
                  <a:pt x="19128" y="26173"/>
                  <a:pt x="19173" y="26199"/>
                  <a:pt x="19215" y="26224"/>
                </a:cubicBezTo>
                <a:lnTo>
                  <a:pt x="19276" y="26259"/>
                </a:lnTo>
                <a:cubicBezTo>
                  <a:pt x="19321" y="26285"/>
                  <a:pt x="19365" y="26311"/>
                  <a:pt x="19410" y="26336"/>
                </a:cubicBezTo>
                <a:cubicBezTo>
                  <a:pt x="19429" y="26346"/>
                  <a:pt x="19449" y="26355"/>
                  <a:pt x="19468" y="26368"/>
                </a:cubicBezTo>
                <a:cubicBezTo>
                  <a:pt x="19513" y="26394"/>
                  <a:pt x="19561" y="26416"/>
                  <a:pt x="19606" y="26442"/>
                </a:cubicBezTo>
                <a:cubicBezTo>
                  <a:pt x="19622" y="26448"/>
                  <a:pt x="19638" y="26458"/>
                  <a:pt x="19650" y="26464"/>
                </a:cubicBezTo>
                <a:cubicBezTo>
                  <a:pt x="19874" y="26583"/>
                  <a:pt x="20105" y="26688"/>
                  <a:pt x="20336" y="26785"/>
                </a:cubicBezTo>
                <a:cubicBezTo>
                  <a:pt x="20352" y="26791"/>
                  <a:pt x="20368" y="26801"/>
                  <a:pt x="20387" y="26807"/>
                </a:cubicBezTo>
                <a:cubicBezTo>
                  <a:pt x="20432" y="26826"/>
                  <a:pt x="20480" y="26845"/>
                  <a:pt x="20528" y="26865"/>
                </a:cubicBezTo>
                <a:cubicBezTo>
                  <a:pt x="20547" y="26871"/>
                  <a:pt x="20569" y="26881"/>
                  <a:pt x="20592" y="26887"/>
                </a:cubicBezTo>
                <a:cubicBezTo>
                  <a:pt x="20637" y="26906"/>
                  <a:pt x="20681" y="26922"/>
                  <a:pt x="20729" y="26938"/>
                </a:cubicBezTo>
                <a:cubicBezTo>
                  <a:pt x="20752" y="26948"/>
                  <a:pt x="20774" y="26957"/>
                  <a:pt x="20797" y="26964"/>
                </a:cubicBezTo>
                <a:cubicBezTo>
                  <a:pt x="20841" y="26980"/>
                  <a:pt x="20886" y="26996"/>
                  <a:pt x="20934" y="27012"/>
                </a:cubicBezTo>
                <a:cubicBezTo>
                  <a:pt x="20957" y="27021"/>
                  <a:pt x="20979" y="27028"/>
                  <a:pt x="21002" y="27034"/>
                </a:cubicBezTo>
                <a:cubicBezTo>
                  <a:pt x="21050" y="27050"/>
                  <a:pt x="21094" y="27066"/>
                  <a:pt x="21142" y="27082"/>
                </a:cubicBezTo>
                <a:cubicBezTo>
                  <a:pt x="21162" y="27089"/>
                  <a:pt x="21181" y="27092"/>
                  <a:pt x="21200" y="27098"/>
                </a:cubicBezTo>
                <a:cubicBezTo>
                  <a:pt x="21251" y="27114"/>
                  <a:pt x="21302" y="27130"/>
                  <a:pt x="21351" y="27143"/>
                </a:cubicBezTo>
                <a:cubicBezTo>
                  <a:pt x="21357" y="27146"/>
                  <a:pt x="21360" y="27146"/>
                  <a:pt x="21367" y="27150"/>
                </a:cubicBezTo>
                <a:cubicBezTo>
                  <a:pt x="21543" y="27201"/>
                  <a:pt x="21722" y="27246"/>
                  <a:pt x="21901" y="27284"/>
                </a:cubicBezTo>
                <a:lnTo>
                  <a:pt x="21965" y="27300"/>
                </a:lnTo>
                <a:cubicBezTo>
                  <a:pt x="22010" y="27310"/>
                  <a:pt x="22055" y="27319"/>
                  <a:pt x="22103" y="27329"/>
                </a:cubicBezTo>
                <a:cubicBezTo>
                  <a:pt x="22129" y="27332"/>
                  <a:pt x="22154" y="27338"/>
                  <a:pt x="22180" y="27345"/>
                </a:cubicBezTo>
                <a:cubicBezTo>
                  <a:pt x="22225" y="27351"/>
                  <a:pt x="22266" y="27361"/>
                  <a:pt x="22311" y="27367"/>
                </a:cubicBezTo>
                <a:cubicBezTo>
                  <a:pt x="22340" y="27374"/>
                  <a:pt x="22365" y="27377"/>
                  <a:pt x="22394" y="27383"/>
                </a:cubicBezTo>
                <a:cubicBezTo>
                  <a:pt x="22439" y="27390"/>
                  <a:pt x="22481" y="27396"/>
                  <a:pt x="22526" y="27402"/>
                </a:cubicBezTo>
                <a:cubicBezTo>
                  <a:pt x="22554" y="27409"/>
                  <a:pt x="22580" y="27412"/>
                  <a:pt x="22609" y="27415"/>
                </a:cubicBezTo>
                <a:cubicBezTo>
                  <a:pt x="22654" y="27422"/>
                  <a:pt x="22695" y="27428"/>
                  <a:pt x="22740" y="27434"/>
                </a:cubicBezTo>
                <a:cubicBezTo>
                  <a:pt x="22769" y="27438"/>
                  <a:pt x="22795" y="27441"/>
                  <a:pt x="22823" y="27444"/>
                </a:cubicBezTo>
                <a:cubicBezTo>
                  <a:pt x="22868" y="27451"/>
                  <a:pt x="22913" y="27454"/>
                  <a:pt x="22958" y="27460"/>
                </a:cubicBezTo>
                <a:cubicBezTo>
                  <a:pt x="22980" y="27463"/>
                  <a:pt x="23003" y="27463"/>
                  <a:pt x="23025" y="27467"/>
                </a:cubicBezTo>
                <a:cubicBezTo>
                  <a:pt x="23134" y="27476"/>
                  <a:pt x="23243" y="27486"/>
                  <a:pt x="23352" y="27492"/>
                </a:cubicBezTo>
                <a:lnTo>
                  <a:pt x="23374" y="27492"/>
                </a:lnTo>
                <a:cubicBezTo>
                  <a:pt x="23416" y="27495"/>
                  <a:pt x="23461" y="27499"/>
                  <a:pt x="23505" y="27499"/>
                </a:cubicBezTo>
                <a:cubicBezTo>
                  <a:pt x="23534" y="27502"/>
                  <a:pt x="23563" y="27502"/>
                  <a:pt x="23592" y="27505"/>
                </a:cubicBezTo>
                <a:cubicBezTo>
                  <a:pt x="23633" y="27505"/>
                  <a:pt x="23675" y="27505"/>
                  <a:pt x="23717" y="27508"/>
                </a:cubicBezTo>
                <a:lnTo>
                  <a:pt x="23810" y="27508"/>
                </a:lnTo>
                <a:cubicBezTo>
                  <a:pt x="23851" y="27511"/>
                  <a:pt x="23893" y="27511"/>
                  <a:pt x="23931" y="27511"/>
                </a:cubicBezTo>
                <a:cubicBezTo>
                  <a:pt x="23963" y="27511"/>
                  <a:pt x="23998" y="27511"/>
                  <a:pt x="24030" y="27508"/>
                </a:cubicBezTo>
                <a:lnTo>
                  <a:pt x="24149" y="27508"/>
                </a:lnTo>
                <a:cubicBezTo>
                  <a:pt x="24184" y="27508"/>
                  <a:pt x="24216" y="27505"/>
                  <a:pt x="24248" y="27505"/>
                </a:cubicBezTo>
                <a:cubicBezTo>
                  <a:pt x="24290" y="27505"/>
                  <a:pt x="24328" y="27502"/>
                  <a:pt x="24367" y="27502"/>
                </a:cubicBezTo>
                <a:cubicBezTo>
                  <a:pt x="24402" y="27499"/>
                  <a:pt x="24437" y="27495"/>
                  <a:pt x="24469" y="27495"/>
                </a:cubicBezTo>
                <a:cubicBezTo>
                  <a:pt x="24508" y="27492"/>
                  <a:pt x="24546" y="27489"/>
                  <a:pt x="24584" y="27489"/>
                </a:cubicBezTo>
                <a:cubicBezTo>
                  <a:pt x="24620" y="27486"/>
                  <a:pt x="24658" y="27483"/>
                  <a:pt x="24693" y="27479"/>
                </a:cubicBezTo>
                <a:cubicBezTo>
                  <a:pt x="24732" y="27476"/>
                  <a:pt x="24770" y="27473"/>
                  <a:pt x="24808" y="27470"/>
                </a:cubicBezTo>
                <a:cubicBezTo>
                  <a:pt x="24876" y="27463"/>
                  <a:pt x="24943" y="27457"/>
                  <a:pt x="25010" y="27447"/>
                </a:cubicBezTo>
                <a:cubicBezTo>
                  <a:pt x="25042" y="27444"/>
                  <a:pt x="25077" y="27441"/>
                  <a:pt x="25113" y="27434"/>
                </a:cubicBezTo>
                <a:cubicBezTo>
                  <a:pt x="25151" y="27431"/>
                  <a:pt x="25190" y="27425"/>
                  <a:pt x="25228" y="27422"/>
                </a:cubicBezTo>
                <a:cubicBezTo>
                  <a:pt x="25263" y="27415"/>
                  <a:pt x="25298" y="27409"/>
                  <a:pt x="25334" y="27406"/>
                </a:cubicBezTo>
                <a:cubicBezTo>
                  <a:pt x="25369" y="27399"/>
                  <a:pt x="25407" y="27393"/>
                  <a:pt x="25446" y="27386"/>
                </a:cubicBezTo>
                <a:cubicBezTo>
                  <a:pt x="25481" y="27380"/>
                  <a:pt x="25516" y="27374"/>
                  <a:pt x="25551" y="27370"/>
                </a:cubicBezTo>
                <a:cubicBezTo>
                  <a:pt x="25590" y="27361"/>
                  <a:pt x="25625" y="27354"/>
                  <a:pt x="25663" y="27348"/>
                </a:cubicBezTo>
                <a:cubicBezTo>
                  <a:pt x="25699" y="27342"/>
                  <a:pt x="25734" y="27335"/>
                  <a:pt x="25766" y="27329"/>
                </a:cubicBezTo>
                <a:cubicBezTo>
                  <a:pt x="25804" y="27319"/>
                  <a:pt x="25843" y="27313"/>
                  <a:pt x="25881" y="27303"/>
                </a:cubicBezTo>
                <a:cubicBezTo>
                  <a:pt x="25916" y="27297"/>
                  <a:pt x="25948" y="27290"/>
                  <a:pt x="25984" y="27281"/>
                </a:cubicBezTo>
                <a:cubicBezTo>
                  <a:pt x="26022" y="27271"/>
                  <a:pt x="26064" y="27265"/>
                  <a:pt x="26102" y="27255"/>
                </a:cubicBezTo>
                <a:cubicBezTo>
                  <a:pt x="26134" y="27246"/>
                  <a:pt x="26166" y="27239"/>
                  <a:pt x="26198" y="27230"/>
                </a:cubicBezTo>
                <a:cubicBezTo>
                  <a:pt x="26243" y="27220"/>
                  <a:pt x="26288" y="27207"/>
                  <a:pt x="26333" y="27194"/>
                </a:cubicBezTo>
                <a:cubicBezTo>
                  <a:pt x="26358" y="27188"/>
                  <a:pt x="26384" y="27182"/>
                  <a:pt x="26413" y="27175"/>
                </a:cubicBezTo>
                <a:cubicBezTo>
                  <a:pt x="26480" y="27156"/>
                  <a:pt x="26550" y="27137"/>
                  <a:pt x="26621" y="27114"/>
                </a:cubicBezTo>
                <a:cubicBezTo>
                  <a:pt x="26643" y="27108"/>
                  <a:pt x="26666" y="27102"/>
                  <a:pt x="26688" y="27092"/>
                </a:cubicBezTo>
                <a:cubicBezTo>
                  <a:pt x="26736" y="27079"/>
                  <a:pt x="26784" y="27063"/>
                  <a:pt x="26832" y="27047"/>
                </a:cubicBezTo>
                <a:cubicBezTo>
                  <a:pt x="26861" y="27037"/>
                  <a:pt x="26890" y="27028"/>
                  <a:pt x="26918" y="27018"/>
                </a:cubicBezTo>
                <a:cubicBezTo>
                  <a:pt x="26960" y="27005"/>
                  <a:pt x="27002" y="26989"/>
                  <a:pt x="27043" y="26977"/>
                </a:cubicBezTo>
                <a:cubicBezTo>
                  <a:pt x="27072" y="26964"/>
                  <a:pt x="27104" y="26954"/>
                  <a:pt x="27133" y="26941"/>
                </a:cubicBezTo>
                <a:cubicBezTo>
                  <a:pt x="27175" y="26929"/>
                  <a:pt x="27213" y="26913"/>
                  <a:pt x="27255" y="26897"/>
                </a:cubicBezTo>
                <a:cubicBezTo>
                  <a:pt x="27284" y="26887"/>
                  <a:pt x="27312" y="26874"/>
                  <a:pt x="27344" y="26861"/>
                </a:cubicBezTo>
                <a:cubicBezTo>
                  <a:pt x="27383" y="26845"/>
                  <a:pt x="27424" y="26829"/>
                  <a:pt x="27466" y="26813"/>
                </a:cubicBezTo>
                <a:cubicBezTo>
                  <a:pt x="27495" y="26801"/>
                  <a:pt x="27524" y="26791"/>
                  <a:pt x="27552" y="26778"/>
                </a:cubicBezTo>
                <a:cubicBezTo>
                  <a:pt x="27594" y="26759"/>
                  <a:pt x="27636" y="26743"/>
                  <a:pt x="27677" y="26724"/>
                </a:cubicBezTo>
                <a:cubicBezTo>
                  <a:pt x="27703" y="26711"/>
                  <a:pt x="27732" y="26701"/>
                  <a:pt x="27757" y="26688"/>
                </a:cubicBezTo>
                <a:cubicBezTo>
                  <a:pt x="27805" y="26666"/>
                  <a:pt x="27853" y="26644"/>
                  <a:pt x="27898" y="26621"/>
                </a:cubicBezTo>
                <a:cubicBezTo>
                  <a:pt x="27921" y="26612"/>
                  <a:pt x="27943" y="26602"/>
                  <a:pt x="27962" y="26592"/>
                </a:cubicBezTo>
                <a:cubicBezTo>
                  <a:pt x="28030" y="26560"/>
                  <a:pt x="28097" y="26528"/>
                  <a:pt x="28164" y="26493"/>
                </a:cubicBezTo>
                <a:cubicBezTo>
                  <a:pt x="28177" y="26487"/>
                  <a:pt x="28190" y="26480"/>
                  <a:pt x="28202" y="26474"/>
                </a:cubicBezTo>
                <a:cubicBezTo>
                  <a:pt x="28257" y="26445"/>
                  <a:pt x="28311" y="26416"/>
                  <a:pt x="28366" y="26388"/>
                </a:cubicBezTo>
                <a:cubicBezTo>
                  <a:pt x="28388" y="26375"/>
                  <a:pt x="28411" y="26362"/>
                  <a:pt x="28436" y="26349"/>
                </a:cubicBezTo>
                <a:cubicBezTo>
                  <a:pt x="28478" y="26323"/>
                  <a:pt x="28523" y="26301"/>
                  <a:pt x="28564" y="26275"/>
                </a:cubicBezTo>
                <a:cubicBezTo>
                  <a:pt x="28590" y="26263"/>
                  <a:pt x="28615" y="26247"/>
                  <a:pt x="28641" y="26231"/>
                </a:cubicBezTo>
                <a:cubicBezTo>
                  <a:pt x="28683" y="26208"/>
                  <a:pt x="28721" y="26183"/>
                  <a:pt x="28763" y="26160"/>
                </a:cubicBezTo>
                <a:cubicBezTo>
                  <a:pt x="28788" y="26144"/>
                  <a:pt x="28814" y="26128"/>
                  <a:pt x="28840" y="26112"/>
                </a:cubicBezTo>
                <a:cubicBezTo>
                  <a:pt x="28881" y="26087"/>
                  <a:pt x="28920" y="26061"/>
                  <a:pt x="28958" y="26035"/>
                </a:cubicBezTo>
                <a:cubicBezTo>
                  <a:pt x="28984" y="26019"/>
                  <a:pt x="29009" y="26003"/>
                  <a:pt x="29035" y="25987"/>
                </a:cubicBezTo>
                <a:cubicBezTo>
                  <a:pt x="29077" y="25962"/>
                  <a:pt x="29115" y="25933"/>
                  <a:pt x="29157" y="25907"/>
                </a:cubicBezTo>
                <a:cubicBezTo>
                  <a:pt x="29179" y="25891"/>
                  <a:pt x="29205" y="25875"/>
                  <a:pt x="29227" y="25859"/>
                </a:cubicBezTo>
                <a:cubicBezTo>
                  <a:pt x="29272" y="25827"/>
                  <a:pt x="29317" y="25795"/>
                  <a:pt x="29361" y="25763"/>
                </a:cubicBezTo>
                <a:cubicBezTo>
                  <a:pt x="29381" y="25750"/>
                  <a:pt x="29397" y="25738"/>
                  <a:pt x="29416" y="25725"/>
                </a:cubicBezTo>
                <a:cubicBezTo>
                  <a:pt x="29480" y="25680"/>
                  <a:pt x="29541" y="25632"/>
                  <a:pt x="29605" y="25584"/>
                </a:cubicBezTo>
                <a:cubicBezTo>
                  <a:pt x="29608" y="25581"/>
                  <a:pt x="29614" y="25577"/>
                  <a:pt x="29618" y="25571"/>
                </a:cubicBezTo>
                <a:cubicBezTo>
                  <a:pt x="29675" y="25529"/>
                  <a:pt x="29730" y="25485"/>
                  <a:pt x="29787" y="25440"/>
                </a:cubicBezTo>
                <a:cubicBezTo>
                  <a:pt x="29807" y="25424"/>
                  <a:pt x="29826" y="25408"/>
                  <a:pt x="29848" y="25392"/>
                </a:cubicBezTo>
                <a:cubicBezTo>
                  <a:pt x="29887" y="25357"/>
                  <a:pt x="29928" y="25324"/>
                  <a:pt x="29970" y="25289"/>
                </a:cubicBezTo>
                <a:cubicBezTo>
                  <a:pt x="29992" y="25270"/>
                  <a:pt x="30015" y="25251"/>
                  <a:pt x="30037" y="25232"/>
                </a:cubicBezTo>
                <a:cubicBezTo>
                  <a:pt x="30072" y="25200"/>
                  <a:pt x="30111" y="25168"/>
                  <a:pt x="30149" y="25136"/>
                </a:cubicBezTo>
                <a:cubicBezTo>
                  <a:pt x="30172" y="25113"/>
                  <a:pt x="30194" y="25091"/>
                  <a:pt x="30216" y="25072"/>
                </a:cubicBezTo>
                <a:cubicBezTo>
                  <a:pt x="30255" y="25040"/>
                  <a:pt x="30290" y="25004"/>
                  <a:pt x="30325" y="24972"/>
                </a:cubicBezTo>
                <a:cubicBezTo>
                  <a:pt x="30348" y="24950"/>
                  <a:pt x="30370" y="24931"/>
                  <a:pt x="30392" y="24908"/>
                </a:cubicBezTo>
                <a:cubicBezTo>
                  <a:pt x="30431" y="24873"/>
                  <a:pt x="30466" y="24838"/>
                  <a:pt x="30501" y="24803"/>
                </a:cubicBezTo>
                <a:cubicBezTo>
                  <a:pt x="30524" y="24783"/>
                  <a:pt x="30543" y="24761"/>
                  <a:pt x="30565" y="24739"/>
                </a:cubicBezTo>
                <a:cubicBezTo>
                  <a:pt x="30604" y="24700"/>
                  <a:pt x="30642" y="24662"/>
                  <a:pt x="30681" y="24623"/>
                </a:cubicBezTo>
                <a:cubicBezTo>
                  <a:pt x="30700" y="24604"/>
                  <a:pt x="30716" y="24585"/>
                  <a:pt x="30735" y="24566"/>
                </a:cubicBezTo>
                <a:cubicBezTo>
                  <a:pt x="30790" y="24508"/>
                  <a:pt x="30847" y="24450"/>
                  <a:pt x="30902" y="24390"/>
                </a:cubicBezTo>
                <a:cubicBezTo>
                  <a:pt x="31017" y="24258"/>
                  <a:pt x="31129" y="24127"/>
                  <a:pt x="31238" y="23993"/>
                </a:cubicBezTo>
                <a:cubicBezTo>
                  <a:pt x="33271" y="21486"/>
                  <a:pt x="33841" y="18168"/>
                  <a:pt x="33047" y="15159"/>
                </a:cubicBezTo>
                <a:cubicBezTo>
                  <a:pt x="32608" y="13497"/>
                  <a:pt x="31753" y="11928"/>
                  <a:pt x="30498" y="10638"/>
                </a:cubicBezTo>
                <a:cubicBezTo>
                  <a:pt x="25945" y="5950"/>
                  <a:pt x="23787" y="3696"/>
                  <a:pt x="22612" y="2521"/>
                </a:cubicBezTo>
                <a:lnTo>
                  <a:pt x="22253" y="2150"/>
                </a:lnTo>
                <a:cubicBezTo>
                  <a:pt x="22033" y="1926"/>
                  <a:pt x="21802" y="1718"/>
                  <a:pt x="21562" y="1525"/>
                </a:cubicBezTo>
                <a:cubicBezTo>
                  <a:pt x="21226" y="1244"/>
                  <a:pt x="21018" y="1122"/>
                  <a:pt x="20691" y="933"/>
                </a:cubicBezTo>
                <a:cubicBezTo>
                  <a:pt x="19613" y="311"/>
                  <a:pt x="18411" y="1"/>
                  <a:pt x="17208" y="1"/>
                </a:cubicBezTo>
                <a:close/>
              </a:path>
            </a:pathLst>
          </a:cu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71" name="Google Shape;3071;p79"/>
          <p:cNvGrpSpPr/>
          <p:nvPr/>
        </p:nvGrpSpPr>
        <p:grpSpPr>
          <a:xfrm rot="-3036935">
            <a:off x="2487134" y="3756626"/>
            <a:ext cx="871076" cy="545634"/>
            <a:chOff x="1737000" y="4313625"/>
            <a:chExt cx="941754" cy="589906"/>
          </a:xfrm>
        </p:grpSpPr>
        <p:sp>
          <p:nvSpPr>
            <p:cNvPr id="3072" name="Google Shape;3072;p79"/>
            <p:cNvSpPr/>
            <p:nvPr/>
          </p:nvSpPr>
          <p:spPr>
            <a:xfrm>
              <a:off x="1737000" y="4313625"/>
              <a:ext cx="354077" cy="589906"/>
            </a:xfrm>
            <a:custGeom>
              <a:rect b="b" l="l" r="r" t="t"/>
              <a:pathLst>
                <a:path extrusionOk="0" h="10596" w="6360">
                  <a:moveTo>
                    <a:pt x="455" y="0"/>
                  </a:moveTo>
                  <a:cubicBezTo>
                    <a:pt x="205" y="0"/>
                    <a:pt x="1" y="205"/>
                    <a:pt x="1" y="455"/>
                  </a:cubicBezTo>
                  <a:lnTo>
                    <a:pt x="1" y="10141"/>
                  </a:lnTo>
                  <a:cubicBezTo>
                    <a:pt x="1" y="10390"/>
                    <a:pt x="205" y="10595"/>
                    <a:pt x="455" y="10595"/>
                  </a:cubicBezTo>
                  <a:lnTo>
                    <a:pt x="5905" y="10595"/>
                  </a:lnTo>
                  <a:cubicBezTo>
                    <a:pt x="6154" y="10595"/>
                    <a:pt x="6359" y="10390"/>
                    <a:pt x="6359" y="10141"/>
                  </a:cubicBezTo>
                  <a:lnTo>
                    <a:pt x="6359" y="455"/>
                  </a:lnTo>
                  <a:cubicBezTo>
                    <a:pt x="6359" y="202"/>
                    <a:pt x="6154" y="0"/>
                    <a:pt x="5905"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3" name="Google Shape;3073;p79"/>
            <p:cNvSpPr/>
            <p:nvPr/>
          </p:nvSpPr>
          <p:spPr>
            <a:xfrm>
              <a:off x="1772853" y="4602952"/>
              <a:ext cx="282371" cy="11246"/>
            </a:xfrm>
            <a:custGeom>
              <a:rect b="b" l="l" r="r" t="t"/>
              <a:pathLst>
                <a:path extrusionOk="0" h="202" w="5072">
                  <a:moveTo>
                    <a:pt x="103" y="0"/>
                  </a:moveTo>
                  <a:cubicBezTo>
                    <a:pt x="45" y="0"/>
                    <a:pt x="0" y="45"/>
                    <a:pt x="0" y="99"/>
                  </a:cubicBezTo>
                  <a:cubicBezTo>
                    <a:pt x="0" y="157"/>
                    <a:pt x="45" y="202"/>
                    <a:pt x="103" y="202"/>
                  </a:cubicBezTo>
                  <a:lnTo>
                    <a:pt x="4969" y="202"/>
                  </a:lnTo>
                  <a:cubicBezTo>
                    <a:pt x="5027" y="202"/>
                    <a:pt x="5072" y="157"/>
                    <a:pt x="5072" y="99"/>
                  </a:cubicBezTo>
                  <a:cubicBezTo>
                    <a:pt x="5072" y="45"/>
                    <a:pt x="5027" y="0"/>
                    <a:pt x="496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4" name="Google Shape;3074;p79"/>
            <p:cNvSpPr/>
            <p:nvPr/>
          </p:nvSpPr>
          <p:spPr>
            <a:xfrm>
              <a:off x="1984797" y="4796691"/>
              <a:ext cx="52276" cy="52276"/>
            </a:xfrm>
            <a:custGeom>
              <a:rect b="b" l="l" r="r" t="t"/>
              <a:pathLst>
                <a:path extrusionOk="0" h="939" w="939">
                  <a:moveTo>
                    <a:pt x="468" y="0"/>
                  </a:moveTo>
                  <a:cubicBezTo>
                    <a:pt x="211" y="0"/>
                    <a:pt x="0" y="212"/>
                    <a:pt x="0" y="471"/>
                  </a:cubicBezTo>
                  <a:cubicBezTo>
                    <a:pt x="0" y="730"/>
                    <a:pt x="211"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5" name="Google Shape;3075;p79"/>
            <p:cNvSpPr/>
            <p:nvPr/>
          </p:nvSpPr>
          <p:spPr>
            <a:xfrm>
              <a:off x="1791002" y="4796691"/>
              <a:ext cx="52276" cy="52276"/>
            </a:xfrm>
            <a:custGeom>
              <a:rect b="b" l="l" r="r" t="t"/>
              <a:pathLst>
                <a:path extrusionOk="0" h="939" w="939">
                  <a:moveTo>
                    <a:pt x="471" y="0"/>
                  </a:moveTo>
                  <a:cubicBezTo>
                    <a:pt x="212" y="0"/>
                    <a:pt x="1" y="212"/>
                    <a:pt x="1" y="471"/>
                  </a:cubicBezTo>
                  <a:cubicBezTo>
                    <a:pt x="1" y="730"/>
                    <a:pt x="212" y="939"/>
                    <a:pt x="471" y="939"/>
                  </a:cubicBezTo>
                  <a:cubicBezTo>
                    <a:pt x="728" y="939"/>
                    <a:pt x="939" y="730"/>
                    <a:pt x="939" y="471"/>
                  </a:cubicBezTo>
                  <a:cubicBezTo>
                    <a:pt x="939" y="212"/>
                    <a:pt x="728"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6" name="Google Shape;3076;p79"/>
            <p:cNvSpPr/>
            <p:nvPr/>
          </p:nvSpPr>
          <p:spPr>
            <a:xfrm>
              <a:off x="1984797" y="4670315"/>
              <a:ext cx="52276" cy="52109"/>
            </a:xfrm>
            <a:custGeom>
              <a:rect b="b" l="l" r="r" t="t"/>
              <a:pathLst>
                <a:path extrusionOk="0" h="936" w="939">
                  <a:moveTo>
                    <a:pt x="468" y="0"/>
                  </a:moveTo>
                  <a:cubicBezTo>
                    <a:pt x="211" y="0"/>
                    <a:pt x="0" y="208"/>
                    <a:pt x="0" y="468"/>
                  </a:cubicBezTo>
                  <a:cubicBezTo>
                    <a:pt x="0" y="725"/>
                    <a:pt x="208" y="935"/>
                    <a:pt x="462" y="935"/>
                  </a:cubicBezTo>
                  <a:cubicBezTo>
                    <a:pt x="464" y="935"/>
                    <a:pt x="466" y="935"/>
                    <a:pt x="468" y="935"/>
                  </a:cubicBezTo>
                  <a:cubicBezTo>
                    <a:pt x="727" y="935"/>
                    <a:pt x="938" y="727"/>
                    <a:pt x="938" y="468"/>
                  </a:cubicBezTo>
                  <a:cubicBezTo>
                    <a:pt x="938" y="208"/>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7" name="Google Shape;3077;p79"/>
            <p:cNvSpPr/>
            <p:nvPr/>
          </p:nvSpPr>
          <p:spPr>
            <a:xfrm>
              <a:off x="1791002" y="4670315"/>
              <a:ext cx="52276" cy="52109"/>
            </a:xfrm>
            <a:custGeom>
              <a:rect b="b" l="l" r="r" t="t"/>
              <a:pathLst>
                <a:path extrusionOk="0" h="936" w="939">
                  <a:moveTo>
                    <a:pt x="471" y="0"/>
                  </a:moveTo>
                  <a:cubicBezTo>
                    <a:pt x="212" y="0"/>
                    <a:pt x="1" y="208"/>
                    <a:pt x="1" y="468"/>
                  </a:cubicBezTo>
                  <a:cubicBezTo>
                    <a:pt x="1" y="725"/>
                    <a:pt x="209" y="935"/>
                    <a:pt x="466" y="935"/>
                  </a:cubicBezTo>
                  <a:cubicBezTo>
                    <a:pt x="468" y="935"/>
                    <a:pt x="469" y="935"/>
                    <a:pt x="471" y="935"/>
                  </a:cubicBezTo>
                  <a:cubicBezTo>
                    <a:pt x="728" y="935"/>
                    <a:pt x="939" y="727"/>
                    <a:pt x="939" y="468"/>
                  </a:cubicBezTo>
                  <a:cubicBezTo>
                    <a:pt x="939" y="208"/>
                    <a:pt x="728" y="0"/>
                    <a:pt x="4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8" name="Google Shape;3078;p79"/>
            <p:cNvSpPr/>
            <p:nvPr/>
          </p:nvSpPr>
          <p:spPr>
            <a:xfrm>
              <a:off x="1967316" y="4388504"/>
              <a:ext cx="59570" cy="52276"/>
            </a:xfrm>
            <a:custGeom>
              <a:rect b="b" l="l" r="r" t="t"/>
              <a:pathLst>
                <a:path extrusionOk="0" h="939" w="1070">
                  <a:moveTo>
                    <a:pt x="535" y="0"/>
                  </a:moveTo>
                  <a:cubicBezTo>
                    <a:pt x="453" y="0"/>
                    <a:pt x="370" y="22"/>
                    <a:pt x="295" y="67"/>
                  </a:cubicBezTo>
                  <a:cubicBezTo>
                    <a:pt x="71" y="199"/>
                    <a:pt x="0" y="487"/>
                    <a:pt x="132" y="711"/>
                  </a:cubicBezTo>
                  <a:cubicBezTo>
                    <a:pt x="220" y="857"/>
                    <a:pt x="376" y="939"/>
                    <a:pt x="535" y="939"/>
                  </a:cubicBezTo>
                  <a:cubicBezTo>
                    <a:pt x="617" y="939"/>
                    <a:pt x="700" y="917"/>
                    <a:pt x="775" y="871"/>
                  </a:cubicBezTo>
                  <a:cubicBezTo>
                    <a:pt x="999" y="737"/>
                    <a:pt x="1070" y="448"/>
                    <a:pt x="935" y="228"/>
                  </a:cubicBezTo>
                  <a:cubicBezTo>
                    <a:pt x="849"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9" name="Google Shape;3079;p79"/>
            <p:cNvSpPr/>
            <p:nvPr/>
          </p:nvSpPr>
          <p:spPr>
            <a:xfrm>
              <a:off x="1801190" y="4488212"/>
              <a:ext cx="59570" cy="52276"/>
            </a:xfrm>
            <a:custGeom>
              <a:rect b="b" l="l" r="r" t="t"/>
              <a:pathLst>
                <a:path extrusionOk="0" h="939" w="1070">
                  <a:moveTo>
                    <a:pt x="534" y="0"/>
                  </a:moveTo>
                  <a:cubicBezTo>
                    <a:pt x="452" y="0"/>
                    <a:pt x="370" y="22"/>
                    <a:pt x="295" y="66"/>
                  </a:cubicBezTo>
                  <a:cubicBezTo>
                    <a:pt x="71" y="201"/>
                    <a:pt x="0" y="489"/>
                    <a:pt x="135" y="710"/>
                  </a:cubicBezTo>
                  <a:cubicBezTo>
                    <a:pt x="221" y="857"/>
                    <a:pt x="375" y="938"/>
                    <a:pt x="533" y="938"/>
                  </a:cubicBezTo>
                  <a:cubicBezTo>
                    <a:pt x="616" y="938"/>
                    <a:pt x="699" y="916"/>
                    <a:pt x="775" y="870"/>
                  </a:cubicBezTo>
                  <a:cubicBezTo>
                    <a:pt x="999" y="739"/>
                    <a:pt x="1070" y="451"/>
                    <a:pt x="938" y="230"/>
                  </a:cubicBezTo>
                  <a:cubicBezTo>
                    <a:pt x="849" y="81"/>
                    <a:pt x="693"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0" name="Google Shape;3080;p79"/>
            <p:cNvSpPr/>
            <p:nvPr/>
          </p:nvSpPr>
          <p:spPr>
            <a:xfrm>
              <a:off x="2088848" y="4317188"/>
              <a:ext cx="589906" cy="353910"/>
            </a:xfrm>
            <a:custGeom>
              <a:rect b="b" l="l" r="r" t="t"/>
              <a:pathLst>
                <a:path extrusionOk="0" h="6357" w="10596">
                  <a:moveTo>
                    <a:pt x="456" y="1"/>
                  </a:moveTo>
                  <a:cubicBezTo>
                    <a:pt x="206" y="1"/>
                    <a:pt x="1" y="202"/>
                    <a:pt x="1" y="455"/>
                  </a:cubicBezTo>
                  <a:lnTo>
                    <a:pt x="1" y="5901"/>
                  </a:lnTo>
                  <a:cubicBezTo>
                    <a:pt x="1" y="6151"/>
                    <a:pt x="206" y="6356"/>
                    <a:pt x="456" y="6356"/>
                  </a:cubicBezTo>
                  <a:lnTo>
                    <a:pt x="10141" y="6356"/>
                  </a:lnTo>
                  <a:cubicBezTo>
                    <a:pt x="10394" y="6356"/>
                    <a:pt x="10596" y="6151"/>
                    <a:pt x="10596" y="5901"/>
                  </a:cubicBezTo>
                  <a:lnTo>
                    <a:pt x="10596" y="455"/>
                  </a:lnTo>
                  <a:cubicBezTo>
                    <a:pt x="10596" y="202"/>
                    <a:pt x="10394" y="1"/>
                    <a:pt x="10141"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1" name="Google Shape;3081;p79"/>
            <p:cNvSpPr/>
            <p:nvPr/>
          </p:nvSpPr>
          <p:spPr>
            <a:xfrm>
              <a:off x="2378176" y="4352818"/>
              <a:ext cx="11302" cy="282427"/>
            </a:xfrm>
            <a:custGeom>
              <a:rect b="b" l="l" r="r" t="t"/>
              <a:pathLst>
                <a:path extrusionOk="0" h="5073" w="203">
                  <a:moveTo>
                    <a:pt x="103" y="1"/>
                  </a:moveTo>
                  <a:cubicBezTo>
                    <a:pt x="45" y="1"/>
                    <a:pt x="1" y="49"/>
                    <a:pt x="1" y="103"/>
                  </a:cubicBezTo>
                  <a:lnTo>
                    <a:pt x="1" y="4973"/>
                  </a:lnTo>
                  <a:cubicBezTo>
                    <a:pt x="1" y="5028"/>
                    <a:pt x="45" y="5073"/>
                    <a:pt x="103" y="5073"/>
                  </a:cubicBezTo>
                  <a:cubicBezTo>
                    <a:pt x="157" y="5073"/>
                    <a:pt x="202" y="5028"/>
                    <a:pt x="202" y="4973"/>
                  </a:cubicBezTo>
                  <a:lnTo>
                    <a:pt x="202" y="103"/>
                  </a:lnTo>
                  <a:cubicBezTo>
                    <a:pt x="202" y="49"/>
                    <a:pt x="157" y="1"/>
                    <a:pt x="10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2" name="Google Shape;3082;p79"/>
            <p:cNvSpPr/>
            <p:nvPr/>
          </p:nvSpPr>
          <p:spPr>
            <a:xfrm>
              <a:off x="2572138" y="4371023"/>
              <a:ext cx="52276" cy="52276"/>
            </a:xfrm>
            <a:custGeom>
              <a:rect b="b" l="l" r="r" t="t"/>
              <a:pathLst>
                <a:path extrusionOk="0" h="939" w="939">
                  <a:moveTo>
                    <a:pt x="468" y="0"/>
                  </a:moveTo>
                  <a:cubicBezTo>
                    <a:pt x="208" y="0"/>
                    <a:pt x="0" y="212"/>
                    <a:pt x="0" y="471"/>
                  </a:cubicBezTo>
                  <a:cubicBezTo>
                    <a:pt x="0" y="730"/>
                    <a:pt x="208" y="939"/>
                    <a:pt x="468" y="939"/>
                  </a:cubicBezTo>
                  <a:cubicBezTo>
                    <a:pt x="727" y="939"/>
                    <a:pt x="938" y="730"/>
                    <a:pt x="938" y="471"/>
                  </a:cubicBezTo>
                  <a:cubicBezTo>
                    <a:pt x="938"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3" name="Google Shape;3083;p79"/>
            <p:cNvSpPr/>
            <p:nvPr/>
          </p:nvSpPr>
          <p:spPr>
            <a:xfrm>
              <a:off x="2572138" y="4564761"/>
              <a:ext cx="52276" cy="52276"/>
            </a:xfrm>
            <a:custGeom>
              <a:rect b="b" l="l" r="r" t="t"/>
              <a:pathLst>
                <a:path extrusionOk="0" h="939" w="939">
                  <a:moveTo>
                    <a:pt x="468" y="1"/>
                  </a:moveTo>
                  <a:cubicBezTo>
                    <a:pt x="208" y="1"/>
                    <a:pt x="0" y="212"/>
                    <a:pt x="0" y="471"/>
                  </a:cubicBezTo>
                  <a:cubicBezTo>
                    <a:pt x="0" y="731"/>
                    <a:pt x="208" y="939"/>
                    <a:pt x="468" y="939"/>
                  </a:cubicBezTo>
                  <a:cubicBezTo>
                    <a:pt x="727" y="939"/>
                    <a:pt x="938" y="731"/>
                    <a:pt x="938" y="471"/>
                  </a:cubicBezTo>
                  <a:cubicBezTo>
                    <a:pt x="938"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4" name="Google Shape;3084;p79"/>
            <p:cNvSpPr/>
            <p:nvPr/>
          </p:nvSpPr>
          <p:spPr>
            <a:xfrm>
              <a:off x="2422547" y="4371023"/>
              <a:ext cx="52109" cy="52276"/>
            </a:xfrm>
            <a:custGeom>
              <a:rect b="b" l="l" r="r" t="t"/>
              <a:pathLst>
                <a:path extrusionOk="0" h="939" w="936">
                  <a:moveTo>
                    <a:pt x="468" y="0"/>
                  </a:moveTo>
                  <a:cubicBezTo>
                    <a:pt x="209" y="0"/>
                    <a:pt x="1" y="212"/>
                    <a:pt x="1" y="471"/>
                  </a:cubicBezTo>
                  <a:cubicBezTo>
                    <a:pt x="1" y="730"/>
                    <a:pt x="209" y="939"/>
                    <a:pt x="468" y="939"/>
                  </a:cubicBezTo>
                  <a:cubicBezTo>
                    <a:pt x="728" y="939"/>
                    <a:pt x="936" y="730"/>
                    <a:pt x="936" y="471"/>
                  </a:cubicBezTo>
                  <a:cubicBezTo>
                    <a:pt x="936" y="212"/>
                    <a:pt x="728"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5" name="Google Shape;3085;p79"/>
            <p:cNvSpPr/>
            <p:nvPr/>
          </p:nvSpPr>
          <p:spPr>
            <a:xfrm>
              <a:off x="2422547" y="4564761"/>
              <a:ext cx="52109" cy="52276"/>
            </a:xfrm>
            <a:custGeom>
              <a:rect b="b" l="l" r="r" t="t"/>
              <a:pathLst>
                <a:path extrusionOk="0" h="939" w="936">
                  <a:moveTo>
                    <a:pt x="468" y="1"/>
                  </a:moveTo>
                  <a:cubicBezTo>
                    <a:pt x="209" y="1"/>
                    <a:pt x="1" y="212"/>
                    <a:pt x="1" y="471"/>
                  </a:cubicBezTo>
                  <a:cubicBezTo>
                    <a:pt x="1" y="731"/>
                    <a:pt x="209" y="939"/>
                    <a:pt x="468" y="939"/>
                  </a:cubicBezTo>
                  <a:cubicBezTo>
                    <a:pt x="728" y="939"/>
                    <a:pt x="936" y="731"/>
                    <a:pt x="936" y="471"/>
                  </a:cubicBezTo>
                  <a:cubicBezTo>
                    <a:pt x="936" y="212"/>
                    <a:pt x="728"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6" name="Google Shape;3086;p79"/>
            <p:cNvSpPr/>
            <p:nvPr/>
          </p:nvSpPr>
          <p:spPr>
            <a:xfrm>
              <a:off x="2502603" y="4371023"/>
              <a:ext cx="52276" cy="52276"/>
            </a:xfrm>
            <a:custGeom>
              <a:rect b="b" l="l" r="r" t="t"/>
              <a:pathLst>
                <a:path extrusionOk="0" h="939" w="939">
                  <a:moveTo>
                    <a:pt x="468" y="0"/>
                  </a:moveTo>
                  <a:cubicBezTo>
                    <a:pt x="209" y="0"/>
                    <a:pt x="0" y="212"/>
                    <a:pt x="0" y="471"/>
                  </a:cubicBezTo>
                  <a:cubicBezTo>
                    <a:pt x="0" y="730"/>
                    <a:pt x="209" y="939"/>
                    <a:pt x="468" y="939"/>
                  </a:cubicBezTo>
                  <a:cubicBezTo>
                    <a:pt x="727" y="939"/>
                    <a:pt x="939" y="730"/>
                    <a:pt x="939" y="471"/>
                  </a:cubicBezTo>
                  <a:cubicBezTo>
                    <a:pt x="939" y="212"/>
                    <a:pt x="727" y="0"/>
                    <a:pt x="4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7" name="Google Shape;3087;p79"/>
            <p:cNvSpPr/>
            <p:nvPr/>
          </p:nvSpPr>
          <p:spPr>
            <a:xfrm>
              <a:off x="2502603" y="4564761"/>
              <a:ext cx="52276" cy="52276"/>
            </a:xfrm>
            <a:custGeom>
              <a:rect b="b" l="l" r="r" t="t"/>
              <a:pathLst>
                <a:path extrusionOk="0" h="939" w="939">
                  <a:moveTo>
                    <a:pt x="468" y="1"/>
                  </a:moveTo>
                  <a:cubicBezTo>
                    <a:pt x="209" y="1"/>
                    <a:pt x="0" y="212"/>
                    <a:pt x="0" y="471"/>
                  </a:cubicBezTo>
                  <a:cubicBezTo>
                    <a:pt x="0" y="731"/>
                    <a:pt x="209" y="939"/>
                    <a:pt x="468" y="939"/>
                  </a:cubicBezTo>
                  <a:cubicBezTo>
                    <a:pt x="727" y="939"/>
                    <a:pt x="939" y="731"/>
                    <a:pt x="939" y="471"/>
                  </a:cubicBezTo>
                  <a:cubicBezTo>
                    <a:pt x="939" y="212"/>
                    <a:pt x="727" y="1"/>
                    <a:pt x="4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8" name="Google Shape;3088;p79"/>
            <p:cNvSpPr/>
            <p:nvPr/>
          </p:nvSpPr>
          <p:spPr>
            <a:xfrm>
              <a:off x="2160164" y="4384941"/>
              <a:ext cx="59625" cy="52276"/>
            </a:xfrm>
            <a:custGeom>
              <a:rect b="b" l="l" r="r" t="t"/>
              <a:pathLst>
                <a:path extrusionOk="0" h="939" w="1071">
                  <a:moveTo>
                    <a:pt x="534" y="0"/>
                  </a:moveTo>
                  <a:cubicBezTo>
                    <a:pt x="452" y="0"/>
                    <a:pt x="368" y="22"/>
                    <a:pt x="292" y="67"/>
                  </a:cubicBezTo>
                  <a:cubicBezTo>
                    <a:pt x="71" y="202"/>
                    <a:pt x="1" y="487"/>
                    <a:pt x="132" y="711"/>
                  </a:cubicBezTo>
                  <a:cubicBezTo>
                    <a:pt x="221" y="857"/>
                    <a:pt x="376" y="938"/>
                    <a:pt x="536" y="938"/>
                  </a:cubicBezTo>
                  <a:cubicBezTo>
                    <a:pt x="618" y="938"/>
                    <a:pt x="700" y="917"/>
                    <a:pt x="776" y="871"/>
                  </a:cubicBezTo>
                  <a:cubicBezTo>
                    <a:pt x="1000" y="737"/>
                    <a:pt x="1070" y="448"/>
                    <a:pt x="936" y="228"/>
                  </a:cubicBezTo>
                  <a:cubicBezTo>
                    <a:pt x="849" y="82"/>
                    <a:pt x="694" y="0"/>
                    <a:pt x="5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9" name="Google Shape;3089;p79"/>
            <p:cNvSpPr/>
            <p:nvPr/>
          </p:nvSpPr>
          <p:spPr>
            <a:xfrm>
              <a:off x="2259817" y="4551066"/>
              <a:ext cx="59792" cy="52221"/>
            </a:xfrm>
            <a:custGeom>
              <a:rect b="b" l="l" r="r" t="t"/>
              <a:pathLst>
                <a:path extrusionOk="0" h="938" w="1074">
                  <a:moveTo>
                    <a:pt x="535" y="0"/>
                  </a:moveTo>
                  <a:cubicBezTo>
                    <a:pt x="453" y="0"/>
                    <a:pt x="370" y="22"/>
                    <a:pt x="295" y="68"/>
                  </a:cubicBezTo>
                  <a:cubicBezTo>
                    <a:pt x="74" y="199"/>
                    <a:pt x="1" y="487"/>
                    <a:pt x="135" y="711"/>
                  </a:cubicBezTo>
                  <a:cubicBezTo>
                    <a:pt x="224" y="857"/>
                    <a:pt x="378" y="937"/>
                    <a:pt x="537" y="937"/>
                  </a:cubicBezTo>
                  <a:cubicBezTo>
                    <a:pt x="619" y="937"/>
                    <a:pt x="702" y="916"/>
                    <a:pt x="779" y="871"/>
                  </a:cubicBezTo>
                  <a:cubicBezTo>
                    <a:pt x="999" y="737"/>
                    <a:pt x="1073" y="449"/>
                    <a:pt x="939" y="228"/>
                  </a:cubicBezTo>
                  <a:cubicBezTo>
                    <a:pt x="850" y="82"/>
                    <a:pt x="694" y="0"/>
                    <a:pt x="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90" name="Google Shape;3090;p79"/>
          <p:cNvGrpSpPr/>
          <p:nvPr/>
        </p:nvGrpSpPr>
        <p:grpSpPr>
          <a:xfrm>
            <a:off x="505275" y="305475"/>
            <a:ext cx="781350" cy="819875"/>
            <a:chOff x="8128650" y="1555900"/>
            <a:chExt cx="781350" cy="819875"/>
          </a:xfrm>
        </p:grpSpPr>
        <p:sp>
          <p:nvSpPr>
            <p:cNvPr id="3091" name="Google Shape;3091;p79"/>
            <p:cNvSpPr/>
            <p:nvPr/>
          </p:nvSpPr>
          <p:spPr>
            <a:xfrm>
              <a:off x="8603800" y="1630675"/>
              <a:ext cx="306200" cy="745100"/>
            </a:xfrm>
            <a:custGeom>
              <a:rect b="b" l="l" r="r" t="t"/>
              <a:pathLst>
                <a:path extrusionOk="0" h="29804" w="12248">
                  <a:moveTo>
                    <a:pt x="6126" y="0"/>
                  </a:moveTo>
                  <a:cubicBezTo>
                    <a:pt x="3286" y="0"/>
                    <a:pt x="980" y="2304"/>
                    <a:pt x="980" y="5146"/>
                  </a:cubicBezTo>
                  <a:cubicBezTo>
                    <a:pt x="980" y="6571"/>
                    <a:pt x="1560" y="7858"/>
                    <a:pt x="2495" y="8790"/>
                  </a:cubicBezTo>
                  <a:cubicBezTo>
                    <a:pt x="3049" y="9344"/>
                    <a:pt x="3375" y="10090"/>
                    <a:pt x="3375" y="10874"/>
                  </a:cubicBezTo>
                  <a:cubicBezTo>
                    <a:pt x="3375" y="11310"/>
                    <a:pt x="3279" y="11739"/>
                    <a:pt x="3097" y="12123"/>
                  </a:cubicBezTo>
                  <a:cubicBezTo>
                    <a:pt x="2959" y="12414"/>
                    <a:pt x="2770" y="12680"/>
                    <a:pt x="2543" y="12910"/>
                  </a:cubicBezTo>
                  <a:cubicBezTo>
                    <a:pt x="2466" y="12987"/>
                    <a:pt x="2386" y="13058"/>
                    <a:pt x="2302" y="13125"/>
                  </a:cubicBezTo>
                  <a:cubicBezTo>
                    <a:pt x="1643" y="13653"/>
                    <a:pt x="1095" y="14313"/>
                    <a:pt x="702" y="15065"/>
                  </a:cubicBezTo>
                  <a:cubicBezTo>
                    <a:pt x="253" y="15914"/>
                    <a:pt x="0" y="16884"/>
                    <a:pt x="0" y="17912"/>
                  </a:cubicBezTo>
                  <a:lnTo>
                    <a:pt x="0" y="27088"/>
                  </a:lnTo>
                  <a:cubicBezTo>
                    <a:pt x="0" y="28587"/>
                    <a:pt x="1217" y="29803"/>
                    <a:pt x="2719" y="29803"/>
                  </a:cubicBezTo>
                  <a:lnTo>
                    <a:pt x="9532" y="29803"/>
                  </a:lnTo>
                  <a:cubicBezTo>
                    <a:pt x="11031" y="29803"/>
                    <a:pt x="12247" y="28587"/>
                    <a:pt x="12247" y="27088"/>
                  </a:cubicBezTo>
                  <a:lnTo>
                    <a:pt x="12247" y="17912"/>
                  </a:lnTo>
                  <a:cubicBezTo>
                    <a:pt x="12247" y="16884"/>
                    <a:pt x="11994" y="15914"/>
                    <a:pt x="11546" y="15065"/>
                  </a:cubicBezTo>
                  <a:cubicBezTo>
                    <a:pt x="11152" y="14313"/>
                    <a:pt x="10605" y="13653"/>
                    <a:pt x="9945" y="13125"/>
                  </a:cubicBezTo>
                  <a:cubicBezTo>
                    <a:pt x="9862" y="13058"/>
                    <a:pt x="9782" y="12987"/>
                    <a:pt x="9708" y="12910"/>
                  </a:cubicBezTo>
                  <a:cubicBezTo>
                    <a:pt x="9174" y="12376"/>
                    <a:pt x="8873" y="11639"/>
                    <a:pt x="8873" y="10874"/>
                  </a:cubicBezTo>
                  <a:cubicBezTo>
                    <a:pt x="8873" y="10099"/>
                    <a:pt x="9180" y="9356"/>
                    <a:pt x="9731" y="8812"/>
                  </a:cubicBezTo>
                  <a:cubicBezTo>
                    <a:pt x="10662" y="7896"/>
                    <a:pt x="11248" y="6625"/>
                    <a:pt x="11268" y="5220"/>
                  </a:cubicBezTo>
                  <a:cubicBezTo>
                    <a:pt x="11306" y="2393"/>
                    <a:pt x="9023" y="42"/>
                    <a:pt x="6196" y="1"/>
                  </a:cubicBezTo>
                  <a:cubicBezTo>
                    <a:pt x="6172" y="0"/>
                    <a:pt x="6149" y="0"/>
                    <a:pt x="6126"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2" name="Google Shape;3092;p79"/>
            <p:cNvSpPr/>
            <p:nvPr/>
          </p:nvSpPr>
          <p:spPr>
            <a:xfrm>
              <a:off x="8603800" y="1630675"/>
              <a:ext cx="153150" cy="745100"/>
            </a:xfrm>
            <a:custGeom>
              <a:rect b="b" l="l" r="r" t="t"/>
              <a:pathLst>
                <a:path extrusionOk="0" h="29804" w="6126">
                  <a:moveTo>
                    <a:pt x="6125" y="1"/>
                  </a:moveTo>
                  <a:cubicBezTo>
                    <a:pt x="3282" y="1"/>
                    <a:pt x="980" y="2306"/>
                    <a:pt x="980" y="5146"/>
                  </a:cubicBezTo>
                  <a:cubicBezTo>
                    <a:pt x="980" y="6571"/>
                    <a:pt x="1560" y="7858"/>
                    <a:pt x="2495" y="8790"/>
                  </a:cubicBezTo>
                  <a:cubicBezTo>
                    <a:pt x="3052" y="9344"/>
                    <a:pt x="3375" y="10090"/>
                    <a:pt x="3375" y="10874"/>
                  </a:cubicBezTo>
                  <a:cubicBezTo>
                    <a:pt x="3375" y="11310"/>
                    <a:pt x="3279" y="11739"/>
                    <a:pt x="3097" y="12123"/>
                  </a:cubicBezTo>
                  <a:cubicBezTo>
                    <a:pt x="2959" y="12414"/>
                    <a:pt x="2770" y="12680"/>
                    <a:pt x="2543" y="12910"/>
                  </a:cubicBezTo>
                  <a:cubicBezTo>
                    <a:pt x="2466" y="12987"/>
                    <a:pt x="2386" y="13058"/>
                    <a:pt x="2302" y="13125"/>
                  </a:cubicBezTo>
                  <a:cubicBezTo>
                    <a:pt x="1643" y="13653"/>
                    <a:pt x="1099" y="14313"/>
                    <a:pt x="702" y="15065"/>
                  </a:cubicBezTo>
                  <a:cubicBezTo>
                    <a:pt x="257" y="15914"/>
                    <a:pt x="0" y="16884"/>
                    <a:pt x="0" y="17912"/>
                  </a:cubicBezTo>
                  <a:lnTo>
                    <a:pt x="0" y="27088"/>
                  </a:lnTo>
                  <a:cubicBezTo>
                    <a:pt x="0" y="28587"/>
                    <a:pt x="1217" y="29803"/>
                    <a:pt x="2719" y="29803"/>
                  </a:cubicBezTo>
                  <a:lnTo>
                    <a:pt x="5117" y="29803"/>
                  </a:lnTo>
                  <a:cubicBezTo>
                    <a:pt x="4672" y="29803"/>
                    <a:pt x="4313" y="28587"/>
                    <a:pt x="4313" y="27088"/>
                  </a:cubicBezTo>
                  <a:lnTo>
                    <a:pt x="4313" y="17912"/>
                  </a:lnTo>
                  <a:cubicBezTo>
                    <a:pt x="4313" y="16884"/>
                    <a:pt x="4390" y="15917"/>
                    <a:pt x="4521" y="15065"/>
                  </a:cubicBezTo>
                  <a:cubicBezTo>
                    <a:pt x="4640" y="14313"/>
                    <a:pt x="4800" y="13653"/>
                    <a:pt x="4995" y="13125"/>
                  </a:cubicBezTo>
                  <a:cubicBezTo>
                    <a:pt x="5021" y="13058"/>
                    <a:pt x="5043" y="12987"/>
                    <a:pt x="5066" y="12910"/>
                  </a:cubicBezTo>
                  <a:cubicBezTo>
                    <a:pt x="5133" y="12680"/>
                    <a:pt x="5187" y="12414"/>
                    <a:pt x="5229" y="12123"/>
                  </a:cubicBezTo>
                  <a:cubicBezTo>
                    <a:pt x="5283" y="11739"/>
                    <a:pt x="5312" y="11310"/>
                    <a:pt x="5312" y="10874"/>
                  </a:cubicBezTo>
                  <a:cubicBezTo>
                    <a:pt x="5312" y="10090"/>
                    <a:pt x="5216" y="9344"/>
                    <a:pt x="5053" y="8790"/>
                  </a:cubicBezTo>
                  <a:cubicBezTo>
                    <a:pt x="4774" y="7858"/>
                    <a:pt x="4605" y="6571"/>
                    <a:pt x="4605" y="5146"/>
                  </a:cubicBezTo>
                  <a:cubicBezTo>
                    <a:pt x="4605" y="2306"/>
                    <a:pt x="5283" y="4"/>
                    <a:pt x="6125"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3" name="Google Shape;3093;p79"/>
            <p:cNvSpPr/>
            <p:nvPr/>
          </p:nvSpPr>
          <p:spPr>
            <a:xfrm>
              <a:off x="8650700" y="1831825"/>
              <a:ext cx="212475" cy="59825"/>
            </a:xfrm>
            <a:custGeom>
              <a:rect b="b" l="l" r="r" t="t"/>
              <a:pathLst>
                <a:path extrusionOk="0" h="2393" w="8499">
                  <a:moveTo>
                    <a:pt x="1" y="1"/>
                  </a:moveTo>
                  <a:cubicBezTo>
                    <a:pt x="183" y="267"/>
                    <a:pt x="391" y="516"/>
                    <a:pt x="619" y="744"/>
                  </a:cubicBezTo>
                  <a:cubicBezTo>
                    <a:pt x="1070" y="1195"/>
                    <a:pt x="1371" y="1772"/>
                    <a:pt x="1467" y="2393"/>
                  </a:cubicBezTo>
                  <a:lnTo>
                    <a:pt x="7029" y="2393"/>
                  </a:lnTo>
                  <a:cubicBezTo>
                    <a:pt x="7122" y="1778"/>
                    <a:pt x="7406" y="1208"/>
                    <a:pt x="7855" y="766"/>
                  </a:cubicBezTo>
                  <a:cubicBezTo>
                    <a:pt x="8095" y="532"/>
                    <a:pt x="8309" y="276"/>
                    <a:pt x="8498"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4" name="Google Shape;3094;p79"/>
            <p:cNvSpPr/>
            <p:nvPr/>
          </p:nvSpPr>
          <p:spPr>
            <a:xfrm>
              <a:off x="8650700" y="1831825"/>
              <a:ext cx="85675" cy="59825"/>
            </a:xfrm>
            <a:custGeom>
              <a:rect b="b" l="l" r="r" t="t"/>
              <a:pathLst>
                <a:path extrusionOk="0" h="2393" w="3427">
                  <a:moveTo>
                    <a:pt x="1" y="1"/>
                  </a:moveTo>
                  <a:cubicBezTo>
                    <a:pt x="183" y="267"/>
                    <a:pt x="391" y="516"/>
                    <a:pt x="619" y="744"/>
                  </a:cubicBezTo>
                  <a:cubicBezTo>
                    <a:pt x="1070" y="1195"/>
                    <a:pt x="1371" y="1772"/>
                    <a:pt x="1467" y="2393"/>
                  </a:cubicBezTo>
                  <a:lnTo>
                    <a:pt x="3427" y="2393"/>
                  </a:lnTo>
                  <a:cubicBezTo>
                    <a:pt x="3398" y="1772"/>
                    <a:pt x="3308" y="1195"/>
                    <a:pt x="3174" y="744"/>
                  </a:cubicBezTo>
                  <a:cubicBezTo>
                    <a:pt x="3106" y="516"/>
                    <a:pt x="3046" y="267"/>
                    <a:pt x="2991"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5" name="Google Shape;3095;p79"/>
            <p:cNvSpPr/>
            <p:nvPr/>
          </p:nvSpPr>
          <p:spPr>
            <a:xfrm>
              <a:off x="8621325" y="1953425"/>
              <a:ext cx="271225" cy="53900"/>
            </a:xfrm>
            <a:custGeom>
              <a:rect b="b" l="l" r="r" t="t"/>
              <a:pathLst>
                <a:path extrusionOk="0" h="2156" w="10849">
                  <a:moveTo>
                    <a:pt x="1842" y="0"/>
                  </a:moveTo>
                  <a:cubicBezTo>
                    <a:pt x="1765" y="77"/>
                    <a:pt x="1685" y="148"/>
                    <a:pt x="1601" y="215"/>
                  </a:cubicBezTo>
                  <a:cubicBezTo>
                    <a:pt x="942" y="743"/>
                    <a:pt x="398" y="1403"/>
                    <a:pt x="1" y="2155"/>
                  </a:cubicBezTo>
                  <a:lnTo>
                    <a:pt x="10848" y="2155"/>
                  </a:lnTo>
                  <a:cubicBezTo>
                    <a:pt x="10451" y="1403"/>
                    <a:pt x="9904" y="743"/>
                    <a:pt x="9244" y="215"/>
                  </a:cubicBezTo>
                  <a:cubicBezTo>
                    <a:pt x="9161" y="148"/>
                    <a:pt x="9081" y="77"/>
                    <a:pt x="9007"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6" name="Google Shape;3096;p79"/>
            <p:cNvSpPr/>
            <p:nvPr/>
          </p:nvSpPr>
          <p:spPr>
            <a:xfrm>
              <a:off x="8621325" y="1953425"/>
              <a:ext cx="109125" cy="53900"/>
            </a:xfrm>
            <a:custGeom>
              <a:rect b="b" l="l" r="r" t="t"/>
              <a:pathLst>
                <a:path extrusionOk="0" h="2156" w="4365">
                  <a:moveTo>
                    <a:pt x="1842" y="0"/>
                  </a:moveTo>
                  <a:cubicBezTo>
                    <a:pt x="1765" y="77"/>
                    <a:pt x="1685" y="148"/>
                    <a:pt x="1601" y="215"/>
                  </a:cubicBezTo>
                  <a:cubicBezTo>
                    <a:pt x="942" y="743"/>
                    <a:pt x="398" y="1403"/>
                    <a:pt x="1" y="2155"/>
                  </a:cubicBezTo>
                  <a:lnTo>
                    <a:pt x="3820" y="2155"/>
                  </a:lnTo>
                  <a:cubicBezTo>
                    <a:pt x="3939" y="1403"/>
                    <a:pt x="4099" y="743"/>
                    <a:pt x="4294" y="215"/>
                  </a:cubicBezTo>
                  <a:cubicBezTo>
                    <a:pt x="4320" y="148"/>
                    <a:pt x="4342" y="77"/>
                    <a:pt x="4365"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7" name="Google Shape;3097;p79"/>
            <p:cNvSpPr/>
            <p:nvPr/>
          </p:nvSpPr>
          <p:spPr>
            <a:xfrm>
              <a:off x="8128650" y="1630675"/>
              <a:ext cx="306200" cy="745100"/>
            </a:xfrm>
            <a:custGeom>
              <a:rect b="b" l="l" r="r" t="t"/>
              <a:pathLst>
                <a:path extrusionOk="0" h="29804" w="12248">
                  <a:moveTo>
                    <a:pt x="6125" y="0"/>
                  </a:moveTo>
                  <a:cubicBezTo>
                    <a:pt x="3282" y="0"/>
                    <a:pt x="977" y="2304"/>
                    <a:pt x="977" y="5146"/>
                  </a:cubicBezTo>
                  <a:cubicBezTo>
                    <a:pt x="977" y="6571"/>
                    <a:pt x="1556" y="7858"/>
                    <a:pt x="2491" y="8790"/>
                  </a:cubicBezTo>
                  <a:cubicBezTo>
                    <a:pt x="3048" y="9344"/>
                    <a:pt x="3372" y="10090"/>
                    <a:pt x="3372" y="10874"/>
                  </a:cubicBezTo>
                  <a:cubicBezTo>
                    <a:pt x="3372" y="11310"/>
                    <a:pt x="3276" y="11739"/>
                    <a:pt x="3093" y="12123"/>
                  </a:cubicBezTo>
                  <a:cubicBezTo>
                    <a:pt x="2956" y="12414"/>
                    <a:pt x="2770" y="12680"/>
                    <a:pt x="2539" y="12910"/>
                  </a:cubicBezTo>
                  <a:cubicBezTo>
                    <a:pt x="2466" y="12987"/>
                    <a:pt x="2386" y="13058"/>
                    <a:pt x="2299" y="13125"/>
                  </a:cubicBezTo>
                  <a:cubicBezTo>
                    <a:pt x="1643" y="13653"/>
                    <a:pt x="1095" y="14313"/>
                    <a:pt x="698" y="15065"/>
                  </a:cubicBezTo>
                  <a:cubicBezTo>
                    <a:pt x="253" y="15914"/>
                    <a:pt x="0" y="16884"/>
                    <a:pt x="0" y="17912"/>
                  </a:cubicBezTo>
                  <a:lnTo>
                    <a:pt x="0" y="27088"/>
                  </a:lnTo>
                  <a:cubicBezTo>
                    <a:pt x="0" y="28587"/>
                    <a:pt x="1217" y="29803"/>
                    <a:pt x="2716" y="29803"/>
                  </a:cubicBezTo>
                  <a:lnTo>
                    <a:pt x="9529" y="29803"/>
                  </a:lnTo>
                  <a:cubicBezTo>
                    <a:pt x="11031" y="29803"/>
                    <a:pt x="12247" y="28587"/>
                    <a:pt x="12247" y="27088"/>
                  </a:cubicBezTo>
                  <a:lnTo>
                    <a:pt x="12247" y="17912"/>
                  </a:lnTo>
                  <a:cubicBezTo>
                    <a:pt x="12247" y="16884"/>
                    <a:pt x="11994" y="15914"/>
                    <a:pt x="11546" y="15065"/>
                  </a:cubicBezTo>
                  <a:cubicBezTo>
                    <a:pt x="11149" y="14313"/>
                    <a:pt x="10605" y="13653"/>
                    <a:pt x="9945" y="13125"/>
                  </a:cubicBezTo>
                  <a:cubicBezTo>
                    <a:pt x="9862" y="13058"/>
                    <a:pt x="9782" y="12987"/>
                    <a:pt x="9705" y="12910"/>
                  </a:cubicBezTo>
                  <a:cubicBezTo>
                    <a:pt x="9170" y="12376"/>
                    <a:pt x="8873" y="11639"/>
                    <a:pt x="8873" y="10874"/>
                  </a:cubicBezTo>
                  <a:cubicBezTo>
                    <a:pt x="8873" y="10099"/>
                    <a:pt x="9177" y="9356"/>
                    <a:pt x="9727" y="8812"/>
                  </a:cubicBezTo>
                  <a:cubicBezTo>
                    <a:pt x="10662" y="7896"/>
                    <a:pt x="11245" y="6625"/>
                    <a:pt x="11264" y="5220"/>
                  </a:cubicBezTo>
                  <a:cubicBezTo>
                    <a:pt x="11306" y="2393"/>
                    <a:pt x="9023" y="42"/>
                    <a:pt x="6196" y="1"/>
                  </a:cubicBezTo>
                  <a:cubicBezTo>
                    <a:pt x="6172" y="0"/>
                    <a:pt x="6149" y="0"/>
                    <a:pt x="6125"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8" name="Google Shape;3098;p79"/>
            <p:cNvSpPr/>
            <p:nvPr/>
          </p:nvSpPr>
          <p:spPr>
            <a:xfrm>
              <a:off x="8128650" y="1630675"/>
              <a:ext cx="153075" cy="745100"/>
            </a:xfrm>
            <a:custGeom>
              <a:rect b="b" l="l" r="r" t="t"/>
              <a:pathLst>
                <a:path extrusionOk="0" h="29804" w="6123">
                  <a:moveTo>
                    <a:pt x="6122" y="1"/>
                  </a:moveTo>
                  <a:cubicBezTo>
                    <a:pt x="3282" y="1"/>
                    <a:pt x="977" y="2306"/>
                    <a:pt x="977" y="5146"/>
                  </a:cubicBezTo>
                  <a:cubicBezTo>
                    <a:pt x="977" y="6571"/>
                    <a:pt x="1556" y="7858"/>
                    <a:pt x="2491" y="8790"/>
                  </a:cubicBezTo>
                  <a:cubicBezTo>
                    <a:pt x="3048" y="9344"/>
                    <a:pt x="3372" y="10090"/>
                    <a:pt x="3372" y="10874"/>
                  </a:cubicBezTo>
                  <a:cubicBezTo>
                    <a:pt x="3372" y="11310"/>
                    <a:pt x="3276" y="11739"/>
                    <a:pt x="3093" y="12123"/>
                  </a:cubicBezTo>
                  <a:cubicBezTo>
                    <a:pt x="2956" y="12414"/>
                    <a:pt x="2770" y="12680"/>
                    <a:pt x="2539" y="12910"/>
                  </a:cubicBezTo>
                  <a:cubicBezTo>
                    <a:pt x="2466" y="12987"/>
                    <a:pt x="2386" y="13058"/>
                    <a:pt x="2299" y="13125"/>
                  </a:cubicBezTo>
                  <a:cubicBezTo>
                    <a:pt x="1643" y="13653"/>
                    <a:pt x="1095" y="14313"/>
                    <a:pt x="698" y="15065"/>
                  </a:cubicBezTo>
                  <a:cubicBezTo>
                    <a:pt x="253" y="15914"/>
                    <a:pt x="0" y="16884"/>
                    <a:pt x="0" y="17912"/>
                  </a:cubicBezTo>
                  <a:lnTo>
                    <a:pt x="0" y="27088"/>
                  </a:lnTo>
                  <a:cubicBezTo>
                    <a:pt x="0" y="28587"/>
                    <a:pt x="1217" y="29803"/>
                    <a:pt x="2716" y="29803"/>
                  </a:cubicBezTo>
                  <a:lnTo>
                    <a:pt x="5117" y="29803"/>
                  </a:lnTo>
                  <a:cubicBezTo>
                    <a:pt x="4672" y="29803"/>
                    <a:pt x="4313" y="28587"/>
                    <a:pt x="4313" y="27088"/>
                  </a:cubicBezTo>
                  <a:lnTo>
                    <a:pt x="4313" y="17912"/>
                  </a:lnTo>
                  <a:cubicBezTo>
                    <a:pt x="4313" y="16884"/>
                    <a:pt x="4387" y="15917"/>
                    <a:pt x="4518" y="15065"/>
                  </a:cubicBezTo>
                  <a:cubicBezTo>
                    <a:pt x="4637" y="14313"/>
                    <a:pt x="4797" y="13653"/>
                    <a:pt x="4992" y="13125"/>
                  </a:cubicBezTo>
                  <a:cubicBezTo>
                    <a:pt x="5018" y="13058"/>
                    <a:pt x="5040" y="12987"/>
                    <a:pt x="5062" y="12910"/>
                  </a:cubicBezTo>
                  <a:cubicBezTo>
                    <a:pt x="5130" y="12680"/>
                    <a:pt x="5187" y="12414"/>
                    <a:pt x="5226" y="12123"/>
                  </a:cubicBezTo>
                  <a:cubicBezTo>
                    <a:pt x="5280" y="11739"/>
                    <a:pt x="5309" y="11310"/>
                    <a:pt x="5309" y="10874"/>
                  </a:cubicBezTo>
                  <a:cubicBezTo>
                    <a:pt x="5309" y="10090"/>
                    <a:pt x="5213" y="9344"/>
                    <a:pt x="5050" y="8790"/>
                  </a:cubicBezTo>
                  <a:cubicBezTo>
                    <a:pt x="4771" y="7858"/>
                    <a:pt x="4601" y="6571"/>
                    <a:pt x="4601" y="5146"/>
                  </a:cubicBezTo>
                  <a:cubicBezTo>
                    <a:pt x="4601" y="2306"/>
                    <a:pt x="5280" y="4"/>
                    <a:pt x="6122"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9" name="Google Shape;3099;p79"/>
            <p:cNvSpPr/>
            <p:nvPr/>
          </p:nvSpPr>
          <p:spPr>
            <a:xfrm>
              <a:off x="8146100" y="1953425"/>
              <a:ext cx="271225" cy="53900"/>
            </a:xfrm>
            <a:custGeom>
              <a:rect b="b" l="l" r="r" t="t"/>
              <a:pathLst>
                <a:path extrusionOk="0" h="2156" w="10849">
                  <a:moveTo>
                    <a:pt x="1841" y="0"/>
                  </a:moveTo>
                  <a:cubicBezTo>
                    <a:pt x="1768" y="77"/>
                    <a:pt x="1688" y="148"/>
                    <a:pt x="1604" y="215"/>
                  </a:cubicBezTo>
                  <a:cubicBezTo>
                    <a:pt x="945" y="743"/>
                    <a:pt x="397" y="1403"/>
                    <a:pt x="0" y="2155"/>
                  </a:cubicBezTo>
                  <a:lnTo>
                    <a:pt x="10848" y="2155"/>
                  </a:lnTo>
                  <a:cubicBezTo>
                    <a:pt x="10454" y="1403"/>
                    <a:pt x="9907" y="743"/>
                    <a:pt x="9247" y="215"/>
                  </a:cubicBezTo>
                  <a:cubicBezTo>
                    <a:pt x="9164" y="148"/>
                    <a:pt x="9084" y="77"/>
                    <a:pt x="9007"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0" name="Google Shape;3100;p79"/>
            <p:cNvSpPr/>
            <p:nvPr/>
          </p:nvSpPr>
          <p:spPr>
            <a:xfrm>
              <a:off x="8146100" y="1953425"/>
              <a:ext cx="109125" cy="53900"/>
            </a:xfrm>
            <a:custGeom>
              <a:rect b="b" l="l" r="r" t="t"/>
              <a:pathLst>
                <a:path extrusionOk="0" h="2156" w="4365">
                  <a:moveTo>
                    <a:pt x="1841" y="0"/>
                  </a:moveTo>
                  <a:cubicBezTo>
                    <a:pt x="1768" y="77"/>
                    <a:pt x="1688" y="148"/>
                    <a:pt x="1604" y="215"/>
                  </a:cubicBezTo>
                  <a:cubicBezTo>
                    <a:pt x="945" y="743"/>
                    <a:pt x="397" y="1403"/>
                    <a:pt x="0" y="2155"/>
                  </a:cubicBezTo>
                  <a:lnTo>
                    <a:pt x="3820" y="2155"/>
                  </a:lnTo>
                  <a:cubicBezTo>
                    <a:pt x="3939" y="1403"/>
                    <a:pt x="4099" y="743"/>
                    <a:pt x="4294" y="215"/>
                  </a:cubicBezTo>
                  <a:cubicBezTo>
                    <a:pt x="4320" y="148"/>
                    <a:pt x="4342" y="77"/>
                    <a:pt x="4364"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1" name="Google Shape;3101;p79"/>
            <p:cNvSpPr/>
            <p:nvPr/>
          </p:nvSpPr>
          <p:spPr>
            <a:xfrm>
              <a:off x="8175475" y="1831825"/>
              <a:ext cx="212475" cy="59825"/>
            </a:xfrm>
            <a:custGeom>
              <a:rect b="b" l="l" r="r" t="t"/>
              <a:pathLst>
                <a:path extrusionOk="0" h="2393" w="8499">
                  <a:moveTo>
                    <a:pt x="0" y="1"/>
                  </a:moveTo>
                  <a:cubicBezTo>
                    <a:pt x="183" y="267"/>
                    <a:pt x="391" y="516"/>
                    <a:pt x="618" y="744"/>
                  </a:cubicBezTo>
                  <a:cubicBezTo>
                    <a:pt x="1073" y="1195"/>
                    <a:pt x="1371" y="1772"/>
                    <a:pt x="1467" y="2393"/>
                  </a:cubicBezTo>
                  <a:lnTo>
                    <a:pt x="7032" y="2393"/>
                  </a:lnTo>
                  <a:cubicBezTo>
                    <a:pt x="7124" y="1778"/>
                    <a:pt x="7409" y="1208"/>
                    <a:pt x="7858" y="766"/>
                  </a:cubicBezTo>
                  <a:cubicBezTo>
                    <a:pt x="8095" y="532"/>
                    <a:pt x="8309" y="276"/>
                    <a:pt x="8498"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2" name="Google Shape;3102;p79"/>
            <p:cNvSpPr/>
            <p:nvPr/>
          </p:nvSpPr>
          <p:spPr>
            <a:xfrm>
              <a:off x="8175475" y="1831825"/>
              <a:ext cx="85675" cy="59825"/>
            </a:xfrm>
            <a:custGeom>
              <a:rect b="b" l="l" r="r" t="t"/>
              <a:pathLst>
                <a:path extrusionOk="0" h="2393" w="3427">
                  <a:moveTo>
                    <a:pt x="0" y="1"/>
                  </a:moveTo>
                  <a:cubicBezTo>
                    <a:pt x="183" y="267"/>
                    <a:pt x="391" y="516"/>
                    <a:pt x="618" y="744"/>
                  </a:cubicBezTo>
                  <a:cubicBezTo>
                    <a:pt x="1073" y="1195"/>
                    <a:pt x="1371" y="1772"/>
                    <a:pt x="1467" y="2393"/>
                  </a:cubicBezTo>
                  <a:lnTo>
                    <a:pt x="3426" y="2393"/>
                  </a:lnTo>
                  <a:cubicBezTo>
                    <a:pt x="3398" y="1772"/>
                    <a:pt x="3311" y="1195"/>
                    <a:pt x="3177" y="744"/>
                  </a:cubicBezTo>
                  <a:cubicBezTo>
                    <a:pt x="3109" y="516"/>
                    <a:pt x="3049" y="267"/>
                    <a:pt x="2994"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3" name="Google Shape;3103;p79"/>
            <p:cNvSpPr/>
            <p:nvPr/>
          </p:nvSpPr>
          <p:spPr>
            <a:xfrm>
              <a:off x="8350850" y="1555900"/>
              <a:ext cx="336950" cy="819875"/>
            </a:xfrm>
            <a:custGeom>
              <a:rect b="b" l="l" r="r" t="t"/>
              <a:pathLst>
                <a:path extrusionOk="0" h="32795" w="13478">
                  <a:moveTo>
                    <a:pt x="6735" y="1"/>
                  </a:moveTo>
                  <a:cubicBezTo>
                    <a:pt x="3613" y="1"/>
                    <a:pt x="1076" y="2536"/>
                    <a:pt x="1076" y="5662"/>
                  </a:cubicBezTo>
                  <a:cubicBezTo>
                    <a:pt x="1076" y="6844"/>
                    <a:pt x="1441" y="7945"/>
                    <a:pt x="2063" y="8854"/>
                  </a:cubicBezTo>
                  <a:cubicBezTo>
                    <a:pt x="2264" y="9146"/>
                    <a:pt x="2492" y="9421"/>
                    <a:pt x="2745" y="9671"/>
                  </a:cubicBezTo>
                  <a:cubicBezTo>
                    <a:pt x="3241" y="10167"/>
                    <a:pt x="3571" y="10801"/>
                    <a:pt x="3676" y="11486"/>
                  </a:cubicBezTo>
                  <a:cubicBezTo>
                    <a:pt x="3702" y="11643"/>
                    <a:pt x="3715" y="11803"/>
                    <a:pt x="3715" y="11963"/>
                  </a:cubicBezTo>
                  <a:cubicBezTo>
                    <a:pt x="3715" y="12444"/>
                    <a:pt x="3606" y="12914"/>
                    <a:pt x="3404" y="13340"/>
                  </a:cubicBezTo>
                  <a:cubicBezTo>
                    <a:pt x="3254" y="13660"/>
                    <a:pt x="3049" y="13952"/>
                    <a:pt x="2796" y="14208"/>
                  </a:cubicBezTo>
                  <a:cubicBezTo>
                    <a:pt x="2713" y="14291"/>
                    <a:pt x="2626" y="14368"/>
                    <a:pt x="2533" y="14441"/>
                  </a:cubicBezTo>
                  <a:cubicBezTo>
                    <a:pt x="1806" y="15024"/>
                    <a:pt x="1205" y="15748"/>
                    <a:pt x="769" y="16577"/>
                  </a:cubicBezTo>
                  <a:cubicBezTo>
                    <a:pt x="279" y="17512"/>
                    <a:pt x="1" y="18578"/>
                    <a:pt x="1" y="19708"/>
                  </a:cubicBezTo>
                  <a:lnTo>
                    <a:pt x="1" y="29804"/>
                  </a:lnTo>
                  <a:cubicBezTo>
                    <a:pt x="1" y="31456"/>
                    <a:pt x="1339" y="32794"/>
                    <a:pt x="2991" y="32794"/>
                  </a:cubicBezTo>
                  <a:lnTo>
                    <a:pt x="10487" y="32794"/>
                  </a:lnTo>
                  <a:cubicBezTo>
                    <a:pt x="12139" y="32794"/>
                    <a:pt x="13477" y="31456"/>
                    <a:pt x="13477" y="29804"/>
                  </a:cubicBezTo>
                  <a:lnTo>
                    <a:pt x="13477" y="19708"/>
                  </a:lnTo>
                  <a:cubicBezTo>
                    <a:pt x="13477" y="18578"/>
                    <a:pt x="13199" y="17512"/>
                    <a:pt x="12705" y="16577"/>
                  </a:cubicBezTo>
                  <a:cubicBezTo>
                    <a:pt x="12270" y="15748"/>
                    <a:pt x="11668" y="15021"/>
                    <a:pt x="10944" y="14441"/>
                  </a:cubicBezTo>
                  <a:cubicBezTo>
                    <a:pt x="10852" y="14368"/>
                    <a:pt x="10762" y="14291"/>
                    <a:pt x="10682" y="14208"/>
                  </a:cubicBezTo>
                  <a:cubicBezTo>
                    <a:pt x="10093" y="13615"/>
                    <a:pt x="9763" y="12809"/>
                    <a:pt x="9763" y="11963"/>
                  </a:cubicBezTo>
                  <a:cubicBezTo>
                    <a:pt x="9763" y="11803"/>
                    <a:pt x="9776" y="11643"/>
                    <a:pt x="9798" y="11486"/>
                  </a:cubicBezTo>
                  <a:cubicBezTo>
                    <a:pt x="9901" y="10811"/>
                    <a:pt x="10214" y="10180"/>
                    <a:pt x="10708" y="9696"/>
                  </a:cubicBezTo>
                  <a:cubicBezTo>
                    <a:pt x="10970" y="9440"/>
                    <a:pt x="11204" y="9155"/>
                    <a:pt x="11412" y="8851"/>
                  </a:cubicBezTo>
                  <a:cubicBezTo>
                    <a:pt x="12020" y="7964"/>
                    <a:pt x="12382" y="6895"/>
                    <a:pt x="12398" y="5742"/>
                  </a:cubicBezTo>
                  <a:cubicBezTo>
                    <a:pt x="12443" y="2630"/>
                    <a:pt x="9929" y="43"/>
                    <a:pt x="6817" y="1"/>
                  </a:cubicBezTo>
                  <a:cubicBezTo>
                    <a:pt x="6790" y="1"/>
                    <a:pt x="6763" y="1"/>
                    <a:pt x="6735" y="1"/>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4" name="Google Shape;3104;p79"/>
            <p:cNvSpPr/>
            <p:nvPr/>
          </p:nvSpPr>
          <p:spPr>
            <a:xfrm>
              <a:off x="8350850" y="1555925"/>
              <a:ext cx="168450" cy="819850"/>
            </a:xfrm>
            <a:custGeom>
              <a:rect b="b" l="l" r="r" t="t"/>
              <a:pathLst>
                <a:path extrusionOk="0" h="32794" w="6738">
                  <a:moveTo>
                    <a:pt x="6737" y="0"/>
                  </a:moveTo>
                  <a:cubicBezTo>
                    <a:pt x="3612" y="0"/>
                    <a:pt x="1076" y="2536"/>
                    <a:pt x="1076" y="5661"/>
                  </a:cubicBezTo>
                  <a:cubicBezTo>
                    <a:pt x="1076" y="7227"/>
                    <a:pt x="1714" y="8645"/>
                    <a:pt x="2745" y="9670"/>
                  </a:cubicBezTo>
                  <a:cubicBezTo>
                    <a:pt x="3356" y="10281"/>
                    <a:pt x="3715" y="11098"/>
                    <a:pt x="3715" y="11962"/>
                  </a:cubicBezTo>
                  <a:cubicBezTo>
                    <a:pt x="3715" y="12443"/>
                    <a:pt x="3606" y="12913"/>
                    <a:pt x="3404" y="13339"/>
                  </a:cubicBezTo>
                  <a:cubicBezTo>
                    <a:pt x="3254" y="13659"/>
                    <a:pt x="3049" y="13954"/>
                    <a:pt x="2796" y="14207"/>
                  </a:cubicBezTo>
                  <a:cubicBezTo>
                    <a:pt x="2713" y="14290"/>
                    <a:pt x="2626" y="14367"/>
                    <a:pt x="2533" y="14444"/>
                  </a:cubicBezTo>
                  <a:cubicBezTo>
                    <a:pt x="1806" y="15023"/>
                    <a:pt x="1208" y="15747"/>
                    <a:pt x="772" y="16576"/>
                  </a:cubicBezTo>
                  <a:cubicBezTo>
                    <a:pt x="279" y="17511"/>
                    <a:pt x="1" y="18577"/>
                    <a:pt x="1" y="19707"/>
                  </a:cubicBezTo>
                  <a:lnTo>
                    <a:pt x="1" y="29803"/>
                  </a:lnTo>
                  <a:cubicBezTo>
                    <a:pt x="1" y="31455"/>
                    <a:pt x="1339" y="32793"/>
                    <a:pt x="2991" y="32793"/>
                  </a:cubicBezTo>
                  <a:lnTo>
                    <a:pt x="5629" y="32793"/>
                  </a:lnTo>
                  <a:cubicBezTo>
                    <a:pt x="5143" y="32793"/>
                    <a:pt x="4746" y="31455"/>
                    <a:pt x="4746" y="29803"/>
                  </a:cubicBezTo>
                  <a:lnTo>
                    <a:pt x="4746" y="19707"/>
                  </a:lnTo>
                  <a:cubicBezTo>
                    <a:pt x="4746" y="18577"/>
                    <a:pt x="4829" y="17511"/>
                    <a:pt x="4973" y="16576"/>
                  </a:cubicBezTo>
                  <a:cubicBezTo>
                    <a:pt x="5101" y="15747"/>
                    <a:pt x="5280" y="15023"/>
                    <a:pt x="5495" y="14444"/>
                  </a:cubicBezTo>
                  <a:cubicBezTo>
                    <a:pt x="5524" y="14367"/>
                    <a:pt x="5549" y="14290"/>
                    <a:pt x="5572" y="14207"/>
                  </a:cubicBezTo>
                  <a:cubicBezTo>
                    <a:pt x="5649" y="13954"/>
                    <a:pt x="5709" y="13659"/>
                    <a:pt x="5754" y="13339"/>
                  </a:cubicBezTo>
                  <a:cubicBezTo>
                    <a:pt x="5812" y="12913"/>
                    <a:pt x="5844" y="12443"/>
                    <a:pt x="5844" y="11962"/>
                  </a:cubicBezTo>
                  <a:cubicBezTo>
                    <a:pt x="5844" y="11098"/>
                    <a:pt x="5738" y="10281"/>
                    <a:pt x="5559" y="9670"/>
                  </a:cubicBezTo>
                  <a:cubicBezTo>
                    <a:pt x="5255" y="8645"/>
                    <a:pt x="5066" y="7227"/>
                    <a:pt x="5066" y="5661"/>
                  </a:cubicBezTo>
                  <a:cubicBezTo>
                    <a:pt x="5066" y="2536"/>
                    <a:pt x="5812" y="3"/>
                    <a:pt x="6737" y="0"/>
                  </a:cubicBezTo>
                  <a:close/>
                </a:path>
              </a:pathLst>
            </a:custGeom>
            <a:solidFill>
              <a:schemeClr val="accent4"/>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5" name="Google Shape;3105;p79"/>
            <p:cNvSpPr/>
            <p:nvPr/>
          </p:nvSpPr>
          <p:spPr>
            <a:xfrm>
              <a:off x="8370150" y="1911075"/>
              <a:ext cx="298350" cy="59275"/>
            </a:xfrm>
            <a:custGeom>
              <a:rect b="b" l="l" r="r" t="t"/>
              <a:pathLst>
                <a:path extrusionOk="0" h="2371" w="11934">
                  <a:moveTo>
                    <a:pt x="2024" y="1"/>
                  </a:moveTo>
                  <a:cubicBezTo>
                    <a:pt x="1941" y="84"/>
                    <a:pt x="1854" y="161"/>
                    <a:pt x="1761" y="234"/>
                  </a:cubicBezTo>
                  <a:cubicBezTo>
                    <a:pt x="1038" y="817"/>
                    <a:pt x="436" y="1541"/>
                    <a:pt x="0" y="2370"/>
                  </a:cubicBezTo>
                  <a:lnTo>
                    <a:pt x="11933" y="2370"/>
                  </a:lnTo>
                  <a:cubicBezTo>
                    <a:pt x="11498" y="1541"/>
                    <a:pt x="10896" y="817"/>
                    <a:pt x="10172" y="234"/>
                  </a:cubicBezTo>
                  <a:cubicBezTo>
                    <a:pt x="10080" y="161"/>
                    <a:pt x="9990" y="84"/>
                    <a:pt x="9910"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6" name="Google Shape;3106;p79"/>
            <p:cNvSpPr/>
            <p:nvPr/>
          </p:nvSpPr>
          <p:spPr>
            <a:xfrm>
              <a:off x="8370150" y="1911075"/>
              <a:ext cx="120000" cy="59275"/>
            </a:xfrm>
            <a:custGeom>
              <a:rect b="b" l="l" r="r" t="t"/>
              <a:pathLst>
                <a:path extrusionOk="0" h="2371" w="4800">
                  <a:moveTo>
                    <a:pt x="2024" y="1"/>
                  </a:moveTo>
                  <a:cubicBezTo>
                    <a:pt x="1941" y="84"/>
                    <a:pt x="1854" y="161"/>
                    <a:pt x="1761" y="238"/>
                  </a:cubicBezTo>
                  <a:cubicBezTo>
                    <a:pt x="1038" y="817"/>
                    <a:pt x="436" y="1541"/>
                    <a:pt x="0" y="2370"/>
                  </a:cubicBezTo>
                  <a:lnTo>
                    <a:pt x="4201" y="2370"/>
                  </a:lnTo>
                  <a:cubicBezTo>
                    <a:pt x="4329" y="1541"/>
                    <a:pt x="4508" y="817"/>
                    <a:pt x="4723" y="238"/>
                  </a:cubicBezTo>
                  <a:cubicBezTo>
                    <a:pt x="4752" y="161"/>
                    <a:pt x="4777" y="84"/>
                    <a:pt x="4800"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7" name="Google Shape;3107;p79"/>
            <p:cNvSpPr/>
            <p:nvPr/>
          </p:nvSpPr>
          <p:spPr>
            <a:xfrm>
              <a:off x="8402400" y="1777250"/>
              <a:ext cx="233750" cy="65825"/>
            </a:xfrm>
            <a:custGeom>
              <a:rect b="b" l="l" r="r" t="t"/>
              <a:pathLst>
                <a:path extrusionOk="0" h="2633" w="9350">
                  <a:moveTo>
                    <a:pt x="1" y="0"/>
                  </a:moveTo>
                  <a:cubicBezTo>
                    <a:pt x="202" y="295"/>
                    <a:pt x="430" y="567"/>
                    <a:pt x="683" y="817"/>
                  </a:cubicBezTo>
                  <a:cubicBezTo>
                    <a:pt x="1179" y="1313"/>
                    <a:pt x="1509" y="1947"/>
                    <a:pt x="1614" y="2632"/>
                  </a:cubicBezTo>
                  <a:lnTo>
                    <a:pt x="7736" y="2632"/>
                  </a:lnTo>
                  <a:cubicBezTo>
                    <a:pt x="7839" y="1957"/>
                    <a:pt x="8152" y="1329"/>
                    <a:pt x="8646" y="846"/>
                  </a:cubicBezTo>
                  <a:cubicBezTo>
                    <a:pt x="8908" y="586"/>
                    <a:pt x="9145" y="304"/>
                    <a:pt x="9350"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8" name="Google Shape;3108;p79"/>
            <p:cNvSpPr/>
            <p:nvPr/>
          </p:nvSpPr>
          <p:spPr>
            <a:xfrm>
              <a:off x="8402400" y="1777250"/>
              <a:ext cx="94325" cy="65825"/>
            </a:xfrm>
            <a:custGeom>
              <a:rect b="b" l="l" r="r" t="t"/>
              <a:pathLst>
                <a:path extrusionOk="0" h="2633" w="3773">
                  <a:moveTo>
                    <a:pt x="1" y="0"/>
                  </a:moveTo>
                  <a:cubicBezTo>
                    <a:pt x="202" y="295"/>
                    <a:pt x="430" y="567"/>
                    <a:pt x="683" y="817"/>
                  </a:cubicBezTo>
                  <a:cubicBezTo>
                    <a:pt x="1179" y="1313"/>
                    <a:pt x="1509" y="1947"/>
                    <a:pt x="1614" y="2632"/>
                  </a:cubicBezTo>
                  <a:lnTo>
                    <a:pt x="3772" y="2632"/>
                  </a:lnTo>
                  <a:cubicBezTo>
                    <a:pt x="3740" y="1947"/>
                    <a:pt x="3641" y="1313"/>
                    <a:pt x="3494" y="817"/>
                  </a:cubicBezTo>
                  <a:cubicBezTo>
                    <a:pt x="3420" y="567"/>
                    <a:pt x="3353" y="295"/>
                    <a:pt x="3295" y="0"/>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09" name="Google Shape;3109;p79"/>
          <p:cNvSpPr/>
          <p:nvPr/>
        </p:nvSpPr>
        <p:spPr>
          <a:xfrm rot="-1423082">
            <a:off x="222396" y="3853155"/>
            <a:ext cx="485232" cy="470191"/>
          </a:xfrm>
          <a:custGeom>
            <a:rect b="b" l="l" r="r" t="t"/>
            <a:pathLst>
              <a:path extrusionOk="0" h="32792" w="33841">
                <a:moveTo>
                  <a:pt x="17208" y="1"/>
                </a:moveTo>
                <a:cubicBezTo>
                  <a:pt x="15383" y="1"/>
                  <a:pt x="13556" y="717"/>
                  <a:pt x="12164" y="2150"/>
                </a:cubicBezTo>
                <a:lnTo>
                  <a:pt x="3917" y="10638"/>
                </a:lnTo>
                <a:cubicBezTo>
                  <a:pt x="270" y="14390"/>
                  <a:pt x="1" y="20506"/>
                  <a:pt x="3516" y="24390"/>
                </a:cubicBezTo>
                <a:cubicBezTo>
                  <a:pt x="3571" y="24450"/>
                  <a:pt x="3625" y="24508"/>
                  <a:pt x="3680" y="24566"/>
                </a:cubicBezTo>
                <a:cubicBezTo>
                  <a:pt x="3699" y="24585"/>
                  <a:pt x="3718" y="24604"/>
                  <a:pt x="3734" y="24623"/>
                </a:cubicBezTo>
                <a:cubicBezTo>
                  <a:pt x="3773" y="24662"/>
                  <a:pt x="3811" y="24700"/>
                  <a:pt x="3849" y="24739"/>
                </a:cubicBezTo>
                <a:cubicBezTo>
                  <a:pt x="3872" y="24761"/>
                  <a:pt x="3891" y="24783"/>
                  <a:pt x="3913" y="24806"/>
                </a:cubicBezTo>
                <a:cubicBezTo>
                  <a:pt x="3949" y="24838"/>
                  <a:pt x="3984" y="24873"/>
                  <a:pt x="4019" y="24908"/>
                </a:cubicBezTo>
                <a:cubicBezTo>
                  <a:pt x="4045" y="24931"/>
                  <a:pt x="4067" y="24950"/>
                  <a:pt x="4093" y="24972"/>
                </a:cubicBezTo>
                <a:cubicBezTo>
                  <a:pt x="4125" y="25008"/>
                  <a:pt x="4160" y="25040"/>
                  <a:pt x="4195" y="25072"/>
                </a:cubicBezTo>
                <a:cubicBezTo>
                  <a:pt x="4221" y="25091"/>
                  <a:pt x="4243" y="25113"/>
                  <a:pt x="4269" y="25136"/>
                </a:cubicBezTo>
                <a:cubicBezTo>
                  <a:pt x="4304" y="25168"/>
                  <a:pt x="4342" y="25200"/>
                  <a:pt x="4378" y="25232"/>
                </a:cubicBezTo>
                <a:cubicBezTo>
                  <a:pt x="4400" y="25251"/>
                  <a:pt x="4422" y="25270"/>
                  <a:pt x="4448" y="25289"/>
                </a:cubicBezTo>
                <a:cubicBezTo>
                  <a:pt x="4487" y="25324"/>
                  <a:pt x="4525" y="25357"/>
                  <a:pt x="4567" y="25389"/>
                </a:cubicBezTo>
                <a:cubicBezTo>
                  <a:pt x="4586" y="25405"/>
                  <a:pt x="4608" y="25424"/>
                  <a:pt x="4627" y="25440"/>
                </a:cubicBezTo>
                <a:cubicBezTo>
                  <a:pt x="4682" y="25485"/>
                  <a:pt x="4736" y="25526"/>
                  <a:pt x="4787" y="25568"/>
                </a:cubicBezTo>
                <a:cubicBezTo>
                  <a:pt x="4797" y="25571"/>
                  <a:pt x="4803" y="25577"/>
                  <a:pt x="4813" y="25584"/>
                </a:cubicBezTo>
                <a:cubicBezTo>
                  <a:pt x="4874" y="25632"/>
                  <a:pt x="4935" y="25677"/>
                  <a:pt x="4999" y="25725"/>
                </a:cubicBezTo>
                <a:cubicBezTo>
                  <a:pt x="5018" y="25738"/>
                  <a:pt x="5037" y="25754"/>
                  <a:pt x="5060" y="25766"/>
                </a:cubicBezTo>
                <a:cubicBezTo>
                  <a:pt x="5101" y="25798"/>
                  <a:pt x="5143" y="25827"/>
                  <a:pt x="5188" y="25856"/>
                </a:cubicBezTo>
                <a:cubicBezTo>
                  <a:pt x="5210" y="25875"/>
                  <a:pt x="5236" y="25891"/>
                  <a:pt x="5261" y="25907"/>
                </a:cubicBezTo>
                <a:cubicBezTo>
                  <a:pt x="5300" y="25933"/>
                  <a:pt x="5338" y="25962"/>
                  <a:pt x="5377" y="25987"/>
                </a:cubicBezTo>
                <a:cubicBezTo>
                  <a:pt x="5405" y="26003"/>
                  <a:pt x="5431" y="26019"/>
                  <a:pt x="5457" y="26039"/>
                </a:cubicBezTo>
                <a:cubicBezTo>
                  <a:pt x="5495" y="26061"/>
                  <a:pt x="5534" y="26087"/>
                  <a:pt x="5572" y="26109"/>
                </a:cubicBezTo>
                <a:cubicBezTo>
                  <a:pt x="5601" y="26128"/>
                  <a:pt x="5626" y="26144"/>
                  <a:pt x="5655" y="26160"/>
                </a:cubicBezTo>
                <a:cubicBezTo>
                  <a:pt x="5694" y="26183"/>
                  <a:pt x="5732" y="26205"/>
                  <a:pt x="5770" y="26231"/>
                </a:cubicBezTo>
                <a:cubicBezTo>
                  <a:pt x="5796" y="26247"/>
                  <a:pt x="5825" y="26263"/>
                  <a:pt x="5850" y="26275"/>
                </a:cubicBezTo>
                <a:cubicBezTo>
                  <a:pt x="5892" y="26301"/>
                  <a:pt x="5934" y="26323"/>
                  <a:pt x="5975" y="26346"/>
                </a:cubicBezTo>
                <a:cubicBezTo>
                  <a:pt x="6001" y="26359"/>
                  <a:pt x="6023" y="26375"/>
                  <a:pt x="6049" y="26388"/>
                </a:cubicBezTo>
                <a:cubicBezTo>
                  <a:pt x="6100" y="26416"/>
                  <a:pt x="6151" y="26442"/>
                  <a:pt x="6203" y="26468"/>
                </a:cubicBezTo>
                <a:cubicBezTo>
                  <a:pt x="6219" y="26477"/>
                  <a:pt x="6235" y="26487"/>
                  <a:pt x="6251" y="26493"/>
                </a:cubicBezTo>
                <a:cubicBezTo>
                  <a:pt x="6318" y="26528"/>
                  <a:pt x="6382" y="26560"/>
                  <a:pt x="6449" y="26592"/>
                </a:cubicBezTo>
                <a:cubicBezTo>
                  <a:pt x="6472" y="26602"/>
                  <a:pt x="6497" y="26615"/>
                  <a:pt x="6520" y="26624"/>
                </a:cubicBezTo>
                <a:cubicBezTo>
                  <a:pt x="6564" y="26647"/>
                  <a:pt x="6609" y="26666"/>
                  <a:pt x="6654" y="26688"/>
                </a:cubicBezTo>
                <a:cubicBezTo>
                  <a:pt x="6683" y="26701"/>
                  <a:pt x="6712" y="26714"/>
                  <a:pt x="6737" y="26724"/>
                </a:cubicBezTo>
                <a:cubicBezTo>
                  <a:pt x="6779" y="26743"/>
                  <a:pt x="6821" y="26759"/>
                  <a:pt x="6859" y="26778"/>
                </a:cubicBezTo>
                <a:cubicBezTo>
                  <a:pt x="6891" y="26791"/>
                  <a:pt x="6920" y="26804"/>
                  <a:pt x="6952" y="26817"/>
                </a:cubicBezTo>
                <a:cubicBezTo>
                  <a:pt x="6990" y="26833"/>
                  <a:pt x="7029" y="26845"/>
                  <a:pt x="7067" y="26861"/>
                </a:cubicBezTo>
                <a:cubicBezTo>
                  <a:pt x="7099" y="26874"/>
                  <a:pt x="7131" y="26887"/>
                  <a:pt x="7160" y="26900"/>
                </a:cubicBezTo>
                <a:cubicBezTo>
                  <a:pt x="7202" y="26913"/>
                  <a:pt x="7240" y="26929"/>
                  <a:pt x="7279" y="26941"/>
                </a:cubicBezTo>
                <a:cubicBezTo>
                  <a:pt x="7311" y="26954"/>
                  <a:pt x="7339" y="26964"/>
                  <a:pt x="7371" y="26977"/>
                </a:cubicBezTo>
                <a:cubicBezTo>
                  <a:pt x="7413" y="26989"/>
                  <a:pt x="7451" y="27005"/>
                  <a:pt x="7493" y="27018"/>
                </a:cubicBezTo>
                <a:cubicBezTo>
                  <a:pt x="7522" y="27028"/>
                  <a:pt x="7554" y="27037"/>
                  <a:pt x="7583" y="27047"/>
                </a:cubicBezTo>
                <a:cubicBezTo>
                  <a:pt x="7628" y="27063"/>
                  <a:pt x="7672" y="27076"/>
                  <a:pt x="7717" y="27092"/>
                </a:cubicBezTo>
                <a:cubicBezTo>
                  <a:pt x="7743" y="27098"/>
                  <a:pt x="7768" y="27108"/>
                  <a:pt x="7794" y="27114"/>
                </a:cubicBezTo>
                <a:cubicBezTo>
                  <a:pt x="7861" y="27137"/>
                  <a:pt x="7932" y="27156"/>
                  <a:pt x="7999" y="27175"/>
                </a:cubicBezTo>
                <a:cubicBezTo>
                  <a:pt x="8028" y="27182"/>
                  <a:pt x="8057" y="27191"/>
                  <a:pt x="8085" y="27198"/>
                </a:cubicBezTo>
                <a:cubicBezTo>
                  <a:pt x="8130" y="27207"/>
                  <a:pt x="8172" y="27220"/>
                  <a:pt x="8213" y="27230"/>
                </a:cubicBezTo>
                <a:cubicBezTo>
                  <a:pt x="8245" y="27239"/>
                  <a:pt x="8281" y="27246"/>
                  <a:pt x="8313" y="27255"/>
                </a:cubicBezTo>
                <a:cubicBezTo>
                  <a:pt x="8351" y="27265"/>
                  <a:pt x="8390" y="27274"/>
                  <a:pt x="8428" y="27281"/>
                </a:cubicBezTo>
                <a:cubicBezTo>
                  <a:pt x="8463" y="27290"/>
                  <a:pt x="8498" y="27297"/>
                  <a:pt x="8534" y="27303"/>
                </a:cubicBezTo>
                <a:cubicBezTo>
                  <a:pt x="8569" y="27313"/>
                  <a:pt x="8607" y="27319"/>
                  <a:pt x="8642" y="27329"/>
                </a:cubicBezTo>
                <a:cubicBezTo>
                  <a:pt x="8678" y="27335"/>
                  <a:pt x="8713" y="27342"/>
                  <a:pt x="8751" y="27348"/>
                </a:cubicBezTo>
                <a:cubicBezTo>
                  <a:pt x="8787" y="27354"/>
                  <a:pt x="8822" y="27361"/>
                  <a:pt x="8860" y="27367"/>
                </a:cubicBezTo>
                <a:cubicBezTo>
                  <a:pt x="8895" y="27374"/>
                  <a:pt x="8931" y="27380"/>
                  <a:pt x="8969" y="27386"/>
                </a:cubicBezTo>
                <a:cubicBezTo>
                  <a:pt x="9004" y="27393"/>
                  <a:pt x="9040" y="27399"/>
                  <a:pt x="9078" y="27406"/>
                </a:cubicBezTo>
                <a:cubicBezTo>
                  <a:pt x="9113" y="27409"/>
                  <a:pt x="9148" y="27415"/>
                  <a:pt x="9187" y="27422"/>
                </a:cubicBezTo>
                <a:cubicBezTo>
                  <a:pt x="9222" y="27425"/>
                  <a:pt x="9257" y="27431"/>
                  <a:pt x="9296" y="27434"/>
                </a:cubicBezTo>
                <a:cubicBezTo>
                  <a:pt x="9331" y="27441"/>
                  <a:pt x="9366" y="27444"/>
                  <a:pt x="9405" y="27451"/>
                </a:cubicBezTo>
                <a:cubicBezTo>
                  <a:pt x="9449" y="27454"/>
                  <a:pt x="9494" y="27460"/>
                  <a:pt x="9542" y="27463"/>
                </a:cubicBezTo>
                <a:cubicBezTo>
                  <a:pt x="9603" y="27470"/>
                  <a:pt x="9664" y="27476"/>
                  <a:pt x="9725" y="27479"/>
                </a:cubicBezTo>
                <a:cubicBezTo>
                  <a:pt x="9760" y="27483"/>
                  <a:pt x="9792" y="27486"/>
                  <a:pt x="9827" y="27489"/>
                </a:cubicBezTo>
                <a:cubicBezTo>
                  <a:pt x="9866" y="27492"/>
                  <a:pt x="9907" y="27492"/>
                  <a:pt x="9946" y="27495"/>
                </a:cubicBezTo>
                <a:cubicBezTo>
                  <a:pt x="9978" y="27499"/>
                  <a:pt x="10013" y="27499"/>
                  <a:pt x="10045" y="27502"/>
                </a:cubicBezTo>
                <a:cubicBezTo>
                  <a:pt x="10083" y="27505"/>
                  <a:pt x="10125" y="27505"/>
                  <a:pt x="10163" y="27505"/>
                </a:cubicBezTo>
                <a:cubicBezTo>
                  <a:pt x="10199" y="27508"/>
                  <a:pt x="10231" y="27508"/>
                  <a:pt x="10263" y="27508"/>
                </a:cubicBezTo>
                <a:cubicBezTo>
                  <a:pt x="10301" y="27511"/>
                  <a:pt x="10343" y="27511"/>
                  <a:pt x="10384" y="27511"/>
                </a:cubicBezTo>
                <a:lnTo>
                  <a:pt x="10602" y="27511"/>
                </a:lnTo>
                <a:cubicBezTo>
                  <a:pt x="10634" y="27511"/>
                  <a:pt x="10663" y="27508"/>
                  <a:pt x="10695" y="27508"/>
                </a:cubicBezTo>
                <a:cubicBezTo>
                  <a:pt x="10736" y="27508"/>
                  <a:pt x="10778" y="27508"/>
                  <a:pt x="10823" y="27505"/>
                </a:cubicBezTo>
                <a:cubicBezTo>
                  <a:pt x="10849" y="27505"/>
                  <a:pt x="10877" y="27502"/>
                  <a:pt x="10903" y="27502"/>
                </a:cubicBezTo>
                <a:cubicBezTo>
                  <a:pt x="11069" y="27492"/>
                  <a:pt x="11233" y="27483"/>
                  <a:pt x="11396" y="27467"/>
                </a:cubicBezTo>
                <a:cubicBezTo>
                  <a:pt x="11415" y="27463"/>
                  <a:pt x="11434" y="27463"/>
                  <a:pt x="11457" y="27460"/>
                </a:cubicBezTo>
                <a:cubicBezTo>
                  <a:pt x="11502" y="27457"/>
                  <a:pt x="11547" y="27451"/>
                  <a:pt x="11595" y="27444"/>
                </a:cubicBezTo>
                <a:cubicBezTo>
                  <a:pt x="11620" y="27441"/>
                  <a:pt x="11646" y="27438"/>
                  <a:pt x="11671" y="27434"/>
                </a:cubicBezTo>
                <a:cubicBezTo>
                  <a:pt x="11716" y="27428"/>
                  <a:pt x="11761" y="27422"/>
                  <a:pt x="11806" y="27415"/>
                </a:cubicBezTo>
                <a:cubicBezTo>
                  <a:pt x="11831" y="27412"/>
                  <a:pt x="11860" y="27409"/>
                  <a:pt x="11886" y="27406"/>
                </a:cubicBezTo>
                <a:cubicBezTo>
                  <a:pt x="11931" y="27396"/>
                  <a:pt x="11976" y="27390"/>
                  <a:pt x="12020" y="27383"/>
                </a:cubicBezTo>
                <a:cubicBezTo>
                  <a:pt x="12046" y="27377"/>
                  <a:pt x="12075" y="27374"/>
                  <a:pt x="12100" y="27370"/>
                </a:cubicBezTo>
                <a:cubicBezTo>
                  <a:pt x="12145" y="27361"/>
                  <a:pt x="12190" y="27351"/>
                  <a:pt x="12235" y="27345"/>
                </a:cubicBezTo>
                <a:cubicBezTo>
                  <a:pt x="12261" y="27338"/>
                  <a:pt x="12286" y="27335"/>
                  <a:pt x="12309" y="27329"/>
                </a:cubicBezTo>
                <a:cubicBezTo>
                  <a:pt x="12357" y="27319"/>
                  <a:pt x="12405" y="27310"/>
                  <a:pt x="12449" y="27300"/>
                </a:cubicBezTo>
                <a:cubicBezTo>
                  <a:pt x="12469" y="27297"/>
                  <a:pt x="12491" y="27290"/>
                  <a:pt x="12510" y="27287"/>
                </a:cubicBezTo>
                <a:cubicBezTo>
                  <a:pt x="12693" y="27246"/>
                  <a:pt x="12872" y="27201"/>
                  <a:pt x="13051" y="27150"/>
                </a:cubicBezTo>
                <a:cubicBezTo>
                  <a:pt x="13055" y="27146"/>
                  <a:pt x="13058" y="27146"/>
                  <a:pt x="13061" y="27146"/>
                </a:cubicBezTo>
                <a:cubicBezTo>
                  <a:pt x="13112" y="27130"/>
                  <a:pt x="13163" y="27114"/>
                  <a:pt x="13215" y="27098"/>
                </a:cubicBezTo>
                <a:cubicBezTo>
                  <a:pt x="13234" y="27095"/>
                  <a:pt x="13253" y="27089"/>
                  <a:pt x="13272" y="27082"/>
                </a:cubicBezTo>
                <a:cubicBezTo>
                  <a:pt x="13320" y="27066"/>
                  <a:pt x="13368" y="27050"/>
                  <a:pt x="13413" y="27037"/>
                </a:cubicBezTo>
                <a:lnTo>
                  <a:pt x="13480" y="27015"/>
                </a:lnTo>
                <a:cubicBezTo>
                  <a:pt x="13525" y="26999"/>
                  <a:pt x="13573" y="26983"/>
                  <a:pt x="13618" y="26967"/>
                </a:cubicBezTo>
                <a:cubicBezTo>
                  <a:pt x="13641" y="26957"/>
                  <a:pt x="13663" y="26951"/>
                  <a:pt x="13685" y="26941"/>
                </a:cubicBezTo>
                <a:cubicBezTo>
                  <a:pt x="13730" y="26925"/>
                  <a:pt x="13778" y="26906"/>
                  <a:pt x="13823" y="26890"/>
                </a:cubicBezTo>
                <a:cubicBezTo>
                  <a:pt x="13845" y="26881"/>
                  <a:pt x="13865" y="26874"/>
                  <a:pt x="13884" y="26865"/>
                </a:cubicBezTo>
                <a:cubicBezTo>
                  <a:pt x="13932" y="26845"/>
                  <a:pt x="13980" y="26826"/>
                  <a:pt x="14028" y="26807"/>
                </a:cubicBezTo>
                <a:cubicBezTo>
                  <a:pt x="14044" y="26801"/>
                  <a:pt x="14060" y="26794"/>
                  <a:pt x="14076" y="26788"/>
                </a:cubicBezTo>
                <a:cubicBezTo>
                  <a:pt x="14310" y="26688"/>
                  <a:pt x="14540" y="26583"/>
                  <a:pt x="14764" y="26464"/>
                </a:cubicBezTo>
                <a:cubicBezTo>
                  <a:pt x="14780" y="26458"/>
                  <a:pt x="14793" y="26452"/>
                  <a:pt x="14806" y="26445"/>
                </a:cubicBezTo>
                <a:cubicBezTo>
                  <a:pt x="14854" y="26420"/>
                  <a:pt x="14902" y="26394"/>
                  <a:pt x="14947" y="26368"/>
                </a:cubicBezTo>
                <a:cubicBezTo>
                  <a:pt x="14966" y="26359"/>
                  <a:pt x="14985" y="26349"/>
                  <a:pt x="15001" y="26336"/>
                </a:cubicBezTo>
                <a:cubicBezTo>
                  <a:pt x="15049" y="26311"/>
                  <a:pt x="15094" y="26285"/>
                  <a:pt x="15139" y="26259"/>
                </a:cubicBezTo>
                <a:lnTo>
                  <a:pt x="15197" y="26227"/>
                </a:lnTo>
                <a:cubicBezTo>
                  <a:pt x="15241" y="26202"/>
                  <a:pt x="15286" y="26173"/>
                  <a:pt x="15328" y="26147"/>
                </a:cubicBezTo>
                <a:cubicBezTo>
                  <a:pt x="15347" y="26135"/>
                  <a:pt x="15366" y="26125"/>
                  <a:pt x="15386" y="26112"/>
                </a:cubicBezTo>
                <a:cubicBezTo>
                  <a:pt x="15430" y="26083"/>
                  <a:pt x="15475" y="26058"/>
                  <a:pt x="15520" y="26026"/>
                </a:cubicBezTo>
                <a:cubicBezTo>
                  <a:pt x="15536" y="26016"/>
                  <a:pt x="15549" y="26006"/>
                  <a:pt x="15565" y="25997"/>
                </a:cubicBezTo>
                <a:cubicBezTo>
                  <a:pt x="15613" y="25968"/>
                  <a:pt x="15661" y="25936"/>
                  <a:pt x="15709" y="25901"/>
                </a:cubicBezTo>
                <a:lnTo>
                  <a:pt x="15709" y="25901"/>
                </a:lnTo>
                <a:lnTo>
                  <a:pt x="12546" y="29909"/>
                </a:lnTo>
                <a:cubicBezTo>
                  <a:pt x="11627" y="31075"/>
                  <a:pt x="12456" y="32791"/>
                  <a:pt x="13945" y="32791"/>
                </a:cubicBezTo>
                <a:lnTo>
                  <a:pt x="20470" y="32791"/>
                </a:lnTo>
                <a:cubicBezTo>
                  <a:pt x="21956" y="32791"/>
                  <a:pt x="22788" y="31075"/>
                  <a:pt x="21866" y="29909"/>
                </a:cubicBezTo>
                <a:lnTo>
                  <a:pt x="18706" y="25901"/>
                </a:lnTo>
                <a:lnTo>
                  <a:pt x="18706" y="25901"/>
                </a:lnTo>
                <a:cubicBezTo>
                  <a:pt x="18751" y="25933"/>
                  <a:pt x="18799" y="25965"/>
                  <a:pt x="18847" y="25997"/>
                </a:cubicBezTo>
                <a:cubicBezTo>
                  <a:pt x="18863" y="26006"/>
                  <a:pt x="18879" y="26016"/>
                  <a:pt x="18895" y="26026"/>
                </a:cubicBezTo>
                <a:cubicBezTo>
                  <a:pt x="18940" y="26055"/>
                  <a:pt x="18984" y="26083"/>
                  <a:pt x="19026" y="26112"/>
                </a:cubicBezTo>
                <a:cubicBezTo>
                  <a:pt x="19045" y="26122"/>
                  <a:pt x="19064" y="26135"/>
                  <a:pt x="19084" y="26147"/>
                </a:cubicBezTo>
                <a:cubicBezTo>
                  <a:pt x="19128" y="26173"/>
                  <a:pt x="19173" y="26199"/>
                  <a:pt x="19215" y="26224"/>
                </a:cubicBezTo>
                <a:lnTo>
                  <a:pt x="19276" y="26259"/>
                </a:lnTo>
                <a:cubicBezTo>
                  <a:pt x="19321" y="26285"/>
                  <a:pt x="19365" y="26311"/>
                  <a:pt x="19410" y="26336"/>
                </a:cubicBezTo>
                <a:cubicBezTo>
                  <a:pt x="19429" y="26346"/>
                  <a:pt x="19449" y="26355"/>
                  <a:pt x="19468" y="26368"/>
                </a:cubicBezTo>
                <a:cubicBezTo>
                  <a:pt x="19513" y="26394"/>
                  <a:pt x="19561" y="26416"/>
                  <a:pt x="19606" y="26442"/>
                </a:cubicBezTo>
                <a:cubicBezTo>
                  <a:pt x="19622" y="26448"/>
                  <a:pt x="19638" y="26458"/>
                  <a:pt x="19650" y="26464"/>
                </a:cubicBezTo>
                <a:cubicBezTo>
                  <a:pt x="19874" y="26583"/>
                  <a:pt x="20105" y="26688"/>
                  <a:pt x="20336" y="26785"/>
                </a:cubicBezTo>
                <a:cubicBezTo>
                  <a:pt x="20352" y="26791"/>
                  <a:pt x="20368" y="26801"/>
                  <a:pt x="20387" y="26807"/>
                </a:cubicBezTo>
                <a:cubicBezTo>
                  <a:pt x="20432" y="26826"/>
                  <a:pt x="20480" y="26845"/>
                  <a:pt x="20528" y="26865"/>
                </a:cubicBezTo>
                <a:cubicBezTo>
                  <a:pt x="20547" y="26871"/>
                  <a:pt x="20569" y="26881"/>
                  <a:pt x="20592" y="26887"/>
                </a:cubicBezTo>
                <a:cubicBezTo>
                  <a:pt x="20637" y="26906"/>
                  <a:pt x="20681" y="26922"/>
                  <a:pt x="20729" y="26938"/>
                </a:cubicBezTo>
                <a:cubicBezTo>
                  <a:pt x="20752" y="26948"/>
                  <a:pt x="20774" y="26957"/>
                  <a:pt x="20797" y="26964"/>
                </a:cubicBezTo>
                <a:cubicBezTo>
                  <a:pt x="20841" y="26980"/>
                  <a:pt x="20886" y="26996"/>
                  <a:pt x="20934" y="27012"/>
                </a:cubicBezTo>
                <a:cubicBezTo>
                  <a:pt x="20957" y="27021"/>
                  <a:pt x="20979" y="27028"/>
                  <a:pt x="21002" y="27034"/>
                </a:cubicBezTo>
                <a:cubicBezTo>
                  <a:pt x="21050" y="27050"/>
                  <a:pt x="21094" y="27066"/>
                  <a:pt x="21142" y="27082"/>
                </a:cubicBezTo>
                <a:cubicBezTo>
                  <a:pt x="21162" y="27089"/>
                  <a:pt x="21181" y="27092"/>
                  <a:pt x="21200" y="27098"/>
                </a:cubicBezTo>
                <a:cubicBezTo>
                  <a:pt x="21251" y="27114"/>
                  <a:pt x="21302" y="27130"/>
                  <a:pt x="21351" y="27143"/>
                </a:cubicBezTo>
                <a:cubicBezTo>
                  <a:pt x="21357" y="27146"/>
                  <a:pt x="21360" y="27146"/>
                  <a:pt x="21367" y="27150"/>
                </a:cubicBezTo>
                <a:cubicBezTo>
                  <a:pt x="21543" y="27201"/>
                  <a:pt x="21722" y="27246"/>
                  <a:pt x="21901" y="27284"/>
                </a:cubicBezTo>
                <a:lnTo>
                  <a:pt x="21965" y="27300"/>
                </a:lnTo>
                <a:cubicBezTo>
                  <a:pt x="22010" y="27310"/>
                  <a:pt x="22055" y="27319"/>
                  <a:pt x="22103" y="27329"/>
                </a:cubicBezTo>
                <a:cubicBezTo>
                  <a:pt x="22129" y="27332"/>
                  <a:pt x="22154" y="27338"/>
                  <a:pt x="22180" y="27345"/>
                </a:cubicBezTo>
                <a:cubicBezTo>
                  <a:pt x="22225" y="27351"/>
                  <a:pt x="22266" y="27361"/>
                  <a:pt x="22311" y="27367"/>
                </a:cubicBezTo>
                <a:cubicBezTo>
                  <a:pt x="22340" y="27374"/>
                  <a:pt x="22365" y="27377"/>
                  <a:pt x="22394" y="27383"/>
                </a:cubicBezTo>
                <a:cubicBezTo>
                  <a:pt x="22439" y="27390"/>
                  <a:pt x="22481" y="27396"/>
                  <a:pt x="22526" y="27402"/>
                </a:cubicBezTo>
                <a:cubicBezTo>
                  <a:pt x="22554" y="27409"/>
                  <a:pt x="22580" y="27412"/>
                  <a:pt x="22609" y="27415"/>
                </a:cubicBezTo>
                <a:cubicBezTo>
                  <a:pt x="22654" y="27422"/>
                  <a:pt x="22695" y="27428"/>
                  <a:pt x="22740" y="27434"/>
                </a:cubicBezTo>
                <a:cubicBezTo>
                  <a:pt x="22769" y="27438"/>
                  <a:pt x="22795" y="27441"/>
                  <a:pt x="22823" y="27444"/>
                </a:cubicBezTo>
                <a:cubicBezTo>
                  <a:pt x="22868" y="27451"/>
                  <a:pt x="22913" y="27454"/>
                  <a:pt x="22958" y="27460"/>
                </a:cubicBezTo>
                <a:cubicBezTo>
                  <a:pt x="22980" y="27463"/>
                  <a:pt x="23003" y="27463"/>
                  <a:pt x="23025" y="27467"/>
                </a:cubicBezTo>
                <a:cubicBezTo>
                  <a:pt x="23134" y="27476"/>
                  <a:pt x="23243" y="27486"/>
                  <a:pt x="23352" y="27492"/>
                </a:cubicBezTo>
                <a:lnTo>
                  <a:pt x="23374" y="27492"/>
                </a:lnTo>
                <a:cubicBezTo>
                  <a:pt x="23416" y="27495"/>
                  <a:pt x="23461" y="27499"/>
                  <a:pt x="23505" y="27499"/>
                </a:cubicBezTo>
                <a:cubicBezTo>
                  <a:pt x="23534" y="27502"/>
                  <a:pt x="23563" y="27502"/>
                  <a:pt x="23592" y="27505"/>
                </a:cubicBezTo>
                <a:cubicBezTo>
                  <a:pt x="23633" y="27505"/>
                  <a:pt x="23675" y="27505"/>
                  <a:pt x="23717" y="27508"/>
                </a:cubicBezTo>
                <a:lnTo>
                  <a:pt x="23810" y="27508"/>
                </a:lnTo>
                <a:cubicBezTo>
                  <a:pt x="23851" y="27511"/>
                  <a:pt x="23893" y="27511"/>
                  <a:pt x="23931" y="27511"/>
                </a:cubicBezTo>
                <a:cubicBezTo>
                  <a:pt x="23963" y="27511"/>
                  <a:pt x="23998" y="27511"/>
                  <a:pt x="24030" y="27508"/>
                </a:cubicBezTo>
                <a:lnTo>
                  <a:pt x="24149" y="27508"/>
                </a:lnTo>
                <a:cubicBezTo>
                  <a:pt x="24184" y="27508"/>
                  <a:pt x="24216" y="27505"/>
                  <a:pt x="24248" y="27505"/>
                </a:cubicBezTo>
                <a:cubicBezTo>
                  <a:pt x="24290" y="27505"/>
                  <a:pt x="24328" y="27502"/>
                  <a:pt x="24367" y="27502"/>
                </a:cubicBezTo>
                <a:cubicBezTo>
                  <a:pt x="24402" y="27499"/>
                  <a:pt x="24437" y="27495"/>
                  <a:pt x="24469" y="27495"/>
                </a:cubicBezTo>
                <a:cubicBezTo>
                  <a:pt x="24508" y="27492"/>
                  <a:pt x="24546" y="27489"/>
                  <a:pt x="24584" y="27489"/>
                </a:cubicBezTo>
                <a:cubicBezTo>
                  <a:pt x="24620" y="27486"/>
                  <a:pt x="24658" y="27483"/>
                  <a:pt x="24693" y="27479"/>
                </a:cubicBezTo>
                <a:cubicBezTo>
                  <a:pt x="24732" y="27476"/>
                  <a:pt x="24770" y="27473"/>
                  <a:pt x="24808" y="27470"/>
                </a:cubicBezTo>
                <a:cubicBezTo>
                  <a:pt x="24876" y="27463"/>
                  <a:pt x="24943" y="27457"/>
                  <a:pt x="25010" y="27447"/>
                </a:cubicBezTo>
                <a:cubicBezTo>
                  <a:pt x="25042" y="27444"/>
                  <a:pt x="25077" y="27441"/>
                  <a:pt x="25113" y="27434"/>
                </a:cubicBezTo>
                <a:cubicBezTo>
                  <a:pt x="25151" y="27431"/>
                  <a:pt x="25190" y="27425"/>
                  <a:pt x="25228" y="27422"/>
                </a:cubicBezTo>
                <a:cubicBezTo>
                  <a:pt x="25263" y="27415"/>
                  <a:pt x="25298" y="27409"/>
                  <a:pt x="25334" y="27406"/>
                </a:cubicBezTo>
                <a:cubicBezTo>
                  <a:pt x="25369" y="27399"/>
                  <a:pt x="25407" y="27393"/>
                  <a:pt x="25446" y="27386"/>
                </a:cubicBezTo>
                <a:cubicBezTo>
                  <a:pt x="25481" y="27380"/>
                  <a:pt x="25516" y="27374"/>
                  <a:pt x="25551" y="27370"/>
                </a:cubicBezTo>
                <a:cubicBezTo>
                  <a:pt x="25590" y="27361"/>
                  <a:pt x="25625" y="27354"/>
                  <a:pt x="25663" y="27348"/>
                </a:cubicBezTo>
                <a:cubicBezTo>
                  <a:pt x="25699" y="27342"/>
                  <a:pt x="25734" y="27335"/>
                  <a:pt x="25766" y="27329"/>
                </a:cubicBezTo>
                <a:cubicBezTo>
                  <a:pt x="25804" y="27319"/>
                  <a:pt x="25843" y="27313"/>
                  <a:pt x="25881" y="27303"/>
                </a:cubicBezTo>
                <a:cubicBezTo>
                  <a:pt x="25916" y="27297"/>
                  <a:pt x="25948" y="27290"/>
                  <a:pt x="25984" y="27281"/>
                </a:cubicBezTo>
                <a:cubicBezTo>
                  <a:pt x="26022" y="27271"/>
                  <a:pt x="26064" y="27265"/>
                  <a:pt x="26102" y="27255"/>
                </a:cubicBezTo>
                <a:cubicBezTo>
                  <a:pt x="26134" y="27246"/>
                  <a:pt x="26166" y="27239"/>
                  <a:pt x="26198" y="27230"/>
                </a:cubicBezTo>
                <a:cubicBezTo>
                  <a:pt x="26243" y="27220"/>
                  <a:pt x="26288" y="27207"/>
                  <a:pt x="26333" y="27194"/>
                </a:cubicBezTo>
                <a:cubicBezTo>
                  <a:pt x="26358" y="27188"/>
                  <a:pt x="26384" y="27182"/>
                  <a:pt x="26413" y="27175"/>
                </a:cubicBezTo>
                <a:cubicBezTo>
                  <a:pt x="26480" y="27156"/>
                  <a:pt x="26550" y="27137"/>
                  <a:pt x="26621" y="27114"/>
                </a:cubicBezTo>
                <a:cubicBezTo>
                  <a:pt x="26643" y="27108"/>
                  <a:pt x="26666" y="27102"/>
                  <a:pt x="26688" y="27092"/>
                </a:cubicBezTo>
                <a:cubicBezTo>
                  <a:pt x="26736" y="27079"/>
                  <a:pt x="26784" y="27063"/>
                  <a:pt x="26832" y="27047"/>
                </a:cubicBezTo>
                <a:cubicBezTo>
                  <a:pt x="26861" y="27037"/>
                  <a:pt x="26890" y="27028"/>
                  <a:pt x="26918" y="27018"/>
                </a:cubicBezTo>
                <a:cubicBezTo>
                  <a:pt x="26960" y="27005"/>
                  <a:pt x="27002" y="26989"/>
                  <a:pt x="27043" y="26977"/>
                </a:cubicBezTo>
                <a:cubicBezTo>
                  <a:pt x="27072" y="26964"/>
                  <a:pt x="27104" y="26954"/>
                  <a:pt x="27133" y="26941"/>
                </a:cubicBezTo>
                <a:cubicBezTo>
                  <a:pt x="27175" y="26929"/>
                  <a:pt x="27213" y="26913"/>
                  <a:pt x="27255" y="26897"/>
                </a:cubicBezTo>
                <a:cubicBezTo>
                  <a:pt x="27284" y="26887"/>
                  <a:pt x="27312" y="26874"/>
                  <a:pt x="27344" y="26861"/>
                </a:cubicBezTo>
                <a:cubicBezTo>
                  <a:pt x="27383" y="26845"/>
                  <a:pt x="27424" y="26829"/>
                  <a:pt x="27466" y="26813"/>
                </a:cubicBezTo>
                <a:cubicBezTo>
                  <a:pt x="27495" y="26801"/>
                  <a:pt x="27524" y="26791"/>
                  <a:pt x="27552" y="26778"/>
                </a:cubicBezTo>
                <a:cubicBezTo>
                  <a:pt x="27594" y="26759"/>
                  <a:pt x="27636" y="26743"/>
                  <a:pt x="27677" y="26724"/>
                </a:cubicBezTo>
                <a:cubicBezTo>
                  <a:pt x="27703" y="26711"/>
                  <a:pt x="27732" y="26701"/>
                  <a:pt x="27757" y="26688"/>
                </a:cubicBezTo>
                <a:cubicBezTo>
                  <a:pt x="27805" y="26666"/>
                  <a:pt x="27853" y="26644"/>
                  <a:pt x="27898" y="26621"/>
                </a:cubicBezTo>
                <a:cubicBezTo>
                  <a:pt x="27921" y="26612"/>
                  <a:pt x="27943" y="26602"/>
                  <a:pt x="27962" y="26592"/>
                </a:cubicBezTo>
                <a:cubicBezTo>
                  <a:pt x="28030" y="26560"/>
                  <a:pt x="28097" y="26528"/>
                  <a:pt x="28164" y="26493"/>
                </a:cubicBezTo>
                <a:cubicBezTo>
                  <a:pt x="28177" y="26487"/>
                  <a:pt x="28190" y="26480"/>
                  <a:pt x="28202" y="26474"/>
                </a:cubicBezTo>
                <a:cubicBezTo>
                  <a:pt x="28257" y="26445"/>
                  <a:pt x="28311" y="26416"/>
                  <a:pt x="28366" y="26388"/>
                </a:cubicBezTo>
                <a:cubicBezTo>
                  <a:pt x="28388" y="26375"/>
                  <a:pt x="28411" y="26362"/>
                  <a:pt x="28436" y="26349"/>
                </a:cubicBezTo>
                <a:cubicBezTo>
                  <a:pt x="28478" y="26323"/>
                  <a:pt x="28523" y="26301"/>
                  <a:pt x="28564" y="26275"/>
                </a:cubicBezTo>
                <a:cubicBezTo>
                  <a:pt x="28590" y="26263"/>
                  <a:pt x="28615" y="26247"/>
                  <a:pt x="28641" y="26231"/>
                </a:cubicBezTo>
                <a:cubicBezTo>
                  <a:pt x="28683" y="26208"/>
                  <a:pt x="28721" y="26183"/>
                  <a:pt x="28763" y="26160"/>
                </a:cubicBezTo>
                <a:cubicBezTo>
                  <a:pt x="28788" y="26144"/>
                  <a:pt x="28814" y="26128"/>
                  <a:pt x="28840" y="26112"/>
                </a:cubicBezTo>
                <a:cubicBezTo>
                  <a:pt x="28881" y="26087"/>
                  <a:pt x="28920" y="26061"/>
                  <a:pt x="28958" y="26035"/>
                </a:cubicBezTo>
                <a:cubicBezTo>
                  <a:pt x="28984" y="26019"/>
                  <a:pt x="29009" y="26003"/>
                  <a:pt x="29035" y="25987"/>
                </a:cubicBezTo>
                <a:cubicBezTo>
                  <a:pt x="29077" y="25962"/>
                  <a:pt x="29115" y="25933"/>
                  <a:pt x="29157" y="25907"/>
                </a:cubicBezTo>
                <a:cubicBezTo>
                  <a:pt x="29179" y="25891"/>
                  <a:pt x="29205" y="25875"/>
                  <a:pt x="29227" y="25859"/>
                </a:cubicBezTo>
                <a:cubicBezTo>
                  <a:pt x="29272" y="25827"/>
                  <a:pt x="29317" y="25795"/>
                  <a:pt x="29361" y="25763"/>
                </a:cubicBezTo>
                <a:cubicBezTo>
                  <a:pt x="29381" y="25750"/>
                  <a:pt x="29397" y="25738"/>
                  <a:pt x="29416" y="25725"/>
                </a:cubicBezTo>
                <a:cubicBezTo>
                  <a:pt x="29480" y="25680"/>
                  <a:pt x="29541" y="25632"/>
                  <a:pt x="29605" y="25584"/>
                </a:cubicBezTo>
                <a:cubicBezTo>
                  <a:pt x="29608" y="25581"/>
                  <a:pt x="29614" y="25577"/>
                  <a:pt x="29618" y="25571"/>
                </a:cubicBezTo>
                <a:cubicBezTo>
                  <a:pt x="29675" y="25529"/>
                  <a:pt x="29730" y="25485"/>
                  <a:pt x="29787" y="25440"/>
                </a:cubicBezTo>
                <a:cubicBezTo>
                  <a:pt x="29807" y="25424"/>
                  <a:pt x="29826" y="25408"/>
                  <a:pt x="29848" y="25392"/>
                </a:cubicBezTo>
                <a:cubicBezTo>
                  <a:pt x="29887" y="25357"/>
                  <a:pt x="29928" y="25324"/>
                  <a:pt x="29970" y="25289"/>
                </a:cubicBezTo>
                <a:cubicBezTo>
                  <a:pt x="29992" y="25270"/>
                  <a:pt x="30015" y="25251"/>
                  <a:pt x="30037" y="25232"/>
                </a:cubicBezTo>
                <a:cubicBezTo>
                  <a:pt x="30072" y="25200"/>
                  <a:pt x="30111" y="25168"/>
                  <a:pt x="30149" y="25136"/>
                </a:cubicBezTo>
                <a:cubicBezTo>
                  <a:pt x="30172" y="25113"/>
                  <a:pt x="30194" y="25091"/>
                  <a:pt x="30216" y="25072"/>
                </a:cubicBezTo>
                <a:cubicBezTo>
                  <a:pt x="30255" y="25040"/>
                  <a:pt x="30290" y="25004"/>
                  <a:pt x="30325" y="24972"/>
                </a:cubicBezTo>
                <a:cubicBezTo>
                  <a:pt x="30348" y="24950"/>
                  <a:pt x="30370" y="24931"/>
                  <a:pt x="30392" y="24908"/>
                </a:cubicBezTo>
                <a:cubicBezTo>
                  <a:pt x="30431" y="24873"/>
                  <a:pt x="30466" y="24838"/>
                  <a:pt x="30501" y="24803"/>
                </a:cubicBezTo>
                <a:cubicBezTo>
                  <a:pt x="30524" y="24783"/>
                  <a:pt x="30543" y="24761"/>
                  <a:pt x="30565" y="24739"/>
                </a:cubicBezTo>
                <a:cubicBezTo>
                  <a:pt x="30604" y="24700"/>
                  <a:pt x="30642" y="24662"/>
                  <a:pt x="30681" y="24623"/>
                </a:cubicBezTo>
                <a:cubicBezTo>
                  <a:pt x="30700" y="24604"/>
                  <a:pt x="30716" y="24585"/>
                  <a:pt x="30735" y="24566"/>
                </a:cubicBezTo>
                <a:cubicBezTo>
                  <a:pt x="30790" y="24508"/>
                  <a:pt x="30847" y="24450"/>
                  <a:pt x="30902" y="24390"/>
                </a:cubicBezTo>
                <a:cubicBezTo>
                  <a:pt x="31017" y="24258"/>
                  <a:pt x="31129" y="24127"/>
                  <a:pt x="31238" y="23993"/>
                </a:cubicBezTo>
                <a:cubicBezTo>
                  <a:pt x="33271" y="21486"/>
                  <a:pt x="33841" y="18168"/>
                  <a:pt x="33047" y="15159"/>
                </a:cubicBezTo>
                <a:cubicBezTo>
                  <a:pt x="32608" y="13497"/>
                  <a:pt x="31753" y="11928"/>
                  <a:pt x="30498" y="10638"/>
                </a:cubicBezTo>
                <a:cubicBezTo>
                  <a:pt x="25945" y="5950"/>
                  <a:pt x="23787" y="3696"/>
                  <a:pt x="22612" y="2521"/>
                </a:cubicBezTo>
                <a:lnTo>
                  <a:pt x="22253" y="2150"/>
                </a:lnTo>
                <a:cubicBezTo>
                  <a:pt x="22033" y="1926"/>
                  <a:pt x="21802" y="1718"/>
                  <a:pt x="21562" y="1525"/>
                </a:cubicBezTo>
                <a:cubicBezTo>
                  <a:pt x="21226" y="1244"/>
                  <a:pt x="21018" y="1122"/>
                  <a:pt x="20691" y="933"/>
                </a:cubicBezTo>
                <a:cubicBezTo>
                  <a:pt x="19613" y="311"/>
                  <a:pt x="18411" y="1"/>
                  <a:pt x="17208" y="1"/>
                </a:cubicBezTo>
                <a:close/>
              </a:path>
            </a:pathLst>
          </a:custGeom>
          <a:solidFill>
            <a:schemeClr val="dk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0" name="Google Shape;3110;p79"/>
          <p:cNvSpPr/>
          <p:nvPr/>
        </p:nvSpPr>
        <p:spPr>
          <a:xfrm>
            <a:off x="3329225" y="3250001"/>
            <a:ext cx="4992624" cy="1676507"/>
          </a:xfrm>
          <a:custGeom>
            <a:rect b="b" l="l" r="r" t="t"/>
            <a:pathLst>
              <a:path extrusionOk="0" h="2191512" w="7315200">
                <a:moveTo>
                  <a:pt x="0" y="0"/>
                </a:moveTo>
                <a:lnTo>
                  <a:pt x="7315200" y="0"/>
                </a:lnTo>
                <a:lnTo>
                  <a:pt x="7315200" y="2191512"/>
                </a:lnTo>
                <a:lnTo>
                  <a:pt x="0" y="2191512"/>
                </a:lnTo>
                <a:lnTo>
                  <a:pt x="0" y="0"/>
                </a:lnTo>
                <a:close/>
              </a:path>
            </a:pathLst>
          </a:custGeom>
          <a:blipFill rotWithShape="1">
            <a:blip r:embed="rId3">
              <a:alphaModFix/>
            </a:blip>
            <a:stretch>
              <a:fillRect b="0" l="0" r="0" t="0"/>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name="History and Influence of Board Games - Thesis by Slidesgo">
  <a:themeElements>
    <a:clrScheme name="Simple Light">
      <a:dk1>
        <a:srgbClr val="071DF4"/>
      </a:dk1>
      <a:lt1>
        <a:srgbClr val="FAF0C8"/>
      </a:lt1>
      <a:dk2>
        <a:srgbClr val="DB1548"/>
      </a:dk2>
      <a:lt2>
        <a:srgbClr val="F57135"/>
      </a:lt2>
      <a:accent1>
        <a:srgbClr val="F0CC00"/>
      </a:accent1>
      <a:accent2>
        <a:srgbClr val="40D74F"/>
      </a:accent2>
      <a:accent3>
        <a:srgbClr val="B1FC86"/>
      </a:accent3>
      <a:accent4>
        <a:srgbClr val="FFFFFF"/>
      </a:accent4>
      <a:accent5>
        <a:srgbClr val="292929"/>
      </a:accent5>
      <a:accent6>
        <a:srgbClr val="FFFFFF"/>
      </a:accent6>
      <a:hlink>
        <a:srgbClr val="29292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lidesMania">
  <a:themeElements>
    <a:clrScheme name="Simple Light">
      <a:dk1>
        <a:srgbClr val="000000"/>
      </a:dk1>
      <a:lt1>
        <a:srgbClr val="E3CB9E"/>
      </a:lt1>
      <a:dk2>
        <a:srgbClr val="C8A470"/>
      </a:dk2>
      <a:lt2>
        <a:srgbClr val="BA925F"/>
      </a:lt2>
      <a:accent1>
        <a:srgbClr val="2E4C1E"/>
      </a:accent1>
      <a:accent2>
        <a:srgbClr val="5F893C"/>
      </a:accent2>
      <a:accent3>
        <a:srgbClr val="9DBA31"/>
      </a:accent3>
      <a:accent4>
        <a:srgbClr val="FEF4C5"/>
      </a:accent4>
      <a:accent5>
        <a:srgbClr val="75B645"/>
      </a:accent5>
      <a:accent6>
        <a:srgbClr val="E9E85A"/>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Board Game · SlidesMania">
  <a:themeElements>
    <a:clrScheme name="Simple Light">
      <a:dk1>
        <a:srgbClr val="000000"/>
      </a:dk1>
      <a:lt1>
        <a:srgbClr val="FFFFFF"/>
      </a:lt1>
      <a:dk2>
        <a:srgbClr val="595959"/>
      </a:dk2>
      <a:lt2>
        <a:srgbClr val="434343"/>
      </a:lt2>
      <a:accent1>
        <a:srgbClr val="C27BA0"/>
      </a:accent1>
      <a:accent2>
        <a:srgbClr val="8E7CC3"/>
      </a:accent2>
      <a:accent3>
        <a:srgbClr val="6FA8DC"/>
      </a:accent3>
      <a:accent4>
        <a:srgbClr val="93C47D"/>
      </a:accent4>
      <a:accent5>
        <a:srgbClr val="FFD966"/>
      </a:accent5>
      <a:accent6>
        <a:srgbClr val="E06666"/>
      </a:accent6>
      <a:hlink>
        <a:srgbClr val="FF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