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22"/>
  </p:notesMasterIdLst>
  <p:sldIdLst>
    <p:sldId id="256" r:id="rId2"/>
    <p:sldId id="313" r:id="rId3"/>
    <p:sldId id="314" r:id="rId4"/>
    <p:sldId id="259" r:id="rId5"/>
    <p:sldId id="258" r:id="rId6"/>
    <p:sldId id="315" r:id="rId7"/>
    <p:sldId id="260" r:id="rId8"/>
    <p:sldId id="316" r:id="rId9"/>
    <p:sldId id="262" r:id="rId10"/>
    <p:sldId id="265" r:id="rId11"/>
    <p:sldId id="280" r:id="rId12"/>
    <p:sldId id="264" r:id="rId13"/>
    <p:sldId id="317" r:id="rId14"/>
    <p:sldId id="318" r:id="rId15"/>
    <p:sldId id="268" r:id="rId16"/>
    <p:sldId id="319" r:id="rId17"/>
    <p:sldId id="320" r:id="rId18"/>
    <p:sldId id="321" r:id="rId19"/>
    <p:sldId id="261" r:id="rId20"/>
    <p:sldId id="323" r:id="rId21"/>
  </p:sldIdLst>
  <p:sldSz cx="9144000" cy="5143500" type="screen16x9"/>
  <p:notesSz cx="6858000" cy="9144000"/>
  <p:embeddedFontLst>
    <p:embeddedFont>
      <p:font typeface="Amatic SC" panose="00000500000000000000" pitchFamily="2" charset="-79"/>
      <p:regular r:id="rId23"/>
      <p:bold r:id="rId24"/>
    </p:embeddedFont>
    <p:embeddedFont>
      <p:font typeface="Barlow" panose="00000500000000000000" pitchFamily="2" charset="0"/>
      <p:regular r:id="rId25"/>
      <p:bold r:id="rId26"/>
      <p:italic r:id="rId27"/>
      <p:boldItalic r:id="rId28"/>
    </p:embeddedFont>
    <p:embeddedFont>
      <p:font typeface="Bonard" pitchFamily="2" charset="0"/>
      <p:regular r:id="rId29"/>
    </p:embeddedFont>
    <p:embeddedFont>
      <p:font typeface="Brush Script MT" panose="03060802040406070304" pitchFamily="66" charset="0"/>
      <p: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entury Gothic" panose="020B0502020202020204" pitchFamily="34" charset="0"/>
      <p:regular r:id="rId35"/>
      <p:bold r:id="rId36"/>
      <p:italic r:id="rId37"/>
      <p:boldItalic r:id="rId38"/>
    </p:embeddedFont>
    <p:embeddedFont>
      <p:font typeface="Congenial" panose="02000503040000020004" pitchFamily="2" charset="0"/>
      <p:regular r:id="rId39"/>
      <p:bold r:id="rId40"/>
      <p:italic r:id="rId41"/>
      <p:boldItalic r:id="rId42"/>
    </p:embeddedFont>
    <p:embeddedFont>
      <p:font typeface="Lilita One" panose="020B0604020202020204" charset="0"/>
      <p:regular r:id="rId43"/>
    </p:embeddedFont>
    <p:embeddedFont>
      <p:font typeface="Londrina Solid" panose="020B0604020202020204" charset="0"/>
      <p:regular r:id="rId44"/>
    </p:embeddedFont>
    <p:embeddedFont>
      <p:font typeface="Nunito Light" pitchFamily="2" charset="0"/>
      <p:regular r:id="rId45"/>
      <p: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BB53098-7BBE-4521-9AFD-C0F6BE7B3924}">
  <a:tblStyle styleId="{EBB53098-7BBE-4521-9AFD-C0F6BE7B392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CD930CB-F2F6-4569-8CA5-D6499452E65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457" autoAdjust="0"/>
  </p:normalViewPr>
  <p:slideViewPr>
    <p:cSldViewPr snapToGrid="0">
      <p:cViewPr varScale="1">
        <p:scale>
          <a:sx n="79" d="100"/>
          <a:sy n="79" d="100"/>
        </p:scale>
        <p:origin x="84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9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7.fntdata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font" Target="fonts/font2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font" Target="fonts/font2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font" Target="fonts/font24.fntdata"/><Relationship Id="rId20" Type="http://schemas.openxmlformats.org/officeDocument/2006/relationships/slide" Target="slides/slide19.xml"/><Relationship Id="rId41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10676d8e3d9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10676d8e3d9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Google Shape;1449;g54dda1946d_4_26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0" name="Google Shape;1450;g54dda1946d_4_26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3" name="Google Shape;1093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6" name="Google Shape;1076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g10039fc95b2_0_3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8" name="Google Shape;1138;g10039fc95b2_0_3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3" name="Google Shape;1253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g1004fe468a1_0_10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5" name="Google Shape;1375;g1004fe468a1_0_10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9" name="Google Shape;2499;g100b10bd4da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0" name="Google Shape;2500;g100b10bd4da_0_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3" name="Google Shape;1363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Google Shape;1870;g54dda1946d_6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1" name="Google Shape;1871;g54dda1946d_6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g1004fe468a1_0_10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5" name="Google Shape;1375;g1004fe468a1_0_10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23476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2" name="Google Shape;1152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20000" y="1188925"/>
            <a:ext cx="5924400" cy="123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02100" y="2836475"/>
            <a:ext cx="2875500" cy="2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221283" y="253791"/>
            <a:ext cx="8716887" cy="4655650"/>
            <a:chOff x="221283" y="253791"/>
            <a:chExt cx="8716887" cy="4655650"/>
          </a:xfrm>
        </p:grpSpPr>
        <p:sp>
          <p:nvSpPr>
            <p:cNvPr id="12" name="Google Shape;12;p2"/>
            <p:cNvSpPr/>
            <p:nvPr/>
          </p:nvSpPr>
          <p:spPr>
            <a:xfrm>
              <a:off x="332564" y="31008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004258" y="4804148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597262" y="263253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7004400" y="2421924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52257" y="4288966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21283" y="1257158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01727" y="3071401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335571" y="4607924"/>
              <a:ext cx="64598" cy="63153"/>
            </a:xfrm>
            <a:custGeom>
              <a:avLst/>
              <a:gdLst/>
              <a:ahLst/>
              <a:cxnLst/>
              <a:rect l="l" t="t" r="r" b="b"/>
              <a:pathLst>
                <a:path w="2279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6"/>
                    <a:pt x="719" y="2227"/>
                    <a:pt x="1139" y="2227"/>
                  </a:cubicBezTo>
                  <a:cubicBezTo>
                    <a:pt x="1260" y="2227"/>
                    <a:pt x="1384" y="2205"/>
                    <a:pt x="1506" y="2157"/>
                  </a:cubicBezTo>
                  <a:cubicBezTo>
                    <a:pt x="2012" y="1944"/>
                    <a:pt x="2278" y="1038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218326" y="772519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6" y="0"/>
                  </a:moveTo>
                  <a:cubicBezTo>
                    <a:pt x="1193" y="0"/>
                    <a:pt x="985" y="50"/>
                    <a:pt x="787" y="132"/>
                  </a:cubicBezTo>
                  <a:cubicBezTo>
                    <a:pt x="254" y="372"/>
                    <a:pt x="1" y="984"/>
                    <a:pt x="201" y="1531"/>
                  </a:cubicBezTo>
                  <a:cubicBezTo>
                    <a:pt x="335" y="1955"/>
                    <a:pt x="727" y="2227"/>
                    <a:pt x="1145" y="2227"/>
                  </a:cubicBezTo>
                  <a:cubicBezTo>
                    <a:pt x="1265" y="2227"/>
                    <a:pt x="1387" y="2204"/>
                    <a:pt x="1506" y="2157"/>
                  </a:cubicBezTo>
                  <a:cubicBezTo>
                    <a:pt x="2026" y="1944"/>
                    <a:pt x="2279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597261" y="4434654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869361" y="2727790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716822" y="1469692"/>
              <a:ext cx="175626" cy="177241"/>
            </a:xfrm>
            <a:custGeom>
              <a:avLst/>
              <a:gdLst/>
              <a:ahLst/>
              <a:cxnLst/>
              <a:rect l="l" t="t" r="r" b="b"/>
              <a:pathLst>
                <a:path w="6196" h="6253" extrusionOk="0">
                  <a:moveTo>
                    <a:pt x="4198" y="0"/>
                  </a:moveTo>
                  <a:cubicBezTo>
                    <a:pt x="4109" y="0"/>
                    <a:pt x="4016" y="51"/>
                    <a:pt x="3931" y="108"/>
                  </a:cubicBezTo>
                  <a:cubicBezTo>
                    <a:pt x="3385" y="494"/>
                    <a:pt x="2878" y="934"/>
                    <a:pt x="2439" y="1440"/>
                  </a:cubicBezTo>
                  <a:cubicBezTo>
                    <a:pt x="1839" y="1200"/>
                    <a:pt x="1226" y="1014"/>
                    <a:pt x="600" y="880"/>
                  </a:cubicBezTo>
                  <a:cubicBezTo>
                    <a:pt x="545" y="865"/>
                    <a:pt x="491" y="858"/>
                    <a:pt x="436" y="858"/>
                  </a:cubicBezTo>
                  <a:cubicBezTo>
                    <a:pt x="398" y="858"/>
                    <a:pt x="359" y="862"/>
                    <a:pt x="320" y="867"/>
                  </a:cubicBezTo>
                  <a:cubicBezTo>
                    <a:pt x="214" y="867"/>
                    <a:pt x="134" y="920"/>
                    <a:pt x="80" y="1014"/>
                  </a:cubicBezTo>
                  <a:cubicBezTo>
                    <a:pt x="1" y="1160"/>
                    <a:pt x="107" y="1347"/>
                    <a:pt x="214" y="1480"/>
                  </a:cubicBezTo>
                  <a:cubicBezTo>
                    <a:pt x="573" y="1946"/>
                    <a:pt x="960" y="2399"/>
                    <a:pt x="1373" y="2825"/>
                  </a:cubicBezTo>
                  <a:cubicBezTo>
                    <a:pt x="973" y="3238"/>
                    <a:pt x="627" y="3705"/>
                    <a:pt x="334" y="4211"/>
                  </a:cubicBezTo>
                  <a:cubicBezTo>
                    <a:pt x="227" y="4398"/>
                    <a:pt x="134" y="4651"/>
                    <a:pt x="267" y="4811"/>
                  </a:cubicBezTo>
                  <a:cubicBezTo>
                    <a:pt x="340" y="4897"/>
                    <a:pt x="444" y="4927"/>
                    <a:pt x="555" y="4927"/>
                  </a:cubicBezTo>
                  <a:cubicBezTo>
                    <a:pt x="667" y="4927"/>
                    <a:pt x="787" y="4897"/>
                    <a:pt x="893" y="4864"/>
                  </a:cubicBezTo>
                  <a:cubicBezTo>
                    <a:pt x="1426" y="4677"/>
                    <a:pt x="1959" y="4464"/>
                    <a:pt x="2465" y="4211"/>
                  </a:cubicBezTo>
                  <a:cubicBezTo>
                    <a:pt x="2585" y="4851"/>
                    <a:pt x="2812" y="5463"/>
                    <a:pt x="3118" y="6036"/>
                  </a:cubicBezTo>
                  <a:cubicBezTo>
                    <a:pt x="3179" y="6134"/>
                    <a:pt x="3284" y="6253"/>
                    <a:pt x="3383" y="6253"/>
                  </a:cubicBezTo>
                  <a:cubicBezTo>
                    <a:pt x="3392" y="6253"/>
                    <a:pt x="3402" y="6252"/>
                    <a:pt x="3411" y="6249"/>
                  </a:cubicBezTo>
                  <a:cubicBezTo>
                    <a:pt x="3531" y="6236"/>
                    <a:pt x="3584" y="6103"/>
                    <a:pt x="3611" y="5983"/>
                  </a:cubicBezTo>
                  <a:cubicBezTo>
                    <a:pt x="3809" y="5335"/>
                    <a:pt x="3929" y="4661"/>
                    <a:pt x="3983" y="3974"/>
                  </a:cubicBezTo>
                  <a:lnTo>
                    <a:pt x="3983" y="3974"/>
                  </a:lnTo>
                  <a:cubicBezTo>
                    <a:pt x="4155" y="3991"/>
                    <a:pt x="4327" y="3999"/>
                    <a:pt x="4499" y="3999"/>
                  </a:cubicBezTo>
                  <a:cubicBezTo>
                    <a:pt x="4957" y="3999"/>
                    <a:pt x="5413" y="3939"/>
                    <a:pt x="5863" y="3825"/>
                  </a:cubicBezTo>
                  <a:cubicBezTo>
                    <a:pt x="5983" y="3785"/>
                    <a:pt x="6102" y="3758"/>
                    <a:pt x="6142" y="3625"/>
                  </a:cubicBezTo>
                  <a:cubicBezTo>
                    <a:pt x="6196" y="3492"/>
                    <a:pt x="6076" y="3358"/>
                    <a:pt x="5969" y="3265"/>
                  </a:cubicBezTo>
                  <a:cubicBezTo>
                    <a:pt x="5396" y="2799"/>
                    <a:pt x="4757" y="2439"/>
                    <a:pt x="4077" y="2199"/>
                  </a:cubicBezTo>
                  <a:cubicBezTo>
                    <a:pt x="4277" y="1613"/>
                    <a:pt x="4384" y="1000"/>
                    <a:pt x="4424" y="387"/>
                  </a:cubicBezTo>
                  <a:cubicBezTo>
                    <a:pt x="4424" y="254"/>
                    <a:pt x="4424" y="81"/>
                    <a:pt x="4304" y="28"/>
                  </a:cubicBezTo>
                  <a:cubicBezTo>
                    <a:pt x="4269" y="9"/>
                    <a:pt x="4234" y="0"/>
                    <a:pt x="41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716820" y="2760369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1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599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7666663" y="294214"/>
              <a:ext cx="45720" cy="47223"/>
            </a:xfrm>
            <a:custGeom>
              <a:avLst/>
              <a:gdLst/>
              <a:ahLst/>
              <a:cxnLst/>
              <a:rect l="l" t="t" r="r" b="b"/>
              <a:pathLst>
                <a:path w="1613" h="1666" extrusionOk="0">
                  <a:moveTo>
                    <a:pt x="827" y="1"/>
                  </a:moveTo>
                  <a:cubicBezTo>
                    <a:pt x="414" y="1"/>
                    <a:pt x="1" y="560"/>
                    <a:pt x="1" y="1026"/>
                  </a:cubicBezTo>
                  <a:cubicBezTo>
                    <a:pt x="1" y="1493"/>
                    <a:pt x="414" y="1666"/>
                    <a:pt x="827" y="1666"/>
                  </a:cubicBezTo>
                  <a:cubicBezTo>
                    <a:pt x="1266" y="1639"/>
                    <a:pt x="1613" y="1266"/>
                    <a:pt x="1600" y="827"/>
                  </a:cubicBezTo>
                  <a:cubicBezTo>
                    <a:pt x="1613" y="387"/>
                    <a:pt x="1266" y="27"/>
                    <a:pt x="8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898965" y="391815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7" y="0"/>
                  </a:moveTo>
                  <a:cubicBezTo>
                    <a:pt x="414" y="0"/>
                    <a:pt x="1" y="560"/>
                    <a:pt x="1" y="1026"/>
                  </a:cubicBezTo>
                  <a:cubicBezTo>
                    <a:pt x="1" y="1492"/>
                    <a:pt x="400" y="1652"/>
                    <a:pt x="827" y="1652"/>
                  </a:cubicBezTo>
                  <a:cubicBezTo>
                    <a:pt x="1266" y="1639"/>
                    <a:pt x="1613" y="1266"/>
                    <a:pt x="1599" y="826"/>
                  </a:cubicBezTo>
                  <a:cubicBezTo>
                    <a:pt x="1599" y="387"/>
                    <a:pt x="1266" y="14"/>
                    <a:pt x="8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7207267" y="3680134"/>
              <a:ext cx="64598" cy="63209"/>
            </a:xfrm>
            <a:custGeom>
              <a:avLst/>
              <a:gdLst/>
              <a:ahLst/>
              <a:cxnLst/>
              <a:rect l="l" t="t" r="r" b="b"/>
              <a:pathLst>
                <a:path w="2279" h="2230" extrusionOk="0">
                  <a:moveTo>
                    <a:pt x="1371" y="1"/>
                  </a:moveTo>
                  <a:cubicBezTo>
                    <a:pt x="1183" y="1"/>
                    <a:pt x="980" y="49"/>
                    <a:pt x="787" y="128"/>
                  </a:cubicBezTo>
                  <a:cubicBezTo>
                    <a:pt x="254" y="368"/>
                    <a:pt x="0" y="981"/>
                    <a:pt x="200" y="1527"/>
                  </a:cubicBezTo>
                  <a:cubicBezTo>
                    <a:pt x="336" y="1957"/>
                    <a:pt x="728" y="2230"/>
                    <a:pt x="1148" y="2230"/>
                  </a:cubicBezTo>
                  <a:cubicBezTo>
                    <a:pt x="1262" y="2230"/>
                    <a:pt x="1379" y="2210"/>
                    <a:pt x="1493" y="2167"/>
                  </a:cubicBezTo>
                  <a:cubicBezTo>
                    <a:pt x="2012" y="1954"/>
                    <a:pt x="2279" y="1048"/>
                    <a:pt x="2079" y="488"/>
                  </a:cubicBezTo>
                  <a:cubicBezTo>
                    <a:pt x="1962" y="137"/>
                    <a:pt x="1687" y="1"/>
                    <a:pt x="13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095255" y="1674713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4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3" y="2227"/>
                  </a:cubicBezTo>
                  <a:cubicBezTo>
                    <a:pt x="1252" y="2227"/>
                    <a:pt x="1374" y="2205"/>
                    <a:pt x="1493" y="2157"/>
                  </a:cubicBezTo>
                  <a:cubicBezTo>
                    <a:pt x="2012" y="1944"/>
                    <a:pt x="2279" y="1038"/>
                    <a:pt x="2092" y="478"/>
                  </a:cubicBezTo>
                  <a:cubicBezTo>
                    <a:pt x="1969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8598814" y="613316"/>
              <a:ext cx="64967" cy="62983"/>
            </a:xfrm>
            <a:custGeom>
              <a:avLst/>
              <a:gdLst/>
              <a:ahLst/>
              <a:cxnLst/>
              <a:rect l="l" t="t" r="r" b="b"/>
              <a:pathLst>
                <a:path w="2292" h="2222" extrusionOk="0">
                  <a:moveTo>
                    <a:pt x="1392" y="0"/>
                  </a:moveTo>
                  <a:cubicBezTo>
                    <a:pt x="1200" y="0"/>
                    <a:pt x="993" y="51"/>
                    <a:pt x="800" y="132"/>
                  </a:cubicBezTo>
                  <a:cubicBezTo>
                    <a:pt x="267" y="372"/>
                    <a:pt x="0" y="985"/>
                    <a:pt x="214" y="1531"/>
                  </a:cubicBezTo>
                  <a:cubicBezTo>
                    <a:pt x="338" y="1958"/>
                    <a:pt x="731" y="2222"/>
                    <a:pt x="1151" y="2222"/>
                  </a:cubicBezTo>
                  <a:cubicBezTo>
                    <a:pt x="1269" y="2222"/>
                    <a:pt x="1389" y="2201"/>
                    <a:pt x="1506" y="2157"/>
                  </a:cubicBezTo>
                  <a:cubicBezTo>
                    <a:pt x="2025" y="1944"/>
                    <a:pt x="2292" y="1038"/>
                    <a:pt x="2092" y="479"/>
                  </a:cubicBezTo>
                  <a:cubicBezTo>
                    <a:pt x="1977" y="133"/>
                    <a:pt x="1703" y="0"/>
                    <a:pt x="13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6304691" y="835639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2" y="1"/>
                    <a:pt x="984" y="51"/>
                    <a:pt x="786" y="132"/>
                  </a:cubicBezTo>
                  <a:cubicBezTo>
                    <a:pt x="267" y="372"/>
                    <a:pt x="0" y="985"/>
                    <a:pt x="213" y="1531"/>
                  </a:cubicBezTo>
                  <a:cubicBezTo>
                    <a:pt x="337" y="1956"/>
                    <a:pt x="727" y="2227"/>
                    <a:pt x="1145" y="2227"/>
                  </a:cubicBezTo>
                  <a:cubicBezTo>
                    <a:pt x="1265" y="2227"/>
                    <a:pt x="1387" y="2205"/>
                    <a:pt x="1506" y="2157"/>
                  </a:cubicBezTo>
                  <a:cubicBezTo>
                    <a:pt x="2025" y="1944"/>
                    <a:pt x="2292" y="1052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772339" y="3680177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9" y="2227"/>
                  </a:cubicBezTo>
                  <a:cubicBezTo>
                    <a:pt x="1260" y="2227"/>
                    <a:pt x="1384" y="2204"/>
                    <a:pt x="1506" y="2157"/>
                  </a:cubicBezTo>
                  <a:cubicBezTo>
                    <a:pt x="2025" y="1944"/>
                    <a:pt x="2278" y="1038"/>
                    <a:pt x="2092" y="478"/>
                  </a:cubicBezTo>
                  <a:cubicBezTo>
                    <a:pt x="1968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4628317" y="328848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7796049" y="8855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7403799" y="44976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892450" y="4862587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8258662" y="405962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559964" y="301654"/>
              <a:ext cx="185830" cy="176391"/>
            </a:xfrm>
            <a:custGeom>
              <a:avLst/>
              <a:gdLst/>
              <a:ahLst/>
              <a:cxnLst/>
              <a:rect l="l" t="t" r="r" b="b"/>
              <a:pathLst>
                <a:path w="6556" h="6223" extrusionOk="0">
                  <a:moveTo>
                    <a:pt x="4869" y="3541"/>
                  </a:moveTo>
                  <a:cubicBezTo>
                    <a:pt x="4868" y="3542"/>
                    <a:pt x="4866" y="3543"/>
                    <a:pt x="4864" y="3544"/>
                  </a:cubicBezTo>
                  <a:cubicBezTo>
                    <a:pt x="4864" y="3544"/>
                    <a:pt x="4868" y="3544"/>
                    <a:pt x="4869" y="3541"/>
                  </a:cubicBezTo>
                  <a:close/>
                  <a:moveTo>
                    <a:pt x="3092" y="0"/>
                  </a:moveTo>
                  <a:cubicBezTo>
                    <a:pt x="2959" y="14"/>
                    <a:pt x="2879" y="147"/>
                    <a:pt x="2825" y="267"/>
                  </a:cubicBezTo>
                  <a:cubicBezTo>
                    <a:pt x="2559" y="880"/>
                    <a:pt x="2359" y="1519"/>
                    <a:pt x="2239" y="2185"/>
                  </a:cubicBezTo>
                  <a:cubicBezTo>
                    <a:pt x="1600" y="2279"/>
                    <a:pt x="987" y="2452"/>
                    <a:pt x="387" y="2665"/>
                  </a:cubicBezTo>
                  <a:cubicBezTo>
                    <a:pt x="294" y="2692"/>
                    <a:pt x="201" y="2745"/>
                    <a:pt x="121" y="2798"/>
                  </a:cubicBezTo>
                  <a:cubicBezTo>
                    <a:pt x="41" y="2851"/>
                    <a:pt x="1" y="2945"/>
                    <a:pt x="1" y="3051"/>
                  </a:cubicBezTo>
                  <a:cubicBezTo>
                    <a:pt x="14" y="3224"/>
                    <a:pt x="187" y="3318"/>
                    <a:pt x="361" y="3384"/>
                  </a:cubicBezTo>
                  <a:cubicBezTo>
                    <a:pt x="907" y="3598"/>
                    <a:pt x="1466" y="3771"/>
                    <a:pt x="2039" y="3931"/>
                  </a:cubicBezTo>
                  <a:cubicBezTo>
                    <a:pt x="1919" y="4490"/>
                    <a:pt x="1866" y="5076"/>
                    <a:pt x="1879" y="5663"/>
                  </a:cubicBezTo>
                  <a:cubicBezTo>
                    <a:pt x="1879" y="5876"/>
                    <a:pt x="1933" y="6129"/>
                    <a:pt x="2132" y="6209"/>
                  </a:cubicBezTo>
                  <a:cubicBezTo>
                    <a:pt x="2163" y="6218"/>
                    <a:pt x="2193" y="6223"/>
                    <a:pt x="2223" y="6223"/>
                  </a:cubicBezTo>
                  <a:cubicBezTo>
                    <a:pt x="2402" y="6223"/>
                    <a:pt x="2566" y="6066"/>
                    <a:pt x="2692" y="5929"/>
                  </a:cubicBezTo>
                  <a:cubicBezTo>
                    <a:pt x="3052" y="5489"/>
                    <a:pt x="3385" y="5023"/>
                    <a:pt x="3691" y="4543"/>
                  </a:cubicBezTo>
                  <a:cubicBezTo>
                    <a:pt x="4118" y="5023"/>
                    <a:pt x="4624" y="5436"/>
                    <a:pt x="5183" y="5756"/>
                  </a:cubicBezTo>
                  <a:cubicBezTo>
                    <a:pt x="5260" y="5799"/>
                    <a:pt x="5354" y="5836"/>
                    <a:pt x="5436" y="5836"/>
                  </a:cubicBezTo>
                  <a:cubicBezTo>
                    <a:pt x="5481" y="5836"/>
                    <a:pt x="5523" y="5824"/>
                    <a:pt x="5556" y="5796"/>
                  </a:cubicBezTo>
                  <a:cubicBezTo>
                    <a:pt x="5636" y="5703"/>
                    <a:pt x="5623" y="5569"/>
                    <a:pt x="5583" y="5463"/>
                  </a:cubicBezTo>
                  <a:cubicBezTo>
                    <a:pt x="5410" y="4783"/>
                    <a:pt x="5157" y="4144"/>
                    <a:pt x="4837" y="3531"/>
                  </a:cubicBezTo>
                  <a:lnTo>
                    <a:pt x="4864" y="3531"/>
                  </a:lnTo>
                  <a:cubicBezTo>
                    <a:pt x="4869" y="3536"/>
                    <a:pt x="4870" y="3540"/>
                    <a:pt x="4869" y="3541"/>
                  </a:cubicBezTo>
                  <a:lnTo>
                    <a:pt x="4869" y="3541"/>
                  </a:lnTo>
                  <a:cubicBezTo>
                    <a:pt x="5440" y="3262"/>
                    <a:pt x="5958" y="2890"/>
                    <a:pt x="6409" y="2425"/>
                  </a:cubicBezTo>
                  <a:cubicBezTo>
                    <a:pt x="6502" y="2345"/>
                    <a:pt x="6556" y="2239"/>
                    <a:pt x="6542" y="2105"/>
                  </a:cubicBezTo>
                  <a:cubicBezTo>
                    <a:pt x="6516" y="1972"/>
                    <a:pt x="6343" y="1919"/>
                    <a:pt x="6196" y="1892"/>
                  </a:cubicBezTo>
                  <a:cubicBezTo>
                    <a:pt x="5914" y="1850"/>
                    <a:pt x="5629" y="1829"/>
                    <a:pt x="5346" y="1829"/>
                  </a:cubicBezTo>
                  <a:cubicBezTo>
                    <a:pt x="4906" y="1829"/>
                    <a:pt x="4467" y="1880"/>
                    <a:pt x="4038" y="1985"/>
                  </a:cubicBezTo>
                  <a:cubicBezTo>
                    <a:pt x="3891" y="1373"/>
                    <a:pt x="3678" y="786"/>
                    <a:pt x="3385" y="253"/>
                  </a:cubicBezTo>
                  <a:cubicBezTo>
                    <a:pt x="3318" y="134"/>
                    <a:pt x="3225" y="0"/>
                    <a:pt x="30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5746049" y="253791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2"/>
          <p:cNvSpPr/>
          <p:nvPr/>
        </p:nvSpPr>
        <p:spPr>
          <a:xfrm>
            <a:off x="3394811" y="3575140"/>
            <a:ext cx="175994" cy="177496"/>
          </a:xfrm>
          <a:custGeom>
            <a:avLst/>
            <a:gdLst/>
            <a:ahLst/>
            <a:cxnLst/>
            <a:rect l="l" t="t" r="r" b="b"/>
            <a:pathLst>
              <a:path w="6209" h="6262" extrusionOk="0">
                <a:moveTo>
                  <a:pt x="4203" y="0"/>
                </a:moveTo>
                <a:cubicBezTo>
                  <a:pt x="4109" y="0"/>
                  <a:pt x="4009" y="56"/>
                  <a:pt x="3930" y="105"/>
                </a:cubicBezTo>
                <a:cubicBezTo>
                  <a:pt x="3384" y="491"/>
                  <a:pt x="2878" y="944"/>
                  <a:pt x="2438" y="1437"/>
                </a:cubicBezTo>
                <a:cubicBezTo>
                  <a:pt x="1839" y="1197"/>
                  <a:pt x="1226" y="1011"/>
                  <a:pt x="600" y="891"/>
                </a:cubicBezTo>
                <a:cubicBezTo>
                  <a:pt x="531" y="872"/>
                  <a:pt x="463" y="859"/>
                  <a:pt x="395" y="859"/>
                </a:cubicBezTo>
                <a:cubicBezTo>
                  <a:pt x="370" y="859"/>
                  <a:pt x="345" y="861"/>
                  <a:pt x="320" y="864"/>
                </a:cubicBezTo>
                <a:cubicBezTo>
                  <a:pt x="213" y="878"/>
                  <a:pt x="133" y="931"/>
                  <a:pt x="80" y="1011"/>
                </a:cubicBezTo>
                <a:cubicBezTo>
                  <a:pt x="0" y="1171"/>
                  <a:pt x="107" y="1344"/>
                  <a:pt x="213" y="1477"/>
                </a:cubicBezTo>
                <a:cubicBezTo>
                  <a:pt x="573" y="1944"/>
                  <a:pt x="959" y="2397"/>
                  <a:pt x="1359" y="2823"/>
                </a:cubicBezTo>
                <a:cubicBezTo>
                  <a:pt x="959" y="3236"/>
                  <a:pt x="613" y="3702"/>
                  <a:pt x="320" y="4208"/>
                </a:cubicBezTo>
                <a:cubicBezTo>
                  <a:pt x="213" y="4395"/>
                  <a:pt x="120" y="4648"/>
                  <a:pt x="267" y="4821"/>
                </a:cubicBezTo>
                <a:cubicBezTo>
                  <a:pt x="335" y="4904"/>
                  <a:pt x="439" y="4933"/>
                  <a:pt x="553" y="4933"/>
                </a:cubicBezTo>
                <a:cubicBezTo>
                  <a:pt x="660" y="4933"/>
                  <a:pt x="776" y="4907"/>
                  <a:pt x="880" y="4875"/>
                </a:cubicBezTo>
                <a:cubicBezTo>
                  <a:pt x="1412" y="4688"/>
                  <a:pt x="1945" y="4462"/>
                  <a:pt x="2452" y="4222"/>
                </a:cubicBezTo>
                <a:cubicBezTo>
                  <a:pt x="2572" y="4848"/>
                  <a:pt x="2798" y="5461"/>
                  <a:pt x="3104" y="6034"/>
                </a:cubicBezTo>
                <a:cubicBezTo>
                  <a:pt x="3168" y="6147"/>
                  <a:pt x="3279" y="6261"/>
                  <a:pt x="3381" y="6261"/>
                </a:cubicBezTo>
                <a:cubicBezTo>
                  <a:pt x="3387" y="6261"/>
                  <a:pt x="3392" y="6261"/>
                  <a:pt x="3398" y="6260"/>
                </a:cubicBezTo>
                <a:cubicBezTo>
                  <a:pt x="3517" y="6234"/>
                  <a:pt x="3571" y="6100"/>
                  <a:pt x="3597" y="5994"/>
                </a:cubicBezTo>
                <a:cubicBezTo>
                  <a:pt x="3797" y="5328"/>
                  <a:pt x="3917" y="4648"/>
                  <a:pt x="3970" y="3955"/>
                </a:cubicBezTo>
                <a:lnTo>
                  <a:pt x="3984" y="3955"/>
                </a:lnTo>
                <a:cubicBezTo>
                  <a:pt x="3984" y="3982"/>
                  <a:pt x="3970" y="3982"/>
                  <a:pt x="3970" y="3982"/>
                </a:cubicBezTo>
                <a:cubicBezTo>
                  <a:pt x="4143" y="3996"/>
                  <a:pt x="4316" y="4004"/>
                  <a:pt x="4488" y="4004"/>
                </a:cubicBezTo>
                <a:cubicBezTo>
                  <a:pt x="4954" y="4004"/>
                  <a:pt x="5419" y="3949"/>
                  <a:pt x="5876" y="3822"/>
                </a:cubicBezTo>
                <a:cubicBezTo>
                  <a:pt x="5996" y="3795"/>
                  <a:pt x="6115" y="3769"/>
                  <a:pt x="6155" y="3636"/>
                </a:cubicBezTo>
                <a:cubicBezTo>
                  <a:pt x="6209" y="3489"/>
                  <a:pt x="6089" y="3356"/>
                  <a:pt x="5969" y="3263"/>
                </a:cubicBezTo>
                <a:cubicBezTo>
                  <a:pt x="5409" y="2796"/>
                  <a:pt x="4770" y="2437"/>
                  <a:pt x="4090" y="2210"/>
                </a:cubicBezTo>
                <a:cubicBezTo>
                  <a:pt x="4277" y="1624"/>
                  <a:pt x="4397" y="1011"/>
                  <a:pt x="4410" y="385"/>
                </a:cubicBezTo>
                <a:cubicBezTo>
                  <a:pt x="4423" y="252"/>
                  <a:pt x="4410" y="92"/>
                  <a:pt x="4304" y="25"/>
                </a:cubicBezTo>
                <a:cubicBezTo>
                  <a:pt x="4272" y="7"/>
                  <a:pt x="4238" y="0"/>
                  <a:pt x="420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"/>
          <p:cNvSpPr/>
          <p:nvPr/>
        </p:nvSpPr>
        <p:spPr>
          <a:xfrm>
            <a:off x="1209561" y="3843615"/>
            <a:ext cx="175994" cy="177496"/>
          </a:xfrm>
          <a:custGeom>
            <a:avLst/>
            <a:gdLst/>
            <a:ahLst/>
            <a:cxnLst/>
            <a:rect l="l" t="t" r="r" b="b"/>
            <a:pathLst>
              <a:path w="6209" h="6262" extrusionOk="0">
                <a:moveTo>
                  <a:pt x="4203" y="0"/>
                </a:moveTo>
                <a:cubicBezTo>
                  <a:pt x="4109" y="0"/>
                  <a:pt x="4009" y="56"/>
                  <a:pt x="3930" y="105"/>
                </a:cubicBezTo>
                <a:cubicBezTo>
                  <a:pt x="3384" y="491"/>
                  <a:pt x="2878" y="944"/>
                  <a:pt x="2438" y="1437"/>
                </a:cubicBezTo>
                <a:cubicBezTo>
                  <a:pt x="1839" y="1197"/>
                  <a:pt x="1226" y="1011"/>
                  <a:pt x="600" y="891"/>
                </a:cubicBezTo>
                <a:cubicBezTo>
                  <a:pt x="531" y="872"/>
                  <a:pt x="463" y="859"/>
                  <a:pt x="395" y="859"/>
                </a:cubicBezTo>
                <a:cubicBezTo>
                  <a:pt x="370" y="859"/>
                  <a:pt x="345" y="861"/>
                  <a:pt x="320" y="864"/>
                </a:cubicBezTo>
                <a:cubicBezTo>
                  <a:pt x="213" y="878"/>
                  <a:pt x="133" y="931"/>
                  <a:pt x="80" y="1011"/>
                </a:cubicBezTo>
                <a:cubicBezTo>
                  <a:pt x="0" y="1171"/>
                  <a:pt x="107" y="1344"/>
                  <a:pt x="213" y="1477"/>
                </a:cubicBezTo>
                <a:cubicBezTo>
                  <a:pt x="573" y="1944"/>
                  <a:pt x="959" y="2397"/>
                  <a:pt x="1359" y="2823"/>
                </a:cubicBezTo>
                <a:cubicBezTo>
                  <a:pt x="959" y="3236"/>
                  <a:pt x="613" y="3702"/>
                  <a:pt x="320" y="4208"/>
                </a:cubicBezTo>
                <a:cubicBezTo>
                  <a:pt x="213" y="4395"/>
                  <a:pt x="120" y="4648"/>
                  <a:pt x="267" y="4821"/>
                </a:cubicBezTo>
                <a:cubicBezTo>
                  <a:pt x="335" y="4904"/>
                  <a:pt x="439" y="4933"/>
                  <a:pt x="553" y="4933"/>
                </a:cubicBezTo>
                <a:cubicBezTo>
                  <a:pt x="660" y="4933"/>
                  <a:pt x="776" y="4907"/>
                  <a:pt x="880" y="4875"/>
                </a:cubicBezTo>
                <a:cubicBezTo>
                  <a:pt x="1412" y="4688"/>
                  <a:pt x="1945" y="4462"/>
                  <a:pt x="2452" y="4222"/>
                </a:cubicBezTo>
                <a:cubicBezTo>
                  <a:pt x="2572" y="4848"/>
                  <a:pt x="2798" y="5461"/>
                  <a:pt x="3104" y="6034"/>
                </a:cubicBezTo>
                <a:cubicBezTo>
                  <a:pt x="3168" y="6147"/>
                  <a:pt x="3279" y="6261"/>
                  <a:pt x="3381" y="6261"/>
                </a:cubicBezTo>
                <a:cubicBezTo>
                  <a:pt x="3387" y="6261"/>
                  <a:pt x="3392" y="6261"/>
                  <a:pt x="3398" y="6260"/>
                </a:cubicBezTo>
                <a:cubicBezTo>
                  <a:pt x="3517" y="6234"/>
                  <a:pt x="3571" y="6100"/>
                  <a:pt x="3597" y="5994"/>
                </a:cubicBezTo>
                <a:cubicBezTo>
                  <a:pt x="3797" y="5328"/>
                  <a:pt x="3917" y="4648"/>
                  <a:pt x="3970" y="3955"/>
                </a:cubicBezTo>
                <a:lnTo>
                  <a:pt x="3984" y="3955"/>
                </a:lnTo>
                <a:cubicBezTo>
                  <a:pt x="3984" y="3982"/>
                  <a:pt x="3970" y="3982"/>
                  <a:pt x="3970" y="3982"/>
                </a:cubicBezTo>
                <a:cubicBezTo>
                  <a:pt x="4143" y="3996"/>
                  <a:pt x="4316" y="4004"/>
                  <a:pt x="4488" y="4004"/>
                </a:cubicBezTo>
                <a:cubicBezTo>
                  <a:pt x="4954" y="4004"/>
                  <a:pt x="5419" y="3949"/>
                  <a:pt x="5876" y="3822"/>
                </a:cubicBezTo>
                <a:cubicBezTo>
                  <a:pt x="5996" y="3795"/>
                  <a:pt x="6115" y="3769"/>
                  <a:pt x="6155" y="3636"/>
                </a:cubicBezTo>
                <a:cubicBezTo>
                  <a:pt x="6209" y="3489"/>
                  <a:pt x="6089" y="3356"/>
                  <a:pt x="5969" y="3263"/>
                </a:cubicBezTo>
                <a:cubicBezTo>
                  <a:pt x="5409" y="2796"/>
                  <a:pt x="4770" y="2437"/>
                  <a:pt x="4090" y="2210"/>
                </a:cubicBezTo>
                <a:cubicBezTo>
                  <a:pt x="4277" y="1624"/>
                  <a:pt x="4397" y="1011"/>
                  <a:pt x="4410" y="385"/>
                </a:cubicBezTo>
                <a:cubicBezTo>
                  <a:pt x="4423" y="252"/>
                  <a:pt x="4410" y="92"/>
                  <a:pt x="4304" y="25"/>
                </a:cubicBezTo>
                <a:cubicBezTo>
                  <a:pt x="4272" y="7"/>
                  <a:pt x="4238" y="0"/>
                  <a:pt x="420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4323911" y="4731965"/>
            <a:ext cx="175994" cy="177496"/>
          </a:xfrm>
          <a:custGeom>
            <a:avLst/>
            <a:gdLst/>
            <a:ahLst/>
            <a:cxnLst/>
            <a:rect l="l" t="t" r="r" b="b"/>
            <a:pathLst>
              <a:path w="6209" h="6262" extrusionOk="0">
                <a:moveTo>
                  <a:pt x="4203" y="0"/>
                </a:moveTo>
                <a:cubicBezTo>
                  <a:pt x="4109" y="0"/>
                  <a:pt x="4009" y="56"/>
                  <a:pt x="3930" y="105"/>
                </a:cubicBezTo>
                <a:cubicBezTo>
                  <a:pt x="3384" y="491"/>
                  <a:pt x="2878" y="944"/>
                  <a:pt x="2438" y="1437"/>
                </a:cubicBezTo>
                <a:cubicBezTo>
                  <a:pt x="1839" y="1197"/>
                  <a:pt x="1226" y="1011"/>
                  <a:pt x="600" y="891"/>
                </a:cubicBezTo>
                <a:cubicBezTo>
                  <a:pt x="531" y="872"/>
                  <a:pt x="463" y="859"/>
                  <a:pt x="395" y="859"/>
                </a:cubicBezTo>
                <a:cubicBezTo>
                  <a:pt x="370" y="859"/>
                  <a:pt x="345" y="861"/>
                  <a:pt x="320" y="864"/>
                </a:cubicBezTo>
                <a:cubicBezTo>
                  <a:pt x="213" y="878"/>
                  <a:pt x="133" y="931"/>
                  <a:pt x="80" y="1011"/>
                </a:cubicBezTo>
                <a:cubicBezTo>
                  <a:pt x="0" y="1171"/>
                  <a:pt x="107" y="1344"/>
                  <a:pt x="213" y="1477"/>
                </a:cubicBezTo>
                <a:cubicBezTo>
                  <a:pt x="573" y="1944"/>
                  <a:pt x="959" y="2397"/>
                  <a:pt x="1359" y="2823"/>
                </a:cubicBezTo>
                <a:cubicBezTo>
                  <a:pt x="959" y="3236"/>
                  <a:pt x="613" y="3702"/>
                  <a:pt x="320" y="4208"/>
                </a:cubicBezTo>
                <a:cubicBezTo>
                  <a:pt x="213" y="4395"/>
                  <a:pt x="120" y="4648"/>
                  <a:pt x="267" y="4821"/>
                </a:cubicBezTo>
                <a:cubicBezTo>
                  <a:pt x="335" y="4904"/>
                  <a:pt x="439" y="4933"/>
                  <a:pt x="553" y="4933"/>
                </a:cubicBezTo>
                <a:cubicBezTo>
                  <a:pt x="660" y="4933"/>
                  <a:pt x="776" y="4907"/>
                  <a:pt x="880" y="4875"/>
                </a:cubicBezTo>
                <a:cubicBezTo>
                  <a:pt x="1412" y="4688"/>
                  <a:pt x="1945" y="4462"/>
                  <a:pt x="2452" y="4222"/>
                </a:cubicBezTo>
                <a:cubicBezTo>
                  <a:pt x="2572" y="4848"/>
                  <a:pt x="2798" y="5461"/>
                  <a:pt x="3104" y="6034"/>
                </a:cubicBezTo>
                <a:cubicBezTo>
                  <a:pt x="3168" y="6147"/>
                  <a:pt x="3279" y="6261"/>
                  <a:pt x="3381" y="6261"/>
                </a:cubicBezTo>
                <a:cubicBezTo>
                  <a:pt x="3387" y="6261"/>
                  <a:pt x="3392" y="6261"/>
                  <a:pt x="3398" y="6260"/>
                </a:cubicBezTo>
                <a:cubicBezTo>
                  <a:pt x="3517" y="6234"/>
                  <a:pt x="3571" y="6100"/>
                  <a:pt x="3597" y="5994"/>
                </a:cubicBezTo>
                <a:cubicBezTo>
                  <a:pt x="3797" y="5328"/>
                  <a:pt x="3917" y="4648"/>
                  <a:pt x="3970" y="3955"/>
                </a:cubicBezTo>
                <a:lnTo>
                  <a:pt x="3984" y="3955"/>
                </a:lnTo>
                <a:cubicBezTo>
                  <a:pt x="3984" y="3982"/>
                  <a:pt x="3970" y="3982"/>
                  <a:pt x="3970" y="3982"/>
                </a:cubicBezTo>
                <a:cubicBezTo>
                  <a:pt x="4143" y="3996"/>
                  <a:pt x="4316" y="4004"/>
                  <a:pt x="4488" y="4004"/>
                </a:cubicBezTo>
                <a:cubicBezTo>
                  <a:pt x="4954" y="4004"/>
                  <a:pt x="5419" y="3949"/>
                  <a:pt x="5876" y="3822"/>
                </a:cubicBezTo>
                <a:cubicBezTo>
                  <a:pt x="5996" y="3795"/>
                  <a:pt x="6115" y="3769"/>
                  <a:pt x="6155" y="3636"/>
                </a:cubicBezTo>
                <a:cubicBezTo>
                  <a:pt x="6209" y="3489"/>
                  <a:pt x="6089" y="3356"/>
                  <a:pt x="5969" y="3263"/>
                </a:cubicBezTo>
                <a:cubicBezTo>
                  <a:pt x="5409" y="2796"/>
                  <a:pt x="4770" y="2437"/>
                  <a:pt x="4090" y="2210"/>
                </a:cubicBezTo>
                <a:cubicBezTo>
                  <a:pt x="4277" y="1624"/>
                  <a:pt x="4397" y="1011"/>
                  <a:pt x="4410" y="385"/>
                </a:cubicBezTo>
                <a:cubicBezTo>
                  <a:pt x="4423" y="252"/>
                  <a:pt x="4410" y="92"/>
                  <a:pt x="4304" y="25"/>
                </a:cubicBezTo>
                <a:cubicBezTo>
                  <a:pt x="4272" y="7"/>
                  <a:pt x="4238" y="0"/>
                  <a:pt x="420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"/>
          <p:cNvSpPr txBox="1">
            <a:spLocks noGrp="1"/>
          </p:cNvSpPr>
          <p:nvPr>
            <p:ph type="title"/>
          </p:nvPr>
        </p:nvSpPr>
        <p:spPr>
          <a:xfrm>
            <a:off x="2364950" y="2218196"/>
            <a:ext cx="4414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title" idx="2" hasCustomPrompt="1"/>
          </p:nvPr>
        </p:nvSpPr>
        <p:spPr>
          <a:xfrm>
            <a:off x="3986100" y="1263900"/>
            <a:ext cx="1171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5" name="Google Shape;45;p3"/>
          <p:cNvSpPr txBox="1">
            <a:spLocks noGrp="1"/>
          </p:cNvSpPr>
          <p:nvPr>
            <p:ph type="subTitle" idx="1"/>
          </p:nvPr>
        </p:nvSpPr>
        <p:spPr>
          <a:xfrm>
            <a:off x="1647346" y="3376538"/>
            <a:ext cx="5849400" cy="46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46" name="Google Shape;46;p3"/>
          <p:cNvGrpSpPr/>
          <p:nvPr/>
        </p:nvGrpSpPr>
        <p:grpSpPr>
          <a:xfrm>
            <a:off x="221283" y="253791"/>
            <a:ext cx="8716887" cy="4655650"/>
            <a:chOff x="221283" y="253791"/>
            <a:chExt cx="8716887" cy="4655650"/>
          </a:xfrm>
        </p:grpSpPr>
        <p:sp>
          <p:nvSpPr>
            <p:cNvPr id="47" name="Google Shape;47;p3"/>
            <p:cNvSpPr/>
            <p:nvPr/>
          </p:nvSpPr>
          <p:spPr>
            <a:xfrm>
              <a:off x="332564" y="31008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1004258" y="4804148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1597262" y="263253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7004400" y="2421924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452257" y="4288966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221283" y="1257158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501727" y="3071401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2335571" y="4607924"/>
              <a:ext cx="64598" cy="63153"/>
            </a:xfrm>
            <a:custGeom>
              <a:avLst/>
              <a:gdLst/>
              <a:ahLst/>
              <a:cxnLst/>
              <a:rect l="l" t="t" r="r" b="b"/>
              <a:pathLst>
                <a:path w="2279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6"/>
                    <a:pt x="719" y="2227"/>
                    <a:pt x="1139" y="2227"/>
                  </a:cubicBezTo>
                  <a:cubicBezTo>
                    <a:pt x="1260" y="2227"/>
                    <a:pt x="1384" y="2205"/>
                    <a:pt x="1506" y="2157"/>
                  </a:cubicBezTo>
                  <a:cubicBezTo>
                    <a:pt x="2012" y="1944"/>
                    <a:pt x="2278" y="1038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3218326" y="772519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6" y="0"/>
                  </a:moveTo>
                  <a:cubicBezTo>
                    <a:pt x="1193" y="0"/>
                    <a:pt x="985" y="50"/>
                    <a:pt x="787" y="132"/>
                  </a:cubicBezTo>
                  <a:cubicBezTo>
                    <a:pt x="254" y="372"/>
                    <a:pt x="1" y="984"/>
                    <a:pt x="201" y="1531"/>
                  </a:cubicBezTo>
                  <a:cubicBezTo>
                    <a:pt x="335" y="1955"/>
                    <a:pt x="727" y="2227"/>
                    <a:pt x="1145" y="2227"/>
                  </a:cubicBezTo>
                  <a:cubicBezTo>
                    <a:pt x="1265" y="2227"/>
                    <a:pt x="1387" y="2204"/>
                    <a:pt x="1506" y="2157"/>
                  </a:cubicBezTo>
                  <a:cubicBezTo>
                    <a:pt x="2026" y="1944"/>
                    <a:pt x="2279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830869" y="2011394"/>
              <a:ext cx="64230" cy="62983"/>
            </a:xfrm>
            <a:custGeom>
              <a:avLst/>
              <a:gdLst/>
              <a:ahLst/>
              <a:cxnLst/>
              <a:rect l="l" t="t" r="r" b="b"/>
              <a:pathLst>
                <a:path w="2266" h="2222" extrusionOk="0">
                  <a:moveTo>
                    <a:pt x="1385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26" y="1957"/>
                    <a:pt x="719" y="2222"/>
                    <a:pt x="1139" y="2222"/>
                  </a:cubicBezTo>
                  <a:cubicBezTo>
                    <a:pt x="1257" y="2222"/>
                    <a:pt x="1376" y="2201"/>
                    <a:pt x="1493" y="2157"/>
                  </a:cubicBezTo>
                  <a:cubicBezTo>
                    <a:pt x="2013" y="1944"/>
                    <a:pt x="2266" y="1038"/>
                    <a:pt x="2079" y="478"/>
                  </a:cubicBezTo>
                  <a:cubicBezTo>
                    <a:pt x="1964" y="132"/>
                    <a:pt x="1696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1597261" y="4434654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1890314" y="2760379"/>
              <a:ext cx="185830" cy="176391"/>
            </a:xfrm>
            <a:custGeom>
              <a:avLst/>
              <a:gdLst/>
              <a:ahLst/>
              <a:cxnLst/>
              <a:rect l="l" t="t" r="r" b="b"/>
              <a:pathLst>
                <a:path w="6556" h="6223" extrusionOk="0">
                  <a:moveTo>
                    <a:pt x="4869" y="3541"/>
                  </a:moveTo>
                  <a:cubicBezTo>
                    <a:pt x="4868" y="3542"/>
                    <a:pt x="4866" y="3543"/>
                    <a:pt x="4864" y="3544"/>
                  </a:cubicBezTo>
                  <a:cubicBezTo>
                    <a:pt x="4864" y="3544"/>
                    <a:pt x="4868" y="3544"/>
                    <a:pt x="4869" y="3541"/>
                  </a:cubicBezTo>
                  <a:close/>
                  <a:moveTo>
                    <a:pt x="3092" y="0"/>
                  </a:moveTo>
                  <a:cubicBezTo>
                    <a:pt x="2959" y="14"/>
                    <a:pt x="2879" y="147"/>
                    <a:pt x="2825" y="267"/>
                  </a:cubicBezTo>
                  <a:cubicBezTo>
                    <a:pt x="2559" y="880"/>
                    <a:pt x="2359" y="1519"/>
                    <a:pt x="2239" y="2185"/>
                  </a:cubicBezTo>
                  <a:cubicBezTo>
                    <a:pt x="1600" y="2279"/>
                    <a:pt x="987" y="2452"/>
                    <a:pt x="387" y="2665"/>
                  </a:cubicBezTo>
                  <a:cubicBezTo>
                    <a:pt x="294" y="2692"/>
                    <a:pt x="201" y="2745"/>
                    <a:pt x="121" y="2798"/>
                  </a:cubicBezTo>
                  <a:cubicBezTo>
                    <a:pt x="41" y="2851"/>
                    <a:pt x="1" y="2945"/>
                    <a:pt x="1" y="3051"/>
                  </a:cubicBezTo>
                  <a:cubicBezTo>
                    <a:pt x="14" y="3224"/>
                    <a:pt x="187" y="3318"/>
                    <a:pt x="361" y="3384"/>
                  </a:cubicBezTo>
                  <a:cubicBezTo>
                    <a:pt x="907" y="3598"/>
                    <a:pt x="1466" y="3771"/>
                    <a:pt x="2039" y="3931"/>
                  </a:cubicBezTo>
                  <a:cubicBezTo>
                    <a:pt x="1919" y="4490"/>
                    <a:pt x="1866" y="5076"/>
                    <a:pt x="1879" y="5663"/>
                  </a:cubicBezTo>
                  <a:cubicBezTo>
                    <a:pt x="1879" y="5876"/>
                    <a:pt x="1933" y="6129"/>
                    <a:pt x="2132" y="6209"/>
                  </a:cubicBezTo>
                  <a:cubicBezTo>
                    <a:pt x="2163" y="6218"/>
                    <a:pt x="2193" y="6223"/>
                    <a:pt x="2223" y="6223"/>
                  </a:cubicBezTo>
                  <a:cubicBezTo>
                    <a:pt x="2402" y="6223"/>
                    <a:pt x="2566" y="6066"/>
                    <a:pt x="2692" y="5929"/>
                  </a:cubicBezTo>
                  <a:cubicBezTo>
                    <a:pt x="3052" y="5489"/>
                    <a:pt x="3385" y="5023"/>
                    <a:pt x="3691" y="4543"/>
                  </a:cubicBezTo>
                  <a:cubicBezTo>
                    <a:pt x="4118" y="5023"/>
                    <a:pt x="4624" y="5436"/>
                    <a:pt x="5183" y="5756"/>
                  </a:cubicBezTo>
                  <a:cubicBezTo>
                    <a:pt x="5260" y="5799"/>
                    <a:pt x="5354" y="5836"/>
                    <a:pt x="5436" y="5836"/>
                  </a:cubicBezTo>
                  <a:cubicBezTo>
                    <a:pt x="5481" y="5836"/>
                    <a:pt x="5523" y="5824"/>
                    <a:pt x="5556" y="5796"/>
                  </a:cubicBezTo>
                  <a:cubicBezTo>
                    <a:pt x="5636" y="5703"/>
                    <a:pt x="5623" y="5569"/>
                    <a:pt x="5583" y="5463"/>
                  </a:cubicBezTo>
                  <a:cubicBezTo>
                    <a:pt x="5410" y="4783"/>
                    <a:pt x="5157" y="4144"/>
                    <a:pt x="4837" y="3531"/>
                  </a:cubicBezTo>
                  <a:lnTo>
                    <a:pt x="4864" y="3531"/>
                  </a:lnTo>
                  <a:cubicBezTo>
                    <a:pt x="4869" y="3536"/>
                    <a:pt x="4870" y="3540"/>
                    <a:pt x="4869" y="3541"/>
                  </a:cubicBezTo>
                  <a:lnTo>
                    <a:pt x="4869" y="3541"/>
                  </a:lnTo>
                  <a:cubicBezTo>
                    <a:pt x="5440" y="3262"/>
                    <a:pt x="5958" y="2890"/>
                    <a:pt x="6409" y="2425"/>
                  </a:cubicBezTo>
                  <a:cubicBezTo>
                    <a:pt x="6502" y="2345"/>
                    <a:pt x="6556" y="2239"/>
                    <a:pt x="6542" y="2105"/>
                  </a:cubicBezTo>
                  <a:cubicBezTo>
                    <a:pt x="6516" y="1972"/>
                    <a:pt x="6343" y="1919"/>
                    <a:pt x="6196" y="1892"/>
                  </a:cubicBezTo>
                  <a:cubicBezTo>
                    <a:pt x="5914" y="1850"/>
                    <a:pt x="5629" y="1829"/>
                    <a:pt x="5346" y="1829"/>
                  </a:cubicBezTo>
                  <a:cubicBezTo>
                    <a:pt x="4906" y="1829"/>
                    <a:pt x="4467" y="1880"/>
                    <a:pt x="4038" y="1985"/>
                  </a:cubicBezTo>
                  <a:cubicBezTo>
                    <a:pt x="3891" y="1373"/>
                    <a:pt x="3678" y="786"/>
                    <a:pt x="3385" y="253"/>
                  </a:cubicBezTo>
                  <a:cubicBezTo>
                    <a:pt x="3318" y="134"/>
                    <a:pt x="3225" y="0"/>
                    <a:pt x="30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7869361" y="2727790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8716822" y="1469692"/>
              <a:ext cx="175626" cy="177241"/>
            </a:xfrm>
            <a:custGeom>
              <a:avLst/>
              <a:gdLst/>
              <a:ahLst/>
              <a:cxnLst/>
              <a:rect l="l" t="t" r="r" b="b"/>
              <a:pathLst>
                <a:path w="6196" h="6253" extrusionOk="0">
                  <a:moveTo>
                    <a:pt x="4198" y="0"/>
                  </a:moveTo>
                  <a:cubicBezTo>
                    <a:pt x="4109" y="0"/>
                    <a:pt x="4016" y="51"/>
                    <a:pt x="3931" y="108"/>
                  </a:cubicBezTo>
                  <a:cubicBezTo>
                    <a:pt x="3385" y="494"/>
                    <a:pt x="2878" y="934"/>
                    <a:pt x="2439" y="1440"/>
                  </a:cubicBezTo>
                  <a:cubicBezTo>
                    <a:pt x="1839" y="1200"/>
                    <a:pt x="1226" y="1014"/>
                    <a:pt x="600" y="880"/>
                  </a:cubicBezTo>
                  <a:cubicBezTo>
                    <a:pt x="545" y="865"/>
                    <a:pt x="491" y="858"/>
                    <a:pt x="436" y="858"/>
                  </a:cubicBezTo>
                  <a:cubicBezTo>
                    <a:pt x="398" y="858"/>
                    <a:pt x="359" y="862"/>
                    <a:pt x="320" y="867"/>
                  </a:cubicBezTo>
                  <a:cubicBezTo>
                    <a:pt x="214" y="867"/>
                    <a:pt x="134" y="920"/>
                    <a:pt x="80" y="1014"/>
                  </a:cubicBezTo>
                  <a:cubicBezTo>
                    <a:pt x="1" y="1160"/>
                    <a:pt x="107" y="1347"/>
                    <a:pt x="214" y="1480"/>
                  </a:cubicBezTo>
                  <a:cubicBezTo>
                    <a:pt x="573" y="1946"/>
                    <a:pt x="960" y="2399"/>
                    <a:pt x="1373" y="2825"/>
                  </a:cubicBezTo>
                  <a:cubicBezTo>
                    <a:pt x="973" y="3238"/>
                    <a:pt x="627" y="3705"/>
                    <a:pt x="334" y="4211"/>
                  </a:cubicBezTo>
                  <a:cubicBezTo>
                    <a:pt x="227" y="4398"/>
                    <a:pt x="134" y="4651"/>
                    <a:pt x="267" y="4811"/>
                  </a:cubicBezTo>
                  <a:cubicBezTo>
                    <a:pt x="340" y="4897"/>
                    <a:pt x="444" y="4927"/>
                    <a:pt x="555" y="4927"/>
                  </a:cubicBezTo>
                  <a:cubicBezTo>
                    <a:pt x="667" y="4927"/>
                    <a:pt x="787" y="4897"/>
                    <a:pt x="893" y="4864"/>
                  </a:cubicBezTo>
                  <a:cubicBezTo>
                    <a:pt x="1426" y="4677"/>
                    <a:pt x="1959" y="4464"/>
                    <a:pt x="2465" y="4211"/>
                  </a:cubicBezTo>
                  <a:cubicBezTo>
                    <a:pt x="2585" y="4851"/>
                    <a:pt x="2812" y="5463"/>
                    <a:pt x="3118" y="6036"/>
                  </a:cubicBezTo>
                  <a:cubicBezTo>
                    <a:pt x="3179" y="6134"/>
                    <a:pt x="3284" y="6253"/>
                    <a:pt x="3383" y="6253"/>
                  </a:cubicBezTo>
                  <a:cubicBezTo>
                    <a:pt x="3392" y="6253"/>
                    <a:pt x="3402" y="6252"/>
                    <a:pt x="3411" y="6249"/>
                  </a:cubicBezTo>
                  <a:cubicBezTo>
                    <a:pt x="3531" y="6236"/>
                    <a:pt x="3584" y="6103"/>
                    <a:pt x="3611" y="5983"/>
                  </a:cubicBezTo>
                  <a:cubicBezTo>
                    <a:pt x="3809" y="5335"/>
                    <a:pt x="3929" y="4661"/>
                    <a:pt x="3983" y="3974"/>
                  </a:cubicBezTo>
                  <a:lnTo>
                    <a:pt x="3983" y="3974"/>
                  </a:lnTo>
                  <a:cubicBezTo>
                    <a:pt x="4155" y="3991"/>
                    <a:pt x="4327" y="3999"/>
                    <a:pt x="4499" y="3999"/>
                  </a:cubicBezTo>
                  <a:cubicBezTo>
                    <a:pt x="4957" y="3999"/>
                    <a:pt x="5413" y="3939"/>
                    <a:pt x="5863" y="3825"/>
                  </a:cubicBezTo>
                  <a:cubicBezTo>
                    <a:pt x="5983" y="3785"/>
                    <a:pt x="6102" y="3758"/>
                    <a:pt x="6142" y="3625"/>
                  </a:cubicBezTo>
                  <a:cubicBezTo>
                    <a:pt x="6196" y="3492"/>
                    <a:pt x="6076" y="3358"/>
                    <a:pt x="5969" y="3265"/>
                  </a:cubicBezTo>
                  <a:cubicBezTo>
                    <a:pt x="5396" y="2799"/>
                    <a:pt x="4757" y="2439"/>
                    <a:pt x="4077" y="2199"/>
                  </a:cubicBezTo>
                  <a:cubicBezTo>
                    <a:pt x="4277" y="1613"/>
                    <a:pt x="4384" y="1000"/>
                    <a:pt x="4424" y="387"/>
                  </a:cubicBezTo>
                  <a:cubicBezTo>
                    <a:pt x="4424" y="254"/>
                    <a:pt x="4424" y="81"/>
                    <a:pt x="4304" y="28"/>
                  </a:cubicBezTo>
                  <a:cubicBezTo>
                    <a:pt x="4269" y="9"/>
                    <a:pt x="4234" y="0"/>
                    <a:pt x="41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1871862" y="150637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8716820" y="2760369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1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599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7666663" y="294214"/>
              <a:ext cx="45720" cy="47223"/>
            </a:xfrm>
            <a:custGeom>
              <a:avLst/>
              <a:gdLst/>
              <a:ahLst/>
              <a:cxnLst/>
              <a:rect l="l" t="t" r="r" b="b"/>
              <a:pathLst>
                <a:path w="1613" h="1666" extrusionOk="0">
                  <a:moveTo>
                    <a:pt x="827" y="1"/>
                  </a:moveTo>
                  <a:cubicBezTo>
                    <a:pt x="414" y="1"/>
                    <a:pt x="1" y="560"/>
                    <a:pt x="1" y="1026"/>
                  </a:cubicBezTo>
                  <a:cubicBezTo>
                    <a:pt x="1" y="1493"/>
                    <a:pt x="414" y="1666"/>
                    <a:pt x="827" y="1666"/>
                  </a:cubicBezTo>
                  <a:cubicBezTo>
                    <a:pt x="1266" y="1639"/>
                    <a:pt x="1613" y="1266"/>
                    <a:pt x="1600" y="827"/>
                  </a:cubicBezTo>
                  <a:cubicBezTo>
                    <a:pt x="1613" y="387"/>
                    <a:pt x="1266" y="27"/>
                    <a:pt x="8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6898965" y="391815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7" y="0"/>
                  </a:moveTo>
                  <a:cubicBezTo>
                    <a:pt x="414" y="0"/>
                    <a:pt x="1" y="560"/>
                    <a:pt x="1" y="1026"/>
                  </a:cubicBezTo>
                  <a:cubicBezTo>
                    <a:pt x="1" y="1492"/>
                    <a:pt x="400" y="1652"/>
                    <a:pt x="827" y="1652"/>
                  </a:cubicBezTo>
                  <a:cubicBezTo>
                    <a:pt x="1266" y="1639"/>
                    <a:pt x="1613" y="1266"/>
                    <a:pt x="1599" y="826"/>
                  </a:cubicBezTo>
                  <a:cubicBezTo>
                    <a:pt x="1599" y="387"/>
                    <a:pt x="1266" y="14"/>
                    <a:pt x="8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7207267" y="3680134"/>
              <a:ext cx="64598" cy="63209"/>
            </a:xfrm>
            <a:custGeom>
              <a:avLst/>
              <a:gdLst/>
              <a:ahLst/>
              <a:cxnLst/>
              <a:rect l="l" t="t" r="r" b="b"/>
              <a:pathLst>
                <a:path w="2279" h="2230" extrusionOk="0">
                  <a:moveTo>
                    <a:pt x="1371" y="1"/>
                  </a:moveTo>
                  <a:cubicBezTo>
                    <a:pt x="1183" y="1"/>
                    <a:pt x="980" y="49"/>
                    <a:pt x="787" y="128"/>
                  </a:cubicBezTo>
                  <a:cubicBezTo>
                    <a:pt x="254" y="368"/>
                    <a:pt x="0" y="981"/>
                    <a:pt x="200" y="1527"/>
                  </a:cubicBezTo>
                  <a:cubicBezTo>
                    <a:pt x="336" y="1957"/>
                    <a:pt x="728" y="2230"/>
                    <a:pt x="1148" y="2230"/>
                  </a:cubicBezTo>
                  <a:cubicBezTo>
                    <a:pt x="1262" y="2230"/>
                    <a:pt x="1379" y="2210"/>
                    <a:pt x="1493" y="2167"/>
                  </a:cubicBezTo>
                  <a:cubicBezTo>
                    <a:pt x="2012" y="1954"/>
                    <a:pt x="2279" y="1048"/>
                    <a:pt x="2079" y="488"/>
                  </a:cubicBezTo>
                  <a:cubicBezTo>
                    <a:pt x="1962" y="137"/>
                    <a:pt x="1687" y="1"/>
                    <a:pt x="13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8095255" y="1674713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4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3" y="2227"/>
                  </a:cubicBezTo>
                  <a:cubicBezTo>
                    <a:pt x="1252" y="2227"/>
                    <a:pt x="1374" y="2205"/>
                    <a:pt x="1493" y="2157"/>
                  </a:cubicBezTo>
                  <a:cubicBezTo>
                    <a:pt x="2012" y="1944"/>
                    <a:pt x="2279" y="1038"/>
                    <a:pt x="2092" y="478"/>
                  </a:cubicBezTo>
                  <a:cubicBezTo>
                    <a:pt x="1969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8598814" y="613316"/>
              <a:ext cx="64967" cy="62983"/>
            </a:xfrm>
            <a:custGeom>
              <a:avLst/>
              <a:gdLst/>
              <a:ahLst/>
              <a:cxnLst/>
              <a:rect l="l" t="t" r="r" b="b"/>
              <a:pathLst>
                <a:path w="2292" h="2222" extrusionOk="0">
                  <a:moveTo>
                    <a:pt x="1392" y="0"/>
                  </a:moveTo>
                  <a:cubicBezTo>
                    <a:pt x="1200" y="0"/>
                    <a:pt x="993" y="51"/>
                    <a:pt x="800" y="132"/>
                  </a:cubicBezTo>
                  <a:cubicBezTo>
                    <a:pt x="267" y="372"/>
                    <a:pt x="0" y="985"/>
                    <a:pt x="214" y="1531"/>
                  </a:cubicBezTo>
                  <a:cubicBezTo>
                    <a:pt x="338" y="1958"/>
                    <a:pt x="731" y="2222"/>
                    <a:pt x="1151" y="2222"/>
                  </a:cubicBezTo>
                  <a:cubicBezTo>
                    <a:pt x="1269" y="2222"/>
                    <a:pt x="1389" y="2201"/>
                    <a:pt x="1506" y="2157"/>
                  </a:cubicBezTo>
                  <a:cubicBezTo>
                    <a:pt x="2025" y="1944"/>
                    <a:pt x="2292" y="1038"/>
                    <a:pt x="2092" y="479"/>
                  </a:cubicBezTo>
                  <a:cubicBezTo>
                    <a:pt x="1977" y="133"/>
                    <a:pt x="1703" y="0"/>
                    <a:pt x="13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6304691" y="835639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2" y="1"/>
                    <a:pt x="984" y="51"/>
                    <a:pt x="786" y="132"/>
                  </a:cubicBezTo>
                  <a:cubicBezTo>
                    <a:pt x="267" y="372"/>
                    <a:pt x="0" y="985"/>
                    <a:pt x="213" y="1531"/>
                  </a:cubicBezTo>
                  <a:cubicBezTo>
                    <a:pt x="337" y="1956"/>
                    <a:pt x="727" y="2227"/>
                    <a:pt x="1145" y="2227"/>
                  </a:cubicBezTo>
                  <a:cubicBezTo>
                    <a:pt x="1265" y="2227"/>
                    <a:pt x="1387" y="2205"/>
                    <a:pt x="1506" y="2157"/>
                  </a:cubicBezTo>
                  <a:cubicBezTo>
                    <a:pt x="2025" y="1944"/>
                    <a:pt x="2292" y="1052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8772339" y="3680177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9" y="2227"/>
                  </a:cubicBezTo>
                  <a:cubicBezTo>
                    <a:pt x="1260" y="2227"/>
                    <a:pt x="1384" y="2204"/>
                    <a:pt x="1506" y="2157"/>
                  </a:cubicBezTo>
                  <a:cubicBezTo>
                    <a:pt x="2025" y="1944"/>
                    <a:pt x="2278" y="1038"/>
                    <a:pt x="2092" y="478"/>
                  </a:cubicBezTo>
                  <a:cubicBezTo>
                    <a:pt x="1968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4628317" y="328848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7796049" y="8855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7403799" y="44976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8892450" y="4862587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8258662" y="405962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2559964" y="301654"/>
              <a:ext cx="185830" cy="176391"/>
            </a:xfrm>
            <a:custGeom>
              <a:avLst/>
              <a:gdLst/>
              <a:ahLst/>
              <a:cxnLst/>
              <a:rect l="l" t="t" r="r" b="b"/>
              <a:pathLst>
                <a:path w="6556" h="6223" extrusionOk="0">
                  <a:moveTo>
                    <a:pt x="4869" y="3541"/>
                  </a:moveTo>
                  <a:cubicBezTo>
                    <a:pt x="4868" y="3542"/>
                    <a:pt x="4866" y="3543"/>
                    <a:pt x="4864" y="3544"/>
                  </a:cubicBezTo>
                  <a:cubicBezTo>
                    <a:pt x="4864" y="3544"/>
                    <a:pt x="4868" y="3544"/>
                    <a:pt x="4869" y="3541"/>
                  </a:cubicBezTo>
                  <a:close/>
                  <a:moveTo>
                    <a:pt x="3092" y="0"/>
                  </a:moveTo>
                  <a:cubicBezTo>
                    <a:pt x="2959" y="14"/>
                    <a:pt x="2879" y="147"/>
                    <a:pt x="2825" y="267"/>
                  </a:cubicBezTo>
                  <a:cubicBezTo>
                    <a:pt x="2559" y="880"/>
                    <a:pt x="2359" y="1519"/>
                    <a:pt x="2239" y="2185"/>
                  </a:cubicBezTo>
                  <a:cubicBezTo>
                    <a:pt x="1600" y="2279"/>
                    <a:pt x="987" y="2452"/>
                    <a:pt x="387" y="2665"/>
                  </a:cubicBezTo>
                  <a:cubicBezTo>
                    <a:pt x="294" y="2692"/>
                    <a:pt x="201" y="2745"/>
                    <a:pt x="121" y="2798"/>
                  </a:cubicBezTo>
                  <a:cubicBezTo>
                    <a:pt x="41" y="2851"/>
                    <a:pt x="1" y="2945"/>
                    <a:pt x="1" y="3051"/>
                  </a:cubicBezTo>
                  <a:cubicBezTo>
                    <a:pt x="14" y="3224"/>
                    <a:pt x="187" y="3318"/>
                    <a:pt x="361" y="3384"/>
                  </a:cubicBezTo>
                  <a:cubicBezTo>
                    <a:pt x="907" y="3598"/>
                    <a:pt x="1466" y="3771"/>
                    <a:pt x="2039" y="3931"/>
                  </a:cubicBezTo>
                  <a:cubicBezTo>
                    <a:pt x="1919" y="4490"/>
                    <a:pt x="1866" y="5076"/>
                    <a:pt x="1879" y="5663"/>
                  </a:cubicBezTo>
                  <a:cubicBezTo>
                    <a:pt x="1879" y="5876"/>
                    <a:pt x="1933" y="6129"/>
                    <a:pt x="2132" y="6209"/>
                  </a:cubicBezTo>
                  <a:cubicBezTo>
                    <a:pt x="2163" y="6218"/>
                    <a:pt x="2193" y="6223"/>
                    <a:pt x="2223" y="6223"/>
                  </a:cubicBezTo>
                  <a:cubicBezTo>
                    <a:pt x="2402" y="6223"/>
                    <a:pt x="2566" y="6066"/>
                    <a:pt x="2692" y="5929"/>
                  </a:cubicBezTo>
                  <a:cubicBezTo>
                    <a:pt x="3052" y="5489"/>
                    <a:pt x="3385" y="5023"/>
                    <a:pt x="3691" y="4543"/>
                  </a:cubicBezTo>
                  <a:cubicBezTo>
                    <a:pt x="4118" y="5023"/>
                    <a:pt x="4624" y="5436"/>
                    <a:pt x="5183" y="5756"/>
                  </a:cubicBezTo>
                  <a:cubicBezTo>
                    <a:pt x="5260" y="5799"/>
                    <a:pt x="5354" y="5836"/>
                    <a:pt x="5436" y="5836"/>
                  </a:cubicBezTo>
                  <a:cubicBezTo>
                    <a:pt x="5481" y="5836"/>
                    <a:pt x="5523" y="5824"/>
                    <a:pt x="5556" y="5796"/>
                  </a:cubicBezTo>
                  <a:cubicBezTo>
                    <a:pt x="5636" y="5703"/>
                    <a:pt x="5623" y="5569"/>
                    <a:pt x="5583" y="5463"/>
                  </a:cubicBezTo>
                  <a:cubicBezTo>
                    <a:pt x="5410" y="4783"/>
                    <a:pt x="5157" y="4144"/>
                    <a:pt x="4837" y="3531"/>
                  </a:cubicBezTo>
                  <a:lnTo>
                    <a:pt x="4864" y="3531"/>
                  </a:lnTo>
                  <a:cubicBezTo>
                    <a:pt x="4869" y="3536"/>
                    <a:pt x="4870" y="3540"/>
                    <a:pt x="4869" y="3541"/>
                  </a:cubicBezTo>
                  <a:lnTo>
                    <a:pt x="4869" y="3541"/>
                  </a:lnTo>
                  <a:cubicBezTo>
                    <a:pt x="5440" y="3262"/>
                    <a:pt x="5958" y="2890"/>
                    <a:pt x="6409" y="2425"/>
                  </a:cubicBezTo>
                  <a:cubicBezTo>
                    <a:pt x="6502" y="2345"/>
                    <a:pt x="6556" y="2239"/>
                    <a:pt x="6542" y="2105"/>
                  </a:cubicBezTo>
                  <a:cubicBezTo>
                    <a:pt x="6516" y="1972"/>
                    <a:pt x="6343" y="1919"/>
                    <a:pt x="6196" y="1892"/>
                  </a:cubicBezTo>
                  <a:cubicBezTo>
                    <a:pt x="5914" y="1850"/>
                    <a:pt x="5629" y="1829"/>
                    <a:pt x="5346" y="1829"/>
                  </a:cubicBezTo>
                  <a:cubicBezTo>
                    <a:pt x="4906" y="1829"/>
                    <a:pt x="4467" y="1880"/>
                    <a:pt x="4038" y="1985"/>
                  </a:cubicBezTo>
                  <a:cubicBezTo>
                    <a:pt x="3891" y="1373"/>
                    <a:pt x="3678" y="786"/>
                    <a:pt x="3385" y="253"/>
                  </a:cubicBezTo>
                  <a:cubicBezTo>
                    <a:pt x="3318" y="134"/>
                    <a:pt x="3225" y="0"/>
                    <a:pt x="30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5746049" y="253791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38" name="Google Shape;138;p6"/>
          <p:cNvGrpSpPr/>
          <p:nvPr/>
        </p:nvGrpSpPr>
        <p:grpSpPr>
          <a:xfrm rot="10800000" flipH="1">
            <a:off x="177587" y="190578"/>
            <a:ext cx="8788844" cy="4762358"/>
            <a:chOff x="176512" y="230778"/>
            <a:chExt cx="8788844" cy="4762358"/>
          </a:xfrm>
        </p:grpSpPr>
        <p:sp>
          <p:nvSpPr>
            <p:cNvPr id="139" name="Google Shape;139;p6"/>
            <p:cNvSpPr/>
            <p:nvPr/>
          </p:nvSpPr>
          <p:spPr>
            <a:xfrm>
              <a:off x="332564" y="31008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6"/>
            <p:cNvSpPr/>
            <p:nvPr/>
          </p:nvSpPr>
          <p:spPr>
            <a:xfrm>
              <a:off x="1004258" y="4804148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6"/>
            <p:cNvSpPr/>
            <p:nvPr/>
          </p:nvSpPr>
          <p:spPr>
            <a:xfrm>
              <a:off x="1241712" y="23077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6"/>
            <p:cNvSpPr/>
            <p:nvPr/>
          </p:nvSpPr>
          <p:spPr>
            <a:xfrm>
              <a:off x="539782" y="4561066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6"/>
            <p:cNvSpPr/>
            <p:nvPr/>
          </p:nvSpPr>
          <p:spPr>
            <a:xfrm>
              <a:off x="199083" y="1019308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6"/>
            <p:cNvSpPr/>
            <p:nvPr/>
          </p:nvSpPr>
          <p:spPr>
            <a:xfrm>
              <a:off x="501727" y="3071401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6"/>
            <p:cNvSpPr/>
            <p:nvPr/>
          </p:nvSpPr>
          <p:spPr>
            <a:xfrm>
              <a:off x="214594" y="2120219"/>
              <a:ext cx="64230" cy="62983"/>
            </a:xfrm>
            <a:custGeom>
              <a:avLst/>
              <a:gdLst/>
              <a:ahLst/>
              <a:cxnLst/>
              <a:rect l="l" t="t" r="r" b="b"/>
              <a:pathLst>
                <a:path w="2266" h="2222" extrusionOk="0">
                  <a:moveTo>
                    <a:pt x="1385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26" y="1957"/>
                    <a:pt x="719" y="2222"/>
                    <a:pt x="1139" y="2222"/>
                  </a:cubicBezTo>
                  <a:cubicBezTo>
                    <a:pt x="1257" y="2222"/>
                    <a:pt x="1376" y="2201"/>
                    <a:pt x="1493" y="2157"/>
                  </a:cubicBezTo>
                  <a:cubicBezTo>
                    <a:pt x="2013" y="1944"/>
                    <a:pt x="2266" y="1038"/>
                    <a:pt x="2079" y="478"/>
                  </a:cubicBezTo>
                  <a:cubicBezTo>
                    <a:pt x="1964" y="132"/>
                    <a:pt x="1696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6"/>
            <p:cNvSpPr/>
            <p:nvPr/>
          </p:nvSpPr>
          <p:spPr>
            <a:xfrm>
              <a:off x="2359261" y="4815654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6"/>
            <p:cNvSpPr/>
            <p:nvPr/>
          </p:nvSpPr>
          <p:spPr>
            <a:xfrm>
              <a:off x="176512" y="3802795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6"/>
            <p:cNvSpPr/>
            <p:nvPr/>
          </p:nvSpPr>
          <p:spPr>
            <a:xfrm>
              <a:off x="2037517" y="328848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6"/>
            <p:cNvSpPr/>
            <p:nvPr/>
          </p:nvSpPr>
          <p:spPr>
            <a:xfrm>
              <a:off x="706149" y="559953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6"/>
            <p:cNvSpPr/>
            <p:nvPr/>
          </p:nvSpPr>
          <p:spPr>
            <a:xfrm>
              <a:off x="306836" y="4815640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6"/>
            <p:cNvSpPr/>
            <p:nvPr/>
          </p:nvSpPr>
          <p:spPr>
            <a:xfrm rot="10800000">
              <a:off x="8763584" y="4866973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6"/>
            <p:cNvSpPr/>
            <p:nvPr/>
          </p:nvSpPr>
          <p:spPr>
            <a:xfrm rot="10800000">
              <a:off x="8091522" y="372912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6"/>
            <p:cNvSpPr/>
            <p:nvPr/>
          </p:nvSpPr>
          <p:spPr>
            <a:xfrm rot="10800000">
              <a:off x="7854435" y="4946282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6"/>
            <p:cNvSpPr/>
            <p:nvPr/>
          </p:nvSpPr>
          <p:spPr>
            <a:xfrm rot="10800000">
              <a:off x="8555969" y="615994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6"/>
            <p:cNvSpPr/>
            <p:nvPr/>
          </p:nvSpPr>
          <p:spPr>
            <a:xfrm rot="10800000">
              <a:off x="8877818" y="4141454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6"/>
            <p:cNvSpPr/>
            <p:nvPr/>
          </p:nvSpPr>
          <p:spPr>
            <a:xfrm rot="10800000">
              <a:off x="8575146" y="2089390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6"/>
            <p:cNvSpPr/>
            <p:nvPr/>
          </p:nvSpPr>
          <p:spPr>
            <a:xfrm rot="10800000">
              <a:off x="8863044" y="3040713"/>
              <a:ext cx="64230" cy="62983"/>
            </a:xfrm>
            <a:custGeom>
              <a:avLst/>
              <a:gdLst/>
              <a:ahLst/>
              <a:cxnLst/>
              <a:rect l="l" t="t" r="r" b="b"/>
              <a:pathLst>
                <a:path w="2266" h="2222" extrusionOk="0">
                  <a:moveTo>
                    <a:pt x="1385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26" y="1957"/>
                    <a:pt x="719" y="2222"/>
                    <a:pt x="1139" y="2222"/>
                  </a:cubicBezTo>
                  <a:cubicBezTo>
                    <a:pt x="1257" y="2222"/>
                    <a:pt x="1376" y="2201"/>
                    <a:pt x="1493" y="2157"/>
                  </a:cubicBezTo>
                  <a:cubicBezTo>
                    <a:pt x="2013" y="1944"/>
                    <a:pt x="2266" y="1038"/>
                    <a:pt x="2079" y="478"/>
                  </a:cubicBezTo>
                  <a:cubicBezTo>
                    <a:pt x="1964" y="132"/>
                    <a:pt x="1696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6"/>
            <p:cNvSpPr/>
            <p:nvPr/>
          </p:nvSpPr>
          <p:spPr>
            <a:xfrm rot="10800000">
              <a:off x="6717612" y="345250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6"/>
            <p:cNvSpPr/>
            <p:nvPr/>
          </p:nvSpPr>
          <p:spPr>
            <a:xfrm rot="10800000">
              <a:off x="8835054" y="129334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6"/>
            <p:cNvSpPr/>
            <p:nvPr/>
          </p:nvSpPr>
          <p:spPr>
            <a:xfrm rot="10800000">
              <a:off x="7039356" y="4832085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6"/>
            <p:cNvSpPr/>
            <p:nvPr/>
          </p:nvSpPr>
          <p:spPr>
            <a:xfrm rot="10800000">
              <a:off x="8305389" y="4535899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6"/>
            <p:cNvSpPr/>
            <p:nvPr/>
          </p:nvSpPr>
          <p:spPr>
            <a:xfrm rot="10800000">
              <a:off x="8659039" y="230778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4294800" cy="12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7"/>
          <p:cNvSpPr txBox="1">
            <a:spLocks noGrp="1"/>
          </p:cNvSpPr>
          <p:nvPr>
            <p:ph type="subTitle" idx="1"/>
          </p:nvPr>
        </p:nvSpPr>
        <p:spPr>
          <a:xfrm>
            <a:off x="720000" y="1679825"/>
            <a:ext cx="4527900" cy="29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166" name="Google Shape;166;p7"/>
          <p:cNvGrpSpPr/>
          <p:nvPr/>
        </p:nvGrpSpPr>
        <p:grpSpPr>
          <a:xfrm>
            <a:off x="177587" y="190578"/>
            <a:ext cx="8788844" cy="4762358"/>
            <a:chOff x="176512" y="230778"/>
            <a:chExt cx="8788844" cy="4762358"/>
          </a:xfrm>
        </p:grpSpPr>
        <p:sp>
          <p:nvSpPr>
            <p:cNvPr id="167" name="Google Shape;167;p7"/>
            <p:cNvSpPr/>
            <p:nvPr/>
          </p:nvSpPr>
          <p:spPr>
            <a:xfrm>
              <a:off x="332564" y="31008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7"/>
            <p:cNvSpPr/>
            <p:nvPr/>
          </p:nvSpPr>
          <p:spPr>
            <a:xfrm>
              <a:off x="1004258" y="4804148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7"/>
            <p:cNvSpPr/>
            <p:nvPr/>
          </p:nvSpPr>
          <p:spPr>
            <a:xfrm>
              <a:off x="1241712" y="23077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7"/>
            <p:cNvSpPr/>
            <p:nvPr/>
          </p:nvSpPr>
          <p:spPr>
            <a:xfrm>
              <a:off x="539782" y="4561066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7"/>
            <p:cNvSpPr/>
            <p:nvPr/>
          </p:nvSpPr>
          <p:spPr>
            <a:xfrm>
              <a:off x="199083" y="1019308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7"/>
            <p:cNvSpPr/>
            <p:nvPr/>
          </p:nvSpPr>
          <p:spPr>
            <a:xfrm>
              <a:off x="501727" y="3071401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7"/>
            <p:cNvSpPr/>
            <p:nvPr/>
          </p:nvSpPr>
          <p:spPr>
            <a:xfrm>
              <a:off x="214594" y="2120219"/>
              <a:ext cx="64230" cy="62983"/>
            </a:xfrm>
            <a:custGeom>
              <a:avLst/>
              <a:gdLst/>
              <a:ahLst/>
              <a:cxnLst/>
              <a:rect l="l" t="t" r="r" b="b"/>
              <a:pathLst>
                <a:path w="2266" h="2222" extrusionOk="0">
                  <a:moveTo>
                    <a:pt x="1385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26" y="1957"/>
                    <a:pt x="719" y="2222"/>
                    <a:pt x="1139" y="2222"/>
                  </a:cubicBezTo>
                  <a:cubicBezTo>
                    <a:pt x="1257" y="2222"/>
                    <a:pt x="1376" y="2201"/>
                    <a:pt x="1493" y="2157"/>
                  </a:cubicBezTo>
                  <a:cubicBezTo>
                    <a:pt x="2013" y="1944"/>
                    <a:pt x="2266" y="1038"/>
                    <a:pt x="2079" y="478"/>
                  </a:cubicBezTo>
                  <a:cubicBezTo>
                    <a:pt x="1964" y="132"/>
                    <a:pt x="1696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7"/>
            <p:cNvSpPr/>
            <p:nvPr/>
          </p:nvSpPr>
          <p:spPr>
            <a:xfrm>
              <a:off x="2359261" y="4815654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7"/>
            <p:cNvSpPr/>
            <p:nvPr/>
          </p:nvSpPr>
          <p:spPr>
            <a:xfrm>
              <a:off x="176512" y="3802795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7"/>
            <p:cNvSpPr/>
            <p:nvPr/>
          </p:nvSpPr>
          <p:spPr>
            <a:xfrm>
              <a:off x="2037517" y="328848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7"/>
            <p:cNvSpPr/>
            <p:nvPr/>
          </p:nvSpPr>
          <p:spPr>
            <a:xfrm>
              <a:off x="706149" y="559953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7"/>
            <p:cNvSpPr/>
            <p:nvPr/>
          </p:nvSpPr>
          <p:spPr>
            <a:xfrm>
              <a:off x="306836" y="4815640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7"/>
            <p:cNvSpPr/>
            <p:nvPr/>
          </p:nvSpPr>
          <p:spPr>
            <a:xfrm rot="10800000">
              <a:off x="8763584" y="4866973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7"/>
            <p:cNvSpPr/>
            <p:nvPr/>
          </p:nvSpPr>
          <p:spPr>
            <a:xfrm rot="10800000">
              <a:off x="8091522" y="372912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7"/>
            <p:cNvSpPr/>
            <p:nvPr/>
          </p:nvSpPr>
          <p:spPr>
            <a:xfrm rot="10800000">
              <a:off x="7854435" y="4946282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7"/>
            <p:cNvSpPr/>
            <p:nvPr/>
          </p:nvSpPr>
          <p:spPr>
            <a:xfrm rot="10800000">
              <a:off x="8555969" y="615994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7"/>
            <p:cNvSpPr/>
            <p:nvPr/>
          </p:nvSpPr>
          <p:spPr>
            <a:xfrm rot="10800000">
              <a:off x="8877818" y="4141454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7"/>
            <p:cNvSpPr/>
            <p:nvPr/>
          </p:nvSpPr>
          <p:spPr>
            <a:xfrm rot="10800000">
              <a:off x="8575146" y="2089390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7"/>
            <p:cNvSpPr/>
            <p:nvPr/>
          </p:nvSpPr>
          <p:spPr>
            <a:xfrm rot="10800000">
              <a:off x="8863044" y="3040713"/>
              <a:ext cx="64230" cy="62983"/>
            </a:xfrm>
            <a:custGeom>
              <a:avLst/>
              <a:gdLst/>
              <a:ahLst/>
              <a:cxnLst/>
              <a:rect l="l" t="t" r="r" b="b"/>
              <a:pathLst>
                <a:path w="2266" h="2222" extrusionOk="0">
                  <a:moveTo>
                    <a:pt x="1385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26" y="1957"/>
                    <a:pt x="719" y="2222"/>
                    <a:pt x="1139" y="2222"/>
                  </a:cubicBezTo>
                  <a:cubicBezTo>
                    <a:pt x="1257" y="2222"/>
                    <a:pt x="1376" y="2201"/>
                    <a:pt x="1493" y="2157"/>
                  </a:cubicBezTo>
                  <a:cubicBezTo>
                    <a:pt x="2013" y="1944"/>
                    <a:pt x="2266" y="1038"/>
                    <a:pt x="2079" y="478"/>
                  </a:cubicBezTo>
                  <a:cubicBezTo>
                    <a:pt x="1964" y="132"/>
                    <a:pt x="1696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7"/>
            <p:cNvSpPr/>
            <p:nvPr/>
          </p:nvSpPr>
          <p:spPr>
            <a:xfrm rot="10800000">
              <a:off x="6717612" y="345250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7"/>
            <p:cNvSpPr/>
            <p:nvPr/>
          </p:nvSpPr>
          <p:spPr>
            <a:xfrm rot="10800000">
              <a:off x="8835054" y="129334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7"/>
            <p:cNvSpPr/>
            <p:nvPr/>
          </p:nvSpPr>
          <p:spPr>
            <a:xfrm rot="10800000">
              <a:off x="7039356" y="4832085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7"/>
            <p:cNvSpPr/>
            <p:nvPr/>
          </p:nvSpPr>
          <p:spPr>
            <a:xfrm rot="10800000">
              <a:off x="8305389" y="4535899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7"/>
            <p:cNvSpPr/>
            <p:nvPr/>
          </p:nvSpPr>
          <p:spPr>
            <a:xfrm rot="10800000">
              <a:off x="8659039" y="230778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"/>
          <p:cNvSpPr txBox="1">
            <a:spLocks noGrp="1"/>
          </p:cNvSpPr>
          <p:nvPr>
            <p:ph type="title"/>
          </p:nvPr>
        </p:nvSpPr>
        <p:spPr>
          <a:xfrm>
            <a:off x="708825" y="892588"/>
            <a:ext cx="4914900" cy="239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193" name="Google Shape;193;p8"/>
          <p:cNvGrpSpPr/>
          <p:nvPr/>
        </p:nvGrpSpPr>
        <p:grpSpPr>
          <a:xfrm>
            <a:off x="221283" y="253791"/>
            <a:ext cx="8716887" cy="4676750"/>
            <a:chOff x="221283" y="253791"/>
            <a:chExt cx="8716887" cy="4676750"/>
          </a:xfrm>
        </p:grpSpPr>
        <p:sp>
          <p:nvSpPr>
            <p:cNvPr id="194" name="Google Shape;194;p8"/>
            <p:cNvSpPr/>
            <p:nvPr/>
          </p:nvSpPr>
          <p:spPr>
            <a:xfrm>
              <a:off x="5746049" y="253791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8"/>
            <p:cNvSpPr/>
            <p:nvPr/>
          </p:nvSpPr>
          <p:spPr>
            <a:xfrm>
              <a:off x="1597262" y="263253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8"/>
            <p:cNvSpPr/>
            <p:nvPr/>
          </p:nvSpPr>
          <p:spPr>
            <a:xfrm>
              <a:off x="7666663" y="294214"/>
              <a:ext cx="45720" cy="47223"/>
            </a:xfrm>
            <a:custGeom>
              <a:avLst/>
              <a:gdLst/>
              <a:ahLst/>
              <a:cxnLst/>
              <a:rect l="l" t="t" r="r" b="b"/>
              <a:pathLst>
                <a:path w="1613" h="1666" extrusionOk="0">
                  <a:moveTo>
                    <a:pt x="827" y="1"/>
                  </a:moveTo>
                  <a:cubicBezTo>
                    <a:pt x="414" y="1"/>
                    <a:pt x="1" y="560"/>
                    <a:pt x="1" y="1026"/>
                  </a:cubicBezTo>
                  <a:cubicBezTo>
                    <a:pt x="1" y="1493"/>
                    <a:pt x="414" y="1666"/>
                    <a:pt x="827" y="1666"/>
                  </a:cubicBezTo>
                  <a:cubicBezTo>
                    <a:pt x="1266" y="1639"/>
                    <a:pt x="1613" y="1266"/>
                    <a:pt x="1600" y="827"/>
                  </a:cubicBezTo>
                  <a:cubicBezTo>
                    <a:pt x="1613" y="387"/>
                    <a:pt x="1266" y="27"/>
                    <a:pt x="8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8"/>
            <p:cNvSpPr/>
            <p:nvPr/>
          </p:nvSpPr>
          <p:spPr>
            <a:xfrm>
              <a:off x="2559964" y="301654"/>
              <a:ext cx="185830" cy="176391"/>
            </a:xfrm>
            <a:custGeom>
              <a:avLst/>
              <a:gdLst/>
              <a:ahLst/>
              <a:cxnLst/>
              <a:rect l="l" t="t" r="r" b="b"/>
              <a:pathLst>
                <a:path w="6556" h="6223" extrusionOk="0">
                  <a:moveTo>
                    <a:pt x="4869" y="3541"/>
                  </a:moveTo>
                  <a:cubicBezTo>
                    <a:pt x="4868" y="3542"/>
                    <a:pt x="4866" y="3543"/>
                    <a:pt x="4864" y="3544"/>
                  </a:cubicBezTo>
                  <a:cubicBezTo>
                    <a:pt x="4864" y="3544"/>
                    <a:pt x="4868" y="3544"/>
                    <a:pt x="4869" y="3541"/>
                  </a:cubicBezTo>
                  <a:close/>
                  <a:moveTo>
                    <a:pt x="3092" y="0"/>
                  </a:moveTo>
                  <a:cubicBezTo>
                    <a:pt x="2959" y="14"/>
                    <a:pt x="2879" y="147"/>
                    <a:pt x="2825" y="267"/>
                  </a:cubicBezTo>
                  <a:cubicBezTo>
                    <a:pt x="2559" y="880"/>
                    <a:pt x="2359" y="1519"/>
                    <a:pt x="2239" y="2185"/>
                  </a:cubicBezTo>
                  <a:cubicBezTo>
                    <a:pt x="1600" y="2279"/>
                    <a:pt x="987" y="2452"/>
                    <a:pt x="387" y="2665"/>
                  </a:cubicBezTo>
                  <a:cubicBezTo>
                    <a:pt x="294" y="2692"/>
                    <a:pt x="201" y="2745"/>
                    <a:pt x="121" y="2798"/>
                  </a:cubicBezTo>
                  <a:cubicBezTo>
                    <a:pt x="41" y="2851"/>
                    <a:pt x="1" y="2945"/>
                    <a:pt x="1" y="3051"/>
                  </a:cubicBezTo>
                  <a:cubicBezTo>
                    <a:pt x="14" y="3224"/>
                    <a:pt x="187" y="3318"/>
                    <a:pt x="361" y="3384"/>
                  </a:cubicBezTo>
                  <a:cubicBezTo>
                    <a:pt x="907" y="3598"/>
                    <a:pt x="1466" y="3771"/>
                    <a:pt x="2039" y="3931"/>
                  </a:cubicBezTo>
                  <a:cubicBezTo>
                    <a:pt x="1919" y="4490"/>
                    <a:pt x="1866" y="5076"/>
                    <a:pt x="1879" y="5663"/>
                  </a:cubicBezTo>
                  <a:cubicBezTo>
                    <a:pt x="1879" y="5876"/>
                    <a:pt x="1933" y="6129"/>
                    <a:pt x="2132" y="6209"/>
                  </a:cubicBezTo>
                  <a:cubicBezTo>
                    <a:pt x="2163" y="6218"/>
                    <a:pt x="2193" y="6223"/>
                    <a:pt x="2223" y="6223"/>
                  </a:cubicBezTo>
                  <a:cubicBezTo>
                    <a:pt x="2402" y="6223"/>
                    <a:pt x="2566" y="6066"/>
                    <a:pt x="2692" y="5929"/>
                  </a:cubicBezTo>
                  <a:cubicBezTo>
                    <a:pt x="3052" y="5489"/>
                    <a:pt x="3385" y="5023"/>
                    <a:pt x="3691" y="4543"/>
                  </a:cubicBezTo>
                  <a:cubicBezTo>
                    <a:pt x="4118" y="5023"/>
                    <a:pt x="4624" y="5436"/>
                    <a:pt x="5183" y="5756"/>
                  </a:cubicBezTo>
                  <a:cubicBezTo>
                    <a:pt x="5260" y="5799"/>
                    <a:pt x="5354" y="5836"/>
                    <a:pt x="5436" y="5836"/>
                  </a:cubicBezTo>
                  <a:cubicBezTo>
                    <a:pt x="5481" y="5836"/>
                    <a:pt x="5523" y="5824"/>
                    <a:pt x="5556" y="5796"/>
                  </a:cubicBezTo>
                  <a:cubicBezTo>
                    <a:pt x="5636" y="5703"/>
                    <a:pt x="5623" y="5569"/>
                    <a:pt x="5583" y="5463"/>
                  </a:cubicBezTo>
                  <a:cubicBezTo>
                    <a:pt x="5410" y="4783"/>
                    <a:pt x="5157" y="4144"/>
                    <a:pt x="4837" y="3531"/>
                  </a:cubicBezTo>
                  <a:lnTo>
                    <a:pt x="4864" y="3531"/>
                  </a:lnTo>
                  <a:cubicBezTo>
                    <a:pt x="4869" y="3536"/>
                    <a:pt x="4870" y="3540"/>
                    <a:pt x="4869" y="3541"/>
                  </a:cubicBezTo>
                  <a:lnTo>
                    <a:pt x="4869" y="3541"/>
                  </a:lnTo>
                  <a:cubicBezTo>
                    <a:pt x="5440" y="3262"/>
                    <a:pt x="5958" y="2890"/>
                    <a:pt x="6409" y="2425"/>
                  </a:cubicBezTo>
                  <a:cubicBezTo>
                    <a:pt x="6502" y="2345"/>
                    <a:pt x="6556" y="2239"/>
                    <a:pt x="6542" y="2105"/>
                  </a:cubicBezTo>
                  <a:cubicBezTo>
                    <a:pt x="6516" y="1972"/>
                    <a:pt x="6343" y="1919"/>
                    <a:pt x="6196" y="1892"/>
                  </a:cubicBezTo>
                  <a:cubicBezTo>
                    <a:pt x="5914" y="1850"/>
                    <a:pt x="5629" y="1829"/>
                    <a:pt x="5346" y="1829"/>
                  </a:cubicBezTo>
                  <a:cubicBezTo>
                    <a:pt x="4906" y="1829"/>
                    <a:pt x="4467" y="1880"/>
                    <a:pt x="4038" y="1985"/>
                  </a:cubicBezTo>
                  <a:cubicBezTo>
                    <a:pt x="3891" y="1373"/>
                    <a:pt x="3678" y="786"/>
                    <a:pt x="3385" y="253"/>
                  </a:cubicBezTo>
                  <a:cubicBezTo>
                    <a:pt x="3318" y="134"/>
                    <a:pt x="3225" y="0"/>
                    <a:pt x="30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8"/>
            <p:cNvSpPr/>
            <p:nvPr/>
          </p:nvSpPr>
          <p:spPr>
            <a:xfrm>
              <a:off x="332564" y="31008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8"/>
            <p:cNvSpPr/>
            <p:nvPr/>
          </p:nvSpPr>
          <p:spPr>
            <a:xfrm>
              <a:off x="4628317" y="328848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8"/>
            <p:cNvSpPr/>
            <p:nvPr/>
          </p:nvSpPr>
          <p:spPr>
            <a:xfrm>
              <a:off x="6898965" y="391815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7" y="0"/>
                  </a:moveTo>
                  <a:cubicBezTo>
                    <a:pt x="414" y="0"/>
                    <a:pt x="1" y="560"/>
                    <a:pt x="1" y="1026"/>
                  </a:cubicBezTo>
                  <a:cubicBezTo>
                    <a:pt x="1" y="1492"/>
                    <a:pt x="400" y="1652"/>
                    <a:pt x="827" y="1652"/>
                  </a:cubicBezTo>
                  <a:cubicBezTo>
                    <a:pt x="1266" y="1639"/>
                    <a:pt x="1613" y="1266"/>
                    <a:pt x="1599" y="826"/>
                  </a:cubicBezTo>
                  <a:cubicBezTo>
                    <a:pt x="1599" y="387"/>
                    <a:pt x="1266" y="14"/>
                    <a:pt x="8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8"/>
            <p:cNvSpPr/>
            <p:nvPr/>
          </p:nvSpPr>
          <p:spPr>
            <a:xfrm>
              <a:off x="7271887" y="57352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8"/>
            <p:cNvSpPr/>
            <p:nvPr/>
          </p:nvSpPr>
          <p:spPr>
            <a:xfrm>
              <a:off x="8598814" y="613316"/>
              <a:ext cx="64967" cy="62983"/>
            </a:xfrm>
            <a:custGeom>
              <a:avLst/>
              <a:gdLst/>
              <a:ahLst/>
              <a:cxnLst/>
              <a:rect l="l" t="t" r="r" b="b"/>
              <a:pathLst>
                <a:path w="2292" h="2222" extrusionOk="0">
                  <a:moveTo>
                    <a:pt x="1392" y="0"/>
                  </a:moveTo>
                  <a:cubicBezTo>
                    <a:pt x="1200" y="0"/>
                    <a:pt x="993" y="51"/>
                    <a:pt x="800" y="132"/>
                  </a:cubicBezTo>
                  <a:cubicBezTo>
                    <a:pt x="267" y="372"/>
                    <a:pt x="0" y="985"/>
                    <a:pt x="214" y="1531"/>
                  </a:cubicBezTo>
                  <a:cubicBezTo>
                    <a:pt x="338" y="1958"/>
                    <a:pt x="731" y="2222"/>
                    <a:pt x="1151" y="2222"/>
                  </a:cubicBezTo>
                  <a:cubicBezTo>
                    <a:pt x="1269" y="2222"/>
                    <a:pt x="1389" y="2201"/>
                    <a:pt x="1506" y="2157"/>
                  </a:cubicBezTo>
                  <a:cubicBezTo>
                    <a:pt x="2025" y="1944"/>
                    <a:pt x="2292" y="1038"/>
                    <a:pt x="2092" y="479"/>
                  </a:cubicBezTo>
                  <a:cubicBezTo>
                    <a:pt x="1977" y="133"/>
                    <a:pt x="1703" y="0"/>
                    <a:pt x="13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8"/>
            <p:cNvSpPr/>
            <p:nvPr/>
          </p:nvSpPr>
          <p:spPr>
            <a:xfrm>
              <a:off x="3218326" y="772519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6" y="0"/>
                  </a:moveTo>
                  <a:cubicBezTo>
                    <a:pt x="1193" y="0"/>
                    <a:pt x="985" y="50"/>
                    <a:pt x="787" y="132"/>
                  </a:cubicBezTo>
                  <a:cubicBezTo>
                    <a:pt x="254" y="372"/>
                    <a:pt x="1" y="984"/>
                    <a:pt x="201" y="1531"/>
                  </a:cubicBezTo>
                  <a:cubicBezTo>
                    <a:pt x="335" y="1955"/>
                    <a:pt x="727" y="2227"/>
                    <a:pt x="1145" y="2227"/>
                  </a:cubicBezTo>
                  <a:cubicBezTo>
                    <a:pt x="1265" y="2227"/>
                    <a:pt x="1387" y="2204"/>
                    <a:pt x="1506" y="2157"/>
                  </a:cubicBezTo>
                  <a:cubicBezTo>
                    <a:pt x="2026" y="1944"/>
                    <a:pt x="2279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8"/>
            <p:cNvSpPr/>
            <p:nvPr/>
          </p:nvSpPr>
          <p:spPr>
            <a:xfrm>
              <a:off x="6304691" y="835639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2" y="1"/>
                    <a:pt x="984" y="51"/>
                    <a:pt x="786" y="132"/>
                  </a:cubicBezTo>
                  <a:cubicBezTo>
                    <a:pt x="267" y="372"/>
                    <a:pt x="0" y="985"/>
                    <a:pt x="213" y="1531"/>
                  </a:cubicBezTo>
                  <a:cubicBezTo>
                    <a:pt x="337" y="1956"/>
                    <a:pt x="727" y="2227"/>
                    <a:pt x="1145" y="2227"/>
                  </a:cubicBezTo>
                  <a:cubicBezTo>
                    <a:pt x="1265" y="2227"/>
                    <a:pt x="1387" y="2205"/>
                    <a:pt x="1506" y="2157"/>
                  </a:cubicBezTo>
                  <a:cubicBezTo>
                    <a:pt x="2025" y="1944"/>
                    <a:pt x="2292" y="1052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8"/>
            <p:cNvSpPr/>
            <p:nvPr/>
          </p:nvSpPr>
          <p:spPr>
            <a:xfrm>
              <a:off x="7796049" y="8855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8"/>
            <p:cNvSpPr/>
            <p:nvPr/>
          </p:nvSpPr>
          <p:spPr>
            <a:xfrm>
              <a:off x="221283" y="1257158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8"/>
            <p:cNvSpPr/>
            <p:nvPr/>
          </p:nvSpPr>
          <p:spPr>
            <a:xfrm>
              <a:off x="8716822" y="1469692"/>
              <a:ext cx="175626" cy="177241"/>
            </a:xfrm>
            <a:custGeom>
              <a:avLst/>
              <a:gdLst/>
              <a:ahLst/>
              <a:cxnLst/>
              <a:rect l="l" t="t" r="r" b="b"/>
              <a:pathLst>
                <a:path w="6196" h="6253" extrusionOk="0">
                  <a:moveTo>
                    <a:pt x="4198" y="0"/>
                  </a:moveTo>
                  <a:cubicBezTo>
                    <a:pt x="4109" y="0"/>
                    <a:pt x="4016" y="51"/>
                    <a:pt x="3931" y="108"/>
                  </a:cubicBezTo>
                  <a:cubicBezTo>
                    <a:pt x="3385" y="494"/>
                    <a:pt x="2878" y="934"/>
                    <a:pt x="2439" y="1440"/>
                  </a:cubicBezTo>
                  <a:cubicBezTo>
                    <a:pt x="1839" y="1200"/>
                    <a:pt x="1226" y="1014"/>
                    <a:pt x="600" y="880"/>
                  </a:cubicBezTo>
                  <a:cubicBezTo>
                    <a:pt x="545" y="865"/>
                    <a:pt x="491" y="858"/>
                    <a:pt x="436" y="858"/>
                  </a:cubicBezTo>
                  <a:cubicBezTo>
                    <a:pt x="398" y="858"/>
                    <a:pt x="359" y="862"/>
                    <a:pt x="320" y="867"/>
                  </a:cubicBezTo>
                  <a:cubicBezTo>
                    <a:pt x="214" y="867"/>
                    <a:pt x="134" y="920"/>
                    <a:pt x="80" y="1014"/>
                  </a:cubicBezTo>
                  <a:cubicBezTo>
                    <a:pt x="1" y="1160"/>
                    <a:pt x="107" y="1347"/>
                    <a:pt x="214" y="1480"/>
                  </a:cubicBezTo>
                  <a:cubicBezTo>
                    <a:pt x="573" y="1946"/>
                    <a:pt x="960" y="2399"/>
                    <a:pt x="1373" y="2825"/>
                  </a:cubicBezTo>
                  <a:cubicBezTo>
                    <a:pt x="973" y="3238"/>
                    <a:pt x="627" y="3705"/>
                    <a:pt x="334" y="4211"/>
                  </a:cubicBezTo>
                  <a:cubicBezTo>
                    <a:pt x="227" y="4398"/>
                    <a:pt x="134" y="4651"/>
                    <a:pt x="267" y="4811"/>
                  </a:cubicBezTo>
                  <a:cubicBezTo>
                    <a:pt x="340" y="4897"/>
                    <a:pt x="444" y="4927"/>
                    <a:pt x="555" y="4927"/>
                  </a:cubicBezTo>
                  <a:cubicBezTo>
                    <a:pt x="667" y="4927"/>
                    <a:pt x="787" y="4897"/>
                    <a:pt x="893" y="4864"/>
                  </a:cubicBezTo>
                  <a:cubicBezTo>
                    <a:pt x="1426" y="4677"/>
                    <a:pt x="1959" y="4464"/>
                    <a:pt x="2465" y="4211"/>
                  </a:cubicBezTo>
                  <a:cubicBezTo>
                    <a:pt x="2585" y="4851"/>
                    <a:pt x="2812" y="5463"/>
                    <a:pt x="3118" y="6036"/>
                  </a:cubicBezTo>
                  <a:cubicBezTo>
                    <a:pt x="3179" y="6134"/>
                    <a:pt x="3284" y="6253"/>
                    <a:pt x="3383" y="6253"/>
                  </a:cubicBezTo>
                  <a:cubicBezTo>
                    <a:pt x="3392" y="6253"/>
                    <a:pt x="3402" y="6252"/>
                    <a:pt x="3411" y="6249"/>
                  </a:cubicBezTo>
                  <a:cubicBezTo>
                    <a:pt x="3531" y="6236"/>
                    <a:pt x="3584" y="6103"/>
                    <a:pt x="3611" y="5983"/>
                  </a:cubicBezTo>
                  <a:cubicBezTo>
                    <a:pt x="3809" y="5335"/>
                    <a:pt x="3929" y="4661"/>
                    <a:pt x="3983" y="3974"/>
                  </a:cubicBezTo>
                  <a:lnTo>
                    <a:pt x="3983" y="3974"/>
                  </a:lnTo>
                  <a:cubicBezTo>
                    <a:pt x="4155" y="3991"/>
                    <a:pt x="4327" y="3999"/>
                    <a:pt x="4499" y="3999"/>
                  </a:cubicBezTo>
                  <a:cubicBezTo>
                    <a:pt x="4957" y="3999"/>
                    <a:pt x="5413" y="3939"/>
                    <a:pt x="5863" y="3825"/>
                  </a:cubicBezTo>
                  <a:cubicBezTo>
                    <a:pt x="5983" y="3785"/>
                    <a:pt x="6102" y="3758"/>
                    <a:pt x="6142" y="3625"/>
                  </a:cubicBezTo>
                  <a:cubicBezTo>
                    <a:pt x="6196" y="3492"/>
                    <a:pt x="6076" y="3358"/>
                    <a:pt x="5969" y="3265"/>
                  </a:cubicBezTo>
                  <a:cubicBezTo>
                    <a:pt x="5396" y="2799"/>
                    <a:pt x="4757" y="2439"/>
                    <a:pt x="4077" y="2199"/>
                  </a:cubicBezTo>
                  <a:cubicBezTo>
                    <a:pt x="4277" y="1613"/>
                    <a:pt x="4384" y="1000"/>
                    <a:pt x="4424" y="387"/>
                  </a:cubicBezTo>
                  <a:cubicBezTo>
                    <a:pt x="4424" y="254"/>
                    <a:pt x="4424" y="81"/>
                    <a:pt x="4304" y="28"/>
                  </a:cubicBezTo>
                  <a:cubicBezTo>
                    <a:pt x="4269" y="9"/>
                    <a:pt x="4234" y="0"/>
                    <a:pt x="41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8"/>
            <p:cNvSpPr/>
            <p:nvPr/>
          </p:nvSpPr>
          <p:spPr>
            <a:xfrm>
              <a:off x="8095255" y="1674713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4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3" y="2227"/>
                  </a:cubicBezTo>
                  <a:cubicBezTo>
                    <a:pt x="1252" y="2227"/>
                    <a:pt x="1374" y="2205"/>
                    <a:pt x="1493" y="2157"/>
                  </a:cubicBezTo>
                  <a:cubicBezTo>
                    <a:pt x="2012" y="1944"/>
                    <a:pt x="2279" y="1038"/>
                    <a:pt x="2092" y="478"/>
                  </a:cubicBezTo>
                  <a:cubicBezTo>
                    <a:pt x="1969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8"/>
            <p:cNvSpPr/>
            <p:nvPr/>
          </p:nvSpPr>
          <p:spPr>
            <a:xfrm>
              <a:off x="7290339" y="1827529"/>
              <a:ext cx="185830" cy="176391"/>
            </a:xfrm>
            <a:custGeom>
              <a:avLst/>
              <a:gdLst/>
              <a:ahLst/>
              <a:cxnLst/>
              <a:rect l="l" t="t" r="r" b="b"/>
              <a:pathLst>
                <a:path w="6556" h="6223" extrusionOk="0">
                  <a:moveTo>
                    <a:pt x="4869" y="3541"/>
                  </a:moveTo>
                  <a:cubicBezTo>
                    <a:pt x="4868" y="3542"/>
                    <a:pt x="4866" y="3543"/>
                    <a:pt x="4864" y="3544"/>
                  </a:cubicBezTo>
                  <a:cubicBezTo>
                    <a:pt x="4864" y="3544"/>
                    <a:pt x="4868" y="3544"/>
                    <a:pt x="4869" y="3541"/>
                  </a:cubicBezTo>
                  <a:close/>
                  <a:moveTo>
                    <a:pt x="3092" y="0"/>
                  </a:moveTo>
                  <a:cubicBezTo>
                    <a:pt x="2959" y="14"/>
                    <a:pt x="2879" y="147"/>
                    <a:pt x="2825" y="267"/>
                  </a:cubicBezTo>
                  <a:cubicBezTo>
                    <a:pt x="2559" y="880"/>
                    <a:pt x="2359" y="1519"/>
                    <a:pt x="2239" y="2185"/>
                  </a:cubicBezTo>
                  <a:cubicBezTo>
                    <a:pt x="1600" y="2279"/>
                    <a:pt x="987" y="2452"/>
                    <a:pt x="387" y="2665"/>
                  </a:cubicBezTo>
                  <a:cubicBezTo>
                    <a:pt x="294" y="2692"/>
                    <a:pt x="201" y="2745"/>
                    <a:pt x="121" y="2798"/>
                  </a:cubicBezTo>
                  <a:cubicBezTo>
                    <a:pt x="41" y="2851"/>
                    <a:pt x="1" y="2945"/>
                    <a:pt x="1" y="3051"/>
                  </a:cubicBezTo>
                  <a:cubicBezTo>
                    <a:pt x="14" y="3224"/>
                    <a:pt x="187" y="3318"/>
                    <a:pt x="361" y="3384"/>
                  </a:cubicBezTo>
                  <a:cubicBezTo>
                    <a:pt x="907" y="3598"/>
                    <a:pt x="1466" y="3771"/>
                    <a:pt x="2039" y="3931"/>
                  </a:cubicBezTo>
                  <a:cubicBezTo>
                    <a:pt x="1919" y="4490"/>
                    <a:pt x="1866" y="5076"/>
                    <a:pt x="1879" y="5663"/>
                  </a:cubicBezTo>
                  <a:cubicBezTo>
                    <a:pt x="1879" y="5876"/>
                    <a:pt x="1933" y="6129"/>
                    <a:pt x="2132" y="6209"/>
                  </a:cubicBezTo>
                  <a:cubicBezTo>
                    <a:pt x="2163" y="6218"/>
                    <a:pt x="2193" y="6223"/>
                    <a:pt x="2223" y="6223"/>
                  </a:cubicBezTo>
                  <a:cubicBezTo>
                    <a:pt x="2402" y="6223"/>
                    <a:pt x="2566" y="6066"/>
                    <a:pt x="2692" y="5929"/>
                  </a:cubicBezTo>
                  <a:cubicBezTo>
                    <a:pt x="3052" y="5489"/>
                    <a:pt x="3385" y="5023"/>
                    <a:pt x="3691" y="4543"/>
                  </a:cubicBezTo>
                  <a:cubicBezTo>
                    <a:pt x="4118" y="5023"/>
                    <a:pt x="4624" y="5436"/>
                    <a:pt x="5183" y="5756"/>
                  </a:cubicBezTo>
                  <a:cubicBezTo>
                    <a:pt x="5260" y="5799"/>
                    <a:pt x="5354" y="5836"/>
                    <a:pt x="5436" y="5836"/>
                  </a:cubicBezTo>
                  <a:cubicBezTo>
                    <a:pt x="5481" y="5836"/>
                    <a:pt x="5523" y="5824"/>
                    <a:pt x="5556" y="5796"/>
                  </a:cubicBezTo>
                  <a:cubicBezTo>
                    <a:pt x="5636" y="5703"/>
                    <a:pt x="5623" y="5569"/>
                    <a:pt x="5583" y="5463"/>
                  </a:cubicBezTo>
                  <a:cubicBezTo>
                    <a:pt x="5410" y="4783"/>
                    <a:pt x="5157" y="4144"/>
                    <a:pt x="4837" y="3531"/>
                  </a:cubicBezTo>
                  <a:lnTo>
                    <a:pt x="4864" y="3531"/>
                  </a:lnTo>
                  <a:cubicBezTo>
                    <a:pt x="4869" y="3536"/>
                    <a:pt x="4870" y="3540"/>
                    <a:pt x="4869" y="3541"/>
                  </a:cubicBezTo>
                  <a:lnTo>
                    <a:pt x="4869" y="3541"/>
                  </a:lnTo>
                  <a:cubicBezTo>
                    <a:pt x="5440" y="3262"/>
                    <a:pt x="5958" y="2890"/>
                    <a:pt x="6409" y="2425"/>
                  </a:cubicBezTo>
                  <a:cubicBezTo>
                    <a:pt x="6502" y="2345"/>
                    <a:pt x="6556" y="2239"/>
                    <a:pt x="6542" y="2105"/>
                  </a:cubicBezTo>
                  <a:cubicBezTo>
                    <a:pt x="6516" y="1972"/>
                    <a:pt x="6343" y="1919"/>
                    <a:pt x="6196" y="1892"/>
                  </a:cubicBezTo>
                  <a:cubicBezTo>
                    <a:pt x="5914" y="1850"/>
                    <a:pt x="5629" y="1829"/>
                    <a:pt x="5346" y="1829"/>
                  </a:cubicBezTo>
                  <a:cubicBezTo>
                    <a:pt x="4906" y="1829"/>
                    <a:pt x="4467" y="1880"/>
                    <a:pt x="4038" y="1985"/>
                  </a:cubicBezTo>
                  <a:cubicBezTo>
                    <a:pt x="3891" y="1373"/>
                    <a:pt x="3678" y="786"/>
                    <a:pt x="3385" y="253"/>
                  </a:cubicBezTo>
                  <a:cubicBezTo>
                    <a:pt x="3318" y="134"/>
                    <a:pt x="3225" y="0"/>
                    <a:pt x="30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297469" y="2011394"/>
              <a:ext cx="64230" cy="62983"/>
            </a:xfrm>
            <a:custGeom>
              <a:avLst/>
              <a:gdLst/>
              <a:ahLst/>
              <a:cxnLst/>
              <a:rect l="l" t="t" r="r" b="b"/>
              <a:pathLst>
                <a:path w="2266" h="2222" extrusionOk="0">
                  <a:moveTo>
                    <a:pt x="1385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26" y="1957"/>
                    <a:pt x="719" y="2222"/>
                    <a:pt x="1139" y="2222"/>
                  </a:cubicBezTo>
                  <a:cubicBezTo>
                    <a:pt x="1257" y="2222"/>
                    <a:pt x="1376" y="2201"/>
                    <a:pt x="1493" y="2157"/>
                  </a:cubicBezTo>
                  <a:cubicBezTo>
                    <a:pt x="2013" y="1944"/>
                    <a:pt x="2266" y="1038"/>
                    <a:pt x="2079" y="478"/>
                  </a:cubicBezTo>
                  <a:cubicBezTo>
                    <a:pt x="1964" y="132"/>
                    <a:pt x="1696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8"/>
            <p:cNvSpPr/>
            <p:nvPr/>
          </p:nvSpPr>
          <p:spPr>
            <a:xfrm>
              <a:off x="7004400" y="2421924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7869361" y="2727790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8"/>
            <p:cNvSpPr/>
            <p:nvPr/>
          </p:nvSpPr>
          <p:spPr>
            <a:xfrm>
              <a:off x="8716820" y="2760369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1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599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8"/>
            <p:cNvSpPr/>
            <p:nvPr/>
          </p:nvSpPr>
          <p:spPr>
            <a:xfrm>
              <a:off x="501727" y="3071401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8"/>
            <p:cNvSpPr/>
            <p:nvPr/>
          </p:nvSpPr>
          <p:spPr>
            <a:xfrm>
              <a:off x="8772339" y="3680177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9" y="2227"/>
                  </a:cubicBezTo>
                  <a:cubicBezTo>
                    <a:pt x="1260" y="2227"/>
                    <a:pt x="1384" y="2204"/>
                    <a:pt x="1506" y="2157"/>
                  </a:cubicBezTo>
                  <a:cubicBezTo>
                    <a:pt x="2025" y="1944"/>
                    <a:pt x="2278" y="1038"/>
                    <a:pt x="2092" y="478"/>
                  </a:cubicBezTo>
                  <a:cubicBezTo>
                    <a:pt x="1968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8258662" y="405962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8"/>
            <p:cNvSpPr/>
            <p:nvPr/>
          </p:nvSpPr>
          <p:spPr>
            <a:xfrm>
              <a:off x="452257" y="4288966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8"/>
            <p:cNvSpPr/>
            <p:nvPr/>
          </p:nvSpPr>
          <p:spPr>
            <a:xfrm>
              <a:off x="5607067" y="4365934"/>
              <a:ext cx="64598" cy="63209"/>
            </a:xfrm>
            <a:custGeom>
              <a:avLst/>
              <a:gdLst/>
              <a:ahLst/>
              <a:cxnLst/>
              <a:rect l="l" t="t" r="r" b="b"/>
              <a:pathLst>
                <a:path w="2279" h="2230" extrusionOk="0">
                  <a:moveTo>
                    <a:pt x="1371" y="1"/>
                  </a:moveTo>
                  <a:cubicBezTo>
                    <a:pt x="1183" y="1"/>
                    <a:pt x="980" y="49"/>
                    <a:pt x="787" y="128"/>
                  </a:cubicBezTo>
                  <a:cubicBezTo>
                    <a:pt x="254" y="368"/>
                    <a:pt x="0" y="981"/>
                    <a:pt x="200" y="1527"/>
                  </a:cubicBezTo>
                  <a:cubicBezTo>
                    <a:pt x="336" y="1957"/>
                    <a:pt x="728" y="2230"/>
                    <a:pt x="1148" y="2230"/>
                  </a:cubicBezTo>
                  <a:cubicBezTo>
                    <a:pt x="1262" y="2230"/>
                    <a:pt x="1379" y="2210"/>
                    <a:pt x="1493" y="2167"/>
                  </a:cubicBezTo>
                  <a:cubicBezTo>
                    <a:pt x="2012" y="1954"/>
                    <a:pt x="2279" y="1048"/>
                    <a:pt x="2079" y="488"/>
                  </a:cubicBezTo>
                  <a:cubicBezTo>
                    <a:pt x="1962" y="137"/>
                    <a:pt x="1687" y="1"/>
                    <a:pt x="13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8"/>
            <p:cNvSpPr/>
            <p:nvPr/>
          </p:nvSpPr>
          <p:spPr>
            <a:xfrm>
              <a:off x="1597261" y="4434654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8"/>
            <p:cNvSpPr/>
            <p:nvPr/>
          </p:nvSpPr>
          <p:spPr>
            <a:xfrm>
              <a:off x="2335571" y="4607924"/>
              <a:ext cx="64598" cy="63153"/>
            </a:xfrm>
            <a:custGeom>
              <a:avLst/>
              <a:gdLst/>
              <a:ahLst/>
              <a:cxnLst/>
              <a:rect l="l" t="t" r="r" b="b"/>
              <a:pathLst>
                <a:path w="2279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6"/>
                    <a:pt x="719" y="2227"/>
                    <a:pt x="1139" y="2227"/>
                  </a:cubicBezTo>
                  <a:cubicBezTo>
                    <a:pt x="1260" y="2227"/>
                    <a:pt x="1384" y="2205"/>
                    <a:pt x="1506" y="2157"/>
                  </a:cubicBezTo>
                  <a:cubicBezTo>
                    <a:pt x="2012" y="1944"/>
                    <a:pt x="2278" y="1038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8"/>
            <p:cNvSpPr/>
            <p:nvPr/>
          </p:nvSpPr>
          <p:spPr>
            <a:xfrm>
              <a:off x="7403799" y="48024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8"/>
            <p:cNvSpPr/>
            <p:nvPr/>
          </p:nvSpPr>
          <p:spPr>
            <a:xfrm>
              <a:off x="1004258" y="4804148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8892450" y="4862587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3"/>
          <p:cNvSpPr txBox="1">
            <a:spLocks noGrp="1"/>
          </p:cNvSpPr>
          <p:nvPr>
            <p:ph type="title"/>
          </p:nvPr>
        </p:nvSpPr>
        <p:spPr>
          <a:xfrm>
            <a:off x="646325" y="2960025"/>
            <a:ext cx="2508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14" name="Google Shape;314;p13"/>
          <p:cNvSpPr txBox="1">
            <a:spLocks noGrp="1"/>
          </p:cNvSpPr>
          <p:nvPr>
            <p:ph type="subTitle" idx="1"/>
          </p:nvPr>
        </p:nvSpPr>
        <p:spPr>
          <a:xfrm>
            <a:off x="748025" y="348772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13"/>
          <p:cNvSpPr txBox="1">
            <a:spLocks noGrp="1"/>
          </p:cNvSpPr>
          <p:nvPr>
            <p:ph type="title" idx="2"/>
          </p:nvPr>
        </p:nvSpPr>
        <p:spPr>
          <a:xfrm flipH="1">
            <a:off x="3317550" y="2960025"/>
            <a:ext cx="2508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16" name="Google Shape;316;p13"/>
          <p:cNvSpPr txBox="1">
            <a:spLocks noGrp="1"/>
          </p:cNvSpPr>
          <p:nvPr>
            <p:ph type="subTitle" idx="3"/>
          </p:nvPr>
        </p:nvSpPr>
        <p:spPr>
          <a:xfrm flipH="1">
            <a:off x="3419250" y="348772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13"/>
          <p:cNvSpPr txBox="1">
            <a:spLocks noGrp="1"/>
          </p:cNvSpPr>
          <p:nvPr>
            <p:ph type="title" idx="4"/>
          </p:nvPr>
        </p:nvSpPr>
        <p:spPr>
          <a:xfrm>
            <a:off x="5988775" y="2960000"/>
            <a:ext cx="2508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18" name="Google Shape;318;p13"/>
          <p:cNvSpPr txBox="1">
            <a:spLocks noGrp="1"/>
          </p:cNvSpPr>
          <p:nvPr>
            <p:ph type="subTitle" idx="5"/>
          </p:nvPr>
        </p:nvSpPr>
        <p:spPr>
          <a:xfrm>
            <a:off x="6090475" y="34877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13"/>
          <p:cNvSpPr txBox="1">
            <a:spLocks noGrp="1"/>
          </p:cNvSpPr>
          <p:nvPr>
            <p:ph type="title" idx="6" hasCustomPrompt="1"/>
          </p:nvPr>
        </p:nvSpPr>
        <p:spPr>
          <a:xfrm>
            <a:off x="1533425" y="185483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20" name="Google Shape;320;p13"/>
          <p:cNvSpPr txBox="1">
            <a:spLocks noGrp="1"/>
          </p:cNvSpPr>
          <p:nvPr>
            <p:ph type="title" idx="7" hasCustomPrompt="1"/>
          </p:nvPr>
        </p:nvSpPr>
        <p:spPr>
          <a:xfrm>
            <a:off x="6875875" y="1854816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21" name="Google Shape;321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4204650" y="185483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22" name="Google Shape;322;p13"/>
          <p:cNvSpPr txBox="1">
            <a:spLocks noGrp="1"/>
          </p:cNvSpPr>
          <p:nvPr>
            <p:ph type="title" idx="9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23" name="Google Shape;323;p13"/>
          <p:cNvGrpSpPr/>
          <p:nvPr/>
        </p:nvGrpSpPr>
        <p:grpSpPr>
          <a:xfrm>
            <a:off x="177587" y="190578"/>
            <a:ext cx="8788844" cy="4762358"/>
            <a:chOff x="176512" y="230778"/>
            <a:chExt cx="8788844" cy="4762358"/>
          </a:xfrm>
        </p:grpSpPr>
        <p:sp>
          <p:nvSpPr>
            <p:cNvPr id="324" name="Google Shape;324;p13"/>
            <p:cNvSpPr/>
            <p:nvPr/>
          </p:nvSpPr>
          <p:spPr>
            <a:xfrm>
              <a:off x="332564" y="31008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3"/>
            <p:cNvSpPr/>
            <p:nvPr/>
          </p:nvSpPr>
          <p:spPr>
            <a:xfrm>
              <a:off x="1004258" y="4804148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3"/>
            <p:cNvSpPr/>
            <p:nvPr/>
          </p:nvSpPr>
          <p:spPr>
            <a:xfrm>
              <a:off x="1241712" y="23077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3"/>
            <p:cNvSpPr/>
            <p:nvPr/>
          </p:nvSpPr>
          <p:spPr>
            <a:xfrm>
              <a:off x="539782" y="4561066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3"/>
            <p:cNvSpPr/>
            <p:nvPr/>
          </p:nvSpPr>
          <p:spPr>
            <a:xfrm>
              <a:off x="199083" y="1019308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3"/>
            <p:cNvSpPr/>
            <p:nvPr/>
          </p:nvSpPr>
          <p:spPr>
            <a:xfrm>
              <a:off x="501727" y="3071401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3"/>
            <p:cNvSpPr/>
            <p:nvPr/>
          </p:nvSpPr>
          <p:spPr>
            <a:xfrm>
              <a:off x="214594" y="2120219"/>
              <a:ext cx="64230" cy="62983"/>
            </a:xfrm>
            <a:custGeom>
              <a:avLst/>
              <a:gdLst/>
              <a:ahLst/>
              <a:cxnLst/>
              <a:rect l="l" t="t" r="r" b="b"/>
              <a:pathLst>
                <a:path w="2266" h="2222" extrusionOk="0">
                  <a:moveTo>
                    <a:pt x="1385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26" y="1957"/>
                    <a:pt x="719" y="2222"/>
                    <a:pt x="1139" y="2222"/>
                  </a:cubicBezTo>
                  <a:cubicBezTo>
                    <a:pt x="1257" y="2222"/>
                    <a:pt x="1376" y="2201"/>
                    <a:pt x="1493" y="2157"/>
                  </a:cubicBezTo>
                  <a:cubicBezTo>
                    <a:pt x="2013" y="1944"/>
                    <a:pt x="2266" y="1038"/>
                    <a:pt x="2079" y="478"/>
                  </a:cubicBezTo>
                  <a:cubicBezTo>
                    <a:pt x="1964" y="132"/>
                    <a:pt x="1696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3"/>
            <p:cNvSpPr/>
            <p:nvPr/>
          </p:nvSpPr>
          <p:spPr>
            <a:xfrm>
              <a:off x="2359261" y="4815654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3"/>
            <p:cNvSpPr/>
            <p:nvPr/>
          </p:nvSpPr>
          <p:spPr>
            <a:xfrm>
              <a:off x="176512" y="3802795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3"/>
            <p:cNvSpPr/>
            <p:nvPr/>
          </p:nvSpPr>
          <p:spPr>
            <a:xfrm>
              <a:off x="2037517" y="328848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3"/>
            <p:cNvSpPr/>
            <p:nvPr/>
          </p:nvSpPr>
          <p:spPr>
            <a:xfrm>
              <a:off x="706149" y="559953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3"/>
            <p:cNvSpPr/>
            <p:nvPr/>
          </p:nvSpPr>
          <p:spPr>
            <a:xfrm>
              <a:off x="306836" y="4815640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3"/>
            <p:cNvSpPr/>
            <p:nvPr/>
          </p:nvSpPr>
          <p:spPr>
            <a:xfrm rot="10800000">
              <a:off x="8763584" y="4866973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3"/>
            <p:cNvSpPr/>
            <p:nvPr/>
          </p:nvSpPr>
          <p:spPr>
            <a:xfrm rot="10800000">
              <a:off x="8091522" y="372912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13"/>
            <p:cNvSpPr/>
            <p:nvPr/>
          </p:nvSpPr>
          <p:spPr>
            <a:xfrm rot="10800000">
              <a:off x="7854435" y="4946282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3"/>
            <p:cNvSpPr/>
            <p:nvPr/>
          </p:nvSpPr>
          <p:spPr>
            <a:xfrm rot="10800000">
              <a:off x="8555969" y="615994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13"/>
            <p:cNvSpPr/>
            <p:nvPr/>
          </p:nvSpPr>
          <p:spPr>
            <a:xfrm rot="10800000">
              <a:off x="8877818" y="4141454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3"/>
            <p:cNvSpPr/>
            <p:nvPr/>
          </p:nvSpPr>
          <p:spPr>
            <a:xfrm rot="10800000">
              <a:off x="8575146" y="2089390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3"/>
            <p:cNvSpPr/>
            <p:nvPr/>
          </p:nvSpPr>
          <p:spPr>
            <a:xfrm rot="10800000">
              <a:off x="8863044" y="3040713"/>
              <a:ext cx="64230" cy="62983"/>
            </a:xfrm>
            <a:custGeom>
              <a:avLst/>
              <a:gdLst/>
              <a:ahLst/>
              <a:cxnLst/>
              <a:rect l="l" t="t" r="r" b="b"/>
              <a:pathLst>
                <a:path w="2266" h="2222" extrusionOk="0">
                  <a:moveTo>
                    <a:pt x="1385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26" y="1957"/>
                    <a:pt x="719" y="2222"/>
                    <a:pt x="1139" y="2222"/>
                  </a:cubicBezTo>
                  <a:cubicBezTo>
                    <a:pt x="1257" y="2222"/>
                    <a:pt x="1376" y="2201"/>
                    <a:pt x="1493" y="2157"/>
                  </a:cubicBezTo>
                  <a:cubicBezTo>
                    <a:pt x="2013" y="1944"/>
                    <a:pt x="2266" y="1038"/>
                    <a:pt x="2079" y="478"/>
                  </a:cubicBezTo>
                  <a:cubicBezTo>
                    <a:pt x="1964" y="132"/>
                    <a:pt x="1696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3"/>
            <p:cNvSpPr/>
            <p:nvPr/>
          </p:nvSpPr>
          <p:spPr>
            <a:xfrm rot="10800000">
              <a:off x="6717612" y="345250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3"/>
            <p:cNvSpPr/>
            <p:nvPr/>
          </p:nvSpPr>
          <p:spPr>
            <a:xfrm rot="10800000">
              <a:off x="8835054" y="129334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3"/>
            <p:cNvSpPr/>
            <p:nvPr/>
          </p:nvSpPr>
          <p:spPr>
            <a:xfrm rot="10800000">
              <a:off x="7039356" y="4832085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3"/>
            <p:cNvSpPr/>
            <p:nvPr/>
          </p:nvSpPr>
          <p:spPr>
            <a:xfrm rot="10800000">
              <a:off x="8305389" y="4535899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3"/>
            <p:cNvSpPr/>
            <p:nvPr/>
          </p:nvSpPr>
          <p:spPr>
            <a:xfrm rot="10800000">
              <a:off x="8659039" y="230778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5"/>
          <p:cNvSpPr txBox="1">
            <a:spLocks noGrp="1"/>
          </p:cNvSpPr>
          <p:nvPr>
            <p:ph type="title"/>
          </p:nvPr>
        </p:nvSpPr>
        <p:spPr>
          <a:xfrm>
            <a:off x="708825" y="1007350"/>
            <a:ext cx="4161300" cy="178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11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5"/>
          <p:cNvSpPr txBox="1">
            <a:spLocks noGrp="1"/>
          </p:cNvSpPr>
          <p:nvPr>
            <p:ph type="subTitle" idx="1"/>
          </p:nvPr>
        </p:nvSpPr>
        <p:spPr>
          <a:xfrm>
            <a:off x="708825" y="2892050"/>
            <a:ext cx="4161300" cy="9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78" name="Google Shape;378;p15"/>
          <p:cNvGrpSpPr/>
          <p:nvPr/>
        </p:nvGrpSpPr>
        <p:grpSpPr>
          <a:xfrm>
            <a:off x="221283" y="253791"/>
            <a:ext cx="8716887" cy="4676750"/>
            <a:chOff x="221283" y="253791"/>
            <a:chExt cx="8716887" cy="4676750"/>
          </a:xfrm>
        </p:grpSpPr>
        <p:sp>
          <p:nvSpPr>
            <p:cNvPr id="379" name="Google Shape;379;p15"/>
            <p:cNvSpPr/>
            <p:nvPr/>
          </p:nvSpPr>
          <p:spPr>
            <a:xfrm>
              <a:off x="332564" y="31008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5"/>
            <p:cNvSpPr/>
            <p:nvPr/>
          </p:nvSpPr>
          <p:spPr>
            <a:xfrm>
              <a:off x="1004258" y="4804148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5"/>
            <p:cNvSpPr/>
            <p:nvPr/>
          </p:nvSpPr>
          <p:spPr>
            <a:xfrm>
              <a:off x="1597262" y="263253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5"/>
            <p:cNvSpPr/>
            <p:nvPr/>
          </p:nvSpPr>
          <p:spPr>
            <a:xfrm>
              <a:off x="1289400" y="897924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5"/>
            <p:cNvSpPr/>
            <p:nvPr/>
          </p:nvSpPr>
          <p:spPr>
            <a:xfrm>
              <a:off x="452257" y="4288966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5"/>
            <p:cNvSpPr/>
            <p:nvPr/>
          </p:nvSpPr>
          <p:spPr>
            <a:xfrm>
              <a:off x="221283" y="1257158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15"/>
            <p:cNvSpPr/>
            <p:nvPr/>
          </p:nvSpPr>
          <p:spPr>
            <a:xfrm>
              <a:off x="501727" y="3071401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5"/>
            <p:cNvSpPr/>
            <p:nvPr/>
          </p:nvSpPr>
          <p:spPr>
            <a:xfrm>
              <a:off x="2335571" y="4607924"/>
              <a:ext cx="64598" cy="63153"/>
            </a:xfrm>
            <a:custGeom>
              <a:avLst/>
              <a:gdLst/>
              <a:ahLst/>
              <a:cxnLst/>
              <a:rect l="l" t="t" r="r" b="b"/>
              <a:pathLst>
                <a:path w="2279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6"/>
                    <a:pt x="719" y="2227"/>
                    <a:pt x="1139" y="2227"/>
                  </a:cubicBezTo>
                  <a:cubicBezTo>
                    <a:pt x="1260" y="2227"/>
                    <a:pt x="1384" y="2205"/>
                    <a:pt x="1506" y="2157"/>
                  </a:cubicBezTo>
                  <a:cubicBezTo>
                    <a:pt x="2012" y="1944"/>
                    <a:pt x="2278" y="1038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5"/>
            <p:cNvSpPr/>
            <p:nvPr/>
          </p:nvSpPr>
          <p:spPr>
            <a:xfrm>
              <a:off x="3218326" y="772519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6" y="0"/>
                  </a:moveTo>
                  <a:cubicBezTo>
                    <a:pt x="1193" y="0"/>
                    <a:pt x="985" y="50"/>
                    <a:pt x="787" y="132"/>
                  </a:cubicBezTo>
                  <a:cubicBezTo>
                    <a:pt x="254" y="372"/>
                    <a:pt x="1" y="984"/>
                    <a:pt x="201" y="1531"/>
                  </a:cubicBezTo>
                  <a:cubicBezTo>
                    <a:pt x="335" y="1955"/>
                    <a:pt x="727" y="2227"/>
                    <a:pt x="1145" y="2227"/>
                  </a:cubicBezTo>
                  <a:cubicBezTo>
                    <a:pt x="1265" y="2227"/>
                    <a:pt x="1387" y="2204"/>
                    <a:pt x="1506" y="2157"/>
                  </a:cubicBezTo>
                  <a:cubicBezTo>
                    <a:pt x="2026" y="1944"/>
                    <a:pt x="2279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5"/>
            <p:cNvSpPr/>
            <p:nvPr/>
          </p:nvSpPr>
          <p:spPr>
            <a:xfrm>
              <a:off x="602269" y="2011394"/>
              <a:ext cx="64230" cy="62983"/>
            </a:xfrm>
            <a:custGeom>
              <a:avLst/>
              <a:gdLst/>
              <a:ahLst/>
              <a:cxnLst/>
              <a:rect l="l" t="t" r="r" b="b"/>
              <a:pathLst>
                <a:path w="2266" h="2222" extrusionOk="0">
                  <a:moveTo>
                    <a:pt x="1385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26" y="1957"/>
                    <a:pt x="719" y="2222"/>
                    <a:pt x="1139" y="2222"/>
                  </a:cubicBezTo>
                  <a:cubicBezTo>
                    <a:pt x="1257" y="2222"/>
                    <a:pt x="1376" y="2201"/>
                    <a:pt x="1493" y="2157"/>
                  </a:cubicBezTo>
                  <a:cubicBezTo>
                    <a:pt x="2013" y="1944"/>
                    <a:pt x="2266" y="1038"/>
                    <a:pt x="2079" y="478"/>
                  </a:cubicBezTo>
                  <a:cubicBezTo>
                    <a:pt x="1964" y="132"/>
                    <a:pt x="1696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5"/>
            <p:cNvSpPr/>
            <p:nvPr/>
          </p:nvSpPr>
          <p:spPr>
            <a:xfrm>
              <a:off x="1597261" y="4434654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5"/>
            <p:cNvSpPr/>
            <p:nvPr/>
          </p:nvSpPr>
          <p:spPr>
            <a:xfrm>
              <a:off x="4328714" y="1160179"/>
              <a:ext cx="185830" cy="176391"/>
            </a:xfrm>
            <a:custGeom>
              <a:avLst/>
              <a:gdLst/>
              <a:ahLst/>
              <a:cxnLst/>
              <a:rect l="l" t="t" r="r" b="b"/>
              <a:pathLst>
                <a:path w="6556" h="6223" extrusionOk="0">
                  <a:moveTo>
                    <a:pt x="4869" y="3541"/>
                  </a:moveTo>
                  <a:cubicBezTo>
                    <a:pt x="4868" y="3542"/>
                    <a:pt x="4866" y="3543"/>
                    <a:pt x="4864" y="3544"/>
                  </a:cubicBezTo>
                  <a:cubicBezTo>
                    <a:pt x="4864" y="3544"/>
                    <a:pt x="4868" y="3544"/>
                    <a:pt x="4869" y="3541"/>
                  </a:cubicBezTo>
                  <a:close/>
                  <a:moveTo>
                    <a:pt x="3092" y="0"/>
                  </a:moveTo>
                  <a:cubicBezTo>
                    <a:pt x="2959" y="14"/>
                    <a:pt x="2879" y="147"/>
                    <a:pt x="2825" y="267"/>
                  </a:cubicBezTo>
                  <a:cubicBezTo>
                    <a:pt x="2559" y="880"/>
                    <a:pt x="2359" y="1519"/>
                    <a:pt x="2239" y="2185"/>
                  </a:cubicBezTo>
                  <a:cubicBezTo>
                    <a:pt x="1600" y="2279"/>
                    <a:pt x="987" y="2452"/>
                    <a:pt x="387" y="2665"/>
                  </a:cubicBezTo>
                  <a:cubicBezTo>
                    <a:pt x="294" y="2692"/>
                    <a:pt x="201" y="2745"/>
                    <a:pt x="121" y="2798"/>
                  </a:cubicBezTo>
                  <a:cubicBezTo>
                    <a:pt x="41" y="2851"/>
                    <a:pt x="1" y="2945"/>
                    <a:pt x="1" y="3051"/>
                  </a:cubicBezTo>
                  <a:cubicBezTo>
                    <a:pt x="14" y="3224"/>
                    <a:pt x="187" y="3318"/>
                    <a:pt x="361" y="3384"/>
                  </a:cubicBezTo>
                  <a:cubicBezTo>
                    <a:pt x="907" y="3598"/>
                    <a:pt x="1466" y="3771"/>
                    <a:pt x="2039" y="3931"/>
                  </a:cubicBezTo>
                  <a:cubicBezTo>
                    <a:pt x="1919" y="4490"/>
                    <a:pt x="1866" y="5076"/>
                    <a:pt x="1879" y="5663"/>
                  </a:cubicBezTo>
                  <a:cubicBezTo>
                    <a:pt x="1879" y="5876"/>
                    <a:pt x="1933" y="6129"/>
                    <a:pt x="2132" y="6209"/>
                  </a:cubicBezTo>
                  <a:cubicBezTo>
                    <a:pt x="2163" y="6218"/>
                    <a:pt x="2193" y="6223"/>
                    <a:pt x="2223" y="6223"/>
                  </a:cubicBezTo>
                  <a:cubicBezTo>
                    <a:pt x="2402" y="6223"/>
                    <a:pt x="2566" y="6066"/>
                    <a:pt x="2692" y="5929"/>
                  </a:cubicBezTo>
                  <a:cubicBezTo>
                    <a:pt x="3052" y="5489"/>
                    <a:pt x="3385" y="5023"/>
                    <a:pt x="3691" y="4543"/>
                  </a:cubicBezTo>
                  <a:cubicBezTo>
                    <a:pt x="4118" y="5023"/>
                    <a:pt x="4624" y="5436"/>
                    <a:pt x="5183" y="5756"/>
                  </a:cubicBezTo>
                  <a:cubicBezTo>
                    <a:pt x="5260" y="5799"/>
                    <a:pt x="5354" y="5836"/>
                    <a:pt x="5436" y="5836"/>
                  </a:cubicBezTo>
                  <a:cubicBezTo>
                    <a:pt x="5481" y="5836"/>
                    <a:pt x="5523" y="5824"/>
                    <a:pt x="5556" y="5796"/>
                  </a:cubicBezTo>
                  <a:cubicBezTo>
                    <a:pt x="5636" y="5703"/>
                    <a:pt x="5623" y="5569"/>
                    <a:pt x="5583" y="5463"/>
                  </a:cubicBezTo>
                  <a:cubicBezTo>
                    <a:pt x="5410" y="4783"/>
                    <a:pt x="5157" y="4144"/>
                    <a:pt x="4837" y="3531"/>
                  </a:cubicBezTo>
                  <a:lnTo>
                    <a:pt x="4864" y="3531"/>
                  </a:lnTo>
                  <a:cubicBezTo>
                    <a:pt x="4869" y="3536"/>
                    <a:pt x="4870" y="3540"/>
                    <a:pt x="4869" y="3541"/>
                  </a:cubicBezTo>
                  <a:lnTo>
                    <a:pt x="4869" y="3541"/>
                  </a:lnTo>
                  <a:cubicBezTo>
                    <a:pt x="5440" y="3262"/>
                    <a:pt x="5958" y="2890"/>
                    <a:pt x="6409" y="2425"/>
                  </a:cubicBezTo>
                  <a:cubicBezTo>
                    <a:pt x="6502" y="2345"/>
                    <a:pt x="6556" y="2239"/>
                    <a:pt x="6542" y="2105"/>
                  </a:cubicBezTo>
                  <a:cubicBezTo>
                    <a:pt x="6516" y="1972"/>
                    <a:pt x="6343" y="1919"/>
                    <a:pt x="6196" y="1892"/>
                  </a:cubicBezTo>
                  <a:cubicBezTo>
                    <a:pt x="5914" y="1850"/>
                    <a:pt x="5629" y="1829"/>
                    <a:pt x="5346" y="1829"/>
                  </a:cubicBezTo>
                  <a:cubicBezTo>
                    <a:pt x="4906" y="1829"/>
                    <a:pt x="4467" y="1880"/>
                    <a:pt x="4038" y="1985"/>
                  </a:cubicBezTo>
                  <a:cubicBezTo>
                    <a:pt x="3891" y="1373"/>
                    <a:pt x="3678" y="786"/>
                    <a:pt x="3385" y="253"/>
                  </a:cubicBezTo>
                  <a:cubicBezTo>
                    <a:pt x="3318" y="134"/>
                    <a:pt x="3225" y="0"/>
                    <a:pt x="30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5"/>
            <p:cNvSpPr/>
            <p:nvPr/>
          </p:nvSpPr>
          <p:spPr>
            <a:xfrm>
              <a:off x="8174161" y="2499190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5"/>
            <p:cNvSpPr/>
            <p:nvPr/>
          </p:nvSpPr>
          <p:spPr>
            <a:xfrm>
              <a:off x="8716822" y="1469692"/>
              <a:ext cx="175626" cy="177241"/>
            </a:xfrm>
            <a:custGeom>
              <a:avLst/>
              <a:gdLst/>
              <a:ahLst/>
              <a:cxnLst/>
              <a:rect l="l" t="t" r="r" b="b"/>
              <a:pathLst>
                <a:path w="6196" h="6253" extrusionOk="0">
                  <a:moveTo>
                    <a:pt x="4198" y="0"/>
                  </a:moveTo>
                  <a:cubicBezTo>
                    <a:pt x="4109" y="0"/>
                    <a:pt x="4016" y="51"/>
                    <a:pt x="3931" y="108"/>
                  </a:cubicBezTo>
                  <a:cubicBezTo>
                    <a:pt x="3385" y="494"/>
                    <a:pt x="2878" y="934"/>
                    <a:pt x="2439" y="1440"/>
                  </a:cubicBezTo>
                  <a:cubicBezTo>
                    <a:pt x="1839" y="1200"/>
                    <a:pt x="1226" y="1014"/>
                    <a:pt x="600" y="880"/>
                  </a:cubicBezTo>
                  <a:cubicBezTo>
                    <a:pt x="545" y="865"/>
                    <a:pt x="491" y="858"/>
                    <a:pt x="436" y="858"/>
                  </a:cubicBezTo>
                  <a:cubicBezTo>
                    <a:pt x="398" y="858"/>
                    <a:pt x="359" y="862"/>
                    <a:pt x="320" y="867"/>
                  </a:cubicBezTo>
                  <a:cubicBezTo>
                    <a:pt x="214" y="867"/>
                    <a:pt x="134" y="920"/>
                    <a:pt x="80" y="1014"/>
                  </a:cubicBezTo>
                  <a:cubicBezTo>
                    <a:pt x="1" y="1160"/>
                    <a:pt x="107" y="1347"/>
                    <a:pt x="214" y="1480"/>
                  </a:cubicBezTo>
                  <a:cubicBezTo>
                    <a:pt x="573" y="1946"/>
                    <a:pt x="960" y="2399"/>
                    <a:pt x="1373" y="2825"/>
                  </a:cubicBezTo>
                  <a:cubicBezTo>
                    <a:pt x="973" y="3238"/>
                    <a:pt x="627" y="3705"/>
                    <a:pt x="334" y="4211"/>
                  </a:cubicBezTo>
                  <a:cubicBezTo>
                    <a:pt x="227" y="4398"/>
                    <a:pt x="134" y="4651"/>
                    <a:pt x="267" y="4811"/>
                  </a:cubicBezTo>
                  <a:cubicBezTo>
                    <a:pt x="340" y="4897"/>
                    <a:pt x="444" y="4927"/>
                    <a:pt x="555" y="4927"/>
                  </a:cubicBezTo>
                  <a:cubicBezTo>
                    <a:pt x="667" y="4927"/>
                    <a:pt x="787" y="4897"/>
                    <a:pt x="893" y="4864"/>
                  </a:cubicBezTo>
                  <a:cubicBezTo>
                    <a:pt x="1426" y="4677"/>
                    <a:pt x="1959" y="4464"/>
                    <a:pt x="2465" y="4211"/>
                  </a:cubicBezTo>
                  <a:cubicBezTo>
                    <a:pt x="2585" y="4851"/>
                    <a:pt x="2812" y="5463"/>
                    <a:pt x="3118" y="6036"/>
                  </a:cubicBezTo>
                  <a:cubicBezTo>
                    <a:pt x="3179" y="6134"/>
                    <a:pt x="3284" y="6253"/>
                    <a:pt x="3383" y="6253"/>
                  </a:cubicBezTo>
                  <a:cubicBezTo>
                    <a:pt x="3392" y="6253"/>
                    <a:pt x="3402" y="6252"/>
                    <a:pt x="3411" y="6249"/>
                  </a:cubicBezTo>
                  <a:cubicBezTo>
                    <a:pt x="3531" y="6236"/>
                    <a:pt x="3584" y="6103"/>
                    <a:pt x="3611" y="5983"/>
                  </a:cubicBezTo>
                  <a:cubicBezTo>
                    <a:pt x="3809" y="5335"/>
                    <a:pt x="3929" y="4661"/>
                    <a:pt x="3983" y="3974"/>
                  </a:cubicBezTo>
                  <a:lnTo>
                    <a:pt x="3983" y="3974"/>
                  </a:lnTo>
                  <a:cubicBezTo>
                    <a:pt x="4155" y="3991"/>
                    <a:pt x="4327" y="3999"/>
                    <a:pt x="4499" y="3999"/>
                  </a:cubicBezTo>
                  <a:cubicBezTo>
                    <a:pt x="4957" y="3999"/>
                    <a:pt x="5413" y="3939"/>
                    <a:pt x="5863" y="3825"/>
                  </a:cubicBezTo>
                  <a:cubicBezTo>
                    <a:pt x="5983" y="3785"/>
                    <a:pt x="6102" y="3758"/>
                    <a:pt x="6142" y="3625"/>
                  </a:cubicBezTo>
                  <a:cubicBezTo>
                    <a:pt x="6196" y="3492"/>
                    <a:pt x="6076" y="3358"/>
                    <a:pt x="5969" y="3265"/>
                  </a:cubicBezTo>
                  <a:cubicBezTo>
                    <a:pt x="5396" y="2799"/>
                    <a:pt x="4757" y="2439"/>
                    <a:pt x="4077" y="2199"/>
                  </a:cubicBezTo>
                  <a:cubicBezTo>
                    <a:pt x="4277" y="1613"/>
                    <a:pt x="4384" y="1000"/>
                    <a:pt x="4424" y="387"/>
                  </a:cubicBezTo>
                  <a:cubicBezTo>
                    <a:pt x="4424" y="254"/>
                    <a:pt x="4424" y="81"/>
                    <a:pt x="4304" y="28"/>
                  </a:cubicBezTo>
                  <a:cubicBezTo>
                    <a:pt x="4269" y="9"/>
                    <a:pt x="4234" y="0"/>
                    <a:pt x="41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5"/>
            <p:cNvSpPr/>
            <p:nvPr/>
          </p:nvSpPr>
          <p:spPr>
            <a:xfrm>
              <a:off x="3319387" y="445377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5"/>
            <p:cNvSpPr/>
            <p:nvPr/>
          </p:nvSpPr>
          <p:spPr>
            <a:xfrm>
              <a:off x="8716820" y="2760369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1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599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5"/>
            <p:cNvSpPr/>
            <p:nvPr/>
          </p:nvSpPr>
          <p:spPr>
            <a:xfrm>
              <a:off x="7666663" y="294214"/>
              <a:ext cx="45720" cy="47223"/>
            </a:xfrm>
            <a:custGeom>
              <a:avLst/>
              <a:gdLst/>
              <a:ahLst/>
              <a:cxnLst/>
              <a:rect l="l" t="t" r="r" b="b"/>
              <a:pathLst>
                <a:path w="1613" h="1666" extrusionOk="0">
                  <a:moveTo>
                    <a:pt x="827" y="1"/>
                  </a:moveTo>
                  <a:cubicBezTo>
                    <a:pt x="414" y="1"/>
                    <a:pt x="1" y="560"/>
                    <a:pt x="1" y="1026"/>
                  </a:cubicBezTo>
                  <a:cubicBezTo>
                    <a:pt x="1" y="1493"/>
                    <a:pt x="414" y="1666"/>
                    <a:pt x="827" y="1666"/>
                  </a:cubicBezTo>
                  <a:cubicBezTo>
                    <a:pt x="1266" y="1639"/>
                    <a:pt x="1613" y="1266"/>
                    <a:pt x="1600" y="827"/>
                  </a:cubicBezTo>
                  <a:cubicBezTo>
                    <a:pt x="1613" y="387"/>
                    <a:pt x="1266" y="27"/>
                    <a:pt x="8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5"/>
            <p:cNvSpPr/>
            <p:nvPr/>
          </p:nvSpPr>
          <p:spPr>
            <a:xfrm>
              <a:off x="6898965" y="391815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7" y="0"/>
                  </a:moveTo>
                  <a:cubicBezTo>
                    <a:pt x="414" y="0"/>
                    <a:pt x="1" y="560"/>
                    <a:pt x="1" y="1026"/>
                  </a:cubicBezTo>
                  <a:cubicBezTo>
                    <a:pt x="1" y="1492"/>
                    <a:pt x="400" y="1652"/>
                    <a:pt x="827" y="1652"/>
                  </a:cubicBezTo>
                  <a:cubicBezTo>
                    <a:pt x="1266" y="1639"/>
                    <a:pt x="1613" y="1266"/>
                    <a:pt x="1599" y="826"/>
                  </a:cubicBezTo>
                  <a:cubicBezTo>
                    <a:pt x="1599" y="387"/>
                    <a:pt x="1266" y="14"/>
                    <a:pt x="8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5"/>
            <p:cNvSpPr/>
            <p:nvPr/>
          </p:nvSpPr>
          <p:spPr>
            <a:xfrm>
              <a:off x="3854467" y="479734"/>
              <a:ext cx="64598" cy="63209"/>
            </a:xfrm>
            <a:custGeom>
              <a:avLst/>
              <a:gdLst/>
              <a:ahLst/>
              <a:cxnLst/>
              <a:rect l="l" t="t" r="r" b="b"/>
              <a:pathLst>
                <a:path w="2279" h="2230" extrusionOk="0">
                  <a:moveTo>
                    <a:pt x="1371" y="1"/>
                  </a:moveTo>
                  <a:cubicBezTo>
                    <a:pt x="1183" y="1"/>
                    <a:pt x="980" y="49"/>
                    <a:pt x="787" y="128"/>
                  </a:cubicBezTo>
                  <a:cubicBezTo>
                    <a:pt x="254" y="368"/>
                    <a:pt x="0" y="981"/>
                    <a:pt x="200" y="1527"/>
                  </a:cubicBezTo>
                  <a:cubicBezTo>
                    <a:pt x="336" y="1957"/>
                    <a:pt x="728" y="2230"/>
                    <a:pt x="1148" y="2230"/>
                  </a:cubicBezTo>
                  <a:cubicBezTo>
                    <a:pt x="1262" y="2230"/>
                    <a:pt x="1379" y="2210"/>
                    <a:pt x="1493" y="2167"/>
                  </a:cubicBezTo>
                  <a:cubicBezTo>
                    <a:pt x="2012" y="1954"/>
                    <a:pt x="2279" y="1048"/>
                    <a:pt x="2079" y="488"/>
                  </a:cubicBezTo>
                  <a:cubicBezTo>
                    <a:pt x="1962" y="137"/>
                    <a:pt x="1687" y="1"/>
                    <a:pt x="13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5"/>
            <p:cNvSpPr/>
            <p:nvPr/>
          </p:nvSpPr>
          <p:spPr>
            <a:xfrm>
              <a:off x="8095255" y="1674713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4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3" y="2227"/>
                  </a:cubicBezTo>
                  <a:cubicBezTo>
                    <a:pt x="1252" y="2227"/>
                    <a:pt x="1374" y="2205"/>
                    <a:pt x="1493" y="2157"/>
                  </a:cubicBezTo>
                  <a:cubicBezTo>
                    <a:pt x="2012" y="1944"/>
                    <a:pt x="2279" y="1038"/>
                    <a:pt x="2092" y="478"/>
                  </a:cubicBezTo>
                  <a:cubicBezTo>
                    <a:pt x="1969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5"/>
            <p:cNvSpPr/>
            <p:nvPr/>
          </p:nvSpPr>
          <p:spPr>
            <a:xfrm>
              <a:off x="8598814" y="613316"/>
              <a:ext cx="64967" cy="62983"/>
            </a:xfrm>
            <a:custGeom>
              <a:avLst/>
              <a:gdLst/>
              <a:ahLst/>
              <a:cxnLst/>
              <a:rect l="l" t="t" r="r" b="b"/>
              <a:pathLst>
                <a:path w="2292" h="2222" extrusionOk="0">
                  <a:moveTo>
                    <a:pt x="1392" y="0"/>
                  </a:moveTo>
                  <a:cubicBezTo>
                    <a:pt x="1200" y="0"/>
                    <a:pt x="993" y="51"/>
                    <a:pt x="800" y="132"/>
                  </a:cubicBezTo>
                  <a:cubicBezTo>
                    <a:pt x="267" y="372"/>
                    <a:pt x="0" y="985"/>
                    <a:pt x="214" y="1531"/>
                  </a:cubicBezTo>
                  <a:cubicBezTo>
                    <a:pt x="338" y="1958"/>
                    <a:pt x="731" y="2222"/>
                    <a:pt x="1151" y="2222"/>
                  </a:cubicBezTo>
                  <a:cubicBezTo>
                    <a:pt x="1269" y="2222"/>
                    <a:pt x="1389" y="2201"/>
                    <a:pt x="1506" y="2157"/>
                  </a:cubicBezTo>
                  <a:cubicBezTo>
                    <a:pt x="2025" y="1944"/>
                    <a:pt x="2292" y="1038"/>
                    <a:pt x="2092" y="479"/>
                  </a:cubicBezTo>
                  <a:cubicBezTo>
                    <a:pt x="1977" y="133"/>
                    <a:pt x="1703" y="0"/>
                    <a:pt x="13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5"/>
            <p:cNvSpPr/>
            <p:nvPr/>
          </p:nvSpPr>
          <p:spPr>
            <a:xfrm>
              <a:off x="6304691" y="835639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2" y="1"/>
                    <a:pt x="984" y="51"/>
                    <a:pt x="786" y="132"/>
                  </a:cubicBezTo>
                  <a:cubicBezTo>
                    <a:pt x="267" y="372"/>
                    <a:pt x="0" y="985"/>
                    <a:pt x="213" y="1531"/>
                  </a:cubicBezTo>
                  <a:cubicBezTo>
                    <a:pt x="337" y="1956"/>
                    <a:pt x="727" y="2227"/>
                    <a:pt x="1145" y="2227"/>
                  </a:cubicBezTo>
                  <a:cubicBezTo>
                    <a:pt x="1265" y="2227"/>
                    <a:pt x="1387" y="2205"/>
                    <a:pt x="1506" y="2157"/>
                  </a:cubicBezTo>
                  <a:cubicBezTo>
                    <a:pt x="2025" y="1944"/>
                    <a:pt x="2292" y="1052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15"/>
            <p:cNvSpPr/>
            <p:nvPr/>
          </p:nvSpPr>
          <p:spPr>
            <a:xfrm>
              <a:off x="8772339" y="3680177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9" y="2227"/>
                  </a:cubicBezTo>
                  <a:cubicBezTo>
                    <a:pt x="1260" y="2227"/>
                    <a:pt x="1384" y="2204"/>
                    <a:pt x="1506" y="2157"/>
                  </a:cubicBezTo>
                  <a:cubicBezTo>
                    <a:pt x="2025" y="1944"/>
                    <a:pt x="2278" y="1038"/>
                    <a:pt x="2092" y="478"/>
                  </a:cubicBezTo>
                  <a:cubicBezTo>
                    <a:pt x="1968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5"/>
            <p:cNvSpPr/>
            <p:nvPr/>
          </p:nvSpPr>
          <p:spPr>
            <a:xfrm>
              <a:off x="4628317" y="328848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5"/>
            <p:cNvSpPr/>
            <p:nvPr/>
          </p:nvSpPr>
          <p:spPr>
            <a:xfrm>
              <a:off x="7796049" y="8855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15"/>
            <p:cNvSpPr/>
            <p:nvPr/>
          </p:nvSpPr>
          <p:spPr>
            <a:xfrm>
              <a:off x="7403799" y="48024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15"/>
            <p:cNvSpPr/>
            <p:nvPr/>
          </p:nvSpPr>
          <p:spPr>
            <a:xfrm>
              <a:off x="8892450" y="4862587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15"/>
            <p:cNvSpPr/>
            <p:nvPr/>
          </p:nvSpPr>
          <p:spPr>
            <a:xfrm>
              <a:off x="8258662" y="405962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15"/>
            <p:cNvSpPr/>
            <p:nvPr/>
          </p:nvSpPr>
          <p:spPr>
            <a:xfrm>
              <a:off x="2559964" y="301654"/>
              <a:ext cx="185830" cy="176391"/>
            </a:xfrm>
            <a:custGeom>
              <a:avLst/>
              <a:gdLst/>
              <a:ahLst/>
              <a:cxnLst/>
              <a:rect l="l" t="t" r="r" b="b"/>
              <a:pathLst>
                <a:path w="6556" h="6223" extrusionOk="0">
                  <a:moveTo>
                    <a:pt x="4869" y="3541"/>
                  </a:moveTo>
                  <a:cubicBezTo>
                    <a:pt x="4868" y="3542"/>
                    <a:pt x="4866" y="3543"/>
                    <a:pt x="4864" y="3544"/>
                  </a:cubicBezTo>
                  <a:cubicBezTo>
                    <a:pt x="4864" y="3544"/>
                    <a:pt x="4868" y="3544"/>
                    <a:pt x="4869" y="3541"/>
                  </a:cubicBezTo>
                  <a:close/>
                  <a:moveTo>
                    <a:pt x="3092" y="0"/>
                  </a:moveTo>
                  <a:cubicBezTo>
                    <a:pt x="2959" y="14"/>
                    <a:pt x="2879" y="147"/>
                    <a:pt x="2825" y="267"/>
                  </a:cubicBezTo>
                  <a:cubicBezTo>
                    <a:pt x="2559" y="880"/>
                    <a:pt x="2359" y="1519"/>
                    <a:pt x="2239" y="2185"/>
                  </a:cubicBezTo>
                  <a:cubicBezTo>
                    <a:pt x="1600" y="2279"/>
                    <a:pt x="987" y="2452"/>
                    <a:pt x="387" y="2665"/>
                  </a:cubicBezTo>
                  <a:cubicBezTo>
                    <a:pt x="294" y="2692"/>
                    <a:pt x="201" y="2745"/>
                    <a:pt x="121" y="2798"/>
                  </a:cubicBezTo>
                  <a:cubicBezTo>
                    <a:pt x="41" y="2851"/>
                    <a:pt x="1" y="2945"/>
                    <a:pt x="1" y="3051"/>
                  </a:cubicBezTo>
                  <a:cubicBezTo>
                    <a:pt x="14" y="3224"/>
                    <a:pt x="187" y="3318"/>
                    <a:pt x="361" y="3384"/>
                  </a:cubicBezTo>
                  <a:cubicBezTo>
                    <a:pt x="907" y="3598"/>
                    <a:pt x="1466" y="3771"/>
                    <a:pt x="2039" y="3931"/>
                  </a:cubicBezTo>
                  <a:cubicBezTo>
                    <a:pt x="1919" y="4490"/>
                    <a:pt x="1866" y="5076"/>
                    <a:pt x="1879" y="5663"/>
                  </a:cubicBezTo>
                  <a:cubicBezTo>
                    <a:pt x="1879" y="5876"/>
                    <a:pt x="1933" y="6129"/>
                    <a:pt x="2132" y="6209"/>
                  </a:cubicBezTo>
                  <a:cubicBezTo>
                    <a:pt x="2163" y="6218"/>
                    <a:pt x="2193" y="6223"/>
                    <a:pt x="2223" y="6223"/>
                  </a:cubicBezTo>
                  <a:cubicBezTo>
                    <a:pt x="2402" y="6223"/>
                    <a:pt x="2566" y="6066"/>
                    <a:pt x="2692" y="5929"/>
                  </a:cubicBezTo>
                  <a:cubicBezTo>
                    <a:pt x="3052" y="5489"/>
                    <a:pt x="3385" y="5023"/>
                    <a:pt x="3691" y="4543"/>
                  </a:cubicBezTo>
                  <a:cubicBezTo>
                    <a:pt x="4118" y="5023"/>
                    <a:pt x="4624" y="5436"/>
                    <a:pt x="5183" y="5756"/>
                  </a:cubicBezTo>
                  <a:cubicBezTo>
                    <a:pt x="5260" y="5799"/>
                    <a:pt x="5354" y="5836"/>
                    <a:pt x="5436" y="5836"/>
                  </a:cubicBezTo>
                  <a:cubicBezTo>
                    <a:pt x="5481" y="5836"/>
                    <a:pt x="5523" y="5824"/>
                    <a:pt x="5556" y="5796"/>
                  </a:cubicBezTo>
                  <a:cubicBezTo>
                    <a:pt x="5636" y="5703"/>
                    <a:pt x="5623" y="5569"/>
                    <a:pt x="5583" y="5463"/>
                  </a:cubicBezTo>
                  <a:cubicBezTo>
                    <a:pt x="5410" y="4783"/>
                    <a:pt x="5157" y="4144"/>
                    <a:pt x="4837" y="3531"/>
                  </a:cubicBezTo>
                  <a:lnTo>
                    <a:pt x="4864" y="3531"/>
                  </a:lnTo>
                  <a:cubicBezTo>
                    <a:pt x="4869" y="3536"/>
                    <a:pt x="4870" y="3540"/>
                    <a:pt x="4869" y="3541"/>
                  </a:cubicBezTo>
                  <a:lnTo>
                    <a:pt x="4869" y="3541"/>
                  </a:lnTo>
                  <a:cubicBezTo>
                    <a:pt x="5440" y="3262"/>
                    <a:pt x="5958" y="2890"/>
                    <a:pt x="6409" y="2425"/>
                  </a:cubicBezTo>
                  <a:cubicBezTo>
                    <a:pt x="6502" y="2345"/>
                    <a:pt x="6556" y="2239"/>
                    <a:pt x="6542" y="2105"/>
                  </a:cubicBezTo>
                  <a:cubicBezTo>
                    <a:pt x="6516" y="1972"/>
                    <a:pt x="6343" y="1919"/>
                    <a:pt x="6196" y="1892"/>
                  </a:cubicBezTo>
                  <a:cubicBezTo>
                    <a:pt x="5914" y="1850"/>
                    <a:pt x="5629" y="1829"/>
                    <a:pt x="5346" y="1829"/>
                  </a:cubicBezTo>
                  <a:cubicBezTo>
                    <a:pt x="4906" y="1829"/>
                    <a:pt x="4467" y="1880"/>
                    <a:pt x="4038" y="1985"/>
                  </a:cubicBezTo>
                  <a:cubicBezTo>
                    <a:pt x="3891" y="1373"/>
                    <a:pt x="3678" y="786"/>
                    <a:pt x="3385" y="253"/>
                  </a:cubicBezTo>
                  <a:cubicBezTo>
                    <a:pt x="3318" y="134"/>
                    <a:pt x="3225" y="0"/>
                    <a:pt x="30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15"/>
            <p:cNvSpPr/>
            <p:nvPr/>
          </p:nvSpPr>
          <p:spPr>
            <a:xfrm>
              <a:off x="5746049" y="253791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6"/>
          <p:cNvSpPr txBox="1">
            <a:spLocks noGrp="1"/>
          </p:cNvSpPr>
          <p:nvPr>
            <p:ph type="title"/>
          </p:nvPr>
        </p:nvSpPr>
        <p:spPr>
          <a:xfrm>
            <a:off x="1162850" y="2218196"/>
            <a:ext cx="4414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11" name="Google Shape;411;p16"/>
          <p:cNvSpPr txBox="1">
            <a:spLocks noGrp="1"/>
          </p:cNvSpPr>
          <p:nvPr>
            <p:ph type="title" idx="2" hasCustomPrompt="1"/>
          </p:nvPr>
        </p:nvSpPr>
        <p:spPr>
          <a:xfrm>
            <a:off x="1162850" y="1263900"/>
            <a:ext cx="1171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12" name="Google Shape;412;p16"/>
          <p:cNvSpPr txBox="1">
            <a:spLocks noGrp="1"/>
          </p:cNvSpPr>
          <p:nvPr>
            <p:ph type="subTitle" idx="1"/>
          </p:nvPr>
        </p:nvSpPr>
        <p:spPr>
          <a:xfrm>
            <a:off x="1257300" y="3376625"/>
            <a:ext cx="6188700" cy="46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413" name="Google Shape;413;p16"/>
          <p:cNvGrpSpPr/>
          <p:nvPr/>
        </p:nvGrpSpPr>
        <p:grpSpPr>
          <a:xfrm>
            <a:off x="221283" y="253791"/>
            <a:ext cx="8716887" cy="4655650"/>
            <a:chOff x="221283" y="253791"/>
            <a:chExt cx="8716887" cy="4655650"/>
          </a:xfrm>
        </p:grpSpPr>
        <p:sp>
          <p:nvSpPr>
            <p:cNvPr id="414" name="Google Shape;414;p16"/>
            <p:cNvSpPr/>
            <p:nvPr/>
          </p:nvSpPr>
          <p:spPr>
            <a:xfrm>
              <a:off x="332564" y="31008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16"/>
            <p:cNvSpPr/>
            <p:nvPr/>
          </p:nvSpPr>
          <p:spPr>
            <a:xfrm>
              <a:off x="1004258" y="4804148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16"/>
            <p:cNvSpPr/>
            <p:nvPr/>
          </p:nvSpPr>
          <p:spPr>
            <a:xfrm>
              <a:off x="1597262" y="263253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16"/>
            <p:cNvSpPr/>
            <p:nvPr/>
          </p:nvSpPr>
          <p:spPr>
            <a:xfrm>
              <a:off x="7004400" y="2421924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16"/>
            <p:cNvSpPr/>
            <p:nvPr/>
          </p:nvSpPr>
          <p:spPr>
            <a:xfrm>
              <a:off x="452257" y="4288966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6"/>
            <p:cNvSpPr/>
            <p:nvPr/>
          </p:nvSpPr>
          <p:spPr>
            <a:xfrm>
              <a:off x="221283" y="1257158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16"/>
            <p:cNvSpPr/>
            <p:nvPr/>
          </p:nvSpPr>
          <p:spPr>
            <a:xfrm>
              <a:off x="501727" y="3071401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6"/>
            <p:cNvSpPr/>
            <p:nvPr/>
          </p:nvSpPr>
          <p:spPr>
            <a:xfrm>
              <a:off x="2335571" y="4607924"/>
              <a:ext cx="64598" cy="63153"/>
            </a:xfrm>
            <a:custGeom>
              <a:avLst/>
              <a:gdLst/>
              <a:ahLst/>
              <a:cxnLst/>
              <a:rect l="l" t="t" r="r" b="b"/>
              <a:pathLst>
                <a:path w="2279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6"/>
                    <a:pt x="719" y="2227"/>
                    <a:pt x="1139" y="2227"/>
                  </a:cubicBezTo>
                  <a:cubicBezTo>
                    <a:pt x="1260" y="2227"/>
                    <a:pt x="1384" y="2205"/>
                    <a:pt x="1506" y="2157"/>
                  </a:cubicBezTo>
                  <a:cubicBezTo>
                    <a:pt x="2012" y="1944"/>
                    <a:pt x="2278" y="1038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16"/>
            <p:cNvSpPr/>
            <p:nvPr/>
          </p:nvSpPr>
          <p:spPr>
            <a:xfrm>
              <a:off x="3218326" y="772519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6" y="0"/>
                  </a:moveTo>
                  <a:cubicBezTo>
                    <a:pt x="1193" y="0"/>
                    <a:pt x="985" y="50"/>
                    <a:pt x="787" y="132"/>
                  </a:cubicBezTo>
                  <a:cubicBezTo>
                    <a:pt x="254" y="372"/>
                    <a:pt x="1" y="984"/>
                    <a:pt x="201" y="1531"/>
                  </a:cubicBezTo>
                  <a:cubicBezTo>
                    <a:pt x="335" y="1955"/>
                    <a:pt x="727" y="2227"/>
                    <a:pt x="1145" y="2227"/>
                  </a:cubicBezTo>
                  <a:cubicBezTo>
                    <a:pt x="1265" y="2227"/>
                    <a:pt x="1387" y="2204"/>
                    <a:pt x="1506" y="2157"/>
                  </a:cubicBezTo>
                  <a:cubicBezTo>
                    <a:pt x="2026" y="1944"/>
                    <a:pt x="2279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6"/>
            <p:cNvSpPr/>
            <p:nvPr/>
          </p:nvSpPr>
          <p:spPr>
            <a:xfrm>
              <a:off x="830869" y="2011394"/>
              <a:ext cx="64230" cy="62983"/>
            </a:xfrm>
            <a:custGeom>
              <a:avLst/>
              <a:gdLst/>
              <a:ahLst/>
              <a:cxnLst/>
              <a:rect l="l" t="t" r="r" b="b"/>
              <a:pathLst>
                <a:path w="2266" h="2222" extrusionOk="0">
                  <a:moveTo>
                    <a:pt x="1385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26" y="1957"/>
                    <a:pt x="719" y="2222"/>
                    <a:pt x="1139" y="2222"/>
                  </a:cubicBezTo>
                  <a:cubicBezTo>
                    <a:pt x="1257" y="2222"/>
                    <a:pt x="1376" y="2201"/>
                    <a:pt x="1493" y="2157"/>
                  </a:cubicBezTo>
                  <a:cubicBezTo>
                    <a:pt x="2013" y="1944"/>
                    <a:pt x="2266" y="1038"/>
                    <a:pt x="2079" y="478"/>
                  </a:cubicBezTo>
                  <a:cubicBezTo>
                    <a:pt x="1964" y="132"/>
                    <a:pt x="1696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6"/>
            <p:cNvSpPr/>
            <p:nvPr/>
          </p:nvSpPr>
          <p:spPr>
            <a:xfrm>
              <a:off x="1597261" y="4434654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6"/>
            <p:cNvSpPr/>
            <p:nvPr/>
          </p:nvSpPr>
          <p:spPr>
            <a:xfrm>
              <a:off x="7290339" y="1827529"/>
              <a:ext cx="185830" cy="176391"/>
            </a:xfrm>
            <a:custGeom>
              <a:avLst/>
              <a:gdLst/>
              <a:ahLst/>
              <a:cxnLst/>
              <a:rect l="l" t="t" r="r" b="b"/>
              <a:pathLst>
                <a:path w="6556" h="6223" extrusionOk="0">
                  <a:moveTo>
                    <a:pt x="4869" y="3541"/>
                  </a:moveTo>
                  <a:cubicBezTo>
                    <a:pt x="4868" y="3542"/>
                    <a:pt x="4866" y="3543"/>
                    <a:pt x="4864" y="3544"/>
                  </a:cubicBezTo>
                  <a:cubicBezTo>
                    <a:pt x="4864" y="3544"/>
                    <a:pt x="4868" y="3544"/>
                    <a:pt x="4869" y="3541"/>
                  </a:cubicBezTo>
                  <a:close/>
                  <a:moveTo>
                    <a:pt x="3092" y="0"/>
                  </a:moveTo>
                  <a:cubicBezTo>
                    <a:pt x="2959" y="14"/>
                    <a:pt x="2879" y="147"/>
                    <a:pt x="2825" y="267"/>
                  </a:cubicBezTo>
                  <a:cubicBezTo>
                    <a:pt x="2559" y="880"/>
                    <a:pt x="2359" y="1519"/>
                    <a:pt x="2239" y="2185"/>
                  </a:cubicBezTo>
                  <a:cubicBezTo>
                    <a:pt x="1600" y="2279"/>
                    <a:pt x="987" y="2452"/>
                    <a:pt x="387" y="2665"/>
                  </a:cubicBezTo>
                  <a:cubicBezTo>
                    <a:pt x="294" y="2692"/>
                    <a:pt x="201" y="2745"/>
                    <a:pt x="121" y="2798"/>
                  </a:cubicBezTo>
                  <a:cubicBezTo>
                    <a:pt x="41" y="2851"/>
                    <a:pt x="1" y="2945"/>
                    <a:pt x="1" y="3051"/>
                  </a:cubicBezTo>
                  <a:cubicBezTo>
                    <a:pt x="14" y="3224"/>
                    <a:pt x="187" y="3318"/>
                    <a:pt x="361" y="3384"/>
                  </a:cubicBezTo>
                  <a:cubicBezTo>
                    <a:pt x="907" y="3598"/>
                    <a:pt x="1466" y="3771"/>
                    <a:pt x="2039" y="3931"/>
                  </a:cubicBezTo>
                  <a:cubicBezTo>
                    <a:pt x="1919" y="4490"/>
                    <a:pt x="1866" y="5076"/>
                    <a:pt x="1879" y="5663"/>
                  </a:cubicBezTo>
                  <a:cubicBezTo>
                    <a:pt x="1879" y="5876"/>
                    <a:pt x="1933" y="6129"/>
                    <a:pt x="2132" y="6209"/>
                  </a:cubicBezTo>
                  <a:cubicBezTo>
                    <a:pt x="2163" y="6218"/>
                    <a:pt x="2193" y="6223"/>
                    <a:pt x="2223" y="6223"/>
                  </a:cubicBezTo>
                  <a:cubicBezTo>
                    <a:pt x="2402" y="6223"/>
                    <a:pt x="2566" y="6066"/>
                    <a:pt x="2692" y="5929"/>
                  </a:cubicBezTo>
                  <a:cubicBezTo>
                    <a:pt x="3052" y="5489"/>
                    <a:pt x="3385" y="5023"/>
                    <a:pt x="3691" y="4543"/>
                  </a:cubicBezTo>
                  <a:cubicBezTo>
                    <a:pt x="4118" y="5023"/>
                    <a:pt x="4624" y="5436"/>
                    <a:pt x="5183" y="5756"/>
                  </a:cubicBezTo>
                  <a:cubicBezTo>
                    <a:pt x="5260" y="5799"/>
                    <a:pt x="5354" y="5836"/>
                    <a:pt x="5436" y="5836"/>
                  </a:cubicBezTo>
                  <a:cubicBezTo>
                    <a:pt x="5481" y="5836"/>
                    <a:pt x="5523" y="5824"/>
                    <a:pt x="5556" y="5796"/>
                  </a:cubicBezTo>
                  <a:cubicBezTo>
                    <a:pt x="5636" y="5703"/>
                    <a:pt x="5623" y="5569"/>
                    <a:pt x="5583" y="5463"/>
                  </a:cubicBezTo>
                  <a:cubicBezTo>
                    <a:pt x="5410" y="4783"/>
                    <a:pt x="5157" y="4144"/>
                    <a:pt x="4837" y="3531"/>
                  </a:cubicBezTo>
                  <a:lnTo>
                    <a:pt x="4864" y="3531"/>
                  </a:lnTo>
                  <a:cubicBezTo>
                    <a:pt x="4869" y="3536"/>
                    <a:pt x="4870" y="3540"/>
                    <a:pt x="4869" y="3541"/>
                  </a:cubicBezTo>
                  <a:lnTo>
                    <a:pt x="4869" y="3541"/>
                  </a:lnTo>
                  <a:cubicBezTo>
                    <a:pt x="5440" y="3262"/>
                    <a:pt x="5958" y="2890"/>
                    <a:pt x="6409" y="2425"/>
                  </a:cubicBezTo>
                  <a:cubicBezTo>
                    <a:pt x="6502" y="2345"/>
                    <a:pt x="6556" y="2239"/>
                    <a:pt x="6542" y="2105"/>
                  </a:cubicBezTo>
                  <a:cubicBezTo>
                    <a:pt x="6516" y="1972"/>
                    <a:pt x="6343" y="1919"/>
                    <a:pt x="6196" y="1892"/>
                  </a:cubicBezTo>
                  <a:cubicBezTo>
                    <a:pt x="5914" y="1850"/>
                    <a:pt x="5629" y="1829"/>
                    <a:pt x="5346" y="1829"/>
                  </a:cubicBezTo>
                  <a:cubicBezTo>
                    <a:pt x="4906" y="1829"/>
                    <a:pt x="4467" y="1880"/>
                    <a:pt x="4038" y="1985"/>
                  </a:cubicBezTo>
                  <a:cubicBezTo>
                    <a:pt x="3891" y="1373"/>
                    <a:pt x="3678" y="786"/>
                    <a:pt x="3385" y="253"/>
                  </a:cubicBezTo>
                  <a:cubicBezTo>
                    <a:pt x="3318" y="134"/>
                    <a:pt x="3225" y="0"/>
                    <a:pt x="30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6"/>
            <p:cNvSpPr/>
            <p:nvPr/>
          </p:nvSpPr>
          <p:spPr>
            <a:xfrm>
              <a:off x="7869361" y="2727790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16"/>
            <p:cNvSpPr/>
            <p:nvPr/>
          </p:nvSpPr>
          <p:spPr>
            <a:xfrm>
              <a:off x="8716822" y="1469692"/>
              <a:ext cx="175626" cy="177241"/>
            </a:xfrm>
            <a:custGeom>
              <a:avLst/>
              <a:gdLst/>
              <a:ahLst/>
              <a:cxnLst/>
              <a:rect l="l" t="t" r="r" b="b"/>
              <a:pathLst>
                <a:path w="6196" h="6253" extrusionOk="0">
                  <a:moveTo>
                    <a:pt x="4198" y="0"/>
                  </a:moveTo>
                  <a:cubicBezTo>
                    <a:pt x="4109" y="0"/>
                    <a:pt x="4016" y="51"/>
                    <a:pt x="3931" y="108"/>
                  </a:cubicBezTo>
                  <a:cubicBezTo>
                    <a:pt x="3385" y="494"/>
                    <a:pt x="2878" y="934"/>
                    <a:pt x="2439" y="1440"/>
                  </a:cubicBezTo>
                  <a:cubicBezTo>
                    <a:pt x="1839" y="1200"/>
                    <a:pt x="1226" y="1014"/>
                    <a:pt x="600" y="880"/>
                  </a:cubicBezTo>
                  <a:cubicBezTo>
                    <a:pt x="545" y="865"/>
                    <a:pt x="491" y="858"/>
                    <a:pt x="436" y="858"/>
                  </a:cubicBezTo>
                  <a:cubicBezTo>
                    <a:pt x="398" y="858"/>
                    <a:pt x="359" y="862"/>
                    <a:pt x="320" y="867"/>
                  </a:cubicBezTo>
                  <a:cubicBezTo>
                    <a:pt x="214" y="867"/>
                    <a:pt x="134" y="920"/>
                    <a:pt x="80" y="1014"/>
                  </a:cubicBezTo>
                  <a:cubicBezTo>
                    <a:pt x="1" y="1160"/>
                    <a:pt x="107" y="1347"/>
                    <a:pt x="214" y="1480"/>
                  </a:cubicBezTo>
                  <a:cubicBezTo>
                    <a:pt x="573" y="1946"/>
                    <a:pt x="960" y="2399"/>
                    <a:pt x="1373" y="2825"/>
                  </a:cubicBezTo>
                  <a:cubicBezTo>
                    <a:pt x="973" y="3238"/>
                    <a:pt x="627" y="3705"/>
                    <a:pt x="334" y="4211"/>
                  </a:cubicBezTo>
                  <a:cubicBezTo>
                    <a:pt x="227" y="4398"/>
                    <a:pt x="134" y="4651"/>
                    <a:pt x="267" y="4811"/>
                  </a:cubicBezTo>
                  <a:cubicBezTo>
                    <a:pt x="340" y="4897"/>
                    <a:pt x="444" y="4927"/>
                    <a:pt x="555" y="4927"/>
                  </a:cubicBezTo>
                  <a:cubicBezTo>
                    <a:pt x="667" y="4927"/>
                    <a:pt x="787" y="4897"/>
                    <a:pt x="893" y="4864"/>
                  </a:cubicBezTo>
                  <a:cubicBezTo>
                    <a:pt x="1426" y="4677"/>
                    <a:pt x="1959" y="4464"/>
                    <a:pt x="2465" y="4211"/>
                  </a:cubicBezTo>
                  <a:cubicBezTo>
                    <a:pt x="2585" y="4851"/>
                    <a:pt x="2812" y="5463"/>
                    <a:pt x="3118" y="6036"/>
                  </a:cubicBezTo>
                  <a:cubicBezTo>
                    <a:pt x="3179" y="6134"/>
                    <a:pt x="3284" y="6253"/>
                    <a:pt x="3383" y="6253"/>
                  </a:cubicBezTo>
                  <a:cubicBezTo>
                    <a:pt x="3392" y="6253"/>
                    <a:pt x="3402" y="6252"/>
                    <a:pt x="3411" y="6249"/>
                  </a:cubicBezTo>
                  <a:cubicBezTo>
                    <a:pt x="3531" y="6236"/>
                    <a:pt x="3584" y="6103"/>
                    <a:pt x="3611" y="5983"/>
                  </a:cubicBezTo>
                  <a:cubicBezTo>
                    <a:pt x="3809" y="5335"/>
                    <a:pt x="3929" y="4661"/>
                    <a:pt x="3983" y="3974"/>
                  </a:cubicBezTo>
                  <a:lnTo>
                    <a:pt x="3983" y="3974"/>
                  </a:lnTo>
                  <a:cubicBezTo>
                    <a:pt x="4155" y="3991"/>
                    <a:pt x="4327" y="3999"/>
                    <a:pt x="4499" y="3999"/>
                  </a:cubicBezTo>
                  <a:cubicBezTo>
                    <a:pt x="4957" y="3999"/>
                    <a:pt x="5413" y="3939"/>
                    <a:pt x="5863" y="3825"/>
                  </a:cubicBezTo>
                  <a:cubicBezTo>
                    <a:pt x="5983" y="3785"/>
                    <a:pt x="6102" y="3758"/>
                    <a:pt x="6142" y="3625"/>
                  </a:cubicBezTo>
                  <a:cubicBezTo>
                    <a:pt x="6196" y="3492"/>
                    <a:pt x="6076" y="3358"/>
                    <a:pt x="5969" y="3265"/>
                  </a:cubicBezTo>
                  <a:cubicBezTo>
                    <a:pt x="5396" y="2799"/>
                    <a:pt x="4757" y="2439"/>
                    <a:pt x="4077" y="2199"/>
                  </a:cubicBezTo>
                  <a:cubicBezTo>
                    <a:pt x="4277" y="1613"/>
                    <a:pt x="4384" y="1000"/>
                    <a:pt x="4424" y="387"/>
                  </a:cubicBezTo>
                  <a:cubicBezTo>
                    <a:pt x="4424" y="254"/>
                    <a:pt x="4424" y="81"/>
                    <a:pt x="4304" y="28"/>
                  </a:cubicBezTo>
                  <a:cubicBezTo>
                    <a:pt x="4269" y="9"/>
                    <a:pt x="4234" y="0"/>
                    <a:pt x="41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6"/>
            <p:cNvSpPr/>
            <p:nvPr/>
          </p:nvSpPr>
          <p:spPr>
            <a:xfrm>
              <a:off x="7271887" y="57352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6"/>
            <p:cNvSpPr/>
            <p:nvPr/>
          </p:nvSpPr>
          <p:spPr>
            <a:xfrm>
              <a:off x="8716820" y="2760369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1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599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6"/>
            <p:cNvSpPr/>
            <p:nvPr/>
          </p:nvSpPr>
          <p:spPr>
            <a:xfrm>
              <a:off x="7666663" y="294214"/>
              <a:ext cx="45720" cy="47223"/>
            </a:xfrm>
            <a:custGeom>
              <a:avLst/>
              <a:gdLst/>
              <a:ahLst/>
              <a:cxnLst/>
              <a:rect l="l" t="t" r="r" b="b"/>
              <a:pathLst>
                <a:path w="1613" h="1666" extrusionOk="0">
                  <a:moveTo>
                    <a:pt x="827" y="1"/>
                  </a:moveTo>
                  <a:cubicBezTo>
                    <a:pt x="414" y="1"/>
                    <a:pt x="1" y="560"/>
                    <a:pt x="1" y="1026"/>
                  </a:cubicBezTo>
                  <a:cubicBezTo>
                    <a:pt x="1" y="1493"/>
                    <a:pt x="414" y="1666"/>
                    <a:pt x="827" y="1666"/>
                  </a:cubicBezTo>
                  <a:cubicBezTo>
                    <a:pt x="1266" y="1639"/>
                    <a:pt x="1613" y="1266"/>
                    <a:pt x="1600" y="827"/>
                  </a:cubicBezTo>
                  <a:cubicBezTo>
                    <a:pt x="1613" y="387"/>
                    <a:pt x="1266" y="27"/>
                    <a:pt x="8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6"/>
            <p:cNvSpPr/>
            <p:nvPr/>
          </p:nvSpPr>
          <p:spPr>
            <a:xfrm>
              <a:off x="6898965" y="391815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7" y="0"/>
                  </a:moveTo>
                  <a:cubicBezTo>
                    <a:pt x="414" y="0"/>
                    <a:pt x="1" y="560"/>
                    <a:pt x="1" y="1026"/>
                  </a:cubicBezTo>
                  <a:cubicBezTo>
                    <a:pt x="1" y="1492"/>
                    <a:pt x="400" y="1652"/>
                    <a:pt x="827" y="1652"/>
                  </a:cubicBezTo>
                  <a:cubicBezTo>
                    <a:pt x="1266" y="1639"/>
                    <a:pt x="1613" y="1266"/>
                    <a:pt x="1599" y="826"/>
                  </a:cubicBezTo>
                  <a:cubicBezTo>
                    <a:pt x="1599" y="387"/>
                    <a:pt x="1266" y="14"/>
                    <a:pt x="8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6"/>
            <p:cNvSpPr/>
            <p:nvPr/>
          </p:nvSpPr>
          <p:spPr>
            <a:xfrm>
              <a:off x="5607067" y="4365934"/>
              <a:ext cx="64598" cy="63209"/>
            </a:xfrm>
            <a:custGeom>
              <a:avLst/>
              <a:gdLst/>
              <a:ahLst/>
              <a:cxnLst/>
              <a:rect l="l" t="t" r="r" b="b"/>
              <a:pathLst>
                <a:path w="2279" h="2230" extrusionOk="0">
                  <a:moveTo>
                    <a:pt x="1371" y="1"/>
                  </a:moveTo>
                  <a:cubicBezTo>
                    <a:pt x="1183" y="1"/>
                    <a:pt x="980" y="49"/>
                    <a:pt x="787" y="128"/>
                  </a:cubicBezTo>
                  <a:cubicBezTo>
                    <a:pt x="254" y="368"/>
                    <a:pt x="0" y="981"/>
                    <a:pt x="200" y="1527"/>
                  </a:cubicBezTo>
                  <a:cubicBezTo>
                    <a:pt x="336" y="1957"/>
                    <a:pt x="728" y="2230"/>
                    <a:pt x="1148" y="2230"/>
                  </a:cubicBezTo>
                  <a:cubicBezTo>
                    <a:pt x="1262" y="2230"/>
                    <a:pt x="1379" y="2210"/>
                    <a:pt x="1493" y="2167"/>
                  </a:cubicBezTo>
                  <a:cubicBezTo>
                    <a:pt x="2012" y="1954"/>
                    <a:pt x="2279" y="1048"/>
                    <a:pt x="2079" y="488"/>
                  </a:cubicBezTo>
                  <a:cubicBezTo>
                    <a:pt x="1962" y="137"/>
                    <a:pt x="1687" y="1"/>
                    <a:pt x="13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6"/>
            <p:cNvSpPr/>
            <p:nvPr/>
          </p:nvSpPr>
          <p:spPr>
            <a:xfrm>
              <a:off x="8095255" y="1674713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4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3" y="2227"/>
                  </a:cubicBezTo>
                  <a:cubicBezTo>
                    <a:pt x="1252" y="2227"/>
                    <a:pt x="1374" y="2205"/>
                    <a:pt x="1493" y="2157"/>
                  </a:cubicBezTo>
                  <a:cubicBezTo>
                    <a:pt x="2012" y="1944"/>
                    <a:pt x="2279" y="1038"/>
                    <a:pt x="2092" y="478"/>
                  </a:cubicBezTo>
                  <a:cubicBezTo>
                    <a:pt x="1969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6"/>
            <p:cNvSpPr/>
            <p:nvPr/>
          </p:nvSpPr>
          <p:spPr>
            <a:xfrm>
              <a:off x="8598814" y="613316"/>
              <a:ext cx="64967" cy="62983"/>
            </a:xfrm>
            <a:custGeom>
              <a:avLst/>
              <a:gdLst/>
              <a:ahLst/>
              <a:cxnLst/>
              <a:rect l="l" t="t" r="r" b="b"/>
              <a:pathLst>
                <a:path w="2292" h="2222" extrusionOk="0">
                  <a:moveTo>
                    <a:pt x="1392" y="0"/>
                  </a:moveTo>
                  <a:cubicBezTo>
                    <a:pt x="1200" y="0"/>
                    <a:pt x="993" y="51"/>
                    <a:pt x="800" y="132"/>
                  </a:cubicBezTo>
                  <a:cubicBezTo>
                    <a:pt x="267" y="372"/>
                    <a:pt x="0" y="985"/>
                    <a:pt x="214" y="1531"/>
                  </a:cubicBezTo>
                  <a:cubicBezTo>
                    <a:pt x="338" y="1958"/>
                    <a:pt x="731" y="2222"/>
                    <a:pt x="1151" y="2222"/>
                  </a:cubicBezTo>
                  <a:cubicBezTo>
                    <a:pt x="1269" y="2222"/>
                    <a:pt x="1389" y="2201"/>
                    <a:pt x="1506" y="2157"/>
                  </a:cubicBezTo>
                  <a:cubicBezTo>
                    <a:pt x="2025" y="1944"/>
                    <a:pt x="2292" y="1038"/>
                    <a:pt x="2092" y="479"/>
                  </a:cubicBezTo>
                  <a:cubicBezTo>
                    <a:pt x="1977" y="133"/>
                    <a:pt x="1703" y="0"/>
                    <a:pt x="13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6"/>
            <p:cNvSpPr/>
            <p:nvPr/>
          </p:nvSpPr>
          <p:spPr>
            <a:xfrm>
              <a:off x="6304691" y="835639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2" y="1"/>
                    <a:pt x="984" y="51"/>
                    <a:pt x="786" y="132"/>
                  </a:cubicBezTo>
                  <a:cubicBezTo>
                    <a:pt x="267" y="372"/>
                    <a:pt x="0" y="985"/>
                    <a:pt x="213" y="1531"/>
                  </a:cubicBezTo>
                  <a:cubicBezTo>
                    <a:pt x="337" y="1956"/>
                    <a:pt x="727" y="2227"/>
                    <a:pt x="1145" y="2227"/>
                  </a:cubicBezTo>
                  <a:cubicBezTo>
                    <a:pt x="1265" y="2227"/>
                    <a:pt x="1387" y="2205"/>
                    <a:pt x="1506" y="2157"/>
                  </a:cubicBezTo>
                  <a:cubicBezTo>
                    <a:pt x="2025" y="1944"/>
                    <a:pt x="2292" y="1052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6"/>
            <p:cNvSpPr/>
            <p:nvPr/>
          </p:nvSpPr>
          <p:spPr>
            <a:xfrm>
              <a:off x="8772339" y="3680177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9" y="2227"/>
                  </a:cubicBezTo>
                  <a:cubicBezTo>
                    <a:pt x="1260" y="2227"/>
                    <a:pt x="1384" y="2204"/>
                    <a:pt x="1506" y="2157"/>
                  </a:cubicBezTo>
                  <a:cubicBezTo>
                    <a:pt x="2025" y="1944"/>
                    <a:pt x="2278" y="1038"/>
                    <a:pt x="2092" y="478"/>
                  </a:cubicBezTo>
                  <a:cubicBezTo>
                    <a:pt x="1968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6"/>
            <p:cNvSpPr/>
            <p:nvPr/>
          </p:nvSpPr>
          <p:spPr>
            <a:xfrm>
              <a:off x="4628317" y="328848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6"/>
            <p:cNvSpPr/>
            <p:nvPr/>
          </p:nvSpPr>
          <p:spPr>
            <a:xfrm>
              <a:off x="7796049" y="8855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6"/>
            <p:cNvSpPr/>
            <p:nvPr/>
          </p:nvSpPr>
          <p:spPr>
            <a:xfrm>
              <a:off x="7403799" y="44976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6"/>
            <p:cNvSpPr/>
            <p:nvPr/>
          </p:nvSpPr>
          <p:spPr>
            <a:xfrm>
              <a:off x="8892450" y="4862587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6"/>
            <p:cNvSpPr/>
            <p:nvPr/>
          </p:nvSpPr>
          <p:spPr>
            <a:xfrm>
              <a:off x="8258662" y="405962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6"/>
            <p:cNvSpPr/>
            <p:nvPr/>
          </p:nvSpPr>
          <p:spPr>
            <a:xfrm>
              <a:off x="2559964" y="301654"/>
              <a:ext cx="185830" cy="176391"/>
            </a:xfrm>
            <a:custGeom>
              <a:avLst/>
              <a:gdLst/>
              <a:ahLst/>
              <a:cxnLst/>
              <a:rect l="l" t="t" r="r" b="b"/>
              <a:pathLst>
                <a:path w="6556" h="6223" extrusionOk="0">
                  <a:moveTo>
                    <a:pt x="4869" y="3541"/>
                  </a:moveTo>
                  <a:cubicBezTo>
                    <a:pt x="4868" y="3542"/>
                    <a:pt x="4866" y="3543"/>
                    <a:pt x="4864" y="3544"/>
                  </a:cubicBezTo>
                  <a:cubicBezTo>
                    <a:pt x="4864" y="3544"/>
                    <a:pt x="4868" y="3544"/>
                    <a:pt x="4869" y="3541"/>
                  </a:cubicBezTo>
                  <a:close/>
                  <a:moveTo>
                    <a:pt x="3092" y="0"/>
                  </a:moveTo>
                  <a:cubicBezTo>
                    <a:pt x="2959" y="14"/>
                    <a:pt x="2879" y="147"/>
                    <a:pt x="2825" y="267"/>
                  </a:cubicBezTo>
                  <a:cubicBezTo>
                    <a:pt x="2559" y="880"/>
                    <a:pt x="2359" y="1519"/>
                    <a:pt x="2239" y="2185"/>
                  </a:cubicBezTo>
                  <a:cubicBezTo>
                    <a:pt x="1600" y="2279"/>
                    <a:pt x="987" y="2452"/>
                    <a:pt x="387" y="2665"/>
                  </a:cubicBezTo>
                  <a:cubicBezTo>
                    <a:pt x="294" y="2692"/>
                    <a:pt x="201" y="2745"/>
                    <a:pt x="121" y="2798"/>
                  </a:cubicBezTo>
                  <a:cubicBezTo>
                    <a:pt x="41" y="2851"/>
                    <a:pt x="1" y="2945"/>
                    <a:pt x="1" y="3051"/>
                  </a:cubicBezTo>
                  <a:cubicBezTo>
                    <a:pt x="14" y="3224"/>
                    <a:pt x="187" y="3318"/>
                    <a:pt x="361" y="3384"/>
                  </a:cubicBezTo>
                  <a:cubicBezTo>
                    <a:pt x="907" y="3598"/>
                    <a:pt x="1466" y="3771"/>
                    <a:pt x="2039" y="3931"/>
                  </a:cubicBezTo>
                  <a:cubicBezTo>
                    <a:pt x="1919" y="4490"/>
                    <a:pt x="1866" y="5076"/>
                    <a:pt x="1879" y="5663"/>
                  </a:cubicBezTo>
                  <a:cubicBezTo>
                    <a:pt x="1879" y="5876"/>
                    <a:pt x="1933" y="6129"/>
                    <a:pt x="2132" y="6209"/>
                  </a:cubicBezTo>
                  <a:cubicBezTo>
                    <a:pt x="2163" y="6218"/>
                    <a:pt x="2193" y="6223"/>
                    <a:pt x="2223" y="6223"/>
                  </a:cubicBezTo>
                  <a:cubicBezTo>
                    <a:pt x="2402" y="6223"/>
                    <a:pt x="2566" y="6066"/>
                    <a:pt x="2692" y="5929"/>
                  </a:cubicBezTo>
                  <a:cubicBezTo>
                    <a:pt x="3052" y="5489"/>
                    <a:pt x="3385" y="5023"/>
                    <a:pt x="3691" y="4543"/>
                  </a:cubicBezTo>
                  <a:cubicBezTo>
                    <a:pt x="4118" y="5023"/>
                    <a:pt x="4624" y="5436"/>
                    <a:pt x="5183" y="5756"/>
                  </a:cubicBezTo>
                  <a:cubicBezTo>
                    <a:pt x="5260" y="5799"/>
                    <a:pt x="5354" y="5836"/>
                    <a:pt x="5436" y="5836"/>
                  </a:cubicBezTo>
                  <a:cubicBezTo>
                    <a:pt x="5481" y="5836"/>
                    <a:pt x="5523" y="5824"/>
                    <a:pt x="5556" y="5796"/>
                  </a:cubicBezTo>
                  <a:cubicBezTo>
                    <a:pt x="5636" y="5703"/>
                    <a:pt x="5623" y="5569"/>
                    <a:pt x="5583" y="5463"/>
                  </a:cubicBezTo>
                  <a:cubicBezTo>
                    <a:pt x="5410" y="4783"/>
                    <a:pt x="5157" y="4144"/>
                    <a:pt x="4837" y="3531"/>
                  </a:cubicBezTo>
                  <a:lnTo>
                    <a:pt x="4864" y="3531"/>
                  </a:lnTo>
                  <a:cubicBezTo>
                    <a:pt x="4869" y="3536"/>
                    <a:pt x="4870" y="3540"/>
                    <a:pt x="4869" y="3541"/>
                  </a:cubicBezTo>
                  <a:lnTo>
                    <a:pt x="4869" y="3541"/>
                  </a:lnTo>
                  <a:cubicBezTo>
                    <a:pt x="5440" y="3262"/>
                    <a:pt x="5958" y="2890"/>
                    <a:pt x="6409" y="2425"/>
                  </a:cubicBezTo>
                  <a:cubicBezTo>
                    <a:pt x="6502" y="2345"/>
                    <a:pt x="6556" y="2239"/>
                    <a:pt x="6542" y="2105"/>
                  </a:cubicBezTo>
                  <a:cubicBezTo>
                    <a:pt x="6516" y="1972"/>
                    <a:pt x="6343" y="1919"/>
                    <a:pt x="6196" y="1892"/>
                  </a:cubicBezTo>
                  <a:cubicBezTo>
                    <a:pt x="5914" y="1850"/>
                    <a:pt x="5629" y="1829"/>
                    <a:pt x="5346" y="1829"/>
                  </a:cubicBezTo>
                  <a:cubicBezTo>
                    <a:pt x="4906" y="1829"/>
                    <a:pt x="4467" y="1880"/>
                    <a:pt x="4038" y="1985"/>
                  </a:cubicBezTo>
                  <a:cubicBezTo>
                    <a:pt x="3891" y="1373"/>
                    <a:pt x="3678" y="786"/>
                    <a:pt x="3385" y="253"/>
                  </a:cubicBezTo>
                  <a:cubicBezTo>
                    <a:pt x="3318" y="134"/>
                    <a:pt x="3225" y="0"/>
                    <a:pt x="30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6"/>
            <p:cNvSpPr/>
            <p:nvPr/>
          </p:nvSpPr>
          <p:spPr>
            <a:xfrm>
              <a:off x="5746049" y="253791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8"/>
          <p:cNvSpPr txBox="1">
            <a:spLocks noGrp="1"/>
          </p:cNvSpPr>
          <p:nvPr>
            <p:ph type="title"/>
          </p:nvPr>
        </p:nvSpPr>
        <p:spPr>
          <a:xfrm>
            <a:off x="1226400" y="3040675"/>
            <a:ext cx="3733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81" name="Google Shape;481;p18"/>
          <p:cNvSpPr txBox="1">
            <a:spLocks noGrp="1"/>
          </p:cNvSpPr>
          <p:nvPr>
            <p:ph type="subTitle" idx="1"/>
          </p:nvPr>
        </p:nvSpPr>
        <p:spPr>
          <a:xfrm>
            <a:off x="1226400" y="1451688"/>
            <a:ext cx="6691200" cy="14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grpSp>
        <p:nvGrpSpPr>
          <p:cNvPr id="482" name="Google Shape;482;p18"/>
          <p:cNvGrpSpPr/>
          <p:nvPr/>
        </p:nvGrpSpPr>
        <p:grpSpPr>
          <a:xfrm>
            <a:off x="221283" y="253791"/>
            <a:ext cx="8716887" cy="4676750"/>
            <a:chOff x="221283" y="253791"/>
            <a:chExt cx="8716887" cy="4676750"/>
          </a:xfrm>
        </p:grpSpPr>
        <p:sp>
          <p:nvSpPr>
            <p:cNvPr id="483" name="Google Shape;483;p18"/>
            <p:cNvSpPr/>
            <p:nvPr/>
          </p:nvSpPr>
          <p:spPr>
            <a:xfrm>
              <a:off x="332564" y="31008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18"/>
            <p:cNvSpPr/>
            <p:nvPr/>
          </p:nvSpPr>
          <p:spPr>
            <a:xfrm>
              <a:off x="1004258" y="4804148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8"/>
            <p:cNvSpPr/>
            <p:nvPr/>
          </p:nvSpPr>
          <p:spPr>
            <a:xfrm>
              <a:off x="1597262" y="263253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8"/>
            <p:cNvSpPr/>
            <p:nvPr/>
          </p:nvSpPr>
          <p:spPr>
            <a:xfrm>
              <a:off x="1289400" y="897924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18"/>
            <p:cNvSpPr/>
            <p:nvPr/>
          </p:nvSpPr>
          <p:spPr>
            <a:xfrm>
              <a:off x="452257" y="4288966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18"/>
            <p:cNvSpPr/>
            <p:nvPr/>
          </p:nvSpPr>
          <p:spPr>
            <a:xfrm>
              <a:off x="221283" y="1257158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8"/>
            <p:cNvSpPr/>
            <p:nvPr/>
          </p:nvSpPr>
          <p:spPr>
            <a:xfrm>
              <a:off x="501727" y="3071401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8"/>
            <p:cNvSpPr/>
            <p:nvPr/>
          </p:nvSpPr>
          <p:spPr>
            <a:xfrm>
              <a:off x="2335571" y="4607924"/>
              <a:ext cx="64598" cy="63153"/>
            </a:xfrm>
            <a:custGeom>
              <a:avLst/>
              <a:gdLst/>
              <a:ahLst/>
              <a:cxnLst/>
              <a:rect l="l" t="t" r="r" b="b"/>
              <a:pathLst>
                <a:path w="2279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6"/>
                    <a:pt x="719" y="2227"/>
                    <a:pt x="1139" y="2227"/>
                  </a:cubicBezTo>
                  <a:cubicBezTo>
                    <a:pt x="1260" y="2227"/>
                    <a:pt x="1384" y="2205"/>
                    <a:pt x="1506" y="2157"/>
                  </a:cubicBezTo>
                  <a:cubicBezTo>
                    <a:pt x="2012" y="1944"/>
                    <a:pt x="2278" y="1038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18"/>
            <p:cNvSpPr/>
            <p:nvPr/>
          </p:nvSpPr>
          <p:spPr>
            <a:xfrm>
              <a:off x="3218326" y="772519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6" y="0"/>
                  </a:moveTo>
                  <a:cubicBezTo>
                    <a:pt x="1193" y="0"/>
                    <a:pt x="985" y="50"/>
                    <a:pt x="787" y="132"/>
                  </a:cubicBezTo>
                  <a:cubicBezTo>
                    <a:pt x="254" y="372"/>
                    <a:pt x="1" y="984"/>
                    <a:pt x="201" y="1531"/>
                  </a:cubicBezTo>
                  <a:cubicBezTo>
                    <a:pt x="335" y="1955"/>
                    <a:pt x="727" y="2227"/>
                    <a:pt x="1145" y="2227"/>
                  </a:cubicBezTo>
                  <a:cubicBezTo>
                    <a:pt x="1265" y="2227"/>
                    <a:pt x="1387" y="2204"/>
                    <a:pt x="1506" y="2157"/>
                  </a:cubicBezTo>
                  <a:cubicBezTo>
                    <a:pt x="2026" y="1944"/>
                    <a:pt x="2279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8"/>
            <p:cNvSpPr/>
            <p:nvPr/>
          </p:nvSpPr>
          <p:spPr>
            <a:xfrm>
              <a:off x="602269" y="2011394"/>
              <a:ext cx="64230" cy="62983"/>
            </a:xfrm>
            <a:custGeom>
              <a:avLst/>
              <a:gdLst/>
              <a:ahLst/>
              <a:cxnLst/>
              <a:rect l="l" t="t" r="r" b="b"/>
              <a:pathLst>
                <a:path w="2266" h="2222" extrusionOk="0">
                  <a:moveTo>
                    <a:pt x="1385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26" y="1957"/>
                    <a:pt x="719" y="2222"/>
                    <a:pt x="1139" y="2222"/>
                  </a:cubicBezTo>
                  <a:cubicBezTo>
                    <a:pt x="1257" y="2222"/>
                    <a:pt x="1376" y="2201"/>
                    <a:pt x="1493" y="2157"/>
                  </a:cubicBezTo>
                  <a:cubicBezTo>
                    <a:pt x="2013" y="1944"/>
                    <a:pt x="2266" y="1038"/>
                    <a:pt x="2079" y="478"/>
                  </a:cubicBezTo>
                  <a:cubicBezTo>
                    <a:pt x="1964" y="132"/>
                    <a:pt x="1696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18"/>
            <p:cNvSpPr/>
            <p:nvPr/>
          </p:nvSpPr>
          <p:spPr>
            <a:xfrm>
              <a:off x="1597261" y="4434654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18"/>
            <p:cNvSpPr/>
            <p:nvPr/>
          </p:nvSpPr>
          <p:spPr>
            <a:xfrm>
              <a:off x="5586589" y="4551304"/>
              <a:ext cx="185830" cy="176391"/>
            </a:xfrm>
            <a:custGeom>
              <a:avLst/>
              <a:gdLst/>
              <a:ahLst/>
              <a:cxnLst/>
              <a:rect l="l" t="t" r="r" b="b"/>
              <a:pathLst>
                <a:path w="6556" h="6223" extrusionOk="0">
                  <a:moveTo>
                    <a:pt x="4869" y="3541"/>
                  </a:moveTo>
                  <a:cubicBezTo>
                    <a:pt x="4868" y="3542"/>
                    <a:pt x="4866" y="3543"/>
                    <a:pt x="4864" y="3544"/>
                  </a:cubicBezTo>
                  <a:cubicBezTo>
                    <a:pt x="4864" y="3544"/>
                    <a:pt x="4868" y="3544"/>
                    <a:pt x="4869" y="3541"/>
                  </a:cubicBezTo>
                  <a:close/>
                  <a:moveTo>
                    <a:pt x="3092" y="0"/>
                  </a:moveTo>
                  <a:cubicBezTo>
                    <a:pt x="2959" y="14"/>
                    <a:pt x="2879" y="147"/>
                    <a:pt x="2825" y="267"/>
                  </a:cubicBezTo>
                  <a:cubicBezTo>
                    <a:pt x="2559" y="880"/>
                    <a:pt x="2359" y="1519"/>
                    <a:pt x="2239" y="2185"/>
                  </a:cubicBezTo>
                  <a:cubicBezTo>
                    <a:pt x="1600" y="2279"/>
                    <a:pt x="987" y="2452"/>
                    <a:pt x="387" y="2665"/>
                  </a:cubicBezTo>
                  <a:cubicBezTo>
                    <a:pt x="294" y="2692"/>
                    <a:pt x="201" y="2745"/>
                    <a:pt x="121" y="2798"/>
                  </a:cubicBezTo>
                  <a:cubicBezTo>
                    <a:pt x="41" y="2851"/>
                    <a:pt x="1" y="2945"/>
                    <a:pt x="1" y="3051"/>
                  </a:cubicBezTo>
                  <a:cubicBezTo>
                    <a:pt x="14" y="3224"/>
                    <a:pt x="187" y="3318"/>
                    <a:pt x="361" y="3384"/>
                  </a:cubicBezTo>
                  <a:cubicBezTo>
                    <a:pt x="907" y="3598"/>
                    <a:pt x="1466" y="3771"/>
                    <a:pt x="2039" y="3931"/>
                  </a:cubicBezTo>
                  <a:cubicBezTo>
                    <a:pt x="1919" y="4490"/>
                    <a:pt x="1866" y="5076"/>
                    <a:pt x="1879" y="5663"/>
                  </a:cubicBezTo>
                  <a:cubicBezTo>
                    <a:pt x="1879" y="5876"/>
                    <a:pt x="1933" y="6129"/>
                    <a:pt x="2132" y="6209"/>
                  </a:cubicBezTo>
                  <a:cubicBezTo>
                    <a:pt x="2163" y="6218"/>
                    <a:pt x="2193" y="6223"/>
                    <a:pt x="2223" y="6223"/>
                  </a:cubicBezTo>
                  <a:cubicBezTo>
                    <a:pt x="2402" y="6223"/>
                    <a:pt x="2566" y="6066"/>
                    <a:pt x="2692" y="5929"/>
                  </a:cubicBezTo>
                  <a:cubicBezTo>
                    <a:pt x="3052" y="5489"/>
                    <a:pt x="3385" y="5023"/>
                    <a:pt x="3691" y="4543"/>
                  </a:cubicBezTo>
                  <a:cubicBezTo>
                    <a:pt x="4118" y="5023"/>
                    <a:pt x="4624" y="5436"/>
                    <a:pt x="5183" y="5756"/>
                  </a:cubicBezTo>
                  <a:cubicBezTo>
                    <a:pt x="5260" y="5799"/>
                    <a:pt x="5354" y="5836"/>
                    <a:pt x="5436" y="5836"/>
                  </a:cubicBezTo>
                  <a:cubicBezTo>
                    <a:pt x="5481" y="5836"/>
                    <a:pt x="5523" y="5824"/>
                    <a:pt x="5556" y="5796"/>
                  </a:cubicBezTo>
                  <a:cubicBezTo>
                    <a:pt x="5636" y="5703"/>
                    <a:pt x="5623" y="5569"/>
                    <a:pt x="5583" y="5463"/>
                  </a:cubicBezTo>
                  <a:cubicBezTo>
                    <a:pt x="5410" y="4783"/>
                    <a:pt x="5157" y="4144"/>
                    <a:pt x="4837" y="3531"/>
                  </a:cubicBezTo>
                  <a:lnTo>
                    <a:pt x="4864" y="3531"/>
                  </a:lnTo>
                  <a:cubicBezTo>
                    <a:pt x="4869" y="3536"/>
                    <a:pt x="4870" y="3540"/>
                    <a:pt x="4869" y="3541"/>
                  </a:cubicBezTo>
                  <a:lnTo>
                    <a:pt x="4869" y="3541"/>
                  </a:lnTo>
                  <a:cubicBezTo>
                    <a:pt x="5440" y="3262"/>
                    <a:pt x="5958" y="2890"/>
                    <a:pt x="6409" y="2425"/>
                  </a:cubicBezTo>
                  <a:cubicBezTo>
                    <a:pt x="6502" y="2345"/>
                    <a:pt x="6556" y="2239"/>
                    <a:pt x="6542" y="2105"/>
                  </a:cubicBezTo>
                  <a:cubicBezTo>
                    <a:pt x="6516" y="1972"/>
                    <a:pt x="6343" y="1919"/>
                    <a:pt x="6196" y="1892"/>
                  </a:cubicBezTo>
                  <a:cubicBezTo>
                    <a:pt x="5914" y="1850"/>
                    <a:pt x="5629" y="1829"/>
                    <a:pt x="5346" y="1829"/>
                  </a:cubicBezTo>
                  <a:cubicBezTo>
                    <a:pt x="4906" y="1829"/>
                    <a:pt x="4467" y="1880"/>
                    <a:pt x="4038" y="1985"/>
                  </a:cubicBezTo>
                  <a:cubicBezTo>
                    <a:pt x="3891" y="1373"/>
                    <a:pt x="3678" y="786"/>
                    <a:pt x="3385" y="253"/>
                  </a:cubicBezTo>
                  <a:cubicBezTo>
                    <a:pt x="3318" y="134"/>
                    <a:pt x="3225" y="0"/>
                    <a:pt x="30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18"/>
            <p:cNvSpPr/>
            <p:nvPr/>
          </p:nvSpPr>
          <p:spPr>
            <a:xfrm>
              <a:off x="8159861" y="4550753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18"/>
            <p:cNvSpPr/>
            <p:nvPr/>
          </p:nvSpPr>
          <p:spPr>
            <a:xfrm>
              <a:off x="8716822" y="1469692"/>
              <a:ext cx="175626" cy="177241"/>
            </a:xfrm>
            <a:custGeom>
              <a:avLst/>
              <a:gdLst/>
              <a:ahLst/>
              <a:cxnLst/>
              <a:rect l="l" t="t" r="r" b="b"/>
              <a:pathLst>
                <a:path w="6196" h="6253" extrusionOk="0">
                  <a:moveTo>
                    <a:pt x="4198" y="0"/>
                  </a:moveTo>
                  <a:cubicBezTo>
                    <a:pt x="4109" y="0"/>
                    <a:pt x="4016" y="51"/>
                    <a:pt x="3931" y="108"/>
                  </a:cubicBezTo>
                  <a:cubicBezTo>
                    <a:pt x="3385" y="494"/>
                    <a:pt x="2878" y="934"/>
                    <a:pt x="2439" y="1440"/>
                  </a:cubicBezTo>
                  <a:cubicBezTo>
                    <a:pt x="1839" y="1200"/>
                    <a:pt x="1226" y="1014"/>
                    <a:pt x="600" y="880"/>
                  </a:cubicBezTo>
                  <a:cubicBezTo>
                    <a:pt x="545" y="865"/>
                    <a:pt x="491" y="858"/>
                    <a:pt x="436" y="858"/>
                  </a:cubicBezTo>
                  <a:cubicBezTo>
                    <a:pt x="398" y="858"/>
                    <a:pt x="359" y="862"/>
                    <a:pt x="320" y="867"/>
                  </a:cubicBezTo>
                  <a:cubicBezTo>
                    <a:pt x="214" y="867"/>
                    <a:pt x="134" y="920"/>
                    <a:pt x="80" y="1014"/>
                  </a:cubicBezTo>
                  <a:cubicBezTo>
                    <a:pt x="1" y="1160"/>
                    <a:pt x="107" y="1347"/>
                    <a:pt x="214" y="1480"/>
                  </a:cubicBezTo>
                  <a:cubicBezTo>
                    <a:pt x="573" y="1946"/>
                    <a:pt x="960" y="2399"/>
                    <a:pt x="1373" y="2825"/>
                  </a:cubicBezTo>
                  <a:cubicBezTo>
                    <a:pt x="973" y="3238"/>
                    <a:pt x="627" y="3705"/>
                    <a:pt x="334" y="4211"/>
                  </a:cubicBezTo>
                  <a:cubicBezTo>
                    <a:pt x="227" y="4398"/>
                    <a:pt x="134" y="4651"/>
                    <a:pt x="267" y="4811"/>
                  </a:cubicBezTo>
                  <a:cubicBezTo>
                    <a:pt x="340" y="4897"/>
                    <a:pt x="444" y="4927"/>
                    <a:pt x="555" y="4927"/>
                  </a:cubicBezTo>
                  <a:cubicBezTo>
                    <a:pt x="667" y="4927"/>
                    <a:pt x="787" y="4897"/>
                    <a:pt x="893" y="4864"/>
                  </a:cubicBezTo>
                  <a:cubicBezTo>
                    <a:pt x="1426" y="4677"/>
                    <a:pt x="1959" y="4464"/>
                    <a:pt x="2465" y="4211"/>
                  </a:cubicBezTo>
                  <a:cubicBezTo>
                    <a:pt x="2585" y="4851"/>
                    <a:pt x="2812" y="5463"/>
                    <a:pt x="3118" y="6036"/>
                  </a:cubicBezTo>
                  <a:cubicBezTo>
                    <a:pt x="3179" y="6134"/>
                    <a:pt x="3284" y="6253"/>
                    <a:pt x="3383" y="6253"/>
                  </a:cubicBezTo>
                  <a:cubicBezTo>
                    <a:pt x="3392" y="6253"/>
                    <a:pt x="3402" y="6252"/>
                    <a:pt x="3411" y="6249"/>
                  </a:cubicBezTo>
                  <a:cubicBezTo>
                    <a:pt x="3531" y="6236"/>
                    <a:pt x="3584" y="6103"/>
                    <a:pt x="3611" y="5983"/>
                  </a:cubicBezTo>
                  <a:cubicBezTo>
                    <a:pt x="3809" y="5335"/>
                    <a:pt x="3929" y="4661"/>
                    <a:pt x="3983" y="3974"/>
                  </a:cubicBezTo>
                  <a:lnTo>
                    <a:pt x="3983" y="3974"/>
                  </a:lnTo>
                  <a:cubicBezTo>
                    <a:pt x="4155" y="3991"/>
                    <a:pt x="4327" y="3999"/>
                    <a:pt x="4499" y="3999"/>
                  </a:cubicBezTo>
                  <a:cubicBezTo>
                    <a:pt x="4957" y="3999"/>
                    <a:pt x="5413" y="3939"/>
                    <a:pt x="5863" y="3825"/>
                  </a:cubicBezTo>
                  <a:cubicBezTo>
                    <a:pt x="5983" y="3785"/>
                    <a:pt x="6102" y="3758"/>
                    <a:pt x="6142" y="3625"/>
                  </a:cubicBezTo>
                  <a:cubicBezTo>
                    <a:pt x="6196" y="3492"/>
                    <a:pt x="6076" y="3358"/>
                    <a:pt x="5969" y="3265"/>
                  </a:cubicBezTo>
                  <a:cubicBezTo>
                    <a:pt x="5396" y="2799"/>
                    <a:pt x="4757" y="2439"/>
                    <a:pt x="4077" y="2199"/>
                  </a:cubicBezTo>
                  <a:cubicBezTo>
                    <a:pt x="4277" y="1613"/>
                    <a:pt x="4384" y="1000"/>
                    <a:pt x="4424" y="387"/>
                  </a:cubicBezTo>
                  <a:cubicBezTo>
                    <a:pt x="4424" y="254"/>
                    <a:pt x="4424" y="81"/>
                    <a:pt x="4304" y="28"/>
                  </a:cubicBezTo>
                  <a:cubicBezTo>
                    <a:pt x="4269" y="9"/>
                    <a:pt x="4234" y="0"/>
                    <a:pt x="41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8"/>
            <p:cNvSpPr/>
            <p:nvPr/>
          </p:nvSpPr>
          <p:spPr>
            <a:xfrm>
              <a:off x="3319387" y="445377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8"/>
            <p:cNvSpPr/>
            <p:nvPr/>
          </p:nvSpPr>
          <p:spPr>
            <a:xfrm>
              <a:off x="8716820" y="2760369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1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599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8"/>
            <p:cNvSpPr/>
            <p:nvPr/>
          </p:nvSpPr>
          <p:spPr>
            <a:xfrm>
              <a:off x="7666663" y="294214"/>
              <a:ext cx="45720" cy="47223"/>
            </a:xfrm>
            <a:custGeom>
              <a:avLst/>
              <a:gdLst/>
              <a:ahLst/>
              <a:cxnLst/>
              <a:rect l="l" t="t" r="r" b="b"/>
              <a:pathLst>
                <a:path w="1613" h="1666" extrusionOk="0">
                  <a:moveTo>
                    <a:pt x="827" y="1"/>
                  </a:moveTo>
                  <a:cubicBezTo>
                    <a:pt x="414" y="1"/>
                    <a:pt x="1" y="560"/>
                    <a:pt x="1" y="1026"/>
                  </a:cubicBezTo>
                  <a:cubicBezTo>
                    <a:pt x="1" y="1493"/>
                    <a:pt x="414" y="1666"/>
                    <a:pt x="827" y="1666"/>
                  </a:cubicBezTo>
                  <a:cubicBezTo>
                    <a:pt x="1266" y="1639"/>
                    <a:pt x="1613" y="1266"/>
                    <a:pt x="1600" y="827"/>
                  </a:cubicBezTo>
                  <a:cubicBezTo>
                    <a:pt x="1613" y="387"/>
                    <a:pt x="1266" y="27"/>
                    <a:pt x="8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8"/>
            <p:cNvSpPr/>
            <p:nvPr/>
          </p:nvSpPr>
          <p:spPr>
            <a:xfrm>
              <a:off x="6898965" y="391815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7" y="0"/>
                  </a:moveTo>
                  <a:cubicBezTo>
                    <a:pt x="414" y="0"/>
                    <a:pt x="1" y="560"/>
                    <a:pt x="1" y="1026"/>
                  </a:cubicBezTo>
                  <a:cubicBezTo>
                    <a:pt x="1" y="1492"/>
                    <a:pt x="400" y="1652"/>
                    <a:pt x="827" y="1652"/>
                  </a:cubicBezTo>
                  <a:cubicBezTo>
                    <a:pt x="1266" y="1639"/>
                    <a:pt x="1613" y="1266"/>
                    <a:pt x="1599" y="826"/>
                  </a:cubicBezTo>
                  <a:cubicBezTo>
                    <a:pt x="1599" y="387"/>
                    <a:pt x="1266" y="14"/>
                    <a:pt x="8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8"/>
            <p:cNvSpPr/>
            <p:nvPr/>
          </p:nvSpPr>
          <p:spPr>
            <a:xfrm>
              <a:off x="3854467" y="479734"/>
              <a:ext cx="64598" cy="63209"/>
            </a:xfrm>
            <a:custGeom>
              <a:avLst/>
              <a:gdLst/>
              <a:ahLst/>
              <a:cxnLst/>
              <a:rect l="l" t="t" r="r" b="b"/>
              <a:pathLst>
                <a:path w="2279" h="2230" extrusionOk="0">
                  <a:moveTo>
                    <a:pt x="1371" y="1"/>
                  </a:moveTo>
                  <a:cubicBezTo>
                    <a:pt x="1183" y="1"/>
                    <a:pt x="980" y="49"/>
                    <a:pt x="787" y="128"/>
                  </a:cubicBezTo>
                  <a:cubicBezTo>
                    <a:pt x="254" y="368"/>
                    <a:pt x="0" y="981"/>
                    <a:pt x="200" y="1527"/>
                  </a:cubicBezTo>
                  <a:cubicBezTo>
                    <a:pt x="336" y="1957"/>
                    <a:pt x="728" y="2230"/>
                    <a:pt x="1148" y="2230"/>
                  </a:cubicBezTo>
                  <a:cubicBezTo>
                    <a:pt x="1262" y="2230"/>
                    <a:pt x="1379" y="2210"/>
                    <a:pt x="1493" y="2167"/>
                  </a:cubicBezTo>
                  <a:cubicBezTo>
                    <a:pt x="2012" y="1954"/>
                    <a:pt x="2279" y="1048"/>
                    <a:pt x="2079" y="488"/>
                  </a:cubicBezTo>
                  <a:cubicBezTo>
                    <a:pt x="1962" y="137"/>
                    <a:pt x="1687" y="1"/>
                    <a:pt x="13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8"/>
            <p:cNvSpPr/>
            <p:nvPr/>
          </p:nvSpPr>
          <p:spPr>
            <a:xfrm>
              <a:off x="8095255" y="1674713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4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3" y="2227"/>
                  </a:cubicBezTo>
                  <a:cubicBezTo>
                    <a:pt x="1252" y="2227"/>
                    <a:pt x="1374" y="2205"/>
                    <a:pt x="1493" y="2157"/>
                  </a:cubicBezTo>
                  <a:cubicBezTo>
                    <a:pt x="2012" y="1944"/>
                    <a:pt x="2279" y="1038"/>
                    <a:pt x="2092" y="478"/>
                  </a:cubicBezTo>
                  <a:cubicBezTo>
                    <a:pt x="1969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8"/>
            <p:cNvSpPr/>
            <p:nvPr/>
          </p:nvSpPr>
          <p:spPr>
            <a:xfrm>
              <a:off x="8598814" y="613316"/>
              <a:ext cx="64967" cy="62983"/>
            </a:xfrm>
            <a:custGeom>
              <a:avLst/>
              <a:gdLst/>
              <a:ahLst/>
              <a:cxnLst/>
              <a:rect l="l" t="t" r="r" b="b"/>
              <a:pathLst>
                <a:path w="2292" h="2222" extrusionOk="0">
                  <a:moveTo>
                    <a:pt x="1392" y="0"/>
                  </a:moveTo>
                  <a:cubicBezTo>
                    <a:pt x="1200" y="0"/>
                    <a:pt x="993" y="51"/>
                    <a:pt x="800" y="132"/>
                  </a:cubicBezTo>
                  <a:cubicBezTo>
                    <a:pt x="267" y="372"/>
                    <a:pt x="0" y="985"/>
                    <a:pt x="214" y="1531"/>
                  </a:cubicBezTo>
                  <a:cubicBezTo>
                    <a:pt x="338" y="1958"/>
                    <a:pt x="731" y="2222"/>
                    <a:pt x="1151" y="2222"/>
                  </a:cubicBezTo>
                  <a:cubicBezTo>
                    <a:pt x="1269" y="2222"/>
                    <a:pt x="1389" y="2201"/>
                    <a:pt x="1506" y="2157"/>
                  </a:cubicBezTo>
                  <a:cubicBezTo>
                    <a:pt x="2025" y="1944"/>
                    <a:pt x="2292" y="1038"/>
                    <a:pt x="2092" y="479"/>
                  </a:cubicBezTo>
                  <a:cubicBezTo>
                    <a:pt x="1977" y="133"/>
                    <a:pt x="1703" y="0"/>
                    <a:pt x="13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8"/>
            <p:cNvSpPr/>
            <p:nvPr/>
          </p:nvSpPr>
          <p:spPr>
            <a:xfrm>
              <a:off x="6304691" y="835639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2" y="1"/>
                    <a:pt x="984" y="51"/>
                    <a:pt x="786" y="132"/>
                  </a:cubicBezTo>
                  <a:cubicBezTo>
                    <a:pt x="267" y="372"/>
                    <a:pt x="0" y="985"/>
                    <a:pt x="213" y="1531"/>
                  </a:cubicBezTo>
                  <a:cubicBezTo>
                    <a:pt x="337" y="1956"/>
                    <a:pt x="727" y="2227"/>
                    <a:pt x="1145" y="2227"/>
                  </a:cubicBezTo>
                  <a:cubicBezTo>
                    <a:pt x="1265" y="2227"/>
                    <a:pt x="1387" y="2205"/>
                    <a:pt x="1506" y="2157"/>
                  </a:cubicBezTo>
                  <a:cubicBezTo>
                    <a:pt x="2025" y="1944"/>
                    <a:pt x="2292" y="1052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18"/>
            <p:cNvSpPr/>
            <p:nvPr/>
          </p:nvSpPr>
          <p:spPr>
            <a:xfrm>
              <a:off x="8772339" y="3680177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9" y="2227"/>
                  </a:cubicBezTo>
                  <a:cubicBezTo>
                    <a:pt x="1260" y="2227"/>
                    <a:pt x="1384" y="2204"/>
                    <a:pt x="1506" y="2157"/>
                  </a:cubicBezTo>
                  <a:cubicBezTo>
                    <a:pt x="2025" y="1944"/>
                    <a:pt x="2278" y="1038"/>
                    <a:pt x="2092" y="478"/>
                  </a:cubicBezTo>
                  <a:cubicBezTo>
                    <a:pt x="1968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18"/>
            <p:cNvSpPr/>
            <p:nvPr/>
          </p:nvSpPr>
          <p:spPr>
            <a:xfrm>
              <a:off x="4628317" y="328848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18"/>
            <p:cNvSpPr/>
            <p:nvPr/>
          </p:nvSpPr>
          <p:spPr>
            <a:xfrm>
              <a:off x="7796049" y="8855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18"/>
            <p:cNvSpPr/>
            <p:nvPr/>
          </p:nvSpPr>
          <p:spPr>
            <a:xfrm>
              <a:off x="7403799" y="48024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8"/>
            <p:cNvSpPr/>
            <p:nvPr/>
          </p:nvSpPr>
          <p:spPr>
            <a:xfrm>
              <a:off x="8892450" y="4862587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8"/>
            <p:cNvSpPr/>
            <p:nvPr/>
          </p:nvSpPr>
          <p:spPr>
            <a:xfrm>
              <a:off x="8258662" y="405962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18"/>
            <p:cNvSpPr/>
            <p:nvPr/>
          </p:nvSpPr>
          <p:spPr>
            <a:xfrm>
              <a:off x="2559964" y="301654"/>
              <a:ext cx="185830" cy="176391"/>
            </a:xfrm>
            <a:custGeom>
              <a:avLst/>
              <a:gdLst/>
              <a:ahLst/>
              <a:cxnLst/>
              <a:rect l="l" t="t" r="r" b="b"/>
              <a:pathLst>
                <a:path w="6556" h="6223" extrusionOk="0">
                  <a:moveTo>
                    <a:pt x="4869" y="3541"/>
                  </a:moveTo>
                  <a:cubicBezTo>
                    <a:pt x="4868" y="3542"/>
                    <a:pt x="4866" y="3543"/>
                    <a:pt x="4864" y="3544"/>
                  </a:cubicBezTo>
                  <a:cubicBezTo>
                    <a:pt x="4864" y="3544"/>
                    <a:pt x="4868" y="3544"/>
                    <a:pt x="4869" y="3541"/>
                  </a:cubicBezTo>
                  <a:close/>
                  <a:moveTo>
                    <a:pt x="3092" y="0"/>
                  </a:moveTo>
                  <a:cubicBezTo>
                    <a:pt x="2959" y="14"/>
                    <a:pt x="2879" y="147"/>
                    <a:pt x="2825" y="267"/>
                  </a:cubicBezTo>
                  <a:cubicBezTo>
                    <a:pt x="2559" y="880"/>
                    <a:pt x="2359" y="1519"/>
                    <a:pt x="2239" y="2185"/>
                  </a:cubicBezTo>
                  <a:cubicBezTo>
                    <a:pt x="1600" y="2279"/>
                    <a:pt x="987" y="2452"/>
                    <a:pt x="387" y="2665"/>
                  </a:cubicBezTo>
                  <a:cubicBezTo>
                    <a:pt x="294" y="2692"/>
                    <a:pt x="201" y="2745"/>
                    <a:pt x="121" y="2798"/>
                  </a:cubicBezTo>
                  <a:cubicBezTo>
                    <a:pt x="41" y="2851"/>
                    <a:pt x="1" y="2945"/>
                    <a:pt x="1" y="3051"/>
                  </a:cubicBezTo>
                  <a:cubicBezTo>
                    <a:pt x="14" y="3224"/>
                    <a:pt x="187" y="3318"/>
                    <a:pt x="361" y="3384"/>
                  </a:cubicBezTo>
                  <a:cubicBezTo>
                    <a:pt x="907" y="3598"/>
                    <a:pt x="1466" y="3771"/>
                    <a:pt x="2039" y="3931"/>
                  </a:cubicBezTo>
                  <a:cubicBezTo>
                    <a:pt x="1919" y="4490"/>
                    <a:pt x="1866" y="5076"/>
                    <a:pt x="1879" y="5663"/>
                  </a:cubicBezTo>
                  <a:cubicBezTo>
                    <a:pt x="1879" y="5876"/>
                    <a:pt x="1933" y="6129"/>
                    <a:pt x="2132" y="6209"/>
                  </a:cubicBezTo>
                  <a:cubicBezTo>
                    <a:pt x="2163" y="6218"/>
                    <a:pt x="2193" y="6223"/>
                    <a:pt x="2223" y="6223"/>
                  </a:cubicBezTo>
                  <a:cubicBezTo>
                    <a:pt x="2402" y="6223"/>
                    <a:pt x="2566" y="6066"/>
                    <a:pt x="2692" y="5929"/>
                  </a:cubicBezTo>
                  <a:cubicBezTo>
                    <a:pt x="3052" y="5489"/>
                    <a:pt x="3385" y="5023"/>
                    <a:pt x="3691" y="4543"/>
                  </a:cubicBezTo>
                  <a:cubicBezTo>
                    <a:pt x="4118" y="5023"/>
                    <a:pt x="4624" y="5436"/>
                    <a:pt x="5183" y="5756"/>
                  </a:cubicBezTo>
                  <a:cubicBezTo>
                    <a:pt x="5260" y="5799"/>
                    <a:pt x="5354" y="5836"/>
                    <a:pt x="5436" y="5836"/>
                  </a:cubicBezTo>
                  <a:cubicBezTo>
                    <a:pt x="5481" y="5836"/>
                    <a:pt x="5523" y="5824"/>
                    <a:pt x="5556" y="5796"/>
                  </a:cubicBezTo>
                  <a:cubicBezTo>
                    <a:pt x="5636" y="5703"/>
                    <a:pt x="5623" y="5569"/>
                    <a:pt x="5583" y="5463"/>
                  </a:cubicBezTo>
                  <a:cubicBezTo>
                    <a:pt x="5410" y="4783"/>
                    <a:pt x="5157" y="4144"/>
                    <a:pt x="4837" y="3531"/>
                  </a:cubicBezTo>
                  <a:lnTo>
                    <a:pt x="4864" y="3531"/>
                  </a:lnTo>
                  <a:cubicBezTo>
                    <a:pt x="4869" y="3536"/>
                    <a:pt x="4870" y="3540"/>
                    <a:pt x="4869" y="3541"/>
                  </a:cubicBezTo>
                  <a:lnTo>
                    <a:pt x="4869" y="3541"/>
                  </a:lnTo>
                  <a:cubicBezTo>
                    <a:pt x="5440" y="3262"/>
                    <a:pt x="5958" y="2890"/>
                    <a:pt x="6409" y="2425"/>
                  </a:cubicBezTo>
                  <a:cubicBezTo>
                    <a:pt x="6502" y="2345"/>
                    <a:pt x="6556" y="2239"/>
                    <a:pt x="6542" y="2105"/>
                  </a:cubicBezTo>
                  <a:cubicBezTo>
                    <a:pt x="6516" y="1972"/>
                    <a:pt x="6343" y="1919"/>
                    <a:pt x="6196" y="1892"/>
                  </a:cubicBezTo>
                  <a:cubicBezTo>
                    <a:pt x="5914" y="1850"/>
                    <a:pt x="5629" y="1829"/>
                    <a:pt x="5346" y="1829"/>
                  </a:cubicBezTo>
                  <a:cubicBezTo>
                    <a:pt x="4906" y="1829"/>
                    <a:pt x="4467" y="1880"/>
                    <a:pt x="4038" y="1985"/>
                  </a:cubicBezTo>
                  <a:cubicBezTo>
                    <a:pt x="3891" y="1373"/>
                    <a:pt x="3678" y="786"/>
                    <a:pt x="3385" y="253"/>
                  </a:cubicBezTo>
                  <a:cubicBezTo>
                    <a:pt x="3318" y="134"/>
                    <a:pt x="3225" y="0"/>
                    <a:pt x="30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18"/>
            <p:cNvSpPr/>
            <p:nvPr/>
          </p:nvSpPr>
          <p:spPr>
            <a:xfrm>
              <a:off x="5746049" y="253791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24"/>
          <p:cNvSpPr txBox="1">
            <a:spLocks noGrp="1"/>
          </p:cNvSpPr>
          <p:nvPr>
            <p:ph type="title"/>
          </p:nvPr>
        </p:nvSpPr>
        <p:spPr>
          <a:xfrm>
            <a:off x="937625" y="26647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58" name="Google Shape;658;p24"/>
          <p:cNvSpPr txBox="1">
            <a:spLocks noGrp="1"/>
          </p:cNvSpPr>
          <p:nvPr>
            <p:ph type="subTitle" idx="1"/>
          </p:nvPr>
        </p:nvSpPr>
        <p:spPr>
          <a:xfrm>
            <a:off x="937625" y="3149912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9" name="Google Shape;659;p24"/>
          <p:cNvSpPr txBox="1">
            <a:spLocks noGrp="1"/>
          </p:cNvSpPr>
          <p:nvPr>
            <p:ph type="title" idx="2"/>
          </p:nvPr>
        </p:nvSpPr>
        <p:spPr>
          <a:xfrm>
            <a:off x="3484345" y="26647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60" name="Google Shape;660;p24"/>
          <p:cNvSpPr txBox="1">
            <a:spLocks noGrp="1"/>
          </p:cNvSpPr>
          <p:nvPr>
            <p:ph type="subTitle" idx="3"/>
          </p:nvPr>
        </p:nvSpPr>
        <p:spPr>
          <a:xfrm>
            <a:off x="3484345" y="3149912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1" name="Google Shape;661;p24"/>
          <p:cNvSpPr txBox="1">
            <a:spLocks noGrp="1"/>
          </p:cNvSpPr>
          <p:nvPr>
            <p:ph type="title" idx="4"/>
          </p:nvPr>
        </p:nvSpPr>
        <p:spPr>
          <a:xfrm>
            <a:off x="6031072" y="26647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62" name="Google Shape;662;p24"/>
          <p:cNvSpPr txBox="1">
            <a:spLocks noGrp="1"/>
          </p:cNvSpPr>
          <p:nvPr>
            <p:ph type="subTitle" idx="5"/>
          </p:nvPr>
        </p:nvSpPr>
        <p:spPr>
          <a:xfrm>
            <a:off x="6031072" y="3149912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3" name="Google Shape;663;p24"/>
          <p:cNvSpPr txBox="1">
            <a:spLocks noGrp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664" name="Google Shape;664;p24"/>
          <p:cNvGrpSpPr/>
          <p:nvPr/>
        </p:nvGrpSpPr>
        <p:grpSpPr>
          <a:xfrm rot="10800000" flipH="1">
            <a:off x="177587" y="190578"/>
            <a:ext cx="8788844" cy="4762358"/>
            <a:chOff x="176512" y="230778"/>
            <a:chExt cx="8788844" cy="4762358"/>
          </a:xfrm>
        </p:grpSpPr>
        <p:sp>
          <p:nvSpPr>
            <p:cNvPr id="665" name="Google Shape;665;p24"/>
            <p:cNvSpPr/>
            <p:nvPr/>
          </p:nvSpPr>
          <p:spPr>
            <a:xfrm>
              <a:off x="332564" y="31008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4"/>
            <p:cNvSpPr/>
            <p:nvPr/>
          </p:nvSpPr>
          <p:spPr>
            <a:xfrm>
              <a:off x="1004258" y="4804148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4"/>
            <p:cNvSpPr/>
            <p:nvPr/>
          </p:nvSpPr>
          <p:spPr>
            <a:xfrm>
              <a:off x="1241712" y="23077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4"/>
            <p:cNvSpPr/>
            <p:nvPr/>
          </p:nvSpPr>
          <p:spPr>
            <a:xfrm>
              <a:off x="539782" y="4561066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4"/>
            <p:cNvSpPr/>
            <p:nvPr/>
          </p:nvSpPr>
          <p:spPr>
            <a:xfrm>
              <a:off x="199083" y="1019308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4"/>
            <p:cNvSpPr/>
            <p:nvPr/>
          </p:nvSpPr>
          <p:spPr>
            <a:xfrm>
              <a:off x="501727" y="3071401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4"/>
            <p:cNvSpPr/>
            <p:nvPr/>
          </p:nvSpPr>
          <p:spPr>
            <a:xfrm>
              <a:off x="214594" y="2120219"/>
              <a:ext cx="64230" cy="62983"/>
            </a:xfrm>
            <a:custGeom>
              <a:avLst/>
              <a:gdLst/>
              <a:ahLst/>
              <a:cxnLst/>
              <a:rect l="l" t="t" r="r" b="b"/>
              <a:pathLst>
                <a:path w="2266" h="2222" extrusionOk="0">
                  <a:moveTo>
                    <a:pt x="1385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26" y="1957"/>
                    <a:pt x="719" y="2222"/>
                    <a:pt x="1139" y="2222"/>
                  </a:cubicBezTo>
                  <a:cubicBezTo>
                    <a:pt x="1257" y="2222"/>
                    <a:pt x="1376" y="2201"/>
                    <a:pt x="1493" y="2157"/>
                  </a:cubicBezTo>
                  <a:cubicBezTo>
                    <a:pt x="2013" y="1944"/>
                    <a:pt x="2266" y="1038"/>
                    <a:pt x="2079" y="478"/>
                  </a:cubicBezTo>
                  <a:cubicBezTo>
                    <a:pt x="1964" y="132"/>
                    <a:pt x="1696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4"/>
            <p:cNvSpPr/>
            <p:nvPr/>
          </p:nvSpPr>
          <p:spPr>
            <a:xfrm>
              <a:off x="2359261" y="4815654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4"/>
            <p:cNvSpPr/>
            <p:nvPr/>
          </p:nvSpPr>
          <p:spPr>
            <a:xfrm>
              <a:off x="176512" y="3802795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4"/>
            <p:cNvSpPr/>
            <p:nvPr/>
          </p:nvSpPr>
          <p:spPr>
            <a:xfrm>
              <a:off x="2037517" y="328848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4"/>
            <p:cNvSpPr/>
            <p:nvPr/>
          </p:nvSpPr>
          <p:spPr>
            <a:xfrm>
              <a:off x="706149" y="559953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4"/>
            <p:cNvSpPr/>
            <p:nvPr/>
          </p:nvSpPr>
          <p:spPr>
            <a:xfrm>
              <a:off x="306836" y="4815640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4"/>
            <p:cNvSpPr/>
            <p:nvPr/>
          </p:nvSpPr>
          <p:spPr>
            <a:xfrm rot="10800000">
              <a:off x="8763584" y="4866973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4"/>
            <p:cNvSpPr/>
            <p:nvPr/>
          </p:nvSpPr>
          <p:spPr>
            <a:xfrm rot="10800000">
              <a:off x="8091522" y="372912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4"/>
            <p:cNvSpPr/>
            <p:nvPr/>
          </p:nvSpPr>
          <p:spPr>
            <a:xfrm rot="10800000">
              <a:off x="7854435" y="4946282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4"/>
            <p:cNvSpPr/>
            <p:nvPr/>
          </p:nvSpPr>
          <p:spPr>
            <a:xfrm rot="10800000">
              <a:off x="8555969" y="615994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4"/>
            <p:cNvSpPr/>
            <p:nvPr/>
          </p:nvSpPr>
          <p:spPr>
            <a:xfrm rot="10800000">
              <a:off x="8877818" y="4141454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4"/>
            <p:cNvSpPr/>
            <p:nvPr/>
          </p:nvSpPr>
          <p:spPr>
            <a:xfrm rot="10800000">
              <a:off x="8575146" y="2089390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4"/>
            <p:cNvSpPr/>
            <p:nvPr/>
          </p:nvSpPr>
          <p:spPr>
            <a:xfrm rot="10800000">
              <a:off x="8863044" y="3040713"/>
              <a:ext cx="64230" cy="62983"/>
            </a:xfrm>
            <a:custGeom>
              <a:avLst/>
              <a:gdLst/>
              <a:ahLst/>
              <a:cxnLst/>
              <a:rect l="l" t="t" r="r" b="b"/>
              <a:pathLst>
                <a:path w="2266" h="2222" extrusionOk="0">
                  <a:moveTo>
                    <a:pt x="1385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26" y="1957"/>
                    <a:pt x="719" y="2222"/>
                    <a:pt x="1139" y="2222"/>
                  </a:cubicBezTo>
                  <a:cubicBezTo>
                    <a:pt x="1257" y="2222"/>
                    <a:pt x="1376" y="2201"/>
                    <a:pt x="1493" y="2157"/>
                  </a:cubicBezTo>
                  <a:cubicBezTo>
                    <a:pt x="2013" y="1944"/>
                    <a:pt x="2266" y="1038"/>
                    <a:pt x="2079" y="478"/>
                  </a:cubicBezTo>
                  <a:cubicBezTo>
                    <a:pt x="1964" y="132"/>
                    <a:pt x="1696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4"/>
            <p:cNvSpPr/>
            <p:nvPr/>
          </p:nvSpPr>
          <p:spPr>
            <a:xfrm rot="10800000">
              <a:off x="6717612" y="345250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4"/>
            <p:cNvSpPr/>
            <p:nvPr/>
          </p:nvSpPr>
          <p:spPr>
            <a:xfrm rot="10800000">
              <a:off x="8835054" y="129334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4"/>
            <p:cNvSpPr/>
            <p:nvPr/>
          </p:nvSpPr>
          <p:spPr>
            <a:xfrm rot="10800000">
              <a:off x="7039356" y="4832085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4"/>
            <p:cNvSpPr/>
            <p:nvPr/>
          </p:nvSpPr>
          <p:spPr>
            <a:xfrm rot="10800000">
              <a:off x="8305389" y="4535899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4"/>
            <p:cNvSpPr/>
            <p:nvPr/>
          </p:nvSpPr>
          <p:spPr>
            <a:xfrm rot="10800000">
              <a:off x="8659039" y="230778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8" name="Google Shape;838;p29"/>
          <p:cNvGrpSpPr/>
          <p:nvPr/>
        </p:nvGrpSpPr>
        <p:grpSpPr>
          <a:xfrm>
            <a:off x="221283" y="239119"/>
            <a:ext cx="8716887" cy="4691422"/>
            <a:chOff x="221283" y="239119"/>
            <a:chExt cx="8716887" cy="4691422"/>
          </a:xfrm>
        </p:grpSpPr>
        <p:sp>
          <p:nvSpPr>
            <p:cNvPr id="839" name="Google Shape;839;p29"/>
            <p:cNvSpPr/>
            <p:nvPr/>
          </p:nvSpPr>
          <p:spPr>
            <a:xfrm>
              <a:off x="332564" y="31008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29"/>
            <p:cNvSpPr/>
            <p:nvPr/>
          </p:nvSpPr>
          <p:spPr>
            <a:xfrm>
              <a:off x="1004258" y="4804148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29"/>
            <p:cNvSpPr/>
            <p:nvPr/>
          </p:nvSpPr>
          <p:spPr>
            <a:xfrm>
              <a:off x="1597262" y="263253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9"/>
            <p:cNvSpPr/>
            <p:nvPr/>
          </p:nvSpPr>
          <p:spPr>
            <a:xfrm>
              <a:off x="7004400" y="2421924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29"/>
            <p:cNvSpPr/>
            <p:nvPr/>
          </p:nvSpPr>
          <p:spPr>
            <a:xfrm>
              <a:off x="452257" y="4288966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29"/>
            <p:cNvSpPr/>
            <p:nvPr/>
          </p:nvSpPr>
          <p:spPr>
            <a:xfrm>
              <a:off x="221283" y="1257158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29"/>
            <p:cNvSpPr/>
            <p:nvPr/>
          </p:nvSpPr>
          <p:spPr>
            <a:xfrm>
              <a:off x="501727" y="3071401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9"/>
            <p:cNvSpPr/>
            <p:nvPr/>
          </p:nvSpPr>
          <p:spPr>
            <a:xfrm>
              <a:off x="2335571" y="4607924"/>
              <a:ext cx="64598" cy="63153"/>
            </a:xfrm>
            <a:custGeom>
              <a:avLst/>
              <a:gdLst/>
              <a:ahLst/>
              <a:cxnLst/>
              <a:rect l="l" t="t" r="r" b="b"/>
              <a:pathLst>
                <a:path w="2279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6"/>
                    <a:pt x="719" y="2227"/>
                    <a:pt x="1139" y="2227"/>
                  </a:cubicBezTo>
                  <a:cubicBezTo>
                    <a:pt x="1260" y="2227"/>
                    <a:pt x="1384" y="2205"/>
                    <a:pt x="1506" y="2157"/>
                  </a:cubicBezTo>
                  <a:cubicBezTo>
                    <a:pt x="2012" y="1944"/>
                    <a:pt x="2278" y="1038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9"/>
            <p:cNvSpPr/>
            <p:nvPr/>
          </p:nvSpPr>
          <p:spPr>
            <a:xfrm>
              <a:off x="3218326" y="239119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6" y="0"/>
                  </a:moveTo>
                  <a:cubicBezTo>
                    <a:pt x="1193" y="0"/>
                    <a:pt x="985" y="50"/>
                    <a:pt x="787" y="132"/>
                  </a:cubicBezTo>
                  <a:cubicBezTo>
                    <a:pt x="254" y="372"/>
                    <a:pt x="1" y="984"/>
                    <a:pt x="201" y="1531"/>
                  </a:cubicBezTo>
                  <a:cubicBezTo>
                    <a:pt x="335" y="1955"/>
                    <a:pt x="727" y="2227"/>
                    <a:pt x="1145" y="2227"/>
                  </a:cubicBezTo>
                  <a:cubicBezTo>
                    <a:pt x="1265" y="2227"/>
                    <a:pt x="1387" y="2204"/>
                    <a:pt x="1506" y="2157"/>
                  </a:cubicBezTo>
                  <a:cubicBezTo>
                    <a:pt x="2026" y="1944"/>
                    <a:pt x="2279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29"/>
            <p:cNvSpPr/>
            <p:nvPr/>
          </p:nvSpPr>
          <p:spPr>
            <a:xfrm>
              <a:off x="830869" y="2011394"/>
              <a:ext cx="64230" cy="62983"/>
            </a:xfrm>
            <a:custGeom>
              <a:avLst/>
              <a:gdLst/>
              <a:ahLst/>
              <a:cxnLst/>
              <a:rect l="l" t="t" r="r" b="b"/>
              <a:pathLst>
                <a:path w="2266" h="2222" extrusionOk="0">
                  <a:moveTo>
                    <a:pt x="1385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26" y="1957"/>
                    <a:pt x="719" y="2222"/>
                    <a:pt x="1139" y="2222"/>
                  </a:cubicBezTo>
                  <a:cubicBezTo>
                    <a:pt x="1257" y="2222"/>
                    <a:pt x="1376" y="2201"/>
                    <a:pt x="1493" y="2157"/>
                  </a:cubicBezTo>
                  <a:cubicBezTo>
                    <a:pt x="2013" y="1944"/>
                    <a:pt x="2266" y="1038"/>
                    <a:pt x="2079" y="478"/>
                  </a:cubicBezTo>
                  <a:cubicBezTo>
                    <a:pt x="1964" y="132"/>
                    <a:pt x="1696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9"/>
            <p:cNvSpPr/>
            <p:nvPr/>
          </p:nvSpPr>
          <p:spPr>
            <a:xfrm>
              <a:off x="1597261" y="4434654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9"/>
            <p:cNvSpPr/>
            <p:nvPr/>
          </p:nvSpPr>
          <p:spPr>
            <a:xfrm>
              <a:off x="1890314" y="2760379"/>
              <a:ext cx="185830" cy="176391"/>
            </a:xfrm>
            <a:custGeom>
              <a:avLst/>
              <a:gdLst/>
              <a:ahLst/>
              <a:cxnLst/>
              <a:rect l="l" t="t" r="r" b="b"/>
              <a:pathLst>
                <a:path w="6556" h="6223" extrusionOk="0">
                  <a:moveTo>
                    <a:pt x="4869" y="3541"/>
                  </a:moveTo>
                  <a:cubicBezTo>
                    <a:pt x="4868" y="3542"/>
                    <a:pt x="4866" y="3543"/>
                    <a:pt x="4864" y="3544"/>
                  </a:cubicBezTo>
                  <a:cubicBezTo>
                    <a:pt x="4864" y="3544"/>
                    <a:pt x="4868" y="3544"/>
                    <a:pt x="4869" y="3541"/>
                  </a:cubicBezTo>
                  <a:close/>
                  <a:moveTo>
                    <a:pt x="3092" y="0"/>
                  </a:moveTo>
                  <a:cubicBezTo>
                    <a:pt x="2959" y="14"/>
                    <a:pt x="2879" y="147"/>
                    <a:pt x="2825" y="267"/>
                  </a:cubicBezTo>
                  <a:cubicBezTo>
                    <a:pt x="2559" y="880"/>
                    <a:pt x="2359" y="1519"/>
                    <a:pt x="2239" y="2185"/>
                  </a:cubicBezTo>
                  <a:cubicBezTo>
                    <a:pt x="1600" y="2279"/>
                    <a:pt x="987" y="2452"/>
                    <a:pt x="387" y="2665"/>
                  </a:cubicBezTo>
                  <a:cubicBezTo>
                    <a:pt x="294" y="2692"/>
                    <a:pt x="201" y="2745"/>
                    <a:pt x="121" y="2798"/>
                  </a:cubicBezTo>
                  <a:cubicBezTo>
                    <a:pt x="41" y="2851"/>
                    <a:pt x="1" y="2945"/>
                    <a:pt x="1" y="3051"/>
                  </a:cubicBezTo>
                  <a:cubicBezTo>
                    <a:pt x="14" y="3224"/>
                    <a:pt x="187" y="3318"/>
                    <a:pt x="361" y="3384"/>
                  </a:cubicBezTo>
                  <a:cubicBezTo>
                    <a:pt x="907" y="3598"/>
                    <a:pt x="1466" y="3771"/>
                    <a:pt x="2039" y="3931"/>
                  </a:cubicBezTo>
                  <a:cubicBezTo>
                    <a:pt x="1919" y="4490"/>
                    <a:pt x="1866" y="5076"/>
                    <a:pt x="1879" y="5663"/>
                  </a:cubicBezTo>
                  <a:cubicBezTo>
                    <a:pt x="1879" y="5876"/>
                    <a:pt x="1933" y="6129"/>
                    <a:pt x="2132" y="6209"/>
                  </a:cubicBezTo>
                  <a:cubicBezTo>
                    <a:pt x="2163" y="6218"/>
                    <a:pt x="2193" y="6223"/>
                    <a:pt x="2223" y="6223"/>
                  </a:cubicBezTo>
                  <a:cubicBezTo>
                    <a:pt x="2402" y="6223"/>
                    <a:pt x="2566" y="6066"/>
                    <a:pt x="2692" y="5929"/>
                  </a:cubicBezTo>
                  <a:cubicBezTo>
                    <a:pt x="3052" y="5489"/>
                    <a:pt x="3385" y="5023"/>
                    <a:pt x="3691" y="4543"/>
                  </a:cubicBezTo>
                  <a:cubicBezTo>
                    <a:pt x="4118" y="5023"/>
                    <a:pt x="4624" y="5436"/>
                    <a:pt x="5183" y="5756"/>
                  </a:cubicBezTo>
                  <a:cubicBezTo>
                    <a:pt x="5260" y="5799"/>
                    <a:pt x="5354" y="5836"/>
                    <a:pt x="5436" y="5836"/>
                  </a:cubicBezTo>
                  <a:cubicBezTo>
                    <a:pt x="5481" y="5836"/>
                    <a:pt x="5523" y="5824"/>
                    <a:pt x="5556" y="5796"/>
                  </a:cubicBezTo>
                  <a:cubicBezTo>
                    <a:pt x="5636" y="5703"/>
                    <a:pt x="5623" y="5569"/>
                    <a:pt x="5583" y="5463"/>
                  </a:cubicBezTo>
                  <a:cubicBezTo>
                    <a:pt x="5410" y="4783"/>
                    <a:pt x="5157" y="4144"/>
                    <a:pt x="4837" y="3531"/>
                  </a:cubicBezTo>
                  <a:lnTo>
                    <a:pt x="4864" y="3531"/>
                  </a:lnTo>
                  <a:cubicBezTo>
                    <a:pt x="4869" y="3536"/>
                    <a:pt x="4870" y="3540"/>
                    <a:pt x="4869" y="3541"/>
                  </a:cubicBezTo>
                  <a:lnTo>
                    <a:pt x="4869" y="3541"/>
                  </a:lnTo>
                  <a:cubicBezTo>
                    <a:pt x="5440" y="3262"/>
                    <a:pt x="5958" y="2890"/>
                    <a:pt x="6409" y="2425"/>
                  </a:cubicBezTo>
                  <a:cubicBezTo>
                    <a:pt x="6502" y="2345"/>
                    <a:pt x="6556" y="2239"/>
                    <a:pt x="6542" y="2105"/>
                  </a:cubicBezTo>
                  <a:cubicBezTo>
                    <a:pt x="6516" y="1972"/>
                    <a:pt x="6343" y="1919"/>
                    <a:pt x="6196" y="1892"/>
                  </a:cubicBezTo>
                  <a:cubicBezTo>
                    <a:pt x="5914" y="1850"/>
                    <a:pt x="5629" y="1829"/>
                    <a:pt x="5346" y="1829"/>
                  </a:cubicBezTo>
                  <a:cubicBezTo>
                    <a:pt x="4906" y="1829"/>
                    <a:pt x="4467" y="1880"/>
                    <a:pt x="4038" y="1985"/>
                  </a:cubicBezTo>
                  <a:cubicBezTo>
                    <a:pt x="3891" y="1373"/>
                    <a:pt x="3678" y="786"/>
                    <a:pt x="3385" y="253"/>
                  </a:cubicBezTo>
                  <a:cubicBezTo>
                    <a:pt x="3318" y="134"/>
                    <a:pt x="3225" y="0"/>
                    <a:pt x="30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29"/>
            <p:cNvSpPr/>
            <p:nvPr/>
          </p:nvSpPr>
          <p:spPr>
            <a:xfrm>
              <a:off x="7869361" y="2727790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29"/>
            <p:cNvSpPr/>
            <p:nvPr/>
          </p:nvSpPr>
          <p:spPr>
            <a:xfrm>
              <a:off x="8716822" y="1469692"/>
              <a:ext cx="175626" cy="177241"/>
            </a:xfrm>
            <a:custGeom>
              <a:avLst/>
              <a:gdLst/>
              <a:ahLst/>
              <a:cxnLst/>
              <a:rect l="l" t="t" r="r" b="b"/>
              <a:pathLst>
                <a:path w="6196" h="6253" extrusionOk="0">
                  <a:moveTo>
                    <a:pt x="4198" y="0"/>
                  </a:moveTo>
                  <a:cubicBezTo>
                    <a:pt x="4109" y="0"/>
                    <a:pt x="4016" y="51"/>
                    <a:pt x="3931" y="108"/>
                  </a:cubicBezTo>
                  <a:cubicBezTo>
                    <a:pt x="3385" y="494"/>
                    <a:pt x="2878" y="934"/>
                    <a:pt x="2439" y="1440"/>
                  </a:cubicBezTo>
                  <a:cubicBezTo>
                    <a:pt x="1839" y="1200"/>
                    <a:pt x="1226" y="1014"/>
                    <a:pt x="600" y="880"/>
                  </a:cubicBezTo>
                  <a:cubicBezTo>
                    <a:pt x="545" y="865"/>
                    <a:pt x="491" y="858"/>
                    <a:pt x="436" y="858"/>
                  </a:cubicBezTo>
                  <a:cubicBezTo>
                    <a:pt x="398" y="858"/>
                    <a:pt x="359" y="862"/>
                    <a:pt x="320" y="867"/>
                  </a:cubicBezTo>
                  <a:cubicBezTo>
                    <a:pt x="214" y="867"/>
                    <a:pt x="134" y="920"/>
                    <a:pt x="80" y="1014"/>
                  </a:cubicBezTo>
                  <a:cubicBezTo>
                    <a:pt x="1" y="1160"/>
                    <a:pt x="107" y="1347"/>
                    <a:pt x="214" y="1480"/>
                  </a:cubicBezTo>
                  <a:cubicBezTo>
                    <a:pt x="573" y="1946"/>
                    <a:pt x="960" y="2399"/>
                    <a:pt x="1373" y="2825"/>
                  </a:cubicBezTo>
                  <a:cubicBezTo>
                    <a:pt x="973" y="3238"/>
                    <a:pt x="627" y="3705"/>
                    <a:pt x="334" y="4211"/>
                  </a:cubicBezTo>
                  <a:cubicBezTo>
                    <a:pt x="227" y="4398"/>
                    <a:pt x="134" y="4651"/>
                    <a:pt x="267" y="4811"/>
                  </a:cubicBezTo>
                  <a:cubicBezTo>
                    <a:pt x="340" y="4897"/>
                    <a:pt x="444" y="4927"/>
                    <a:pt x="555" y="4927"/>
                  </a:cubicBezTo>
                  <a:cubicBezTo>
                    <a:pt x="667" y="4927"/>
                    <a:pt x="787" y="4897"/>
                    <a:pt x="893" y="4864"/>
                  </a:cubicBezTo>
                  <a:cubicBezTo>
                    <a:pt x="1426" y="4677"/>
                    <a:pt x="1959" y="4464"/>
                    <a:pt x="2465" y="4211"/>
                  </a:cubicBezTo>
                  <a:cubicBezTo>
                    <a:pt x="2585" y="4851"/>
                    <a:pt x="2812" y="5463"/>
                    <a:pt x="3118" y="6036"/>
                  </a:cubicBezTo>
                  <a:cubicBezTo>
                    <a:pt x="3179" y="6134"/>
                    <a:pt x="3284" y="6253"/>
                    <a:pt x="3383" y="6253"/>
                  </a:cubicBezTo>
                  <a:cubicBezTo>
                    <a:pt x="3392" y="6253"/>
                    <a:pt x="3402" y="6252"/>
                    <a:pt x="3411" y="6249"/>
                  </a:cubicBezTo>
                  <a:cubicBezTo>
                    <a:pt x="3531" y="6236"/>
                    <a:pt x="3584" y="6103"/>
                    <a:pt x="3611" y="5983"/>
                  </a:cubicBezTo>
                  <a:cubicBezTo>
                    <a:pt x="3809" y="5335"/>
                    <a:pt x="3929" y="4661"/>
                    <a:pt x="3983" y="3974"/>
                  </a:cubicBezTo>
                  <a:lnTo>
                    <a:pt x="3983" y="3974"/>
                  </a:lnTo>
                  <a:cubicBezTo>
                    <a:pt x="4155" y="3991"/>
                    <a:pt x="4327" y="3999"/>
                    <a:pt x="4499" y="3999"/>
                  </a:cubicBezTo>
                  <a:cubicBezTo>
                    <a:pt x="4957" y="3999"/>
                    <a:pt x="5413" y="3939"/>
                    <a:pt x="5863" y="3825"/>
                  </a:cubicBezTo>
                  <a:cubicBezTo>
                    <a:pt x="5983" y="3785"/>
                    <a:pt x="6102" y="3758"/>
                    <a:pt x="6142" y="3625"/>
                  </a:cubicBezTo>
                  <a:cubicBezTo>
                    <a:pt x="6196" y="3492"/>
                    <a:pt x="6076" y="3358"/>
                    <a:pt x="5969" y="3265"/>
                  </a:cubicBezTo>
                  <a:cubicBezTo>
                    <a:pt x="5396" y="2799"/>
                    <a:pt x="4757" y="2439"/>
                    <a:pt x="4077" y="2199"/>
                  </a:cubicBezTo>
                  <a:cubicBezTo>
                    <a:pt x="4277" y="1613"/>
                    <a:pt x="4384" y="1000"/>
                    <a:pt x="4424" y="387"/>
                  </a:cubicBezTo>
                  <a:cubicBezTo>
                    <a:pt x="4424" y="254"/>
                    <a:pt x="4424" y="81"/>
                    <a:pt x="4304" y="28"/>
                  </a:cubicBezTo>
                  <a:cubicBezTo>
                    <a:pt x="4269" y="9"/>
                    <a:pt x="4234" y="0"/>
                    <a:pt x="41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29"/>
            <p:cNvSpPr/>
            <p:nvPr/>
          </p:nvSpPr>
          <p:spPr>
            <a:xfrm>
              <a:off x="1109587" y="361557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9"/>
            <p:cNvSpPr/>
            <p:nvPr/>
          </p:nvSpPr>
          <p:spPr>
            <a:xfrm>
              <a:off x="8716820" y="2760369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1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599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9"/>
            <p:cNvSpPr/>
            <p:nvPr/>
          </p:nvSpPr>
          <p:spPr>
            <a:xfrm>
              <a:off x="7666663" y="294214"/>
              <a:ext cx="45720" cy="47223"/>
            </a:xfrm>
            <a:custGeom>
              <a:avLst/>
              <a:gdLst/>
              <a:ahLst/>
              <a:cxnLst/>
              <a:rect l="l" t="t" r="r" b="b"/>
              <a:pathLst>
                <a:path w="1613" h="1666" extrusionOk="0">
                  <a:moveTo>
                    <a:pt x="827" y="1"/>
                  </a:moveTo>
                  <a:cubicBezTo>
                    <a:pt x="414" y="1"/>
                    <a:pt x="1" y="560"/>
                    <a:pt x="1" y="1026"/>
                  </a:cubicBezTo>
                  <a:cubicBezTo>
                    <a:pt x="1" y="1493"/>
                    <a:pt x="414" y="1666"/>
                    <a:pt x="827" y="1666"/>
                  </a:cubicBezTo>
                  <a:cubicBezTo>
                    <a:pt x="1266" y="1639"/>
                    <a:pt x="1613" y="1266"/>
                    <a:pt x="1600" y="827"/>
                  </a:cubicBezTo>
                  <a:cubicBezTo>
                    <a:pt x="1613" y="387"/>
                    <a:pt x="1266" y="27"/>
                    <a:pt x="8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9"/>
            <p:cNvSpPr/>
            <p:nvPr/>
          </p:nvSpPr>
          <p:spPr>
            <a:xfrm>
              <a:off x="6898965" y="391815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7" y="0"/>
                  </a:moveTo>
                  <a:cubicBezTo>
                    <a:pt x="414" y="0"/>
                    <a:pt x="1" y="560"/>
                    <a:pt x="1" y="1026"/>
                  </a:cubicBezTo>
                  <a:cubicBezTo>
                    <a:pt x="1" y="1492"/>
                    <a:pt x="400" y="1652"/>
                    <a:pt x="827" y="1652"/>
                  </a:cubicBezTo>
                  <a:cubicBezTo>
                    <a:pt x="1266" y="1639"/>
                    <a:pt x="1613" y="1266"/>
                    <a:pt x="1599" y="826"/>
                  </a:cubicBezTo>
                  <a:cubicBezTo>
                    <a:pt x="1599" y="387"/>
                    <a:pt x="1266" y="14"/>
                    <a:pt x="8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9"/>
            <p:cNvSpPr/>
            <p:nvPr/>
          </p:nvSpPr>
          <p:spPr>
            <a:xfrm>
              <a:off x="7207267" y="3680134"/>
              <a:ext cx="64598" cy="63209"/>
            </a:xfrm>
            <a:custGeom>
              <a:avLst/>
              <a:gdLst/>
              <a:ahLst/>
              <a:cxnLst/>
              <a:rect l="l" t="t" r="r" b="b"/>
              <a:pathLst>
                <a:path w="2279" h="2230" extrusionOk="0">
                  <a:moveTo>
                    <a:pt x="1371" y="1"/>
                  </a:moveTo>
                  <a:cubicBezTo>
                    <a:pt x="1183" y="1"/>
                    <a:pt x="980" y="49"/>
                    <a:pt x="787" y="128"/>
                  </a:cubicBezTo>
                  <a:cubicBezTo>
                    <a:pt x="254" y="368"/>
                    <a:pt x="0" y="981"/>
                    <a:pt x="200" y="1527"/>
                  </a:cubicBezTo>
                  <a:cubicBezTo>
                    <a:pt x="336" y="1957"/>
                    <a:pt x="728" y="2230"/>
                    <a:pt x="1148" y="2230"/>
                  </a:cubicBezTo>
                  <a:cubicBezTo>
                    <a:pt x="1262" y="2230"/>
                    <a:pt x="1379" y="2210"/>
                    <a:pt x="1493" y="2167"/>
                  </a:cubicBezTo>
                  <a:cubicBezTo>
                    <a:pt x="2012" y="1954"/>
                    <a:pt x="2279" y="1048"/>
                    <a:pt x="2079" y="488"/>
                  </a:cubicBezTo>
                  <a:cubicBezTo>
                    <a:pt x="1962" y="137"/>
                    <a:pt x="1687" y="1"/>
                    <a:pt x="13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9"/>
            <p:cNvSpPr/>
            <p:nvPr/>
          </p:nvSpPr>
          <p:spPr>
            <a:xfrm>
              <a:off x="8095255" y="1674713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4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3" y="2227"/>
                  </a:cubicBezTo>
                  <a:cubicBezTo>
                    <a:pt x="1252" y="2227"/>
                    <a:pt x="1374" y="2205"/>
                    <a:pt x="1493" y="2157"/>
                  </a:cubicBezTo>
                  <a:cubicBezTo>
                    <a:pt x="2012" y="1944"/>
                    <a:pt x="2279" y="1038"/>
                    <a:pt x="2092" y="478"/>
                  </a:cubicBezTo>
                  <a:cubicBezTo>
                    <a:pt x="1969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9"/>
            <p:cNvSpPr/>
            <p:nvPr/>
          </p:nvSpPr>
          <p:spPr>
            <a:xfrm>
              <a:off x="8598814" y="613316"/>
              <a:ext cx="64967" cy="62983"/>
            </a:xfrm>
            <a:custGeom>
              <a:avLst/>
              <a:gdLst/>
              <a:ahLst/>
              <a:cxnLst/>
              <a:rect l="l" t="t" r="r" b="b"/>
              <a:pathLst>
                <a:path w="2292" h="2222" extrusionOk="0">
                  <a:moveTo>
                    <a:pt x="1392" y="0"/>
                  </a:moveTo>
                  <a:cubicBezTo>
                    <a:pt x="1200" y="0"/>
                    <a:pt x="993" y="51"/>
                    <a:pt x="800" y="132"/>
                  </a:cubicBezTo>
                  <a:cubicBezTo>
                    <a:pt x="267" y="372"/>
                    <a:pt x="0" y="985"/>
                    <a:pt x="214" y="1531"/>
                  </a:cubicBezTo>
                  <a:cubicBezTo>
                    <a:pt x="338" y="1958"/>
                    <a:pt x="731" y="2222"/>
                    <a:pt x="1151" y="2222"/>
                  </a:cubicBezTo>
                  <a:cubicBezTo>
                    <a:pt x="1269" y="2222"/>
                    <a:pt x="1389" y="2201"/>
                    <a:pt x="1506" y="2157"/>
                  </a:cubicBezTo>
                  <a:cubicBezTo>
                    <a:pt x="2025" y="1944"/>
                    <a:pt x="2292" y="1038"/>
                    <a:pt x="2092" y="479"/>
                  </a:cubicBezTo>
                  <a:cubicBezTo>
                    <a:pt x="1977" y="133"/>
                    <a:pt x="1703" y="0"/>
                    <a:pt x="13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9"/>
            <p:cNvSpPr/>
            <p:nvPr/>
          </p:nvSpPr>
          <p:spPr>
            <a:xfrm>
              <a:off x="6304691" y="835639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2" y="1"/>
                    <a:pt x="984" y="51"/>
                    <a:pt x="786" y="132"/>
                  </a:cubicBezTo>
                  <a:cubicBezTo>
                    <a:pt x="267" y="372"/>
                    <a:pt x="0" y="985"/>
                    <a:pt x="213" y="1531"/>
                  </a:cubicBezTo>
                  <a:cubicBezTo>
                    <a:pt x="337" y="1956"/>
                    <a:pt x="727" y="2227"/>
                    <a:pt x="1145" y="2227"/>
                  </a:cubicBezTo>
                  <a:cubicBezTo>
                    <a:pt x="1265" y="2227"/>
                    <a:pt x="1387" y="2205"/>
                    <a:pt x="1506" y="2157"/>
                  </a:cubicBezTo>
                  <a:cubicBezTo>
                    <a:pt x="2025" y="1944"/>
                    <a:pt x="2292" y="1052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9"/>
            <p:cNvSpPr/>
            <p:nvPr/>
          </p:nvSpPr>
          <p:spPr>
            <a:xfrm>
              <a:off x="8772339" y="3680177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9" y="2227"/>
                  </a:cubicBezTo>
                  <a:cubicBezTo>
                    <a:pt x="1260" y="2227"/>
                    <a:pt x="1384" y="2204"/>
                    <a:pt x="1506" y="2157"/>
                  </a:cubicBezTo>
                  <a:cubicBezTo>
                    <a:pt x="2025" y="1944"/>
                    <a:pt x="2278" y="1038"/>
                    <a:pt x="2092" y="478"/>
                  </a:cubicBezTo>
                  <a:cubicBezTo>
                    <a:pt x="1968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9"/>
            <p:cNvSpPr/>
            <p:nvPr/>
          </p:nvSpPr>
          <p:spPr>
            <a:xfrm>
              <a:off x="4628317" y="328848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9"/>
            <p:cNvSpPr/>
            <p:nvPr/>
          </p:nvSpPr>
          <p:spPr>
            <a:xfrm>
              <a:off x="7796049" y="8855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9"/>
            <p:cNvSpPr/>
            <p:nvPr/>
          </p:nvSpPr>
          <p:spPr>
            <a:xfrm>
              <a:off x="5153499" y="48024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9"/>
            <p:cNvSpPr/>
            <p:nvPr/>
          </p:nvSpPr>
          <p:spPr>
            <a:xfrm>
              <a:off x="8892450" y="4862587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9"/>
            <p:cNvSpPr/>
            <p:nvPr/>
          </p:nvSpPr>
          <p:spPr>
            <a:xfrm>
              <a:off x="8258662" y="405962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9"/>
            <p:cNvSpPr/>
            <p:nvPr/>
          </p:nvSpPr>
          <p:spPr>
            <a:xfrm>
              <a:off x="2559964" y="301654"/>
              <a:ext cx="185830" cy="176391"/>
            </a:xfrm>
            <a:custGeom>
              <a:avLst/>
              <a:gdLst/>
              <a:ahLst/>
              <a:cxnLst/>
              <a:rect l="l" t="t" r="r" b="b"/>
              <a:pathLst>
                <a:path w="6556" h="6223" extrusionOk="0">
                  <a:moveTo>
                    <a:pt x="4869" y="3541"/>
                  </a:moveTo>
                  <a:cubicBezTo>
                    <a:pt x="4868" y="3542"/>
                    <a:pt x="4866" y="3543"/>
                    <a:pt x="4864" y="3544"/>
                  </a:cubicBezTo>
                  <a:cubicBezTo>
                    <a:pt x="4864" y="3544"/>
                    <a:pt x="4868" y="3544"/>
                    <a:pt x="4869" y="3541"/>
                  </a:cubicBezTo>
                  <a:close/>
                  <a:moveTo>
                    <a:pt x="3092" y="0"/>
                  </a:moveTo>
                  <a:cubicBezTo>
                    <a:pt x="2959" y="14"/>
                    <a:pt x="2879" y="147"/>
                    <a:pt x="2825" y="267"/>
                  </a:cubicBezTo>
                  <a:cubicBezTo>
                    <a:pt x="2559" y="880"/>
                    <a:pt x="2359" y="1519"/>
                    <a:pt x="2239" y="2185"/>
                  </a:cubicBezTo>
                  <a:cubicBezTo>
                    <a:pt x="1600" y="2279"/>
                    <a:pt x="987" y="2452"/>
                    <a:pt x="387" y="2665"/>
                  </a:cubicBezTo>
                  <a:cubicBezTo>
                    <a:pt x="294" y="2692"/>
                    <a:pt x="201" y="2745"/>
                    <a:pt x="121" y="2798"/>
                  </a:cubicBezTo>
                  <a:cubicBezTo>
                    <a:pt x="41" y="2851"/>
                    <a:pt x="1" y="2945"/>
                    <a:pt x="1" y="3051"/>
                  </a:cubicBezTo>
                  <a:cubicBezTo>
                    <a:pt x="14" y="3224"/>
                    <a:pt x="187" y="3318"/>
                    <a:pt x="361" y="3384"/>
                  </a:cubicBezTo>
                  <a:cubicBezTo>
                    <a:pt x="907" y="3598"/>
                    <a:pt x="1466" y="3771"/>
                    <a:pt x="2039" y="3931"/>
                  </a:cubicBezTo>
                  <a:cubicBezTo>
                    <a:pt x="1919" y="4490"/>
                    <a:pt x="1866" y="5076"/>
                    <a:pt x="1879" y="5663"/>
                  </a:cubicBezTo>
                  <a:cubicBezTo>
                    <a:pt x="1879" y="5876"/>
                    <a:pt x="1933" y="6129"/>
                    <a:pt x="2132" y="6209"/>
                  </a:cubicBezTo>
                  <a:cubicBezTo>
                    <a:pt x="2163" y="6218"/>
                    <a:pt x="2193" y="6223"/>
                    <a:pt x="2223" y="6223"/>
                  </a:cubicBezTo>
                  <a:cubicBezTo>
                    <a:pt x="2402" y="6223"/>
                    <a:pt x="2566" y="6066"/>
                    <a:pt x="2692" y="5929"/>
                  </a:cubicBezTo>
                  <a:cubicBezTo>
                    <a:pt x="3052" y="5489"/>
                    <a:pt x="3385" y="5023"/>
                    <a:pt x="3691" y="4543"/>
                  </a:cubicBezTo>
                  <a:cubicBezTo>
                    <a:pt x="4118" y="5023"/>
                    <a:pt x="4624" y="5436"/>
                    <a:pt x="5183" y="5756"/>
                  </a:cubicBezTo>
                  <a:cubicBezTo>
                    <a:pt x="5260" y="5799"/>
                    <a:pt x="5354" y="5836"/>
                    <a:pt x="5436" y="5836"/>
                  </a:cubicBezTo>
                  <a:cubicBezTo>
                    <a:pt x="5481" y="5836"/>
                    <a:pt x="5523" y="5824"/>
                    <a:pt x="5556" y="5796"/>
                  </a:cubicBezTo>
                  <a:cubicBezTo>
                    <a:pt x="5636" y="5703"/>
                    <a:pt x="5623" y="5569"/>
                    <a:pt x="5583" y="5463"/>
                  </a:cubicBezTo>
                  <a:cubicBezTo>
                    <a:pt x="5410" y="4783"/>
                    <a:pt x="5157" y="4144"/>
                    <a:pt x="4837" y="3531"/>
                  </a:cubicBezTo>
                  <a:lnTo>
                    <a:pt x="4864" y="3531"/>
                  </a:lnTo>
                  <a:cubicBezTo>
                    <a:pt x="4869" y="3536"/>
                    <a:pt x="4870" y="3540"/>
                    <a:pt x="4869" y="3541"/>
                  </a:cubicBezTo>
                  <a:lnTo>
                    <a:pt x="4869" y="3541"/>
                  </a:lnTo>
                  <a:cubicBezTo>
                    <a:pt x="5440" y="3262"/>
                    <a:pt x="5958" y="2890"/>
                    <a:pt x="6409" y="2425"/>
                  </a:cubicBezTo>
                  <a:cubicBezTo>
                    <a:pt x="6502" y="2345"/>
                    <a:pt x="6556" y="2239"/>
                    <a:pt x="6542" y="2105"/>
                  </a:cubicBezTo>
                  <a:cubicBezTo>
                    <a:pt x="6516" y="1972"/>
                    <a:pt x="6343" y="1919"/>
                    <a:pt x="6196" y="1892"/>
                  </a:cubicBezTo>
                  <a:cubicBezTo>
                    <a:pt x="5914" y="1850"/>
                    <a:pt x="5629" y="1829"/>
                    <a:pt x="5346" y="1829"/>
                  </a:cubicBezTo>
                  <a:cubicBezTo>
                    <a:pt x="4906" y="1829"/>
                    <a:pt x="4467" y="1880"/>
                    <a:pt x="4038" y="1985"/>
                  </a:cubicBezTo>
                  <a:cubicBezTo>
                    <a:pt x="3891" y="1373"/>
                    <a:pt x="3678" y="786"/>
                    <a:pt x="3385" y="253"/>
                  </a:cubicBezTo>
                  <a:cubicBezTo>
                    <a:pt x="3318" y="134"/>
                    <a:pt x="3225" y="0"/>
                    <a:pt x="30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9"/>
            <p:cNvSpPr/>
            <p:nvPr/>
          </p:nvSpPr>
          <p:spPr>
            <a:xfrm>
              <a:off x="5746049" y="253791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●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○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■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●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○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■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●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○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400"/>
              <a:buFont typeface="Barlow"/>
              <a:buChar char="■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4" r:id="rId5"/>
    <p:sldLayoutId id="2147483658" r:id="rId6"/>
    <p:sldLayoutId id="2147483659" r:id="rId7"/>
    <p:sldLayoutId id="2147483661" r:id="rId8"/>
    <p:sldLayoutId id="2147483662" r:id="rId9"/>
    <p:sldLayoutId id="2147483664" r:id="rId10"/>
    <p:sldLayoutId id="2147483670" r:id="rId11"/>
    <p:sldLayoutId id="2147483675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gif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hdphoto" Target="../media/hdphoto1.wdp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3.png"/><Relationship Id="rId5" Type="http://schemas.microsoft.com/office/2007/relationships/hdphoto" Target="../media/hdphoto3.wdp"/><Relationship Id="rId10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drive.google.com/file/d/1SPWAeIcmDXyuGeSZUD-diuaG0ZstAvc7/view?usp=drive_link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33"/>
          <p:cNvSpPr/>
          <p:nvPr/>
        </p:nvSpPr>
        <p:spPr>
          <a:xfrm>
            <a:off x="3644202" y="3216686"/>
            <a:ext cx="3628724" cy="408596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9" name="Google Shape;1059;p33"/>
          <p:cNvSpPr/>
          <p:nvPr/>
        </p:nvSpPr>
        <p:spPr>
          <a:xfrm>
            <a:off x="3133894" y="4269281"/>
            <a:ext cx="45720" cy="47251"/>
          </a:xfrm>
          <a:custGeom>
            <a:avLst/>
            <a:gdLst/>
            <a:ahLst/>
            <a:cxnLst/>
            <a:rect l="l" t="t" r="r" b="b"/>
            <a:pathLst>
              <a:path w="1613" h="1667" extrusionOk="0">
                <a:moveTo>
                  <a:pt x="827" y="1"/>
                </a:moveTo>
                <a:cubicBezTo>
                  <a:pt x="414" y="1"/>
                  <a:pt x="1" y="560"/>
                  <a:pt x="1" y="1027"/>
                </a:cubicBezTo>
                <a:cubicBezTo>
                  <a:pt x="1" y="1493"/>
                  <a:pt x="414" y="1666"/>
                  <a:pt x="827" y="1666"/>
                </a:cubicBezTo>
                <a:cubicBezTo>
                  <a:pt x="1280" y="1640"/>
                  <a:pt x="1613" y="1267"/>
                  <a:pt x="1599" y="827"/>
                </a:cubicBezTo>
                <a:cubicBezTo>
                  <a:pt x="1613" y="387"/>
                  <a:pt x="1266" y="28"/>
                  <a:pt x="82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33"/>
          <p:cNvSpPr/>
          <p:nvPr/>
        </p:nvSpPr>
        <p:spPr>
          <a:xfrm>
            <a:off x="6419266" y="4855745"/>
            <a:ext cx="43849" cy="44577"/>
          </a:xfrm>
          <a:custGeom>
            <a:avLst/>
            <a:gdLst/>
            <a:ahLst/>
            <a:cxnLst/>
            <a:rect l="l" t="t" r="r" b="b"/>
            <a:pathLst>
              <a:path w="1626" h="1653" extrusionOk="0">
                <a:moveTo>
                  <a:pt x="840" y="0"/>
                </a:moveTo>
                <a:cubicBezTo>
                  <a:pt x="414" y="0"/>
                  <a:pt x="1" y="560"/>
                  <a:pt x="1" y="1026"/>
                </a:cubicBezTo>
                <a:cubicBezTo>
                  <a:pt x="1" y="1492"/>
                  <a:pt x="414" y="1652"/>
                  <a:pt x="840" y="1652"/>
                </a:cubicBezTo>
                <a:cubicBezTo>
                  <a:pt x="1280" y="1639"/>
                  <a:pt x="1626" y="1266"/>
                  <a:pt x="1599" y="826"/>
                </a:cubicBezTo>
                <a:cubicBezTo>
                  <a:pt x="1613" y="387"/>
                  <a:pt x="1266" y="14"/>
                  <a:pt x="84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61" name="Google Shape;1061;p33"/>
          <p:cNvGrpSpPr/>
          <p:nvPr/>
        </p:nvGrpSpPr>
        <p:grpSpPr>
          <a:xfrm flipH="1">
            <a:off x="7271860" y="318499"/>
            <a:ext cx="1315544" cy="663916"/>
            <a:chOff x="657785" y="607457"/>
            <a:chExt cx="1682367" cy="663916"/>
          </a:xfrm>
        </p:grpSpPr>
        <p:sp>
          <p:nvSpPr>
            <p:cNvPr id="1062" name="Google Shape;1062;p33"/>
            <p:cNvSpPr/>
            <p:nvPr/>
          </p:nvSpPr>
          <p:spPr>
            <a:xfrm rot="-525829">
              <a:off x="678768" y="786385"/>
              <a:ext cx="1385855" cy="381640"/>
            </a:xfrm>
            <a:custGeom>
              <a:avLst/>
              <a:gdLst/>
              <a:ahLst/>
              <a:cxnLst/>
              <a:rect l="l" t="t" r="r" b="b"/>
              <a:pathLst>
                <a:path w="93637" h="25786" extrusionOk="0">
                  <a:moveTo>
                    <a:pt x="47420" y="1"/>
                  </a:moveTo>
                  <a:cubicBezTo>
                    <a:pt x="33793" y="1"/>
                    <a:pt x="18412" y="2001"/>
                    <a:pt x="3092" y="8067"/>
                  </a:cubicBezTo>
                  <a:cubicBezTo>
                    <a:pt x="2333" y="8368"/>
                    <a:pt x="2514" y="9489"/>
                    <a:pt x="3329" y="9530"/>
                  </a:cubicBezTo>
                  <a:lnTo>
                    <a:pt x="16317" y="10193"/>
                  </a:lnTo>
                  <a:cubicBezTo>
                    <a:pt x="17146" y="10237"/>
                    <a:pt x="17313" y="11392"/>
                    <a:pt x="16527" y="11662"/>
                  </a:cubicBezTo>
                  <a:lnTo>
                    <a:pt x="812" y="17130"/>
                  </a:lnTo>
                  <a:cubicBezTo>
                    <a:pt x="0" y="17414"/>
                    <a:pt x="218" y="18602"/>
                    <a:pt x="1055" y="18602"/>
                  </a:cubicBezTo>
                  <a:cubicBezTo>
                    <a:pt x="1070" y="18602"/>
                    <a:pt x="1085" y="18602"/>
                    <a:pt x="1101" y="18601"/>
                  </a:cubicBezTo>
                  <a:lnTo>
                    <a:pt x="22425" y="17512"/>
                  </a:lnTo>
                  <a:cubicBezTo>
                    <a:pt x="22440" y="17512"/>
                    <a:pt x="22455" y="17511"/>
                    <a:pt x="22469" y="17511"/>
                  </a:cubicBezTo>
                  <a:cubicBezTo>
                    <a:pt x="23236" y="17511"/>
                    <a:pt x="23519" y="18549"/>
                    <a:pt x="22829" y="18930"/>
                  </a:cubicBezTo>
                  <a:lnTo>
                    <a:pt x="12969" y="24365"/>
                  </a:lnTo>
                  <a:cubicBezTo>
                    <a:pt x="12259" y="24757"/>
                    <a:pt x="12593" y="25786"/>
                    <a:pt x="13314" y="25786"/>
                  </a:cubicBezTo>
                  <a:cubicBezTo>
                    <a:pt x="13382" y="25786"/>
                    <a:pt x="13454" y="25777"/>
                    <a:pt x="13528" y="25757"/>
                  </a:cubicBezTo>
                  <a:cubicBezTo>
                    <a:pt x="23976" y="22997"/>
                    <a:pt x="46017" y="18103"/>
                    <a:pt x="70927" y="18103"/>
                  </a:cubicBezTo>
                  <a:cubicBezTo>
                    <a:pt x="77795" y="18103"/>
                    <a:pt x="84882" y="18475"/>
                    <a:pt x="92003" y="19367"/>
                  </a:cubicBezTo>
                  <a:cubicBezTo>
                    <a:pt x="92036" y="19371"/>
                    <a:pt x="92069" y="19373"/>
                    <a:pt x="92102" y="19373"/>
                  </a:cubicBezTo>
                  <a:cubicBezTo>
                    <a:pt x="92490" y="19373"/>
                    <a:pt x="92820" y="19074"/>
                    <a:pt x="92851" y="18675"/>
                  </a:cubicBezTo>
                  <a:lnTo>
                    <a:pt x="93609" y="8086"/>
                  </a:lnTo>
                  <a:cubicBezTo>
                    <a:pt x="93636" y="7749"/>
                    <a:pt x="93428" y="7435"/>
                    <a:pt x="93110" y="7320"/>
                  </a:cubicBezTo>
                  <a:cubicBezTo>
                    <a:pt x="89766" y="6137"/>
                    <a:pt x="71284" y="1"/>
                    <a:pt x="47420" y="1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33"/>
            <p:cNvSpPr/>
            <p:nvPr/>
          </p:nvSpPr>
          <p:spPr>
            <a:xfrm rot="-262141">
              <a:off x="1803575" y="626341"/>
              <a:ext cx="516567" cy="545029"/>
            </a:xfrm>
            <a:custGeom>
              <a:avLst/>
              <a:gdLst/>
              <a:ahLst/>
              <a:cxnLst/>
              <a:rect l="l" t="t" r="r" b="b"/>
              <a:pathLst>
                <a:path w="34902" h="36825" extrusionOk="0">
                  <a:moveTo>
                    <a:pt x="18294" y="1"/>
                  </a:moveTo>
                  <a:cubicBezTo>
                    <a:pt x="17786" y="1"/>
                    <a:pt x="17279" y="303"/>
                    <a:pt x="17131" y="923"/>
                  </a:cubicBezTo>
                  <a:lnTo>
                    <a:pt x="15275" y="11800"/>
                  </a:lnTo>
                  <a:cubicBezTo>
                    <a:pt x="15209" y="12085"/>
                    <a:pt x="15113" y="12351"/>
                    <a:pt x="15005" y="12611"/>
                  </a:cubicBezTo>
                  <a:lnTo>
                    <a:pt x="9426" y="8054"/>
                  </a:lnTo>
                  <a:cubicBezTo>
                    <a:pt x="9239" y="7931"/>
                    <a:pt x="9043" y="7877"/>
                    <a:pt x="8855" y="7877"/>
                  </a:cubicBezTo>
                  <a:cubicBezTo>
                    <a:pt x="8141" y="7877"/>
                    <a:pt x="7540" y="8658"/>
                    <a:pt x="7941" y="9409"/>
                  </a:cubicBezTo>
                  <a:lnTo>
                    <a:pt x="11825" y="15317"/>
                  </a:lnTo>
                  <a:lnTo>
                    <a:pt x="1381" y="16372"/>
                  </a:lnTo>
                  <a:cubicBezTo>
                    <a:pt x="82" y="16643"/>
                    <a:pt x="1" y="18468"/>
                    <a:pt x="1270" y="18856"/>
                  </a:cubicBezTo>
                  <a:lnTo>
                    <a:pt x="11711" y="21014"/>
                  </a:lnTo>
                  <a:cubicBezTo>
                    <a:pt x="11721" y="21019"/>
                    <a:pt x="11733" y="21022"/>
                    <a:pt x="11740" y="21026"/>
                  </a:cubicBezTo>
                  <a:lnTo>
                    <a:pt x="6339" y="27194"/>
                  </a:lnTo>
                  <a:cubicBezTo>
                    <a:pt x="5818" y="27888"/>
                    <a:pt x="6390" y="28752"/>
                    <a:pt x="7113" y="28752"/>
                  </a:cubicBezTo>
                  <a:cubicBezTo>
                    <a:pt x="7280" y="28752"/>
                    <a:pt x="7455" y="28706"/>
                    <a:pt x="7627" y="28601"/>
                  </a:cubicBezTo>
                  <a:lnTo>
                    <a:pt x="14417" y="23755"/>
                  </a:lnTo>
                  <a:cubicBezTo>
                    <a:pt x="14535" y="24080"/>
                    <a:pt x="14631" y="24425"/>
                    <a:pt x="14687" y="24784"/>
                  </a:cubicBezTo>
                  <a:lnTo>
                    <a:pt x="15412" y="35798"/>
                  </a:lnTo>
                  <a:cubicBezTo>
                    <a:pt x="15512" y="36475"/>
                    <a:pt x="16058" y="36824"/>
                    <a:pt x="16604" y="36824"/>
                  </a:cubicBezTo>
                  <a:cubicBezTo>
                    <a:pt x="17112" y="36824"/>
                    <a:pt x="17619" y="36522"/>
                    <a:pt x="17767" y="35902"/>
                  </a:cubicBezTo>
                  <a:lnTo>
                    <a:pt x="19499" y="25546"/>
                  </a:lnTo>
                  <a:cubicBezTo>
                    <a:pt x="19610" y="25079"/>
                    <a:pt x="19777" y="24647"/>
                    <a:pt x="19981" y="24240"/>
                  </a:cubicBezTo>
                  <a:lnTo>
                    <a:pt x="25475" y="28771"/>
                  </a:lnTo>
                  <a:cubicBezTo>
                    <a:pt x="25661" y="28894"/>
                    <a:pt x="25856" y="28947"/>
                    <a:pt x="26043" y="28947"/>
                  </a:cubicBezTo>
                  <a:cubicBezTo>
                    <a:pt x="26756" y="28947"/>
                    <a:pt x="27358" y="28166"/>
                    <a:pt x="26959" y="27416"/>
                  </a:cubicBezTo>
                  <a:lnTo>
                    <a:pt x="23050" y="21530"/>
                  </a:lnTo>
                  <a:cubicBezTo>
                    <a:pt x="23169" y="21492"/>
                    <a:pt x="23284" y="21448"/>
                    <a:pt x="23405" y="21422"/>
                  </a:cubicBezTo>
                  <a:lnTo>
                    <a:pt x="33516" y="20452"/>
                  </a:lnTo>
                  <a:cubicBezTo>
                    <a:pt x="34816" y="20182"/>
                    <a:pt x="34901" y="18357"/>
                    <a:pt x="33631" y="17971"/>
                  </a:cubicBezTo>
                  <a:lnTo>
                    <a:pt x="23658" y="15954"/>
                  </a:lnTo>
                  <a:cubicBezTo>
                    <a:pt x="23484" y="15902"/>
                    <a:pt x="23316" y="15828"/>
                    <a:pt x="23154" y="15754"/>
                  </a:cubicBezTo>
                  <a:lnTo>
                    <a:pt x="28559" y="9634"/>
                  </a:lnTo>
                  <a:cubicBezTo>
                    <a:pt x="29079" y="8936"/>
                    <a:pt x="28508" y="8073"/>
                    <a:pt x="27787" y="8073"/>
                  </a:cubicBezTo>
                  <a:cubicBezTo>
                    <a:pt x="27620" y="8073"/>
                    <a:pt x="27445" y="8119"/>
                    <a:pt x="27274" y="8224"/>
                  </a:cubicBezTo>
                  <a:lnTo>
                    <a:pt x="20548" y="12988"/>
                  </a:lnTo>
                  <a:cubicBezTo>
                    <a:pt x="20355" y="12522"/>
                    <a:pt x="20210" y="12018"/>
                    <a:pt x="20133" y="11489"/>
                  </a:cubicBezTo>
                  <a:lnTo>
                    <a:pt x="19489" y="1031"/>
                  </a:lnTo>
                  <a:cubicBezTo>
                    <a:pt x="19389" y="351"/>
                    <a:pt x="18841" y="1"/>
                    <a:pt x="18294" y="1"/>
                  </a:cubicBezTo>
                  <a:close/>
                </a:path>
              </a:pathLst>
            </a:custGeom>
            <a:solidFill>
              <a:srgbClr val="E0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33"/>
            <p:cNvSpPr/>
            <p:nvPr/>
          </p:nvSpPr>
          <p:spPr>
            <a:xfrm rot="-262141">
              <a:off x="1818713" y="881577"/>
              <a:ext cx="482141" cy="32073"/>
            </a:xfrm>
            <a:custGeom>
              <a:avLst/>
              <a:gdLst/>
              <a:ahLst/>
              <a:cxnLst/>
              <a:rect l="l" t="t" r="r" b="b"/>
              <a:pathLst>
                <a:path w="32576" h="2167" extrusionOk="0">
                  <a:moveTo>
                    <a:pt x="134" y="0"/>
                  </a:moveTo>
                  <a:cubicBezTo>
                    <a:pt x="67" y="0"/>
                    <a:pt x="8" y="53"/>
                    <a:pt x="4" y="119"/>
                  </a:cubicBezTo>
                  <a:cubicBezTo>
                    <a:pt x="1" y="189"/>
                    <a:pt x="56" y="249"/>
                    <a:pt x="127" y="253"/>
                  </a:cubicBezTo>
                  <a:lnTo>
                    <a:pt x="16286" y="1107"/>
                  </a:lnTo>
                  <a:cubicBezTo>
                    <a:pt x="21674" y="1400"/>
                    <a:pt x="27056" y="1726"/>
                    <a:pt x="32432" y="2166"/>
                  </a:cubicBezTo>
                  <a:cubicBezTo>
                    <a:pt x="32434" y="2167"/>
                    <a:pt x="32436" y="2167"/>
                    <a:pt x="32439" y="2167"/>
                  </a:cubicBezTo>
                  <a:cubicBezTo>
                    <a:pt x="32503" y="2167"/>
                    <a:pt x="32562" y="2120"/>
                    <a:pt x="32569" y="2052"/>
                  </a:cubicBezTo>
                  <a:cubicBezTo>
                    <a:pt x="32576" y="1985"/>
                    <a:pt x="32528" y="1922"/>
                    <a:pt x="32458" y="1911"/>
                  </a:cubicBezTo>
                  <a:cubicBezTo>
                    <a:pt x="27094" y="1281"/>
                    <a:pt x="21706" y="885"/>
                    <a:pt x="16316" y="574"/>
                  </a:cubicBezTo>
                  <a:cubicBezTo>
                    <a:pt x="13621" y="408"/>
                    <a:pt x="10926" y="297"/>
                    <a:pt x="8230" y="186"/>
                  </a:cubicBezTo>
                  <a:cubicBezTo>
                    <a:pt x="5532" y="89"/>
                    <a:pt x="2832" y="19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33"/>
            <p:cNvSpPr/>
            <p:nvPr/>
          </p:nvSpPr>
          <p:spPr>
            <a:xfrm rot="-262141">
              <a:off x="2048306" y="655264"/>
              <a:ext cx="27292" cy="497238"/>
            </a:xfrm>
            <a:custGeom>
              <a:avLst/>
              <a:gdLst/>
              <a:ahLst/>
              <a:cxnLst/>
              <a:rect l="l" t="t" r="r" b="b"/>
              <a:pathLst>
                <a:path w="1844" h="33596" extrusionOk="0">
                  <a:moveTo>
                    <a:pt x="1682" y="0"/>
                  </a:moveTo>
                  <a:cubicBezTo>
                    <a:pt x="1618" y="0"/>
                    <a:pt x="1562" y="55"/>
                    <a:pt x="1559" y="123"/>
                  </a:cubicBezTo>
                  <a:lnTo>
                    <a:pt x="959" y="16802"/>
                  </a:lnTo>
                  <a:cubicBezTo>
                    <a:pt x="848" y="19578"/>
                    <a:pt x="711" y="22359"/>
                    <a:pt x="566" y="25135"/>
                  </a:cubicBezTo>
                  <a:cubicBezTo>
                    <a:pt x="404" y="27908"/>
                    <a:pt x="241" y="30685"/>
                    <a:pt x="7" y="33454"/>
                  </a:cubicBezTo>
                  <a:cubicBezTo>
                    <a:pt x="0" y="33525"/>
                    <a:pt x="52" y="33583"/>
                    <a:pt x="118" y="33595"/>
                  </a:cubicBezTo>
                  <a:cubicBezTo>
                    <a:pt x="123" y="33595"/>
                    <a:pt x="127" y="33595"/>
                    <a:pt x="131" y="33595"/>
                  </a:cubicBezTo>
                  <a:cubicBezTo>
                    <a:pt x="196" y="33595"/>
                    <a:pt x="252" y="33546"/>
                    <a:pt x="260" y="33480"/>
                  </a:cubicBezTo>
                  <a:cubicBezTo>
                    <a:pt x="899" y="27945"/>
                    <a:pt x="1244" y="22384"/>
                    <a:pt x="1492" y="16824"/>
                  </a:cubicBezTo>
                  <a:cubicBezTo>
                    <a:pt x="1625" y="14044"/>
                    <a:pt x="1695" y="11259"/>
                    <a:pt x="1766" y="8475"/>
                  </a:cubicBezTo>
                  <a:cubicBezTo>
                    <a:pt x="1818" y="5695"/>
                    <a:pt x="1844" y="2910"/>
                    <a:pt x="1815" y="127"/>
                  </a:cubicBezTo>
                  <a:cubicBezTo>
                    <a:pt x="1810" y="60"/>
                    <a:pt x="1759" y="1"/>
                    <a:pt x="1688" y="1"/>
                  </a:cubicBezTo>
                  <a:cubicBezTo>
                    <a:pt x="1686" y="0"/>
                    <a:pt x="1684" y="0"/>
                    <a:pt x="16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33"/>
            <p:cNvSpPr/>
            <p:nvPr/>
          </p:nvSpPr>
          <p:spPr>
            <a:xfrm rot="-262141">
              <a:off x="1930635" y="754206"/>
              <a:ext cx="258254" cy="285132"/>
            </a:xfrm>
            <a:custGeom>
              <a:avLst/>
              <a:gdLst/>
              <a:ahLst/>
              <a:cxnLst/>
              <a:rect l="l" t="t" r="r" b="b"/>
              <a:pathLst>
                <a:path w="17449" h="19265" extrusionOk="0">
                  <a:moveTo>
                    <a:pt x="89" y="1"/>
                  </a:moveTo>
                  <a:cubicBezTo>
                    <a:pt x="69" y="1"/>
                    <a:pt x="49" y="8"/>
                    <a:pt x="33" y="22"/>
                  </a:cubicBezTo>
                  <a:cubicBezTo>
                    <a:pt x="0" y="52"/>
                    <a:pt x="0" y="104"/>
                    <a:pt x="29" y="137"/>
                  </a:cubicBezTo>
                  <a:lnTo>
                    <a:pt x="8718" y="9637"/>
                  </a:lnTo>
                  <a:cubicBezTo>
                    <a:pt x="10169" y="11218"/>
                    <a:pt x="11618" y="12802"/>
                    <a:pt x="13046" y="14401"/>
                  </a:cubicBezTo>
                  <a:cubicBezTo>
                    <a:pt x="14472" y="16009"/>
                    <a:pt x="15908" y="17600"/>
                    <a:pt x="17296" y="19237"/>
                  </a:cubicBezTo>
                  <a:cubicBezTo>
                    <a:pt x="17311" y="19255"/>
                    <a:pt x="17334" y="19265"/>
                    <a:pt x="17357" y="19265"/>
                  </a:cubicBezTo>
                  <a:cubicBezTo>
                    <a:pt x="17375" y="19265"/>
                    <a:pt x="17393" y="19259"/>
                    <a:pt x="17407" y="19247"/>
                  </a:cubicBezTo>
                  <a:cubicBezTo>
                    <a:pt x="17441" y="19218"/>
                    <a:pt x="17448" y="19166"/>
                    <a:pt x="17419" y="19133"/>
                  </a:cubicBezTo>
                  <a:cubicBezTo>
                    <a:pt x="14719" y="15790"/>
                    <a:pt x="11832" y="12610"/>
                    <a:pt x="8963" y="9415"/>
                  </a:cubicBezTo>
                  <a:cubicBezTo>
                    <a:pt x="7530" y="7816"/>
                    <a:pt x="6056" y="6253"/>
                    <a:pt x="4590" y="4687"/>
                  </a:cubicBezTo>
                  <a:cubicBezTo>
                    <a:pt x="3124" y="3117"/>
                    <a:pt x="1651" y="1555"/>
                    <a:pt x="148" y="26"/>
                  </a:cubicBezTo>
                  <a:cubicBezTo>
                    <a:pt x="131" y="9"/>
                    <a:pt x="110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33"/>
            <p:cNvSpPr/>
            <p:nvPr/>
          </p:nvSpPr>
          <p:spPr>
            <a:xfrm rot="-262141">
              <a:off x="1911866" y="752178"/>
              <a:ext cx="307688" cy="283933"/>
            </a:xfrm>
            <a:custGeom>
              <a:avLst/>
              <a:gdLst/>
              <a:ahLst/>
              <a:cxnLst/>
              <a:rect l="l" t="t" r="r" b="b"/>
              <a:pathLst>
                <a:path w="20789" h="19184" extrusionOk="0">
                  <a:moveTo>
                    <a:pt x="20698" y="0"/>
                  </a:moveTo>
                  <a:cubicBezTo>
                    <a:pt x="20679" y="0"/>
                    <a:pt x="20660" y="7"/>
                    <a:pt x="20644" y="21"/>
                  </a:cubicBezTo>
                  <a:lnTo>
                    <a:pt x="10412" y="9613"/>
                  </a:lnTo>
                  <a:cubicBezTo>
                    <a:pt x="8708" y="11216"/>
                    <a:pt x="6998" y="12805"/>
                    <a:pt x="5272" y="14382"/>
                  </a:cubicBezTo>
                  <a:cubicBezTo>
                    <a:pt x="3540" y="15948"/>
                    <a:pt x="1819" y="17528"/>
                    <a:pt x="38" y="19042"/>
                  </a:cubicBezTo>
                  <a:cubicBezTo>
                    <a:pt x="4" y="19069"/>
                    <a:pt x="1" y="19121"/>
                    <a:pt x="26" y="19153"/>
                  </a:cubicBezTo>
                  <a:cubicBezTo>
                    <a:pt x="44" y="19173"/>
                    <a:pt x="67" y="19183"/>
                    <a:pt x="90" y="19183"/>
                  </a:cubicBezTo>
                  <a:cubicBezTo>
                    <a:pt x="108" y="19183"/>
                    <a:pt x="126" y="19177"/>
                    <a:pt x="141" y="19165"/>
                  </a:cubicBezTo>
                  <a:cubicBezTo>
                    <a:pt x="1959" y="17692"/>
                    <a:pt x="3722" y="16151"/>
                    <a:pt x="5458" y="14585"/>
                  </a:cubicBezTo>
                  <a:cubicBezTo>
                    <a:pt x="7198" y="13023"/>
                    <a:pt x="8923" y="11442"/>
                    <a:pt x="10637" y="9854"/>
                  </a:cubicBezTo>
                  <a:cubicBezTo>
                    <a:pt x="12358" y="8273"/>
                    <a:pt x="14047" y="6652"/>
                    <a:pt x="15735" y="5034"/>
                  </a:cubicBezTo>
                  <a:cubicBezTo>
                    <a:pt x="17423" y="3419"/>
                    <a:pt x="19104" y="1794"/>
                    <a:pt x="20755" y="139"/>
                  </a:cubicBezTo>
                  <a:cubicBezTo>
                    <a:pt x="20785" y="106"/>
                    <a:pt x="20789" y="58"/>
                    <a:pt x="20759" y="24"/>
                  </a:cubicBezTo>
                  <a:cubicBezTo>
                    <a:pt x="20741" y="9"/>
                    <a:pt x="20720" y="0"/>
                    <a:pt x="206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4EC5CD77-5181-8B14-CD0D-AA52FC3C0708}"/>
              </a:ext>
            </a:extLst>
          </p:cNvPr>
          <p:cNvSpPr txBox="1"/>
          <p:nvPr/>
        </p:nvSpPr>
        <p:spPr>
          <a:xfrm>
            <a:off x="3651171" y="529748"/>
            <a:ext cx="393939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0000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lumMod val="20000"/>
                      <a:lumOff val="8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nard" pitchFamily="2" charset="0"/>
                <a:cs typeface="Segoe UI Light" panose="020B0502040204020203" pitchFamily="34" charset="0"/>
              </a:rPr>
              <a:t>TALLER</a:t>
            </a:r>
            <a:endParaRPr lang="es-MX" sz="10000" dirty="0">
              <a:effectLst>
                <a:glow rad="63500">
                  <a:schemeClr val="accent1">
                    <a:lumMod val="20000"/>
                    <a:lumOff val="80000"/>
                  </a:schemeClr>
                </a:glow>
              </a:effectLst>
            </a:endParaRPr>
          </a:p>
        </p:txBody>
      </p:sp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A911C099-E2E9-2516-267C-3ECF6B2043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070" y="4313075"/>
            <a:ext cx="175092" cy="286514"/>
          </a:xfrm>
          <a:prstGeom prst="rect">
            <a:avLst/>
          </a:prstGeom>
        </p:spPr>
      </p:pic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615010C3-813B-FA49-5C06-EBEA4F8ABF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2188" y="4313607"/>
            <a:ext cx="176911" cy="291062"/>
          </a:xfrm>
          <a:prstGeom prst="rect">
            <a:avLst/>
          </a:prstGeom>
        </p:spPr>
      </p:pic>
      <p:sp>
        <p:nvSpPr>
          <p:cNvPr id="11" name="Subtítulo 2">
            <a:extLst>
              <a:ext uri="{FF2B5EF4-FFF2-40B4-BE49-F238E27FC236}">
                <a16:creationId xmlns:a16="http://schemas.microsoft.com/office/drawing/2014/main" id="{A6814283-5976-F31F-303F-2C56AEEE5624}"/>
              </a:ext>
            </a:extLst>
          </p:cNvPr>
          <p:cNvSpPr>
            <a:spLocks noGrp="1"/>
          </p:cNvSpPr>
          <p:nvPr/>
        </p:nvSpPr>
        <p:spPr>
          <a:xfrm>
            <a:off x="7023694" y="4599589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4DE53253-EED8-95D9-770C-F83B226AB88E}"/>
              </a:ext>
            </a:extLst>
          </p:cNvPr>
          <p:cNvSpPr txBox="1">
            <a:spLocks/>
          </p:cNvSpPr>
          <p:nvPr/>
        </p:nvSpPr>
        <p:spPr>
          <a:xfrm>
            <a:off x="6909465" y="4841387"/>
            <a:ext cx="313690" cy="1714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CTE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353430AD-DE55-EA22-1715-61BC55EE4869}"/>
              </a:ext>
            </a:extLst>
          </p:cNvPr>
          <p:cNvSpPr txBox="1">
            <a:spLocks/>
          </p:cNvSpPr>
          <p:nvPr/>
        </p:nvSpPr>
        <p:spPr>
          <a:xfrm>
            <a:off x="8117835" y="4834402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Subtítulo 2">
            <a:extLst>
              <a:ext uri="{FF2B5EF4-FFF2-40B4-BE49-F238E27FC236}">
                <a16:creationId xmlns:a16="http://schemas.microsoft.com/office/drawing/2014/main" id="{627BC440-44EF-B39B-32F0-B4BD367D84DF}"/>
              </a:ext>
            </a:extLst>
          </p:cNvPr>
          <p:cNvSpPr txBox="1">
            <a:spLocks/>
          </p:cNvSpPr>
          <p:nvPr/>
        </p:nvSpPr>
        <p:spPr>
          <a:xfrm>
            <a:off x="7043450" y="4841387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9E83775A-72A2-9907-E538-8AD64FB357E5}"/>
              </a:ext>
            </a:extLst>
          </p:cNvPr>
          <p:cNvCxnSpPr/>
          <p:nvPr/>
        </p:nvCxnSpPr>
        <p:spPr>
          <a:xfrm>
            <a:off x="8165024" y="4896699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14CE2325-5D20-CFD8-3AAE-CD9BFA011E72}"/>
              </a:ext>
            </a:extLst>
          </p:cNvPr>
          <p:cNvCxnSpPr/>
          <p:nvPr/>
        </p:nvCxnSpPr>
        <p:spPr>
          <a:xfrm>
            <a:off x="7136324" y="4896699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Gobierno del Estado de Tamaulipas">
            <a:extLst>
              <a:ext uri="{FF2B5EF4-FFF2-40B4-BE49-F238E27FC236}">
                <a16:creationId xmlns:a16="http://schemas.microsoft.com/office/drawing/2014/main" id="{03826270-3F64-534A-EB60-2C16E434D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193" y="4505399"/>
            <a:ext cx="1637501" cy="52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Secretaría de Educación | Gobierno del Estado de Tamaulipas">
            <a:extLst>
              <a:ext uri="{FF2B5EF4-FFF2-40B4-BE49-F238E27FC236}">
                <a16:creationId xmlns:a16="http://schemas.microsoft.com/office/drawing/2014/main" id="{99B7E258-DFBD-9B1E-5CA2-081E12A75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147" y="4612070"/>
            <a:ext cx="1184231" cy="32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9D808288-823A-0CE6-8EC6-379EE7CC9329}"/>
              </a:ext>
            </a:extLst>
          </p:cNvPr>
          <p:cNvSpPr txBox="1"/>
          <p:nvPr/>
        </p:nvSpPr>
        <p:spPr>
          <a:xfrm>
            <a:off x="3745763" y="3244553"/>
            <a:ext cx="3521570" cy="374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EL ESPACIO EN EL QUE LOS REYES… SON LOS PROFES…</a:t>
            </a:r>
          </a:p>
        </p:txBody>
      </p:sp>
      <p:pic>
        <p:nvPicPr>
          <p:cNvPr id="23" name="Picture 4" descr="personaje gaspar reyes magos 24095329 PNG">
            <a:extLst>
              <a:ext uri="{FF2B5EF4-FFF2-40B4-BE49-F238E27FC236}">
                <a16:creationId xmlns:a16="http://schemas.microsoft.com/office/drawing/2014/main" id="{F3520519-DEF7-A646-66F8-BD10AB19A5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4" r="16092" b="34520"/>
          <a:stretch/>
        </p:blipFill>
        <p:spPr bwMode="auto">
          <a:xfrm>
            <a:off x="-17221" y="233697"/>
            <a:ext cx="3713213" cy="490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Grupo 46">
            <a:extLst>
              <a:ext uri="{FF2B5EF4-FFF2-40B4-BE49-F238E27FC236}">
                <a16:creationId xmlns:a16="http://schemas.microsoft.com/office/drawing/2014/main" id="{844DEC56-E8A2-F4E8-85CE-D74F5B6D49EA}"/>
              </a:ext>
            </a:extLst>
          </p:cNvPr>
          <p:cNvGrpSpPr/>
          <p:nvPr/>
        </p:nvGrpSpPr>
        <p:grpSpPr>
          <a:xfrm>
            <a:off x="7788308" y="1692147"/>
            <a:ext cx="1405890" cy="1949648"/>
            <a:chOff x="7606788" y="1808854"/>
            <a:chExt cx="1573389" cy="2330826"/>
          </a:xfrm>
        </p:grpSpPr>
        <p:pic>
          <p:nvPicPr>
            <p:cNvPr id="1028" name="Picture 4" descr="Blank Stickers PNG Transparent Images Free Download | Vector Files | Pngtree">
              <a:extLst>
                <a:ext uri="{FF2B5EF4-FFF2-40B4-BE49-F238E27FC236}">
                  <a16:creationId xmlns:a16="http://schemas.microsoft.com/office/drawing/2014/main" id="{1AC6ACF7-2362-9F56-3688-8F44AADA69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215"/>
            <a:stretch/>
          </p:blipFill>
          <p:spPr bwMode="auto">
            <a:xfrm>
              <a:off x="7606788" y="1857276"/>
              <a:ext cx="1529428" cy="2074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2BB3E11D-32CC-892E-FA19-6ABBD0357043}"/>
                </a:ext>
              </a:extLst>
            </p:cNvPr>
            <p:cNvSpPr txBox="1"/>
            <p:nvPr/>
          </p:nvSpPr>
          <p:spPr>
            <a:xfrm rot="21301140">
              <a:off x="8006895" y="2788921"/>
              <a:ext cx="1173282" cy="772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200" b="1" dirty="0">
                  <a:solidFill>
                    <a:schemeClr val="accent2">
                      <a:lumMod val="75000"/>
                    </a:schemeClr>
                  </a:solidFill>
                  <a:latin typeface="Congenial" panose="02000503040000020004" pitchFamily="2" charset="0"/>
                  <a:cs typeface="Amatic SC" panose="00000500000000000000" pitchFamily="2" charset="-79"/>
                </a:rPr>
                <a:t>NI SI… NI NO.. DE LA </a:t>
              </a:r>
            </a:p>
            <a:p>
              <a:pPr algn="ctr"/>
              <a:r>
                <a:rPr lang="es-MX" sz="1200" b="1" dirty="0">
                  <a:solidFill>
                    <a:schemeClr val="accent2">
                      <a:lumMod val="75000"/>
                    </a:schemeClr>
                  </a:solidFill>
                  <a:latin typeface="Congenial" panose="02000503040000020004" pitchFamily="2" charset="0"/>
                  <a:cs typeface="Amatic SC" panose="00000500000000000000" pitchFamily="2" charset="-79"/>
                </a:rPr>
                <a:t>NEM</a:t>
              </a:r>
            </a:p>
          </p:txBody>
        </p:sp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25AA02D3-6FF6-3DE2-D4D8-59564BA162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919" b="89919" l="9927" r="90315">
                          <a14:foregroundMark x1="90315" y1="48780" x2="90315" y2="48780"/>
                        </a14:backgroundRemoval>
                      </a14:imgEffect>
                    </a14:imgLayer>
                  </a14:imgProps>
                </a:ext>
              </a:extLst>
            </a:blip>
            <a:srcRect l="48734" t="32357" r="7388" b="36041"/>
            <a:stretch/>
          </p:blipFill>
          <p:spPr>
            <a:xfrm>
              <a:off x="7865007" y="1808854"/>
              <a:ext cx="363916" cy="390304"/>
            </a:xfrm>
            <a:prstGeom prst="rect">
              <a:avLst/>
            </a:prstGeom>
          </p:spPr>
        </p:pic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B2881552-6BEB-3045-61E7-19196EAFC2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919" b="89919" l="5327" r="90315">
                          <a14:foregroundMark x1="90315" y1="48780" x2="90315" y2="48780"/>
                          <a14:foregroundMark x1="27361" y1="45366" x2="30508" y2="52358"/>
                          <a14:foregroundMark x1="12107" y1="42927" x2="28571" y2="54309"/>
                          <a14:foregroundMark x1="10412" y1="44065" x2="18402" y2="55935"/>
                          <a14:foregroundMark x1="7990" y1="46504" x2="18402" y2="58049"/>
                          <a14:foregroundMark x1="7990" y1="51870" x2="16465" y2="57236"/>
                          <a14:foregroundMark x1="9201" y1="44553" x2="23245" y2="40813"/>
                          <a14:foregroundMark x1="17676" y1="37886" x2="28571" y2="40488"/>
                          <a14:foregroundMark x1="26877" y1="39512" x2="38499" y2="48618"/>
                          <a14:foregroundMark x1="34140" y1="42439" x2="38983" y2="47317"/>
                          <a14:foregroundMark x1="38499" y1="51545" x2="35351" y2="59187"/>
                          <a14:foregroundMark x1="20097" y1="59187" x2="24939" y2="59187"/>
                          <a14:foregroundMark x1="20823" y1="59187" x2="27361" y2="60000"/>
                          <a14:foregroundMark x1="20097" y1="47317" x2="26150" y2="46504"/>
                          <a14:foregroundMark x1="19613" y1="45366" x2="28087" y2="45366"/>
                          <a14:foregroundMark x1="22034" y1="43252" x2="28571" y2="43252"/>
                          <a14:foregroundMark x1="18886" y1="43252" x2="28087" y2="43252"/>
                          <a14:foregroundMark x1="21308" y1="43740" x2="32446" y2="44065"/>
                          <a14:foregroundMark x1="6053" y1="48130" x2="5327" y2="50407"/>
                          <a14:foregroundMark x1="21308" y1="60163" x2="27845" y2="61138"/>
                        </a14:backgroundRemoval>
                      </a14:imgEffect>
                    </a14:imgLayer>
                  </a14:imgProps>
                </a:ext>
              </a:extLst>
            </a:blip>
            <a:srcRect l="2038" t="33022" r="54084" b="35376"/>
            <a:stretch/>
          </p:blipFill>
          <p:spPr>
            <a:xfrm>
              <a:off x="8647310" y="3689139"/>
              <a:ext cx="420082" cy="450541"/>
            </a:xfrm>
            <a:prstGeom prst="rect">
              <a:avLst/>
            </a:prstGeom>
          </p:spPr>
        </p:pic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75ECF641-2006-7154-9659-E3A02AC8D106}"/>
                </a:ext>
              </a:extLst>
            </p:cNvPr>
            <p:cNvSpPr txBox="1"/>
            <p:nvPr/>
          </p:nvSpPr>
          <p:spPr>
            <a:xfrm rot="21332401">
              <a:off x="7976411" y="2396310"/>
              <a:ext cx="11228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00" dirty="0">
                  <a:solidFill>
                    <a:schemeClr val="tx2">
                      <a:lumMod val="75000"/>
                    </a:schemeClr>
                  </a:solidFill>
                  <a:latin typeface="Congenial" panose="02000503040000020004" pitchFamily="2" charset="0"/>
                  <a:cs typeface="Amatic SC" panose="00000500000000000000" pitchFamily="2" charset="-79"/>
                </a:rPr>
                <a:t>VERSIÓN DE</a:t>
              </a:r>
            </a:p>
            <a:p>
              <a:pPr algn="ctr"/>
              <a:r>
                <a:rPr lang="es-MX" sz="1000" dirty="0">
                  <a:solidFill>
                    <a:schemeClr val="tx2">
                      <a:lumMod val="75000"/>
                    </a:schemeClr>
                  </a:solidFill>
                  <a:latin typeface="Congenial" panose="02000503040000020004" pitchFamily="2" charset="0"/>
                  <a:cs typeface="Amatic SC" panose="00000500000000000000" pitchFamily="2" charset="-79"/>
                </a:rPr>
                <a:t> JUEGO</a:t>
              </a:r>
            </a:p>
          </p:txBody>
        </p:sp>
      </p:grpSp>
      <p:pic>
        <p:nvPicPr>
          <p:cNvPr id="3074" name="Picture 2" descr="Reyes Magos by CUNNINGO S.L.U.">
            <a:extLst>
              <a:ext uri="{FF2B5EF4-FFF2-40B4-BE49-F238E27FC236}">
                <a16:creationId xmlns:a16="http://schemas.microsoft.com/office/drawing/2014/main" id="{5682DC86-034E-7E9E-7F86-2063A4C21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40" y="-32262"/>
            <a:ext cx="2597219" cy="365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638801D0-D161-7946-288A-10A735B6EDB8}"/>
              </a:ext>
            </a:extLst>
          </p:cNvPr>
          <p:cNvSpPr txBox="1"/>
          <p:nvPr/>
        </p:nvSpPr>
        <p:spPr>
          <a:xfrm>
            <a:off x="3102558" y="1692147"/>
            <a:ext cx="47120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0000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lumMod val="20000"/>
                      <a:lumOff val="8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nard" pitchFamily="2" charset="0"/>
                <a:cs typeface="Segoe UI Light" panose="020B0502040204020203" pitchFamily="34" charset="0"/>
              </a:rPr>
              <a:t>INTENSIVO</a:t>
            </a:r>
            <a:endParaRPr lang="es-MX" sz="10000" dirty="0">
              <a:effectLst>
                <a:glow rad="63500">
                  <a:schemeClr val="accent1">
                    <a:lumMod val="20000"/>
                    <a:lumOff val="8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p44"/>
          <p:cNvSpPr txBox="1">
            <a:spLocks noGrp="1"/>
          </p:cNvSpPr>
          <p:nvPr>
            <p:ph type="title"/>
          </p:nvPr>
        </p:nvSpPr>
        <p:spPr>
          <a:xfrm>
            <a:off x="108400" y="1214914"/>
            <a:ext cx="3517101" cy="10855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 dirty="0">
                <a:solidFill>
                  <a:schemeClr val="lt1"/>
                </a:solidFill>
              </a:rPr>
              <a:t>ROSCA</a:t>
            </a:r>
            <a:endParaRPr sz="7000" dirty="0">
              <a:solidFill>
                <a:schemeClr val="lt1"/>
              </a:solidFill>
            </a:endParaRPr>
          </a:p>
        </p:txBody>
      </p:sp>
      <p:grpSp>
        <p:nvGrpSpPr>
          <p:cNvPr id="1453" name="Google Shape;1453;p44"/>
          <p:cNvGrpSpPr/>
          <p:nvPr/>
        </p:nvGrpSpPr>
        <p:grpSpPr>
          <a:xfrm>
            <a:off x="4572000" y="0"/>
            <a:ext cx="4309667" cy="4757117"/>
            <a:chOff x="1656825" y="542900"/>
            <a:chExt cx="4083375" cy="4293600"/>
          </a:xfrm>
        </p:grpSpPr>
        <p:sp>
          <p:nvSpPr>
            <p:cNvPr id="1454" name="Google Shape;1454;p44"/>
            <p:cNvSpPr/>
            <p:nvPr/>
          </p:nvSpPr>
          <p:spPr>
            <a:xfrm>
              <a:off x="1703350" y="1099125"/>
              <a:ext cx="4036850" cy="3737375"/>
            </a:xfrm>
            <a:custGeom>
              <a:avLst/>
              <a:gdLst/>
              <a:ahLst/>
              <a:cxnLst/>
              <a:rect l="l" t="t" r="r" b="b"/>
              <a:pathLst>
                <a:path w="161474" h="149495" extrusionOk="0">
                  <a:moveTo>
                    <a:pt x="80765" y="1"/>
                  </a:moveTo>
                  <a:cubicBezTo>
                    <a:pt x="78544" y="1"/>
                    <a:pt x="76286" y="491"/>
                    <a:pt x="74224" y="1218"/>
                  </a:cubicBezTo>
                  <a:cubicBezTo>
                    <a:pt x="72105" y="1965"/>
                    <a:pt x="70039" y="2980"/>
                    <a:pt x="68566" y="4575"/>
                  </a:cubicBezTo>
                  <a:cubicBezTo>
                    <a:pt x="68283" y="4882"/>
                    <a:pt x="68025" y="5206"/>
                    <a:pt x="67793" y="5542"/>
                  </a:cubicBezTo>
                  <a:cubicBezTo>
                    <a:pt x="67063" y="4852"/>
                    <a:pt x="66269" y="4218"/>
                    <a:pt x="65381" y="3669"/>
                  </a:cubicBezTo>
                  <a:cubicBezTo>
                    <a:pt x="63151" y="2290"/>
                    <a:pt x="60514" y="1625"/>
                    <a:pt x="57890" y="1625"/>
                  </a:cubicBezTo>
                  <a:cubicBezTo>
                    <a:pt x="54046" y="1625"/>
                    <a:pt x="50231" y="3052"/>
                    <a:pt x="47767" y="5749"/>
                  </a:cubicBezTo>
                  <a:cubicBezTo>
                    <a:pt x="44717" y="9089"/>
                    <a:pt x="43438" y="14114"/>
                    <a:pt x="39159" y="15966"/>
                  </a:cubicBezTo>
                  <a:cubicBezTo>
                    <a:pt x="35983" y="17341"/>
                    <a:pt x="32113" y="16471"/>
                    <a:pt x="28749" y="17409"/>
                  </a:cubicBezTo>
                  <a:cubicBezTo>
                    <a:pt x="24865" y="18493"/>
                    <a:pt x="22230" y="21828"/>
                    <a:pt x="20654" y="25308"/>
                  </a:cubicBezTo>
                  <a:cubicBezTo>
                    <a:pt x="19772" y="27256"/>
                    <a:pt x="19129" y="29366"/>
                    <a:pt x="19328" y="31505"/>
                  </a:cubicBezTo>
                  <a:cubicBezTo>
                    <a:pt x="19366" y="31917"/>
                    <a:pt x="19436" y="32324"/>
                    <a:pt x="19531" y="32724"/>
                  </a:cubicBezTo>
                  <a:cubicBezTo>
                    <a:pt x="19403" y="32722"/>
                    <a:pt x="19274" y="32720"/>
                    <a:pt x="19146" y="32720"/>
                  </a:cubicBezTo>
                  <a:cubicBezTo>
                    <a:pt x="18254" y="32720"/>
                    <a:pt x="17359" y="32788"/>
                    <a:pt x="16466" y="32951"/>
                  </a:cubicBezTo>
                  <a:cubicBezTo>
                    <a:pt x="10139" y="34104"/>
                    <a:pt x="5405" y="40065"/>
                    <a:pt x="6006" y="46125"/>
                  </a:cubicBezTo>
                  <a:cubicBezTo>
                    <a:pt x="6449" y="50584"/>
                    <a:pt x="9378" y="55103"/>
                    <a:pt x="7856" y="59288"/>
                  </a:cubicBezTo>
                  <a:cubicBezTo>
                    <a:pt x="6726" y="62394"/>
                    <a:pt x="3423" y="64318"/>
                    <a:pt x="1834" y="67229"/>
                  </a:cubicBezTo>
                  <a:cubicBezTo>
                    <a:pt x="1" y="70591"/>
                    <a:pt x="724" y="74772"/>
                    <a:pt x="2281" y="78359"/>
                  </a:cubicBezTo>
                  <a:cubicBezTo>
                    <a:pt x="3152" y="80367"/>
                    <a:pt x="4308" y="82335"/>
                    <a:pt x="6063" y="83767"/>
                  </a:cubicBezTo>
                  <a:cubicBezTo>
                    <a:pt x="6401" y="84043"/>
                    <a:pt x="6756" y="84293"/>
                    <a:pt x="7125" y="84524"/>
                  </a:cubicBezTo>
                  <a:cubicBezTo>
                    <a:pt x="6411" y="85183"/>
                    <a:pt x="5761" y="85904"/>
                    <a:pt x="5202" y="86717"/>
                  </a:cubicBezTo>
                  <a:cubicBezTo>
                    <a:pt x="1750" y="91746"/>
                    <a:pt x="3027" y="99236"/>
                    <a:pt x="8022" y="103268"/>
                  </a:cubicBezTo>
                  <a:cubicBezTo>
                    <a:pt x="11699" y="106235"/>
                    <a:pt x="17119" y="107600"/>
                    <a:pt x="19244" y="111666"/>
                  </a:cubicBezTo>
                  <a:cubicBezTo>
                    <a:pt x="20823" y="114684"/>
                    <a:pt x="20022" y="118275"/>
                    <a:pt x="21140" y="121454"/>
                  </a:cubicBezTo>
                  <a:cubicBezTo>
                    <a:pt x="22430" y="125125"/>
                    <a:pt x="26087" y="127702"/>
                    <a:pt x="29865" y="129295"/>
                  </a:cubicBezTo>
                  <a:cubicBezTo>
                    <a:pt x="31821" y="130119"/>
                    <a:pt x="33918" y="130758"/>
                    <a:pt x="36029" y="130758"/>
                  </a:cubicBezTo>
                  <a:cubicBezTo>
                    <a:pt x="36199" y="130758"/>
                    <a:pt x="36370" y="130754"/>
                    <a:pt x="36540" y="130745"/>
                  </a:cubicBezTo>
                  <a:cubicBezTo>
                    <a:pt x="36981" y="130723"/>
                    <a:pt x="37414" y="130670"/>
                    <a:pt x="37837" y="130595"/>
                  </a:cubicBezTo>
                  <a:cubicBezTo>
                    <a:pt x="37848" y="131549"/>
                    <a:pt x="37950" y="132508"/>
                    <a:pt x="38183" y="133470"/>
                  </a:cubicBezTo>
                  <a:cubicBezTo>
                    <a:pt x="39576" y="139214"/>
                    <a:pt x="45698" y="143723"/>
                    <a:pt x="51926" y="143723"/>
                  </a:cubicBezTo>
                  <a:cubicBezTo>
                    <a:pt x="52161" y="143723"/>
                    <a:pt x="52396" y="143716"/>
                    <a:pt x="52631" y="143703"/>
                  </a:cubicBezTo>
                  <a:cubicBezTo>
                    <a:pt x="56296" y="143500"/>
                    <a:pt x="59950" y="141917"/>
                    <a:pt x="63505" y="141917"/>
                  </a:cubicBezTo>
                  <a:cubicBezTo>
                    <a:pt x="64564" y="141917"/>
                    <a:pt x="65615" y="142058"/>
                    <a:pt x="66655" y="142417"/>
                  </a:cubicBezTo>
                  <a:cubicBezTo>
                    <a:pt x="70015" y="143579"/>
                    <a:pt x="72186" y="146734"/>
                    <a:pt x="75355" y="148318"/>
                  </a:cubicBezTo>
                  <a:cubicBezTo>
                    <a:pt x="77021" y="149152"/>
                    <a:pt x="78851" y="149495"/>
                    <a:pt x="80708" y="149495"/>
                  </a:cubicBezTo>
                  <a:cubicBezTo>
                    <a:pt x="82928" y="149495"/>
                    <a:pt x="85187" y="149004"/>
                    <a:pt x="87249" y="148277"/>
                  </a:cubicBezTo>
                  <a:cubicBezTo>
                    <a:pt x="89367" y="147530"/>
                    <a:pt x="91434" y="146515"/>
                    <a:pt x="92906" y="144921"/>
                  </a:cubicBezTo>
                  <a:cubicBezTo>
                    <a:pt x="93190" y="144614"/>
                    <a:pt x="93446" y="144289"/>
                    <a:pt x="93679" y="143953"/>
                  </a:cubicBezTo>
                  <a:cubicBezTo>
                    <a:pt x="94408" y="144643"/>
                    <a:pt x="95203" y="145277"/>
                    <a:pt x="96092" y="145826"/>
                  </a:cubicBezTo>
                  <a:cubicBezTo>
                    <a:pt x="98322" y="147205"/>
                    <a:pt x="100960" y="147870"/>
                    <a:pt x="103583" y="147870"/>
                  </a:cubicBezTo>
                  <a:cubicBezTo>
                    <a:pt x="107427" y="147870"/>
                    <a:pt x="111241" y="146443"/>
                    <a:pt x="113705" y="143747"/>
                  </a:cubicBezTo>
                  <a:cubicBezTo>
                    <a:pt x="116757" y="140405"/>
                    <a:pt x="118033" y="135382"/>
                    <a:pt x="122313" y="133529"/>
                  </a:cubicBezTo>
                  <a:cubicBezTo>
                    <a:pt x="125488" y="132155"/>
                    <a:pt x="129359" y="133025"/>
                    <a:pt x="132724" y="132087"/>
                  </a:cubicBezTo>
                  <a:cubicBezTo>
                    <a:pt x="136607" y="131003"/>
                    <a:pt x="139243" y="127668"/>
                    <a:pt x="140818" y="124188"/>
                  </a:cubicBezTo>
                  <a:cubicBezTo>
                    <a:pt x="141701" y="122240"/>
                    <a:pt x="142344" y="120130"/>
                    <a:pt x="142145" y="117992"/>
                  </a:cubicBezTo>
                  <a:cubicBezTo>
                    <a:pt x="142107" y="117579"/>
                    <a:pt x="142037" y="117172"/>
                    <a:pt x="141941" y="116772"/>
                  </a:cubicBezTo>
                  <a:lnTo>
                    <a:pt x="141941" y="116772"/>
                  </a:lnTo>
                  <a:cubicBezTo>
                    <a:pt x="142069" y="116775"/>
                    <a:pt x="142198" y="116777"/>
                    <a:pt x="142326" y="116777"/>
                  </a:cubicBezTo>
                  <a:cubicBezTo>
                    <a:pt x="143219" y="116777"/>
                    <a:pt x="144113" y="116709"/>
                    <a:pt x="145007" y="116545"/>
                  </a:cubicBezTo>
                  <a:cubicBezTo>
                    <a:pt x="151335" y="115393"/>
                    <a:pt x="156069" y="109432"/>
                    <a:pt x="155468" y="103372"/>
                  </a:cubicBezTo>
                  <a:cubicBezTo>
                    <a:pt x="155025" y="98912"/>
                    <a:pt x="152096" y="94394"/>
                    <a:pt x="153617" y="90209"/>
                  </a:cubicBezTo>
                  <a:cubicBezTo>
                    <a:pt x="154747" y="87103"/>
                    <a:pt x="158049" y="85179"/>
                    <a:pt x="159639" y="82267"/>
                  </a:cubicBezTo>
                  <a:cubicBezTo>
                    <a:pt x="161473" y="78904"/>
                    <a:pt x="160750" y="74725"/>
                    <a:pt x="159193" y="71137"/>
                  </a:cubicBezTo>
                  <a:cubicBezTo>
                    <a:pt x="158322" y="69130"/>
                    <a:pt x="157166" y="67162"/>
                    <a:pt x="155411" y="65730"/>
                  </a:cubicBezTo>
                  <a:cubicBezTo>
                    <a:pt x="155073" y="65454"/>
                    <a:pt x="154718" y="65202"/>
                    <a:pt x="154349" y="64973"/>
                  </a:cubicBezTo>
                  <a:cubicBezTo>
                    <a:pt x="155063" y="64314"/>
                    <a:pt x="155713" y="63591"/>
                    <a:pt x="156271" y="62780"/>
                  </a:cubicBezTo>
                  <a:cubicBezTo>
                    <a:pt x="159723" y="57751"/>
                    <a:pt x="158447" y="50261"/>
                    <a:pt x="153452" y="46229"/>
                  </a:cubicBezTo>
                  <a:cubicBezTo>
                    <a:pt x="149774" y="43261"/>
                    <a:pt x="144354" y="41897"/>
                    <a:pt x="142228" y="37830"/>
                  </a:cubicBezTo>
                  <a:cubicBezTo>
                    <a:pt x="140650" y="34813"/>
                    <a:pt x="141452" y="31222"/>
                    <a:pt x="140334" y="28041"/>
                  </a:cubicBezTo>
                  <a:cubicBezTo>
                    <a:pt x="139044" y="24371"/>
                    <a:pt x="135385" y="21795"/>
                    <a:pt x="131608" y="20201"/>
                  </a:cubicBezTo>
                  <a:cubicBezTo>
                    <a:pt x="129653" y="19377"/>
                    <a:pt x="127558" y="18739"/>
                    <a:pt x="125449" y="18739"/>
                  </a:cubicBezTo>
                  <a:cubicBezTo>
                    <a:pt x="125277" y="18739"/>
                    <a:pt x="125105" y="18743"/>
                    <a:pt x="124933" y="18752"/>
                  </a:cubicBezTo>
                  <a:cubicBezTo>
                    <a:pt x="124493" y="18773"/>
                    <a:pt x="124060" y="18824"/>
                    <a:pt x="123635" y="18900"/>
                  </a:cubicBezTo>
                  <a:cubicBezTo>
                    <a:pt x="123625" y="17946"/>
                    <a:pt x="123524" y="16986"/>
                    <a:pt x="123290" y="16024"/>
                  </a:cubicBezTo>
                  <a:cubicBezTo>
                    <a:pt x="121896" y="10280"/>
                    <a:pt x="115773" y="5773"/>
                    <a:pt x="109545" y="5773"/>
                  </a:cubicBezTo>
                  <a:cubicBezTo>
                    <a:pt x="109310" y="5773"/>
                    <a:pt x="109075" y="5779"/>
                    <a:pt x="108840" y="5792"/>
                  </a:cubicBezTo>
                  <a:cubicBezTo>
                    <a:pt x="105175" y="5995"/>
                    <a:pt x="101523" y="7578"/>
                    <a:pt x="97967" y="7578"/>
                  </a:cubicBezTo>
                  <a:cubicBezTo>
                    <a:pt x="96908" y="7578"/>
                    <a:pt x="95858" y="7438"/>
                    <a:pt x="94818" y="7079"/>
                  </a:cubicBezTo>
                  <a:cubicBezTo>
                    <a:pt x="91457" y="5917"/>
                    <a:pt x="89285" y="2761"/>
                    <a:pt x="86117" y="1176"/>
                  </a:cubicBezTo>
                  <a:cubicBezTo>
                    <a:pt x="84451" y="343"/>
                    <a:pt x="82621" y="1"/>
                    <a:pt x="807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44"/>
            <p:cNvSpPr/>
            <p:nvPr/>
          </p:nvSpPr>
          <p:spPr>
            <a:xfrm>
              <a:off x="1656825" y="1052575"/>
              <a:ext cx="4036800" cy="3737375"/>
            </a:xfrm>
            <a:custGeom>
              <a:avLst/>
              <a:gdLst/>
              <a:ahLst/>
              <a:cxnLst/>
              <a:rect l="l" t="t" r="r" b="b"/>
              <a:pathLst>
                <a:path w="161472" h="149495" extrusionOk="0">
                  <a:moveTo>
                    <a:pt x="80763" y="0"/>
                  </a:moveTo>
                  <a:cubicBezTo>
                    <a:pt x="78543" y="0"/>
                    <a:pt x="76284" y="491"/>
                    <a:pt x="74223" y="1218"/>
                  </a:cubicBezTo>
                  <a:cubicBezTo>
                    <a:pt x="72104" y="1966"/>
                    <a:pt x="70038" y="2980"/>
                    <a:pt x="68565" y="4574"/>
                  </a:cubicBezTo>
                  <a:cubicBezTo>
                    <a:pt x="68281" y="4881"/>
                    <a:pt x="68025" y="5206"/>
                    <a:pt x="67793" y="5542"/>
                  </a:cubicBezTo>
                  <a:cubicBezTo>
                    <a:pt x="67063" y="4852"/>
                    <a:pt x="66268" y="4218"/>
                    <a:pt x="65380" y="3669"/>
                  </a:cubicBezTo>
                  <a:cubicBezTo>
                    <a:pt x="63149" y="2290"/>
                    <a:pt x="60512" y="1625"/>
                    <a:pt x="57888" y="1625"/>
                  </a:cubicBezTo>
                  <a:cubicBezTo>
                    <a:pt x="54045" y="1625"/>
                    <a:pt x="50230" y="3052"/>
                    <a:pt x="47766" y="5749"/>
                  </a:cubicBezTo>
                  <a:cubicBezTo>
                    <a:pt x="44715" y="9090"/>
                    <a:pt x="43438" y="14113"/>
                    <a:pt x="39158" y="15966"/>
                  </a:cubicBezTo>
                  <a:cubicBezTo>
                    <a:pt x="35983" y="17340"/>
                    <a:pt x="32113" y="16470"/>
                    <a:pt x="28747" y="17410"/>
                  </a:cubicBezTo>
                  <a:cubicBezTo>
                    <a:pt x="24864" y="18493"/>
                    <a:pt x="22229" y="21828"/>
                    <a:pt x="20654" y="25308"/>
                  </a:cubicBezTo>
                  <a:cubicBezTo>
                    <a:pt x="19770" y="27257"/>
                    <a:pt x="19127" y="29366"/>
                    <a:pt x="19326" y="31505"/>
                  </a:cubicBezTo>
                  <a:cubicBezTo>
                    <a:pt x="19364" y="31917"/>
                    <a:pt x="19434" y="32324"/>
                    <a:pt x="19530" y="32724"/>
                  </a:cubicBezTo>
                  <a:cubicBezTo>
                    <a:pt x="19403" y="32721"/>
                    <a:pt x="19276" y="32720"/>
                    <a:pt x="19149" y="32720"/>
                  </a:cubicBezTo>
                  <a:cubicBezTo>
                    <a:pt x="18255" y="32720"/>
                    <a:pt x="17360" y="32788"/>
                    <a:pt x="16466" y="32951"/>
                  </a:cubicBezTo>
                  <a:cubicBezTo>
                    <a:pt x="10137" y="34103"/>
                    <a:pt x="5403" y="40064"/>
                    <a:pt x="6005" y="46124"/>
                  </a:cubicBezTo>
                  <a:cubicBezTo>
                    <a:pt x="6449" y="50584"/>
                    <a:pt x="9376" y="55102"/>
                    <a:pt x="7855" y="59288"/>
                  </a:cubicBezTo>
                  <a:cubicBezTo>
                    <a:pt x="6725" y="62393"/>
                    <a:pt x="3423" y="64317"/>
                    <a:pt x="1834" y="67230"/>
                  </a:cubicBezTo>
                  <a:cubicBezTo>
                    <a:pt x="0" y="70592"/>
                    <a:pt x="722" y="74771"/>
                    <a:pt x="2279" y="78359"/>
                  </a:cubicBezTo>
                  <a:cubicBezTo>
                    <a:pt x="3151" y="80366"/>
                    <a:pt x="4306" y="82334"/>
                    <a:pt x="6062" y="83766"/>
                  </a:cubicBezTo>
                  <a:cubicBezTo>
                    <a:pt x="6400" y="84042"/>
                    <a:pt x="6755" y="84294"/>
                    <a:pt x="7124" y="84523"/>
                  </a:cubicBezTo>
                  <a:cubicBezTo>
                    <a:pt x="6411" y="85183"/>
                    <a:pt x="5759" y="85906"/>
                    <a:pt x="5201" y="86717"/>
                  </a:cubicBezTo>
                  <a:cubicBezTo>
                    <a:pt x="1748" y="91747"/>
                    <a:pt x="3025" y="99235"/>
                    <a:pt x="8022" y="103267"/>
                  </a:cubicBezTo>
                  <a:cubicBezTo>
                    <a:pt x="11698" y="106235"/>
                    <a:pt x="17119" y="107600"/>
                    <a:pt x="19244" y="111666"/>
                  </a:cubicBezTo>
                  <a:cubicBezTo>
                    <a:pt x="20822" y="114683"/>
                    <a:pt x="20021" y="118276"/>
                    <a:pt x="21138" y="121455"/>
                  </a:cubicBezTo>
                  <a:cubicBezTo>
                    <a:pt x="22429" y="125125"/>
                    <a:pt x="26087" y="127702"/>
                    <a:pt x="29864" y="129295"/>
                  </a:cubicBezTo>
                  <a:cubicBezTo>
                    <a:pt x="31821" y="130119"/>
                    <a:pt x="33917" y="130758"/>
                    <a:pt x="36029" y="130758"/>
                  </a:cubicBezTo>
                  <a:cubicBezTo>
                    <a:pt x="36199" y="130758"/>
                    <a:pt x="36369" y="130754"/>
                    <a:pt x="36540" y="130745"/>
                  </a:cubicBezTo>
                  <a:cubicBezTo>
                    <a:pt x="36979" y="130724"/>
                    <a:pt x="37412" y="130671"/>
                    <a:pt x="37837" y="130595"/>
                  </a:cubicBezTo>
                  <a:cubicBezTo>
                    <a:pt x="37848" y="131549"/>
                    <a:pt x="37948" y="132509"/>
                    <a:pt x="38183" y="133471"/>
                  </a:cubicBezTo>
                  <a:cubicBezTo>
                    <a:pt x="39574" y="139215"/>
                    <a:pt x="45697" y="143722"/>
                    <a:pt x="51926" y="143722"/>
                  </a:cubicBezTo>
                  <a:cubicBezTo>
                    <a:pt x="52161" y="143722"/>
                    <a:pt x="52396" y="143716"/>
                    <a:pt x="52631" y="143703"/>
                  </a:cubicBezTo>
                  <a:cubicBezTo>
                    <a:pt x="56296" y="143500"/>
                    <a:pt x="59949" y="141917"/>
                    <a:pt x="63504" y="141917"/>
                  </a:cubicBezTo>
                  <a:cubicBezTo>
                    <a:pt x="64563" y="141917"/>
                    <a:pt x="65614" y="142057"/>
                    <a:pt x="66653" y="142416"/>
                  </a:cubicBezTo>
                  <a:cubicBezTo>
                    <a:pt x="70014" y="143578"/>
                    <a:pt x="72186" y="146734"/>
                    <a:pt x="75354" y="148319"/>
                  </a:cubicBezTo>
                  <a:cubicBezTo>
                    <a:pt x="77020" y="149152"/>
                    <a:pt x="78850" y="149495"/>
                    <a:pt x="80705" y="149495"/>
                  </a:cubicBezTo>
                  <a:cubicBezTo>
                    <a:pt x="82926" y="149495"/>
                    <a:pt x="85185" y="149004"/>
                    <a:pt x="87247" y="148277"/>
                  </a:cubicBezTo>
                  <a:cubicBezTo>
                    <a:pt x="89366" y="147530"/>
                    <a:pt x="91434" y="146515"/>
                    <a:pt x="92905" y="144920"/>
                  </a:cubicBezTo>
                  <a:cubicBezTo>
                    <a:pt x="93188" y="144613"/>
                    <a:pt x="93446" y="144289"/>
                    <a:pt x="93678" y="143953"/>
                  </a:cubicBezTo>
                  <a:cubicBezTo>
                    <a:pt x="94408" y="144643"/>
                    <a:pt x="95202" y="145277"/>
                    <a:pt x="96090" y="145826"/>
                  </a:cubicBezTo>
                  <a:cubicBezTo>
                    <a:pt x="98320" y="147205"/>
                    <a:pt x="100958" y="147870"/>
                    <a:pt x="103582" y="147870"/>
                  </a:cubicBezTo>
                  <a:cubicBezTo>
                    <a:pt x="107426" y="147870"/>
                    <a:pt x="111240" y="146443"/>
                    <a:pt x="113704" y="143746"/>
                  </a:cubicBezTo>
                  <a:cubicBezTo>
                    <a:pt x="116755" y="140406"/>
                    <a:pt x="118033" y="135382"/>
                    <a:pt x="122312" y="133529"/>
                  </a:cubicBezTo>
                  <a:cubicBezTo>
                    <a:pt x="125488" y="132154"/>
                    <a:pt x="129358" y="133025"/>
                    <a:pt x="132722" y="132087"/>
                  </a:cubicBezTo>
                  <a:cubicBezTo>
                    <a:pt x="136606" y="131003"/>
                    <a:pt x="139241" y="127668"/>
                    <a:pt x="140817" y="124189"/>
                  </a:cubicBezTo>
                  <a:cubicBezTo>
                    <a:pt x="141699" y="122240"/>
                    <a:pt x="142342" y="120131"/>
                    <a:pt x="142143" y="117991"/>
                  </a:cubicBezTo>
                  <a:cubicBezTo>
                    <a:pt x="142106" y="117579"/>
                    <a:pt x="142035" y="117173"/>
                    <a:pt x="141940" y="116773"/>
                  </a:cubicBezTo>
                  <a:lnTo>
                    <a:pt x="141940" y="116773"/>
                  </a:lnTo>
                  <a:cubicBezTo>
                    <a:pt x="142067" y="116776"/>
                    <a:pt x="142194" y="116777"/>
                    <a:pt x="142322" y="116777"/>
                  </a:cubicBezTo>
                  <a:cubicBezTo>
                    <a:pt x="143215" y="116777"/>
                    <a:pt x="144111" y="116709"/>
                    <a:pt x="145006" y="116546"/>
                  </a:cubicBezTo>
                  <a:cubicBezTo>
                    <a:pt x="151335" y="115393"/>
                    <a:pt x="156067" y="109433"/>
                    <a:pt x="155466" y="103371"/>
                  </a:cubicBezTo>
                  <a:cubicBezTo>
                    <a:pt x="155023" y="98912"/>
                    <a:pt x="152094" y="94393"/>
                    <a:pt x="153617" y="90208"/>
                  </a:cubicBezTo>
                  <a:cubicBezTo>
                    <a:pt x="154746" y="87104"/>
                    <a:pt x="158049" y="85179"/>
                    <a:pt x="159638" y="82267"/>
                  </a:cubicBezTo>
                  <a:cubicBezTo>
                    <a:pt x="161471" y="78905"/>
                    <a:pt x="160748" y="74726"/>
                    <a:pt x="159192" y="71138"/>
                  </a:cubicBezTo>
                  <a:cubicBezTo>
                    <a:pt x="158320" y="69129"/>
                    <a:pt x="157165" y="67161"/>
                    <a:pt x="155410" y="65729"/>
                  </a:cubicBezTo>
                  <a:cubicBezTo>
                    <a:pt x="155072" y="65453"/>
                    <a:pt x="154716" y="65203"/>
                    <a:pt x="154347" y="64972"/>
                  </a:cubicBezTo>
                  <a:cubicBezTo>
                    <a:pt x="155061" y="64313"/>
                    <a:pt x="155713" y="63592"/>
                    <a:pt x="156271" y="62780"/>
                  </a:cubicBezTo>
                  <a:cubicBezTo>
                    <a:pt x="159721" y="57750"/>
                    <a:pt x="158446" y="50261"/>
                    <a:pt x="153450" y="46229"/>
                  </a:cubicBezTo>
                  <a:cubicBezTo>
                    <a:pt x="149773" y="43262"/>
                    <a:pt x="144353" y="41896"/>
                    <a:pt x="142228" y="37831"/>
                  </a:cubicBezTo>
                  <a:cubicBezTo>
                    <a:pt x="140649" y="34813"/>
                    <a:pt x="141451" y="31221"/>
                    <a:pt x="140333" y="28042"/>
                  </a:cubicBezTo>
                  <a:cubicBezTo>
                    <a:pt x="139043" y="24372"/>
                    <a:pt x="135385" y="21794"/>
                    <a:pt x="131608" y="20201"/>
                  </a:cubicBezTo>
                  <a:cubicBezTo>
                    <a:pt x="129651" y="19376"/>
                    <a:pt x="127554" y="18738"/>
                    <a:pt x="125444" y="18738"/>
                  </a:cubicBezTo>
                  <a:cubicBezTo>
                    <a:pt x="125274" y="18738"/>
                    <a:pt x="125103" y="18743"/>
                    <a:pt x="124932" y="18751"/>
                  </a:cubicBezTo>
                  <a:cubicBezTo>
                    <a:pt x="124491" y="18773"/>
                    <a:pt x="124059" y="18825"/>
                    <a:pt x="123635" y="18900"/>
                  </a:cubicBezTo>
                  <a:cubicBezTo>
                    <a:pt x="123624" y="17946"/>
                    <a:pt x="123522" y="16987"/>
                    <a:pt x="123289" y="16025"/>
                  </a:cubicBezTo>
                  <a:cubicBezTo>
                    <a:pt x="121894" y="10281"/>
                    <a:pt x="115772" y="5773"/>
                    <a:pt x="109547" y="5773"/>
                  </a:cubicBezTo>
                  <a:cubicBezTo>
                    <a:pt x="109311" y="5773"/>
                    <a:pt x="109075" y="5780"/>
                    <a:pt x="108840" y="5793"/>
                  </a:cubicBezTo>
                  <a:cubicBezTo>
                    <a:pt x="105174" y="5995"/>
                    <a:pt x="101521" y="7578"/>
                    <a:pt x="97964" y="7578"/>
                  </a:cubicBezTo>
                  <a:cubicBezTo>
                    <a:pt x="96906" y="7578"/>
                    <a:pt x="95856" y="7438"/>
                    <a:pt x="94816" y="7079"/>
                  </a:cubicBezTo>
                  <a:cubicBezTo>
                    <a:pt x="91457" y="5917"/>
                    <a:pt x="89285" y="2761"/>
                    <a:pt x="86116" y="1177"/>
                  </a:cubicBezTo>
                  <a:cubicBezTo>
                    <a:pt x="84450" y="343"/>
                    <a:pt x="82620" y="0"/>
                    <a:pt x="807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44"/>
            <p:cNvSpPr/>
            <p:nvPr/>
          </p:nvSpPr>
          <p:spPr>
            <a:xfrm>
              <a:off x="1739500" y="1246525"/>
              <a:ext cx="3897800" cy="3473975"/>
            </a:xfrm>
            <a:custGeom>
              <a:avLst/>
              <a:gdLst/>
              <a:ahLst/>
              <a:cxnLst/>
              <a:rect l="l" t="t" r="r" b="b"/>
              <a:pathLst>
                <a:path w="155912" h="138959" extrusionOk="0">
                  <a:moveTo>
                    <a:pt x="75259" y="48316"/>
                  </a:moveTo>
                  <a:cubicBezTo>
                    <a:pt x="75848" y="48316"/>
                    <a:pt x="76438" y="48333"/>
                    <a:pt x="77028" y="48365"/>
                  </a:cubicBezTo>
                  <a:cubicBezTo>
                    <a:pt x="81194" y="48593"/>
                    <a:pt x="85482" y="49411"/>
                    <a:pt x="89319" y="51087"/>
                  </a:cubicBezTo>
                  <a:cubicBezTo>
                    <a:pt x="93435" y="52883"/>
                    <a:pt x="97014" y="55714"/>
                    <a:pt x="99088" y="59759"/>
                  </a:cubicBezTo>
                  <a:cubicBezTo>
                    <a:pt x="101690" y="64833"/>
                    <a:pt x="101713" y="71043"/>
                    <a:pt x="99935" y="76367"/>
                  </a:cubicBezTo>
                  <a:cubicBezTo>
                    <a:pt x="98588" y="80208"/>
                    <a:pt x="96151" y="83764"/>
                    <a:pt x="92837" y="86168"/>
                  </a:cubicBezTo>
                  <a:cubicBezTo>
                    <a:pt x="89421" y="88645"/>
                    <a:pt x="85494" y="89562"/>
                    <a:pt x="81367" y="89562"/>
                  </a:cubicBezTo>
                  <a:cubicBezTo>
                    <a:pt x="80973" y="89562"/>
                    <a:pt x="80576" y="89554"/>
                    <a:pt x="80178" y="89538"/>
                  </a:cubicBezTo>
                  <a:cubicBezTo>
                    <a:pt x="70565" y="89146"/>
                    <a:pt x="60034" y="84143"/>
                    <a:pt x="56834" y="74521"/>
                  </a:cubicBezTo>
                  <a:cubicBezTo>
                    <a:pt x="54182" y="66541"/>
                    <a:pt x="56449" y="56672"/>
                    <a:pt x="63492" y="51650"/>
                  </a:cubicBezTo>
                  <a:cubicBezTo>
                    <a:pt x="66963" y="49177"/>
                    <a:pt x="71086" y="48316"/>
                    <a:pt x="75259" y="48316"/>
                  </a:cubicBezTo>
                  <a:close/>
                  <a:moveTo>
                    <a:pt x="71328" y="0"/>
                  </a:moveTo>
                  <a:cubicBezTo>
                    <a:pt x="69150" y="0"/>
                    <a:pt x="66974" y="73"/>
                    <a:pt x="64809" y="226"/>
                  </a:cubicBezTo>
                  <a:cubicBezTo>
                    <a:pt x="56611" y="808"/>
                    <a:pt x="48566" y="2696"/>
                    <a:pt x="41109" y="6185"/>
                  </a:cubicBezTo>
                  <a:cubicBezTo>
                    <a:pt x="34658" y="9202"/>
                    <a:pt x="28740" y="13327"/>
                    <a:pt x="23591" y="18242"/>
                  </a:cubicBezTo>
                  <a:cubicBezTo>
                    <a:pt x="13310" y="28059"/>
                    <a:pt x="6149" y="41062"/>
                    <a:pt x="3108" y="54932"/>
                  </a:cubicBezTo>
                  <a:cubicBezTo>
                    <a:pt x="0" y="69105"/>
                    <a:pt x="1233" y="84102"/>
                    <a:pt x="7687" y="97187"/>
                  </a:cubicBezTo>
                  <a:cubicBezTo>
                    <a:pt x="11013" y="103925"/>
                    <a:pt x="15693" y="109952"/>
                    <a:pt x="21322" y="114924"/>
                  </a:cubicBezTo>
                  <a:cubicBezTo>
                    <a:pt x="27653" y="120514"/>
                    <a:pt x="35018" y="124819"/>
                    <a:pt x="42715" y="128237"/>
                  </a:cubicBezTo>
                  <a:cubicBezTo>
                    <a:pt x="55737" y="134022"/>
                    <a:pt x="69869" y="138045"/>
                    <a:pt x="84140" y="138834"/>
                  </a:cubicBezTo>
                  <a:cubicBezTo>
                    <a:pt x="85629" y="138917"/>
                    <a:pt x="87122" y="138959"/>
                    <a:pt x="88615" y="138959"/>
                  </a:cubicBezTo>
                  <a:cubicBezTo>
                    <a:pt x="100383" y="138959"/>
                    <a:pt x="112153" y="136343"/>
                    <a:pt x="122282" y="130166"/>
                  </a:cubicBezTo>
                  <a:cubicBezTo>
                    <a:pt x="136003" y="121798"/>
                    <a:pt x="145997" y="107576"/>
                    <a:pt x="151030" y="92475"/>
                  </a:cubicBezTo>
                  <a:cubicBezTo>
                    <a:pt x="152465" y="88170"/>
                    <a:pt x="153477" y="83741"/>
                    <a:pt x="154099" y="79248"/>
                  </a:cubicBezTo>
                  <a:cubicBezTo>
                    <a:pt x="155912" y="65649"/>
                    <a:pt x="154063" y="51596"/>
                    <a:pt x="147995" y="39229"/>
                  </a:cubicBezTo>
                  <a:cubicBezTo>
                    <a:pt x="144998" y="33124"/>
                    <a:pt x="140952" y="27520"/>
                    <a:pt x="136051" y="22801"/>
                  </a:cubicBezTo>
                  <a:cubicBezTo>
                    <a:pt x="130118" y="17090"/>
                    <a:pt x="122905" y="12786"/>
                    <a:pt x="115453" y="9359"/>
                  </a:cubicBezTo>
                  <a:cubicBezTo>
                    <a:pt x="107420" y="5664"/>
                    <a:pt x="98895" y="3109"/>
                    <a:pt x="90178" y="1650"/>
                  </a:cubicBezTo>
                  <a:cubicBezTo>
                    <a:pt x="83978" y="611"/>
                    <a:pt x="77640" y="0"/>
                    <a:pt x="713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44"/>
            <p:cNvSpPr/>
            <p:nvPr/>
          </p:nvSpPr>
          <p:spPr>
            <a:xfrm>
              <a:off x="1716200" y="1199975"/>
              <a:ext cx="3897825" cy="3473950"/>
            </a:xfrm>
            <a:custGeom>
              <a:avLst/>
              <a:gdLst/>
              <a:ahLst/>
              <a:cxnLst/>
              <a:rect l="l" t="t" r="r" b="b"/>
              <a:pathLst>
                <a:path w="155913" h="138958" extrusionOk="0">
                  <a:moveTo>
                    <a:pt x="75260" y="48317"/>
                  </a:moveTo>
                  <a:cubicBezTo>
                    <a:pt x="75849" y="48317"/>
                    <a:pt x="76439" y="48334"/>
                    <a:pt x="77029" y="48366"/>
                  </a:cubicBezTo>
                  <a:cubicBezTo>
                    <a:pt x="81195" y="48595"/>
                    <a:pt x="85483" y="49412"/>
                    <a:pt x="89320" y="51087"/>
                  </a:cubicBezTo>
                  <a:cubicBezTo>
                    <a:pt x="93435" y="52884"/>
                    <a:pt x="97015" y="55714"/>
                    <a:pt x="99089" y="59761"/>
                  </a:cubicBezTo>
                  <a:cubicBezTo>
                    <a:pt x="101691" y="64833"/>
                    <a:pt x="101715" y="71045"/>
                    <a:pt x="99936" y="76368"/>
                  </a:cubicBezTo>
                  <a:cubicBezTo>
                    <a:pt x="98589" y="80210"/>
                    <a:pt x="96153" y="83765"/>
                    <a:pt x="92838" y="86170"/>
                  </a:cubicBezTo>
                  <a:cubicBezTo>
                    <a:pt x="89420" y="88647"/>
                    <a:pt x="85491" y="89564"/>
                    <a:pt x="81364" y="89564"/>
                  </a:cubicBezTo>
                  <a:cubicBezTo>
                    <a:pt x="80971" y="89564"/>
                    <a:pt x="80576" y="89555"/>
                    <a:pt x="80179" y="89539"/>
                  </a:cubicBezTo>
                  <a:cubicBezTo>
                    <a:pt x="70565" y="89148"/>
                    <a:pt x="60035" y="84145"/>
                    <a:pt x="56835" y="74522"/>
                  </a:cubicBezTo>
                  <a:cubicBezTo>
                    <a:pt x="54182" y="66540"/>
                    <a:pt x="56450" y="56672"/>
                    <a:pt x="63493" y="51652"/>
                  </a:cubicBezTo>
                  <a:cubicBezTo>
                    <a:pt x="66964" y="49178"/>
                    <a:pt x="71087" y="48317"/>
                    <a:pt x="75260" y="48317"/>
                  </a:cubicBezTo>
                  <a:close/>
                  <a:moveTo>
                    <a:pt x="71331" y="0"/>
                  </a:moveTo>
                  <a:cubicBezTo>
                    <a:pt x="69152" y="0"/>
                    <a:pt x="66976" y="73"/>
                    <a:pt x="64809" y="226"/>
                  </a:cubicBezTo>
                  <a:cubicBezTo>
                    <a:pt x="56612" y="807"/>
                    <a:pt x="48566" y="2697"/>
                    <a:pt x="41110" y="6184"/>
                  </a:cubicBezTo>
                  <a:cubicBezTo>
                    <a:pt x="34659" y="9201"/>
                    <a:pt x="28740" y="13328"/>
                    <a:pt x="23592" y="18242"/>
                  </a:cubicBezTo>
                  <a:cubicBezTo>
                    <a:pt x="13311" y="28058"/>
                    <a:pt x="6150" y="41062"/>
                    <a:pt x="3108" y="54932"/>
                  </a:cubicBezTo>
                  <a:cubicBezTo>
                    <a:pt x="0" y="69104"/>
                    <a:pt x="1233" y="84100"/>
                    <a:pt x="7688" y="97185"/>
                  </a:cubicBezTo>
                  <a:cubicBezTo>
                    <a:pt x="11014" y="103925"/>
                    <a:pt x="15693" y="109951"/>
                    <a:pt x="21323" y="114922"/>
                  </a:cubicBezTo>
                  <a:cubicBezTo>
                    <a:pt x="27653" y="120513"/>
                    <a:pt x="35020" y="124817"/>
                    <a:pt x="42717" y="128235"/>
                  </a:cubicBezTo>
                  <a:cubicBezTo>
                    <a:pt x="55738" y="134021"/>
                    <a:pt x="69869" y="138044"/>
                    <a:pt x="84141" y="138833"/>
                  </a:cubicBezTo>
                  <a:cubicBezTo>
                    <a:pt x="85631" y="138915"/>
                    <a:pt x="87123" y="138957"/>
                    <a:pt x="88616" y="138957"/>
                  </a:cubicBezTo>
                  <a:cubicBezTo>
                    <a:pt x="100383" y="138957"/>
                    <a:pt x="112153" y="136341"/>
                    <a:pt x="122283" y="130164"/>
                  </a:cubicBezTo>
                  <a:cubicBezTo>
                    <a:pt x="136004" y="121797"/>
                    <a:pt x="145999" y="107574"/>
                    <a:pt x="151031" y="92473"/>
                  </a:cubicBezTo>
                  <a:cubicBezTo>
                    <a:pt x="152465" y="88171"/>
                    <a:pt x="153478" y="83742"/>
                    <a:pt x="154100" y="79248"/>
                  </a:cubicBezTo>
                  <a:cubicBezTo>
                    <a:pt x="155913" y="65648"/>
                    <a:pt x="154064" y="51597"/>
                    <a:pt x="147995" y="39229"/>
                  </a:cubicBezTo>
                  <a:cubicBezTo>
                    <a:pt x="145000" y="33124"/>
                    <a:pt x="140952" y="27520"/>
                    <a:pt x="136052" y="22801"/>
                  </a:cubicBezTo>
                  <a:cubicBezTo>
                    <a:pt x="130119" y="17091"/>
                    <a:pt x="122906" y="12785"/>
                    <a:pt x="115455" y="9358"/>
                  </a:cubicBezTo>
                  <a:cubicBezTo>
                    <a:pt x="107421" y="5664"/>
                    <a:pt x="98895" y="3108"/>
                    <a:pt x="90179" y="1649"/>
                  </a:cubicBezTo>
                  <a:cubicBezTo>
                    <a:pt x="83980" y="612"/>
                    <a:pt x="77643" y="0"/>
                    <a:pt x="71331" y="0"/>
                  </a:cubicBezTo>
                  <a:close/>
                </a:path>
              </a:pathLst>
            </a:custGeom>
            <a:solidFill>
              <a:srgbClr val="FFC5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44"/>
            <p:cNvSpPr/>
            <p:nvPr/>
          </p:nvSpPr>
          <p:spPr>
            <a:xfrm>
              <a:off x="3546900" y="1818050"/>
              <a:ext cx="61275" cy="59375"/>
            </a:xfrm>
            <a:custGeom>
              <a:avLst/>
              <a:gdLst/>
              <a:ahLst/>
              <a:cxnLst/>
              <a:rect l="l" t="t" r="r" b="b"/>
              <a:pathLst>
                <a:path w="2451" h="2375" extrusionOk="0">
                  <a:moveTo>
                    <a:pt x="1195" y="1"/>
                  </a:moveTo>
                  <a:cubicBezTo>
                    <a:pt x="1081" y="1"/>
                    <a:pt x="968" y="13"/>
                    <a:pt x="853" y="43"/>
                  </a:cubicBezTo>
                  <a:cubicBezTo>
                    <a:pt x="605" y="106"/>
                    <a:pt x="394" y="284"/>
                    <a:pt x="248" y="484"/>
                  </a:cubicBezTo>
                  <a:cubicBezTo>
                    <a:pt x="173" y="563"/>
                    <a:pt x="124" y="654"/>
                    <a:pt x="98" y="759"/>
                  </a:cubicBezTo>
                  <a:cubicBezTo>
                    <a:pt x="48" y="855"/>
                    <a:pt x="23" y="958"/>
                    <a:pt x="26" y="1067"/>
                  </a:cubicBezTo>
                  <a:cubicBezTo>
                    <a:pt x="0" y="1319"/>
                    <a:pt x="40" y="1592"/>
                    <a:pt x="186" y="1808"/>
                  </a:cubicBezTo>
                  <a:cubicBezTo>
                    <a:pt x="414" y="2145"/>
                    <a:pt x="790" y="2375"/>
                    <a:pt x="1201" y="2375"/>
                  </a:cubicBezTo>
                  <a:cubicBezTo>
                    <a:pt x="1215" y="2375"/>
                    <a:pt x="1229" y="2374"/>
                    <a:pt x="1243" y="2374"/>
                  </a:cubicBezTo>
                  <a:cubicBezTo>
                    <a:pt x="1503" y="2364"/>
                    <a:pt x="1745" y="2264"/>
                    <a:pt x="1944" y="2101"/>
                  </a:cubicBezTo>
                  <a:cubicBezTo>
                    <a:pt x="2159" y="1926"/>
                    <a:pt x="2272" y="1726"/>
                    <a:pt x="2359" y="1459"/>
                  </a:cubicBezTo>
                  <a:cubicBezTo>
                    <a:pt x="2362" y="1451"/>
                    <a:pt x="2364" y="1443"/>
                    <a:pt x="2368" y="1433"/>
                  </a:cubicBezTo>
                  <a:cubicBezTo>
                    <a:pt x="2451" y="1174"/>
                    <a:pt x="2377" y="774"/>
                    <a:pt x="2226" y="551"/>
                  </a:cubicBezTo>
                  <a:cubicBezTo>
                    <a:pt x="2059" y="306"/>
                    <a:pt x="1805" y="74"/>
                    <a:pt x="1502" y="28"/>
                  </a:cubicBezTo>
                  <a:cubicBezTo>
                    <a:pt x="1493" y="27"/>
                    <a:pt x="1483" y="26"/>
                    <a:pt x="1476" y="24"/>
                  </a:cubicBezTo>
                  <a:cubicBezTo>
                    <a:pt x="1380" y="9"/>
                    <a:pt x="1287" y="1"/>
                    <a:pt x="1195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44"/>
            <p:cNvSpPr/>
            <p:nvPr/>
          </p:nvSpPr>
          <p:spPr>
            <a:xfrm>
              <a:off x="3748700" y="1824100"/>
              <a:ext cx="70475" cy="66425"/>
            </a:xfrm>
            <a:custGeom>
              <a:avLst/>
              <a:gdLst/>
              <a:ahLst/>
              <a:cxnLst/>
              <a:rect l="l" t="t" r="r" b="b"/>
              <a:pathLst>
                <a:path w="2819" h="2657" extrusionOk="0">
                  <a:moveTo>
                    <a:pt x="1472" y="0"/>
                  </a:moveTo>
                  <a:cubicBezTo>
                    <a:pt x="1390" y="0"/>
                    <a:pt x="1308" y="11"/>
                    <a:pt x="1226" y="31"/>
                  </a:cubicBezTo>
                  <a:cubicBezTo>
                    <a:pt x="1053" y="47"/>
                    <a:pt x="892" y="102"/>
                    <a:pt x="745" y="201"/>
                  </a:cubicBezTo>
                  <a:cubicBezTo>
                    <a:pt x="612" y="284"/>
                    <a:pt x="497" y="385"/>
                    <a:pt x="402" y="505"/>
                  </a:cubicBezTo>
                  <a:lnTo>
                    <a:pt x="402" y="505"/>
                  </a:lnTo>
                  <a:cubicBezTo>
                    <a:pt x="392" y="515"/>
                    <a:pt x="381" y="525"/>
                    <a:pt x="371" y="536"/>
                  </a:cubicBezTo>
                  <a:cubicBezTo>
                    <a:pt x="258" y="655"/>
                    <a:pt x="201" y="749"/>
                    <a:pt x="152" y="861"/>
                  </a:cubicBezTo>
                  <a:lnTo>
                    <a:pt x="152" y="861"/>
                  </a:lnTo>
                  <a:cubicBezTo>
                    <a:pt x="59" y="1027"/>
                    <a:pt x="1" y="1211"/>
                    <a:pt x="16" y="1412"/>
                  </a:cubicBezTo>
                  <a:cubicBezTo>
                    <a:pt x="37" y="1676"/>
                    <a:pt x="133" y="1964"/>
                    <a:pt x="337" y="2148"/>
                  </a:cubicBezTo>
                  <a:lnTo>
                    <a:pt x="337" y="2148"/>
                  </a:lnTo>
                  <a:cubicBezTo>
                    <a:pt x="421" y="2242"/>
                    <a:pt x="519" y="2322"/>
                    <a:pt x="632" y="2388"/>
                  </a:cubicBezTo>
                  <a:lnTo>
                    <a:pt x="632" y="2388"/>
                  </a:lnTo>
                  <a:cubicBezTo>
                    <a:pt x="825" y="2535"/>
                    <a:pt x="1057" y="2624"/>
                    <a:pt x="1314" y="2650"/>
                  </a:cubicBezTo>
                  <a:cubicBezTo>
                    <a:pt x="1361" y="2654"/>
                    <a:pt x="1409" y="2657"/>
                    <a:pt x="1457" y="2657"/>
                  </a:cubicBezTo>
                  <a:cubicBezTo>
                    <a:pt x="1806" y="2657"/>
                    <a:pt x="2185" y="2535"/>
                    <a:pt x="2409" y="2255"/>
                  </a:cubicBezTo>
                  <a:cubicBezTo>
                    <a:pt x="2416" y="2245"/>
                    <a:pt x="2424" y="2236"/>
                    <a:pt x="2431" y="2226"/>
                  </a:cubicBezTo>
                  <a:cubicBezTo>
                    <a:pt x="2643" y="1961"/>
                    <a:pt x="2818" y="1639"/>
                    <a:pt x="2789" y="1283"/>
                  </a:cubicBezTo>
                  <a:cubicBezTo>
                    <a:pt x="2764" y="961"/>
                    <a:pt x="2648" y="602"/>
                    <a:pt x="2388" y="390"/>
                  </a:cubicBezTo>
                  <a:cubicBezTo>
                    <a:pt x="2381" y="383"/>
                    <a:pt x="2372" y="376"/>
                    <a:pt x="2364" y="371"/>
                  </a:cubicBezTo>
                  <a:cubicBezTo>
                    <a:pt x="2189" y="207"/>
                    <a:pt x="1986" y="95"/>
                    <a:pt x="1751" y="39"/>
                  </a:cubicBezTo>
                  <a:cubicBezTo>
                    <a:pt x="1658" y="13"/>
                    <a:pt x="1565" y="0"/>
                    <a:pt x="1472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44"/>
            <p:cNvSpPr/>
            <p:nvPr/>
          </p:nvSpPr>
          <p:spPr>
            <a:xfrm>
              <a:off x="3684400" y="2003175"/>
              <a:ext cx="66700" cy="72975"/>
            </a:xfrm>
            <a:custGeom>
              <a:avLst/>
              <a:gdLst/>
              <a:ahLst/>
              <a:cxnLst/>
              <a:rect l="l" t="t" r="r" b="b"/>
              <a:pathLst>
                <a:path w="2668" h="2919" extrusionOk="0">
                  <a:moveTo>
                    <a:pt x="1046" y="0"/>
                  </a:moveTo>
                  <a:cubicBezTo>
                    <a:pt x="666" y="0"/>
                    <a:pt x="325" y="263"/>
                    <a:pt x="204" y="658"/>
                  </a:cubicBezTo>
                  <a:cubicBezTo>
                    <a:pt x="149" y="835"/>
                    <a:pt x="121" y="1032"/>
                    <a:pt x="107" y="1225"/>
                  </a:cubicBezTo>
                  <a:lnTo>
                    <a:pt x="107" y="1225"/>
                  </a:lnTo>
                  <a:cubicBezTo>
                    <a:pt x="1" y="1571"/>
                    <a:pt x="20" y="1953"/>
                    <a:pt x="236" y="2265"/>
                  </a:cubicBezTo>
                  <a:lnTo>
                    <a:pt x="273" y="2317"/>
                  </a:lnTo>
                  <a:cubicBezTo>
                    <a:pt x="534" y="2694"/>
                    <a:pt x="939" y="2919"/>
                    <a:pt x="1367" y="2919"/>
                  </a:cubicBezTo>
                  <a:cubicBezTo>
                    <a:pt x="1540" y="2919"/>
                    <a:pt x="1717" y="2882"/>
                    <a:pt x="1890" y="2803"/>
                  </a:cubicBezTo>
                  <a:cubicBezTo>
                    <a:pt x="2134" y="2693"/>
                    <a:pt x="2370" y="2508"/>
                    <a:pt x="2491" y="2261"/>
                  </a:cubicBezTo>
                  <a:cubicBezTo>
                    <a:pt x="2532" y="2153"/>
                    <a:pt x="2573" y="2045"/>
                    <a:pt x="2614" y="1938"/>
                  </a:cubicBezTo>
                  <a:cubicBezTo>
                    <a:pt x="2667" y="1714"/>
                    <a:pt x="2660" y="1489"/>
                    <a:pt x="2593" y="1267"/>
                  </a:cubicBezTo>
                  <a:lnTo>
                    <a:pt x="2581" y="1202"/>
                  </a:lnTo>
                  <a:cubicBezTo>
                    <a:pt x="2534" y="1101"/>
                    <a:pt x="2489" y="1001"/>
                    <a:pt x="2444" y="899"/>
                  </a:cubicBezTo>
                  <a:cubicBezTo>
                    <a:pt x="2359" y="749"/>
                    <a:pt x="2244" y="631"/>
                    <a:pt x="2100" y="542"/>
                  </a:cubicBezTo>
                  <a:cubicBezTo>
                    <a:pt x="2049" y="505"/>
                    <a:pt x="2000" y="474"/>
                    <a:pt x="1950" y="447"/>
                  </a:cubicBezTo>
                  <a:lnTo>
                    <a:pt x="1950" y="447"/>
                  </a:lnTo>
                  <a:cubicBezTo>
                    <a:pt x="1795" y="317"/>
                    <a:pt x="1623" y="194"/>
                    <a:pt x="1451" y="103"/>
                  </a:cubicBezTo>
                  <a:cubicBezTo>
                    <a:pt x="1317" y="33"/>
                    <a:pt x="1179" y="0"/>
                    <a:pt x="1046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44"/>
            <p:cNvSpPr/>
            <p:nvPr/>
          </p:nvSpPr>
          <p:spPr>
            <a:xfrm>
              <a:off x="4010800" y="2009125"/>
              <a:ext cx="64975" cy="71375"/>
            </a:xfrm>
            <a:custGeom>
              <a:avLst/>
              <a:gdLst/>
              <a:ahLst/>
              <a:cxnLst/>
              <a:rect l="l" t="t" r="r" b="b"/>
              <a:pathLst>
                <a:path w="2599" h="2855" extrusionOk="0">
                  <a:moveTo>
                    <a:pt x="1036" y="1"/>
                  </a:moveTo>
                  <a:cubicBezTo>
                    <a:pt x="911" y="1"/>
                    <a:pt x="786" y="29"/>
                    <a:pt x="670" y="82"/>
                  </a:cubicBezTo>
                  <a:cubicBezTo>
                    <a:pt x="483" y="164"/>
                    <a:pt x="381" y="281"/>
                    <a:pt x="262" y="449"/>
                  </a:cubicBezTo>
                  <a:cubicBezTo>
                    <a:pt x="157" y="596"/>
                    <a:pt x="82" y="759"/>
                    <a:pt x="62" y="941"/>
                  </a:cubicBezTo>
                  <a:cubicBezTo>
                    <a:pt x="48" y="1065"/>
                    <a:pt x="39" y="1188"/>
                    <a:pt x="31" y="1311"/>
                  </a:cubicBezTo>
                  <a:lnTo>
                    <a:pt x="31" y="1311"/>
                  </a:lnTo>
                  <a:cubicBezTo>
                    <a:pt x="21" y="1415"/>
                    <a:pt x="10" y="1518"/>
                    <a:pt x="0" y="1623"/>
                  </a:cubicBezTo>
                  <a:cubicBezTo>
                    <a:pt x="19" y="1732"/>
                    <a:pt x="37" y="1842"/>
                    <a:pt x="55" y="1952"/>
                  </a:cubicBezTo>
                  <a:cubicBezTo>
                    <a:pt x="116" y="2153"/>
                    <a:pt x="246" y="2363"/>
                    <a:pt x="399" y="2508"/>
                  </a:cubicBezTo>
                  <a:cubicBezTo>
                    <a:pt x="639" y="2737"/>
                    <a:pt x="958" y="2854"/>
                    <a:pt x="1279" y="2854"/>
                  </a:cubicBezTo>
                  <a:cubicBezTo>
                    <a:pt x="1461" y="2854"/>
                    <a:pt x="1643" y="2817"/>
                    <a:pt x="1812" y="2740"/>
                  </a:cubicBezTo>
                  <a:cubicBezTo>
                    <a:pt x="2234" y="2549"/>
                    <a:pt x="2509" y="2163"/>
                    <a:pt x="2556" y="1703"/>
                  </a:cubicBezTo>
                  <a:cubicBezTo>
                    <a:pt x="2598" y="1277"/>
                    <a:pt x="2428" y="867"/>
                    <a:pt x="2109" y="593"/>
                  </a:cubicBezTo>
                  <a:lnTo>
                    <a:pt x="2109" y="593"/>
                  </a:lnTo>
                  <a:cubicBezTo>
                    <a:pt x="2035" y="516"/>
                    <a:pt x="1964" y="437"/>
                    <a:pt x="1886" y="364"/>
                  </a:cubicBezTo>
                  <a:cubicBezTo>
                    <a:pt x="1692" y="187"/>
                    <a:pt x="1477" y="83"/>
                    <a:pt x="1224" y="23"/>
                  </a:cubicBezTo>
                  <a:cubicBezTo>
                    <a:pt x="1162" y="8"/>
                    <a:pt x="1099" y="1"/>
                    <a:pt x="1036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44"/>
            <p:cNvSpPr/>
            <p:nvPr/>
          </p:nvSpPr>
          <p:spPr>
            <a:xfrm>
              <a:off x="4018525" y="1738800"/>
              <a:ext cx="59400" cy="58650"/>
            </a:xfrm>
            <a:custGeom>
              <a:avLst/>
              <a:gdLst/>
              <a:ahLst/>
              <a:cxnLst/>
              <a:rect l="l" t="t" r="r" b="b"/>
              <a:pathLst>
                <a:path w="2376" h="2346" extrusionOk="0">
                  <a:moveTo>
                    <a:pt x="1168" y="1"/>
                  </a:moveTo>
                  <a:cubicBezTo>
                    <a:pt x="965" y="1"/>
                    <a:pt x="757" y="49"/>
                    <a:pt x="586" y="163"/>
                  </a:cubicBezTo>
                  <a:cubicBezTo>
                    <a:pt x="422" y="275"/>
                    <a:pt x="286" y="419"/>
                    <a:pt x="183" y="588"/>
                  </a:cubicBezTo>
                  <a:cubicBezTo>
                    <a:pt x="37" y="826"/>
                    <a:pt x="0" y="1210"/>
                    <a:pt x="91" y="1475"/>
                  </a:cubicBezTo>
                  <a:cubicBezTo>
                    <a:pt x="146" y="1639"/>
                    <a:pt x="212" y="1765"/>
                    <a:pt x="318" y="1894"/>
                  </a:cubicBezTo>
                  <a:cubicBezTo>
                    <a:pt x="372" y="1981"/>
                    <a:pt x="444" y="2048"/>
                    <a:pt x="531" y="2099"/>
                  </a:cubicBezTo>
                  <a:cubicBezTo>
                    <a:pt x="580" y="2134"/>
                    <a:pt x="628" y="2171"/>
                    <a:pt x="678" y="2205"/>
                  </a:cubicBezTo>
                  <a:cubicBezTo>
                    <a:pt x="852" y="2300"/>
                    <a:pt x="1039" y="2345"/>
                    <a:pt x="1236" y="2345"/>
                  </a:cubicBezTo>
                  <a:cubicBezTo>
                    <a:pt x="1247" y="2345"/>
                    <a:pt x="1258" y="2345"/>
                    <a:pt x="1269" y="2345"/>
                  </a:cubicBezTo>
                  <a:cubicBezTo>
                    <a:pt x="1471" y="2337"/>
                    <a:pt x="1655" y="2280"/>
                    <a:pt x="1827" y="2176"/>
                  </a:cubicBezTo>
                  <a:cubicBezTo>
                    <a:pt x="1997" y="2070"/>
                    <a:pt x="2131" y="1929"/>
                    <a:pt x="2229" y="1754"/>
                  </a:cubicBezTo>
                  <a:cubicBezTo>
                    <a:pt x="2330" y="1570"/>
                    <a:pt x="2375" y="1372"/>
                    <a:pt x="2370" y="1163"/>
                  </a:cubicBezTo>
                  <a:cubicBezTo>
                    <a:pt x="2369" y="1152"/>
                    <a:pt x="2368" y="1141"/>
                    <a:pt x="2365" y="1131"/>
                  </a:cubicBezTo>
                  <a:cubicBezTo>
                    <a:pt x="2365" y="975"/>
                    <a:pt x="2329" y="832"/>
                    <a:pt x="2254" y="700"/>
                  </a:cubicBezTo>
                  <a:cubicBezTo>
                    <a:pt x="2186" y="551"/>
                    <a:pt x="2098" y="426"/>
                    <a:pt x="1983" y="309"/>
                  </a:cubicBezTo>
                  <a:cubicBezTo>
                    <a:pt x="1903" y="251"/>
                    <a:pt x="1822" y="192"/>
                    <a:pt x="1742" y="133"/>
                  </a:cubicBezTo>
                  <a:cubicBezTo>
                    <a:pt x="1605" y="51"/>
                    <a:pt x="1457" y="9"/>
                    <a:pt x="1302" y="8"/>
                  </a:cubicBezTo>
                  <a:cubicBezTo>
                    <a:pt x="1258" y="3"/>
                    <a:pt x="1213" y="1"/>
                    <a:pt x="1168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44"/>
            <p:cNvSpPr/>
            <p:nvPr/>
          </p:nvSpPr>
          <p:spPr>
            <a:xfrm>
              <a:off x="3733000" y="1521825"/>
              <a:ext cx="73775" cy="61825"/>
            </a:xfrm>
            <a:custGeom>
              <a:avLst/>
              <a:gdLst/>
              <a:ahLst/>
              <a:cxnLst/>
              <a:rect l="l" t="t" r="r" b="b"/>
              <a:pathLst>
                <a:path w="2951" h="2473" extrusionOk="0">
                  <a:moveTo>
                    <a:pt x="1432" y="35"/>
                  </a:moveTo>
                  <a:cubicBezTo>
                    <a:pt x="1439" y="36"/>
                    <a:pt x="1445" y="37"/>
                    <a:pt x="1452" y="37"/>
                  </a:cubicBezTo>
                  <a:lnTo>
                    <a:pt x="1452" y="37"/>
                  </a:lnTo>
                  <a:cubicBezTo>
                    <a:pt x="1426" y="39"/>
                    <a:pt x="1400" y="42"/>
                    <a:pt x="1374" y="45"/>
                  </a:cubicBezTo>
                  <a:lnTo>
                    <a:pt x="1374" y="45"/>
                  </a:lnTo>
                  <a:lnTo>
                    <a:pt x="1432" y="35"/>
                  </a:lnTo>
                  <a:close/>
                  <a:moveTo>
                    <a:pt x="1610" y="53"/>
                  </a:moveTo>
                  <a:cubicBezTo>
                    <a:pt x="1612" y="53"/>
                    <a:pt x="1613" y="53"/>
                    <a:pt x="1615" y="54"/>
                  </a:cubicBezTo>
                  <a:cubicBezTo>
                    <a:pt x="1613" y="53"/>
                    <a:pt x="1612" y="53"/>
                    <a:pt x="1610" y="53"/>
                  </a:cubicBezTo>
                  <a:close/>
                  <a:moveTo>
                    <a:pt x="1208" y="0"/>
                  </a:moveTo>
                  <a:cubicBezTo>
                    <a:pt x="1198" y="0"/>
                    <a:pt x="1188" y="0"/>
                    <a:pt x="1177" y="1"/>
                  </a:cubicBezTo>
                  <a:cubicBezTo>
                    <a:pt x="1079" y="4"/>
                    <a:pt x="989" y="20"/>
                    <a:pt x="903" y="45"/>
                  </a:cubicBezTo>
                  <a:lnTo>
                    <a:pt x="903" y="45"/>
                  </a:lnTo>
                  <a:cubicBezTo>
                    <a:pt x="504" y="75"/>
                    <a:pt x="91" y="340"/>
                    <a:pt x="37" y="760"/>
                  </a:cubicBezTo>
                  <a:cubicBezTo>
                    <a:pt x="9" y="978"/>
                    <a:pt x="5" y="1095"/>
                    <a:pt x="27" y="1258"/>
                  </a:cubicBezTo>
                  <a:lnTo>
                    <a:pt x="27" y="1258"/>
                  </a:lnTo>
                  <a:cubicBezTo>
                    <a:pt x="23" y="1234"/>
                    <a:pt x="19" y="1211"/>
                    <a:pt x="15" y="1187"/>
                  </a:cubicBezTo>
                  <a:lnTo>
                    <a:pt x="15" y="1187"/>
                  </a:lnTo>
                  <a:cubicBezTo>
                    <a:pt x="0" y="1662"/>
                    <a:pt x="315" y="2126"/>
                    <a:pt x="745" y="2316"/>
                  </a:cubicBezTo>
                  <a:cubicBezTo>
                    <a:pt x="984" y="2422"/>
                    <a:pt x="1212" y="2472"/>
                    <a:pt x="1448" y="2472"/>
                  </a:cubicBezTo>
                  <a:cubicBezTo>
                    <a:pt x="1602" y="2472"/>
                    <a:pt x="1760" y="2451"/>
                    <a:pt x="1924" y="2408"/>
                  </a:cubicBezTo>
                  <a:cubicBezTo>
                    <a:pt x="2545" y="2249"/>
                    <a:pt x="2950" y="1486"/>
                    <a:pt x="2736" y="883"/>
                  </a:cubicBezTo>
                  <a:cubicBezTo>
                    <a:pt x="2632" y="590"/>
                    <a:pt x="2442" y="309"/>
                    <a:pt x="2156" y="168"/>
                  </a:cubicBezTo>
                  <a:cubicBezTo>
                    <a:pt x="1960" y="72"/>
                    <a:pt x="1772" y="32"/>
                    <a:pt x="1575" y="32"/>
                  </a:cubicBezTo>
                  <a:cubicBezTo>
                    <a:pt x="1547" y="32"/>
                    <a:pt x="1518" y="33"/>
                    <a:pt x="1490" y="35"/>
                  </a:cubicBezTo>
                  <a:lnTo>
                    <a:pt x="1490" y="35"/>
                  </a:lnTo>
                  <a:cubicBezTo>
                    <a:pt x="1481" y="33"/>
                    <a:pt x="1473" y="31"/>
                    <a:pt x="1464" y="30"/>
                  </a:cubicBezTo>
                  <a:lnTo>
                    <a:pt x="1464" y="30"/>
                  </a:lnTo>
                  <a:lnTo>
                    <a:pt x="1484" y="27"/>
                  </a:lnTo>
                  <a:lnTo>
                    <a:pt x="1484" y="27"/>
                  </a:lnTo>
                  <a:cubicBezTo>
                    <a:pt x="1475" y="27"/>
                    <a:pt x="1466" y="28"/>
                    <a:pt x="1457" y="29"/>
                  </a:cubicBezTo>
                  <a:lnTo>
                    <a:pt x="1457" y="29"/>
                  </a:lnTo>
                  <a:cubicBezTo>
                    <a:pt x="1379" y="14"/>
                    <a:pt x="1302" y="0"/>
                    <a:pt x="1208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44"/>
            <p:cNvSpPr/>
            <p:nvPr/>
          </p:nvSpPr>
          <p:spPr>
            <a:xfrm>
              <a:off x="4022300" y="1488425"/>
              <a:ext cx="63675" cy="62225"/>
            </a:xfrm>
            <a:custGeom>
              <a:avLst/>
              <a:gdLst/>
              <a:ahLst/>
              <a:cxnLst/>
              <a:rect l="l" t="t" r="r" b="b"/>
              <a:pathLst>
                <a:path w="2547" h="2489" extrusionOk="0">
                  <a:moveTo>
                    <a:pt x="1284" y="1"/>
                  </a:moveTo>
                  <a:cubicBezTo>
                    <a:pt x="1051" y="1"/>
                    <a:pt x="814" y="65"/>
                    <a:pt x="619" y="184"/>
                  </a:cubicBezTo>
                  <a:cubicBezTo>
                    <a:pt x="360" y="344"/>
                    <a:pt x="120" y="651"/>
                    <a:pt x="61" y="957"/>
                  </a:cubicBezTo>
                  <a:cubicBezTo>
                    <a:pt x="1" y="1273"/>
                    <a:pt x="28" y="1623"/>
                    <a:pt x="213" y="1899"/>
                  </a:cubicBezTo>
                  <a:cubicBezTo>
                    <a:pt x="397" y="2173"/>
                    <a:pt x="658" y="2380"/>
                    <a:pt x="986" y="2457"/>
                  </a:cubicBezTo>
                  <a:cubicBezTo>
                    <a:pt x="1075" y="2478"/>
                    <a:pt x="1169" y="2489"/>
                    <a:pt x="1263" y="2489"/>
                  </a:cubicBezTo>
                  <a:cubicBezTo>
                    <a:pt x="1496" y="2489"/>
                    <a:pt x="1733" y="2425"/>
                    <a:pt x="1928" y="2305"/>
                  </a:cubicBezTo>
                  <a:cubicBezTo>
                    <a:pt x="2188" y="2144"/>
                    <a:pt x="2428" y="1838"/>
                    <a:pt x="2486" y="1532"/>
                  </a:cubicBezTo>
                  <a:cubicBezTo>
                    <a:pt x="2547" y="1217"/>
                    <a:pt x="2520" y="866"/>
                    <a:pt x="2335" y="591"/>
                  </a:cubicBezTo>
                  <a:cubicBezTo>
                    <a:pt x="2149" y="316"/>
                    <a:pt x="1889" y="111"/>
                    <a:pt x="1562" y="33"/>
                  </a:cubicBezTo>
                  <a:cubicBezTo>
                    <a:pt x="1472" y="11"/>
                    <a:pt x="1379" y="1"/>
                    <a:pt x="1284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44"/>
            <p:cNvSpPr/>
            <p:nvPr/>
          </p:nvSpPr>
          <p:spPr>
            <a:xfrm>
              <a:off x="4283400" y="1641850"/>
              <a:ext cx="53025" cy="51275"/>
            </a:xfrm>
            <a:custGeom>
              <a:avLst/>
              <a:gdLst/>
              <a:ahLst/>
              <a:cxnLst/>
              <a:rect l="l" t="t" r="r" b="b"/>
              <a:pathLst>
                <a:path w="2121" h="2051" extrusionOk="0">
                  <a:moveTo>
                    <a:pt x="1011" y="0"/>
                  </a:moveTo>
                  <a:cubicBezTo>
                    <a:pt x="830" y="0"/>
                    <a:pt x="651" y="48"/>
                    <a:pt x="499" y="151"/>
                  </a:cubicBezTo>
                  <a:cubicBezTo>
                    <a:pt x="201" y="353"/>
                    <a:pt x="1" y="691"/>
                    <a:pt x="13" y="1059"/>
                  </a:cubicBezTo>
                  <a:cubicBezTo>
                    <a:pt x="28" y="1513"/>
                    <a:pt x="362" y="1908"/>
                    <a:pt x="800" y="2017"/>
                  </a:cubicBezTo>
                  <a:cubicBezTo>
                    <a:pt x="808" y="2019"/>
                    <a:pt x="817" y="2021"/>
                    <a:pt x="825" y="2023"/>
                  </a:cubicBezTo>
                  <a:cubicBezTo>
                    <a:pt x="899" y="2042"/>
                    <a:pt x="973" y="2050"/>
                    <a:pt x="1048" y="2050"/>
                  </a:cubicBezTo>
                  <a:cubicBezTo>
                    <a:pt x="1494" y="2050"/>
                    <a:pt x="1926" y="1731"/>
                    <a:pt x="2027" y="1283"/>
                  </a:cubicBezTo>
                  <a:cubicBezTo>
                    <a:pt x="2028" y="1275"/>
                    <a:pt x="2031" y="1265"/>
                    <a:pt x="2032" y="1258"/>
                  </a:cubicBezTo>
                  <a:cubicBezTo>
                    <a:pt x="2121" y="856"/>
                    <a:pt x="1964" y="443"/>
                    <a:pt x="1636" y="202"/>
                  </a:cubicBezTo>
                  <a:cubicBezTo>
                    <a:pt x="1460" y="73"/>
                    <a:pt x="1235" y="0"/>
                    <a:pt x="1011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44"/>
            <p:cNvSpPr/>
            <p:nvPr/>
          </p:nvSpPr>
          <p:spPr>
            <a:xfrm>
              <a:off x="4357275" y="1857250"/>
              <a:ext cx="62400" cy="61025"/>
            </a:xfrm>
            <a:custGeom>
              <a:avLst/>
              <a:gdLst/>
              <a:ahLst/>
              <a:cxnLst/>
              <a:rect l="l" t="t" r="r" b="b"/>
              <a:pathLst>
                <a:path w="2496" h="2441" extrusionOk="0">
                  <a:moveTo>
                    <a:pt x="1257" y="0"/>
                  </a:moveTo>
                  <a:cubicBezTo>
                    <a:pt x="1028" y="0"/>
                    <a:pt x="796" y="63"/>
                    <a:pt x="607" y="180"/>
                  </a:cubicBezTo>
                  <a:cubicBezTo>
                    <a:pt x="351" y="337"/>
                    <a:pt x="116" y="639"/>
                    <a:pt x="60" y="939"/>
                  </a:cubicBezTo>
                  <a:cubicBezTo>
                    <a:pt x="0" y="1249"/>
                    <a:pt x="25" y="1592"/>
                    <a:pt x="208" y="1861"/>
                  </a:cubicBezTo>
                  <a:cubicBezTo>
                    <a:pt x="390" y="2129"/>
                    <a:pt x="644" y="2331"/>
                    <a:pt x="967" y="2409"/>
                  </a:cubicBezTo>
                  <a:cubicBezTo>
                    <a:pt x="1054" y="2430"/>
                    <a:pt x="1146" y="2440"/>
                    <a:pt x="1238" y="2440"/>
                  </a:cubicBezTo>
                  <a:cubicBezTo>
                    <a:pt x="1467" y="2440"/>
                    <a:pt x="1699" y="2378"/>
                    <a:pt x="1889" y="2260"/>
                  </a:cubicBezTo>
                  <a:cubicBezTo>
                    <a:pt x="2144" y="2103"/>
                    <a:pt x="2380" y="1800"/>
                    <a:pt x="2436" y="1502"/>
                  </a:cubicBezTo>
                  <a:cubicBezTo>
                    <a:pt x="2495" y="1191"/>
                    <a:pt x="2470" y="848"/>
                    <a:pt x="2288" y="579"/>
                  </a:cubicBezTo>
                  <a:cubicBezTo>
                    <a:pt x="2105" y="310"/>
                    <a:pt x="1851" y="108"/>
                    <a:pt x="1530" y="32"/>
                  </a:cubicBezTo>
                  <a:cubicBezTo>
                    <a:pt x="1442" y="11"/>
                    <a:pt x="1349" y="0"/>
                    <a:pt x="1257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44"/>
            <p:cNvSpPr/>
            <p:nvPr/>
          </p:nvSpPr>
          <p:spPr>
            <a:xfrm>
              <a:off x="4654750" y="1664075"/>
              <a:ext cx="56550" cy="56050"/>
            </a:xfrm>
            <a:custGeom>
              <a:avLst/>
              <a:gdLst/>
              <a:ahLst/>
              <a:cxnLst/>
              <a:rect l="l" t="t" r="r" b="b"/>
              <a:pathLst>
                <a:path w="2262" h="2242" extrusionOk="0">
                  <a:moveTo>
                    <a:pt x="996" y="0"/>
                  </a:moveTo>
                  <a:cubicBezTo>
                    <a:pt x="823" y="0"/>
                    <a:pt x="652" y="45"/>
                    <a:pt x="489" y="145"/>
                  </a:cubicBezTo>
                  <a:cubicBezTo>
                    <a:pt x="162" y="347"/>
                    <a:pt x="24" y="675"/>
                    <a:pt x="8" y="1044"/>
                  </a:cubicBezTo>
                  <a:cubicBezTo>
                    <a:pt x="0" y="1193"/>
                    <a:pt x="32" y="1343"/>
                    <a:pt x="85" y="1480"/>
                  </a:cubicBezTo>
                  <a:cubicBezTo>
                    <a:pt x="219" y="1830"/>
                    <a:pt x="480" y="2143"/>
                    <a:pt x="868" y="2217"/>
                  </a:cubicBezTo>
                  <a:cubicBezTo>
                    <a:pt x="952" y="2233"/>
                    <a:pt x="1035" y="2242"/>
                    <a:pt x="1118" y="2242"/>
                  </a:cubicBezTo>
                  <a:cubicBezTo>
                    <a:pt x="1316" y="2242"/>
                    <a:pt x="1509" y="2194"/>
                    <a:pt x="1684" y="2086"/>
                  </a:cubicBezTo>
                  <a:cubicBezTo>
                    <a:pt x="1921" y="1940"/>
                    <a:pt x="2105" y="1684"/>
                    <a:pt x="2168" y="1415"/>
                  </a:cubicBezTo>
                  <a:cubicBezTo>
                    <a:pt x="2262" y="1025"/>
                    <a:pt x="2124" y="670"/>
                    <a:pt x="1863" y="384"/>
                  </a:cubicBezTo>
                  <a:cubicBezTo>
                    <a:pt x="1766" y="278"/>
                    <a:pt x="1638" y="180"/>
                    <a:pt x="1507" y="119"/>
                  </a:cubicBezTo>
                  <a:cubicBezTo>
                    <a:pt x="1339" y="44"/>
                    <a:pt x="1167" y="0"/>
                    <a:pt x="996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4"/>
            <p:cNvSpPr/>
            <p:nvPr/>
          </p:nvSpPr>
          <p:spPr>
            <a:xfrm>
              <a:off x="4448150" y="1503825"/>
              <a:ext cx="42850" cy="40425"/>
            </a:xfrm>
            <a:custGeom>
              <a:avLst/>
              <a:gdLst/>
              <a:ahLst/>
              <a:cxnLst/>
              <a:rect l="l" t="t" r="r" b="b"/>
              <a:pathLst>
                <a:path w="1714" h="1617" extrusionOk="0">
                  <a:moveTo>
                    <a:pt x="832" y="0"/>
                  </a:moveTo>
                  <a:cubicBezTo>
                    <a:pt x="687" y="0"/>
                    <a:pt x="543" y="38"/>
                    <a:pt x="422" y="120"/>
                  </a:cubicBezTo>
                  <a:cubicBezTo>
                    <a:pt x="150" y="304"/>
                    <a:pt x="1" y="613"/>
                    <a:pt x="57" y="941"/>
                  </a:cubicBezTo>
                  <a:cubicBezTo>
                    <a:pt x="125" y="1349"/>
                    <a:pt x="469" y="1609"/>
                    <a:pt x="876" y="1617"/>
                  </a:cubicBezTo>
                  <a:lnTo>
                    <a:pt x="913" y="1617"/>
                  </a:lnTo>
                  <a:cubicBezTo>
                    <a:pt x="915" y="1617"/>
                    <a:pt x="916" y="1617"/>
                    <a:pt x="918" y="1617"/>
                  </a:cubicBezTo>
                  <a:cubicBezTo>
                    <a:pt x="1163" y="1617"/>
                    <a:pt x="1435" y="1449"/>
                    <a:pt x="1540" y="1229"/>
                  </a:cubicBezTo>
                  <a:lnTo>
                    <a:pt x="1556" y="1196"/>
                  </a:lnTo>
                  <a:cubicBezTo>
                    <a:pt x="1713" y="871"/>
                    <a:pt x="1675" y="480"/>
                    <a:pt x="1405" y="222"/>
                  </a:cubicBezTo>
                  <a:cubicBezTo>
                    <a:pt x="1257" y="80"/>
                    <a:pt x="1043" y="0"/>
                    <a:pt x="832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4"/>
            <p:cNvSpPr/>
            <p:nvPr/>
          </p:nvSpPr>
          <p:spPr>
            <a:xfrm>
              <a:off x="4625675" y="1934875"/>
              <a:ext cx="82475" cy="59275"/>
            </a:xfrm>
            <a:custGeom>
              <a:avLst/>
              <a:gdLst/>
              <a:ahLst/>
              <a:cxnLst/>
              <a:rect l="l" t="t" r="r" b="b"/>
              <a:pathLst>
                <a:path w="3299" h="2371" extrusionOk="0">
                  <a:moveTo>
                    <a:pt x="1623" y="1"/>
                  </a:moveTo>
                  <a:cubicBezTo>
                    <a:pt x="376" y="1"/>
                    <a:pt x="1" y="2008"/>
                    <a:pt x="1377" y="2334"/>
                  </a:cubicBezTo>
                  <a:cubicBezTo>
                    <a:pt x="1481" y="2359"/>
                    <a:pt x="1581" y="2370"/>
                    <a:pt x="1675" y="2370"/>
                  </a:cubicBezTo>
                  <a:cubicBezTo>
                    <a:pt x="2922" y="2370"/>
                    <a:pt x="3299" y="363"/>
                    <a:pt x="1921" y="37"/>
                  </a:cubicBezTo>
                  <a:cubicBezTo>
                    <a:pt x="1817" y="12"/>
                    <a:pt x="1717" y="1"/>
                    <a:pt x="1623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4"/>
            <p:cNvSpPr/>
            <p:nvPr/>
          </p:nvSpPr>
          <p:spPr>
            <a:xfrm>
              <a:off x="4289825" y="2067850"/>
              <a:ext cx="51550" cy="46625"/>
            </a:xfrm>
            <a:custGeom>
              <a:avLst/>
              <a:gdLst/>
              <a:ahLst/>
              <a:cxnLst/>
              <a:rect l="l" t="t" r="r" b="b"/>
              <a:pathLst>
                <a:path w="2062" h="1865" extrusionOk="0">
                  <a:moveTo>
                    <a:pt x="961" y="0"/>
                  </a:moveTo>
                  <a:cubicBezTo>
                    <a:pt x="784" y="0"/>
                    <a:pt x="587" y="62"/>
                    <a:pt x="457" y="143"/>
                  </a:cubicBezTo>
                  <a:cubicBezTo>
                    <a:pt x="266" y="262"/>
                    <a:pt x="87" y="489"/>
                    <a:pt x="45" y="715"/>
                  </a:cubicBezTo>
                  <a:cubicBezTo>
                    <a:pt x="1" y="948"/>
                    <a:pt x="19" y="1208"/>
                    <a:pt x="158" y="1410"/>
                  </a:cubicBezTo>
                  <a:cubicBezTo>
                    <a:pt x="284" y="1599"/>
                    <a:pt x="490" y="1793"/>
                    <a:pt x="727" y="1824"/>
                  </a:cubicBezTo>
                  <a:cubicBezTo>
                    <a:pt x="798" y="1831"/>
                    <a:pt x="867" y="1841"/>
                    <a:pt x="937" y="1850"/>
                  </a:cubicBezTo>
                  <a:cubicBezTo>
                    <a:pt x="1011" y="1858"/>
                    <a:pt x="1082" y="1864"/>
                    <a:pt x="1152" y="1864"/>
                  </a:cubicBezTo>
                  <a:cubicBezTo>
                    <a:pt x="1312" y="1864"/>
                    <a:pt x="1463" y="1834"/>
                    <a:pt x="1616" y="1739"/>
                  </a:cubicBezTo>
                  <a:cubicBezTo>
                    <a:pt x="1803" y="1624"/>
                    <a:pt x="1976" y="1403"/>
                    <a:pt x="2018" y="1183"/>
                  </a:cubicBezTo>
                  <a:cubicBezTo>
                    <a:pt x="2061" y="955"/>
                    <a:pt x="2043" y="704"/>
                    <a:pt x="1909" y="505"/>
                  </a:cubicBezTo>
                  <a:cubicBezTo>
                    <a:pt x="1860" y="445"/>
                    <a:pt x="1813" y="386"/>
                    <a:pt x="1764" y="326"/>
                  </a:cubicBezTo>
                  <a:cubicBezTo>
                    <a:pt x="1646" y="215"/>
                    <a:pt x="1509" y="139"/>
                    <a:pt x="1352" y="102"/>
                  </a:cubicBezTo>
                  <a:cubicBezTo>
                    <a:pt x="1286" y="78"/>
                    <a:pt x="1219" y="55"/>
                    <a:pt x="1153" y="30"/>
                  </a:cubicBezTo>
                  <a:cubicBezTo>
                    <a:pt x="1095" y="10"/>
                    <a:pt x="1030" y="0"/>
                    <a:pt x="961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44"/>
            <p:cNvSpPr/>
            <p:nvPr/>
          </p:nvSpPr>
          <p:spPr>
            <a:xfrm>
              <a:off x="4172375" y="2251725"/>
              <a:ext cx="58400" cy="57075"/>
            </a:xfrm>
            <a:custGeom>
              <a:avLst/>
              <a:gdLst/>
              <a:ahLst/>
              <a:cxnLst/>
              <a:rect l="l" t="t" r="r" b="b"/>
              <a:pathLst>
                <a:path w="2336" h="2283" extrusionOk="0">
                  <a:moveTo>
                    <a:pt x="1177" y="0"/>
                  </a:moveTo>
                  <a:cubicBezTo>
                    <a:pt x="964" y="0"/>
                    <a:pt x="746" y="59"/>
                    <a:pt x="568" y="168"/>
                  </a:cubicBezTo>
                  <a:cubicBezTo>
                    <a:pt x="328" y="316"/>
                    <a:pt x="109" y="597"/>
                    <a:pt x="56" y="878"/>
                  </a:cubicBezTo>
                  <a:cubicBezTo>
                    <a:pt x="1" y="1168"/>
                    <a:pt x="25" y="1489"/>
                    <a:pt x="195" y="1741"/>
                  </a:cubicBezTo>
                  <a:cubicBezTo>
                    <a:pt x="366" y="1993"/>
                    <a:pt x="603" y="2182"/>
                    <a:pt x="904" y="2253"/>
                  </a:cubicBezTo>
                  <a:cubicBezTo>
                    <a:pt x="987" y="2273"/>
                    <a:pt x="1072" y="2283"/>
                    <a:pt x="1159" y="2283"/>
                  </a:cubicBezTo>
                  <a:cubicBezTo>
                    <a:pt x="1372" y="2283"/>
                    <a:pt x="1590" y="2224"/>
                    <a:pt x="1768" y="2114"/>
                  </a:cubicBezTo>
                  <a:cubicBezTo>
                    <a:pt x="2007" y="1967"/>
                    <a:pt x="2228" y="1685"/>
                    <a:pt x="2280" y="1405"/>
                  </a:cubicBezTo>
                  <a:cubicBezTo>
                    <a:pt x="2336" y="1114"/>
                    <a:pt x="2311" y="794"/>
                    <a:pt x="2141" y="541"/>
                  </a:cubicBezTo>
                  <a:cubicBezTo>
                    <a:pt x="1970" y="290"/>
                    <a:pt x="1733" y="101"/>
                    <a:pt x="1431" y="30"/>
                  </a:cubicBezTo>
                  <a:cubicBezTo>
                    <a:pt x="1349" y="10"/>
                    <a:pt x="1263" y="0"/>
                    <a:pt x="1177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44"/>
            <p:cNvSpPr/>
            <p:nvPr/>
          </p:nvSpPr>
          <p:spPr>
            <a:xfrm>
              <a:off x="3912550" y="2270925"/>
              <a:ext cx="59650" cy="55275"/>
            </a:xfrm>
            <a:custGeom>
              <a:avLst/>
              <a:gdLst/>
              <a:ahLst/>
              <a:cxnLst/>
              <a:rect l="l" t="t" r="r" b="b"/>
              <a:pathLst>
                <a:path w="2386" h="2211" extrusionOk="0">
                  <a:moveTo>
                    <a:pt x="1199" y="0"/>
                  </a:moveTo>
                  <a:cubicBezTo>
                    <a:pt x="968" y="0"/>
                    <a:pt x="727" y="66"/>
                    <a:pt x="544" y="213"/>
                  </a:cubicBezTo>
                  <a:cubicBezTo>
                    <a:pt x="419" y="283"/>
                    <a:pt x="321" y="378"/>
                    <a:pt x="247" y="499"/>
                  </a:cubicBezTo>
                  <a:cubicBezTo>
                    <a:pt x="152" y="609"/>
                    <a:pt x="89" y="737"/>
                    <a:pt x="61" y="883"/>
                  </a:cubicBezTo>
                  <a:cubicBezTo>
                    <a:pt x="1" y="1140"/>
                    <a:pt x="41" y="1476"/>
                    <a:pt x="192" y="1698"/>
                  </a:cubicBezTo>
                  <a:cubicBezTo>
                    <a:pt x="349" y="1930"/>
                    <a:pt x="580" y="2129"/>
                    <a:pt x="862" y="2183"/>
                  </a:cubicBezTo>
                  <a:lnTo>
                    <a:pt x="1150" y="2211"/>
                  </a:lnTo>
                  <a:cubicBezTo>
                    <a:pt x="1342" y="2204"/>
                    <a:pt x="1517" y="2150"/>
                    <a:pt x="1679" y="2052"/>
                  </a:cubicBezTo>
                  <a:cubicBezTo>
                    <a:pt x="1931" y="1937"/>
                    <a:pt x="2112" y="1711"/>
                    <a:pt x="2208" y="1458"/>
                  </a:cubicBezTo>
                  <a:cubicBezTo>
                    <a:pt x="2243" y="1372"/>
                    <a:pt x="2274" y="1285"/>
                    <a:pt x="2306" y="1199"/>
                  </a:cubicBezTo>
                  <a:cubicBezTo>
                    <a:pt x="2385" y="993"/>
                    <a:pt x="2309" y="643"/>
                    <a:pt x="2190" y="468"/>
                  </a:cubicBezTo>
                  <a:cubicBezTo>
                    <a:pt x="2057" y="272"/>
                    <a:pt x="1836" y="59"/>
                    <a:pt x="1588" y="35"/>
                  </a:cubicBezTo>
                  <a:lnTo>
                    <a:pt x="1312" y="5"/>
                  </a:lnTo>
                  <a:cubicBezTo>
                    <a:pt x="1275" y="2"/>
                    <a:pt x="1237" y="0"/>
                    <a:pt x="1199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44"/>
            <p:cNvSpPr/>
            <p:nvPr/>
          </p:nvSpPr>
          <p:spPr>
            <a:xfrm>
              <a:off x="4281875" y="2509025"/>
              <a:ext cx="59225" cy="55025"/>
            </a:xfrm>
            <a:custGeom>
              <a:avLst/>
              <a:gdLst/>
              <a:ahLst/>
              <a:cxnLst/>
              <a:rect l="l" t="t" r="r" b="b"/>
              <a:pathLst>
                <a:path w="2369" h="2201" extrusionOk="0">
                  <a:moveTo>
                    <a:pt x="1231" y="0"/>
                  </a:moveTo>
                  <a:cubicBezTo>
                    <a:pt x="1043" y="0"/>
                    <a:pt x="853" y="50"/>
                    <a:pt x="680" y="156"/>
                  </a:cubicBezTo>
                  <a:cubicBezTo>
                    <a:pt x="89" y="519"/>
                    <a:pt x="0" y="1373"/>
                    <a:pt x="501" y="1856"/>
                  </a:cubicBezTo>
                  <a:cubicBezTo>
                    <a:pt x="656" y="2005"/>
                    <a:pt x="825" y="2119"/>
                    <a:pt x="1040" y="2171"/>
                  </a:cubicBezTo>
                  <a:cubicBezTo>
                    <a:pt x="1122" y="2190"/>
                    <a:pt x="1206" y="2200"/>
                    <a:pt x="1289" y="2200"/>
                  </a:cubicBezTo>
                  <a:cubicBezTo>
                    <a:pt x="1484" y="2200"/>
                    <a:pt x="1678" y="2148"/>
                    <a:pt x="1844" y="2045"/>
                  </a:cubicBezTo>
                  <a:cubicBezTo>
                    <a:pt x="2082" y="1897"/>
                    <a:pt x="2253" y="1654"/>
                    <a:pt x="2317" y="1383"/>
                  </a:cubicBezTo>
                  <a:cubicBezTo>
                    <a:pt x="2369" y="1168"/>
                    <a:pt x="2343" y="966"/>
                    <a:pt x="2278" y="760"/>
                  </a:cubicBezTo>
                  <a:cubicBezTo>
                    <a:pt x="2132" y="290"/>
                    <a:pt x="1688" y="0"/>
                    <a:pt x="1231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44"/>
            <p:cNvSpPr/>
            <p:nvPr/>
          </p:nvSpPr>
          <p:spPr>
            <a:xfrm>
              <a:off x="4479700" y="2209950"/>
              <a:ext cx="73000" cy="52475"/>
            </a:xfrm>
            <a:custGeom>
              <a:avLst/>
              <a:gdLst/>
              <a:ahLst/>
              <a:cxnLst/>
              <a:rect l="l" t="t" r="r" b="b"/>
              <a:pathLst>
                <a:path w="2920" h="2099" extrusionOk="0">
                  <a:moveTo>
                    <a:pt x="1439" y="1"/>
                  </a:moveTo>
                  <a:cubicBezTo>
                    <a:pt x="334" y="1"/>
                    <a:pt x="0" y="1779"/>
                    <a:pt x="1219" y="2066"/>
                  </a:cubicBezTo>
                  <a:cubicBezTo>
                    <a:pt x="1311" y="2088"/>
                    <a:pt x="1400" y="2098"/>
                    <a:pt x="1483" y="2098"/>
                  </a:cubicBezTo>
                  <a:cubicBezTo>
                    <a:pt x="2586" y="2098"/>
                    <a:pt x="2919" y="322"/>
                    <a:pt x="1702" y="33"/>
                  </a:cubicBezTo>
                  <a:cubicBezTo>
                    <a:pt x="1610" y="11"/>
                    <a:pt x="1522" y="1"/>
                    <a:pt x="1439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44"/>
            <p:cNvSpPr/>
            <p:nvPr/>
          </p:nvSpPr>
          <p:spPr>
            <a:xfrm>
              <a:off x="4551700" y="2449775"/>
              <a:ext cx="52100" cy="51350"/>
            </a:xfrm>
            <a:custGeom>
              <a:avLst/>
              <a:gdLst/>
              <a:ahLst/>
              <a:cxnLst/>
              <a:rect l="l" t="t" r="r" b="b"/>
              <a:pathLst>
                <a:path w="2084" h="2054" extrusionOk="0">
                  <a:moveTo>
                    <a:pt x="999" y="0"/>
                  </a:moveTo>
                  <a:cubicBezTo>
                    <a:pt x="909" y="0"/>
                    <a:pt x="818" y="13"/>
                    <a:pt x="733" y="44"/>
                  </a:cubicBezTo>
                  <a:cubicBezTo>
                    <a:pt x="506" y="125"/>
                    <a:pt x="238" y="286"/>
                    <a:pt x="144" y="524"/>
                  </a:cubicBezTo>
                  <a:cubicBezTo>
                    <a:pt x="139" y="537"/>
                    <a:pt x="135" y="548"/>
                    <a:pt x="130" y="562"/>
                  </a:cubicBezTo>
                  <a:cubicBezTo>
                    <a:pt x="41" y="726"/>
                    <a:pt x="0" y="900"/>
                    <a:pt x="5" y="1085"/>
                  </a:cubicBezTo>
                  <a:cubicBezTo>
                    <a:pt x="20" y="1171"/>
                    <a:pt x="34" y="1257"/>
                    <a:pt x="49" y="1343"/>
                  </a:cubicBezTo>
                  <a:cubicBezTo>
                    <a:pt x="127" y="1648"/>
                    <a:pt x="373" y="1875"/>
                    <a:pt x="655" y="1983"/>
                  </a:cubicBezTo>
                  <a:cubicBezTo>
                    <a:pt x="777" y="2030"/>
                    <a:pt x="898" y="2053"/>
                    <a:pt x="1017" y="2053"/>
                  </a:cubicBezTo>
                  <a:cubicBezTo>
                    <a:pt x="1154" y="2053"/>
                    <a:pt x="1290" y="2023"/>
                    <a:pt x="1427" y="1960"/>
                  </a:cubicBezTo>
                  <a:cubicBezTo>
                    <a:pt x="1731" y="1823"/>
                    <a:pt x="1895" y="1594"/>
                    <a:pt x="1997" y="1281"/>
                  </a:cubicBezTo>
                  <a:cubicBezTo>
                    <a:pt x="2001" y="1267"/>
                    <a:pt x="2006" y="1254"/>
                    <a:pt x="2011" y="1242"/>
                  </a:cubicBezTo>
                  <a:cubicBezTo>
                    <a:pt x="2083" y="1018"/>
                    <a:pt x="2018" y="672"/>
                    <a:pt x="1888" y="480"/>
                  </a:cubicBezTo>
                  <a:cubicBezTo>
                    <a:pt x="1760" y="292"/>
                    <a:pt x="1600" y="157"/>
                    <a:pt x="1387" y="76"/>
                  </a:cubicBezTo>
                  <a:cubicBezTo>
                    <a:pt x="1267" y="29"/>
                    <a:pt x="1133" y="0"/>
                    <a:pt x="999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44"/>
            <p:cNvSpPr/>
            <p:nvPr/>
          </p:nvSpPr>
          <p:spPr>
            <a:xfrm>
              <a:off x="4768700" y="2198975"/>
              <a:ext cx="49350" cy="44650"/>
            </a:xfrm>
            <a:custGeom>
              <a:avLst/>
              <a:gdLst/>
              <a:ahLst/>
              <a:cxnLst/>
              <a:rect l="l" t="t" r="r" b="b"/>
              <a:pathLst>
                <a:path w="1974" h="1786" extrusionOk="0">
                  <a:moveTo>
                    <a:pt x="1026" y="0"/>
                  </a:moveTo>
                  <a:cubicBezTo>
                    <a:pt x="865" y="0"/>
                    <a:pt x="705" y="42"/>
                    <a:pt x="571" y="131"/>
                  </a:cubicBezTo>
                  <a:cubicBezTo>
                    <a:pt x="529" y="158"/>
                    <a:pt x="489" y="186"/>
                    <a:pt x="446" y="213"/>
                  </a:cubicBezTo>
                  <a:cubicBezTo>
                    <a:pt x="105" y="442"/>
                    <a:pt x="1" y="878"/>
                    <a:pt x="206" y="1238"/>
                  </a:cubicBezTo>
                  <a:cubicBezTo>
                    <a:pt x="230" y="1281"/>
                    <a:pt x="255" y="1325"/>
                    <a:pt x="279" y="1367"/>
                  </a:cubicBezTo>
                  <a:cubicBezTo>
                    <a:pt x="432" y="1636"/>
                    <a:pt x="741" y="1785"/>
                    <a:pt x="1044" y="1785"/>
                  </a:cubicBezTo>
                  <a:cubicBezTo>
                    <a:pt x="1093" y="1785"/>
                    <a:pt x="1142" y="1781"/>
                    <a:pt x="1190" y="1773"/>
                  </a:cubicBezTo>
                  <a:cubicBezTo>
                    <a:pt x="1526" y="1716"/>
                    <a:pt x="1848" y="1453"/>
                    <a:pt x="1915" y="1103"/>
                  </a:cubicBezTo>
                  <a:cubicBezTo>
                    <a:pt x="1974" y="795"/>
                    <a:pt x="1893" y="466"/>
                    <a:pt x="1661" y="246"/>
                  </a:cubicBezTo>
                  <a:cubicBezTo>
                    <a:pt x="1496" y="88"/>
                    <a:pt x="1260" y="0"/>
                    <a:pt x="1026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4"/>
            <p:cNvSpPr/>
            <p:nvPr/>
          </p:nvSpPr>
          <p:spPr>
            <a:xfrm>
              <a:off x="4835800" y="1820475"/>
              <a:ext cx="64875" cy="59125"/>
            </a:xfrm>
            <a:custGeom>
              <a:avLst/>
              <a:gdLst/>
              <a:ahLst/>
              <a:cxnLst/>
              <a:rect l="l" t="t" r="r" b="b"/>
              <a:pathLst>
                <a:path w="2595" h="2365" extrusionOk="0">
                  <a:moveTo>
                    <a:pt x="1214" y="1"/>
                  </a:moveTo>
                  <a:cubicBezTo>
                    <a:pt x="1202" y="1"/>
                    <a:pt x="1189" y="1"/>
                    <a:pt x="1176" y="1"/>
                  </a:cubicBezTo>
                  <a:cubicBezTo>
                    <a:pt x="968" y="10"/>
                    <a:pt x="776" y="67"/>
                    <a:pt x="599" y="177"/>
                  </a:cubicBezTo>
                  <a:cubicBezTo>
                    <a:pt x="340" y="353"/>
                    <a:pt x="143" y="599"/>
                    <a:pt x="70" y="909"/>
                  </a:cubicBezTo>
                  <a:cubicBezTo>
                    <a:pt x="0" y="1204"/>
                    <a:pt x="55" y="1543"/>
                    <a:pt x="214" y="1801"/>
                  </a:cubicBezTo>
                  <a:cubicBezTo>
                    <a:pt x="323" y="1977"/>
                    <a:pt x="469" y="2116"/>
                    <a:pt x="650" y="2216"/>
                  </a:cubicBezTo>
                  <a:cubicBezTo>
                    <a:pt x="828" y="2313"/>
                    <a:pt x="1019" y="2362"/>
                    <a:pt x="1221" y="2362"/>
                  </a:cubicBezTo>
                  <a:cubicBezTo>
                    <a:pt x="1234" y="2362"/>
                    <a:pt x="1247" y="2362"/>
                    <a:pt x="1260" y="2361"/>
                  </a:cubicBezTo>
                  <a:cubicBezTo>
                    <a:pt x="1286" y="2363"/>
                    <a:pt x="1313" y="2364"/>
                    <a:pt x="1339" y="2364"/>
                  </a:cubicBezTo>
                  <a:cubicBezTo>
                    <a:pt x="1655" y="2364"/>
                    <a:pt x="1954" y="2214"/>
                    <a:pt x="2182" y="2000"/>
                  </a:cubicBezTo>
                  <a:cubicBezTo>
                    <a:pt x="2216" y="1967"/>
                    <a:pt x="2252" y="1931"/>
                    <a:pt x="2287" y="1897"/>
                  </a:cubicBezTo>
                  <a:cubicBezTo>
                    <a:pt x="2507" y="1682"/>
                    <a:pt x="2595" y="1313"/>
                    <a:pt x="2495" y="1022"/>
                  </a:cubicBezTo>
                  <a:cubicBezTo>
                    <a:pt x="2479" y="975"/>
                    <a:pt x="2465" y="929"/>
                    <a:pt x="2448" y="882"/>
                  </a:cubicBezTo>
                  <a:cubicBezTo>
                    <a:pt x="2325" y="564"/>
                    <a:pt x="2108" y="276"/>
                    <a:pt x="1787" y="146"/>
                  </a:cubicBezTo>
                  <a:cubicBezTo>
                    <a:pt x="1607" y="49"/>
                    <a:pt x="1416" y="1"/>
                    <a:pt x="1214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44"/>
            <p:cNvSpPr/>
            <p:nvPr/>
          </p:nvSpPr>
          <p:spPr>
            <a:xfrm>
              <a:off x="4971975" y="2058525"/>
              <a:ext cx="89225" cy="64125"/>
            </a:xfrm>
            <a:custGeom>
              <a:avLst/>
              <a:gdLst/>
              <a:ahLst/>
              <a:cxnLst/>
              <a:rect l="l" t="t" r="r" b="b"/>
              <a:pathLst>
                <a:path w="3569" h="2565" extrusionOk="0">
                  <a:moveTo>
                    <a:pt x="1758" y="1"/>
                  </a:moveTo>
                  <a:cubicBezTo>
                    <a:pt x="408" y="1"/>
                    <a:pt x="1" y="2172"/>
                    <a:pt x="1491" y="2525"/>
                  </a:cubicBezTo>
                  <a:cubicBezTo>
                    <a:pt x="1604" y="2552"/>
                    <a:pt x="1712" y="2565"/>
                    <a:pt x="1814" y="2565"/>
                  </a:cubicBezTo>
                  <a:cubicBezTo>
                    <a:pt x="3162" y="2565"/>
                    <a:pt x="3569" y="393"/>
                    <a:pt x="2080" y="40"/>
                  </a:cubicBezTo>
                  <a:cubicBezTo>
                    <a:pt x="1968" y="13"/>
                    <a:pt x="1860" y="1"/>
                    <a:pt x="1758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44"/>
            <p:cNvSpPr/>
            <p:nvPr/>
          </p:nvSpPr>
          <p:spPr>
            <a:xfrm>
              <a:off x="5238425" y="2208825"/>
              <a:ext cx="55100" cy="55500"/>
            </a:xfrm>
            <a:custGeom>
              <a:avLst/>
              <a:gdLst/>
              <a:ahLst/>
              <a:cxnLst/>
              <a:rect l="l" t="t" r="r" b="b"/>
              <a:pathLst>
                <a:path w="2204" h="2220" extrusionOk="0">
                  <a:moveTo>
                    <a:pt x="1102" y="1"/>
                  </a:moveTo>
                  <a:cubicBezTo>
                    <a:pt x="903" y="1"/>
                    <a:pt x="704" y="54"/>
                    <a:pt x="530" y="162"/>
                  </a:cubicBezTo>
                  <a:cubicBezTo>
                    <a:pt x="201" y="364"/>
                    <a:pt x="1" y="738"/>
                    <a:pt x="13" y="1125"/>
                  </a:cubicBezTo>
                  <a:cubicBezTo>
                    <a:pt x="25" y="1479"/>
                    <a:pt x="239" y="1889"/>
                    <a:pt x="577" y="2040"/>
                  </a:cubicBezTo>
                  <a:cubicBezTo>
                    <a:pt x="628" y="2061"/>
                    <a:pt x="676" y="2083"/>
                    <a:pt x="726" y="2105"/>
                  </a:cubicBezTo>
                  <a:cubicBezTo>
                    <a:pt x="890" y="2177"/>
                    <a:pt x="1058" y="2220"/>
                    <a:pt x="1224" y="2220"/>
                  </a:cubicBezTo>
                  <a:cubicBezTo>
                    <a:pt x="1390" y="2220"/>
                    <a:pt x="1554" y="2177"/>
                    <a:pt x="1712" y="2079"/>
                  </a:cubicBezTo>
                  <a:cubicBezTo>
                    <a:pt x="2030" y="1883"/>
                    <a:pt x="2159" y="1567"/>
                    <a:pt x="2179" y="1208"/>
                  </a:cubicBezTo>
                  <a:lnTo>
                    <a:pt x="2186" y="1046"/>
                  </a:lnTo>
                  <a:cubicBezTo>
                    <a:pt x="2204" y="678"/>
                    <a:pt x="1933" y="304"/>
                    <a:pt x="1623" y="133"/>
                  </a:cubicBezTo>
                  <a:cubicBezTo>
                    <a:pt x="1462" y="44"/>
                    <a:pt x="1282" y="1"/>
                    <a:pt x="1102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44"/>
            <p:cNvSpPr/>
            <p:nvPr/>
          </p:nvSpPr>
          <p:spPr>
            <a:xfrm>
              <a:off x="5136925" y="1969575"/>
              <a:ext cx="61025" cy="43875"/>
            </a:xfrm>
            <a:custGeom>
              <a:avLst/>
              <a:gdLst/>
              <a:ahLst/>
              <a:cxnLst/>
              <a:rect l="l" t="t" r="r" b="b"/>
              <a:pathLst>
                <a:path w="2441" h="1755" extrusionOk="0">
                  <a:moveTo>
                    <a:pt x="1202" y="0"/>
                  </a:moveTo>
                  <a:cubicBezTo>
                    <a:pt x="279" y="0"/>
                    <a:pt x="1" y="1487"/>
                    <a:pt x="1020" y="1728"/>
                  </a:cubicBezTo>
                  <a:cubicBezTo>
                    <a:pt x="1097" y="1746"/>
                    <a:pt x="1171" y="1755"/>
                    <a:pt x="1241" y="1755"/>
                  </a:cubicBezTo>
                  <a:cubicBezTo>
                    <a:pt x="2164" y="1755"/>
                    <a:pt x="2441" y="268"/>
                    <a:pt x="1423" y="27"/>
                  </a:cubicBezTo>
                  <a:cubicBezTo>
                    <a:pt x="1346" y="9"/>
                    <a:pt x="1272" y="0"/>
                    <a:pt x="1202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44"/>
            <p:cNvSpPr/>
            <p:nvPr/>
          </p:nvSpPr>
          <p:spPr>
            <a:xfrm>
              <a:off x="5006075" y="2340725"/>
              <a:ext cx="47300" cy="45275"/>
            </a:xfrm>
            <a:custGeom>
              <a:avLst/>
              <a:gdLst/>
              <a:ahLst/>
              <a:cxnLst/>
              <a:rect l="l" t="t" r="r" b="b"/>
              <a:pathLst>
                <a:path w="1892" h="1811" extrusionOk="0">
                  <a:moveTo>
                    <a:pt x="940" y="1"/>
                  </a:moveTo>
                  <a:cubicBezTo>
                    <a:pt x="771" y="1"/>
                    <a:pt x="633" y="51"/>
                    <a:pt x="466" y="129"/>
                  </a:cubicBezTo>
                  <a:cubicBezTo>
                    <a:pt x="457" y="132"/>
                    <a:pt x="448" y="137"/>
                    <a:pt x="439" y="141"/>
                  </a:cubicBezTo>
                  <a:cubicBezTo>
                    <a:pt x="255" y="227"/>
                    <a:pt x="80" y="498"/>
                    <a:pt x="42" y="691"/>
                  </a:cubicBezTo>
                  <a:cubicBezTo>
                    <a:pt x="1" y="907"/>
                    <a:pt x="8" y="1180"/>
                    <a:pt x="150" y="1359"/>
                  </a:cubicBezTo>
                  <a:cubicBezTo>
                    <a:pt x="156" y="1368"/>
                    <a:pt x="162" y="1375"/>
                    <a:pt x="168" y="1383"/>
                  </a:cubicBezTo>
                  <a:cubicBezTo>
                    <a:pt x="269" y="1509"/>
                    <a:pt x="366" y="1618"/>
                    <a:pt x="507" y="1704"/>
                  </a:cubicBezTo>
                  <a:cubicBezTo>
                    <a:pt x="630" y="1779"/>
                    <a:pt x="777" y="1810"/>
                    <a:pt x="922" y="1810"/>
                  </a:cubicBezTo>
                  <a:cubicBezTo>
                    <a:pt x="981" y="1810"/>
                    <a:pt x="1039" y="1805"/>
                    <a:pt x="1095" y="1796"/>
                  </a:cubicBezTo>
                  <a:cubicBezTo>
                    <a:pt x="1436" y="1738"/>
                    <a:pt x="1765" y="1471"/>
                    <a:pt x="1832" y="1115"/>
                  </a:cubicBezTo>
                  <a:cubicBezTo>
                    <a:pt x="1892" y="802"/>
                    <a:pt x="1809" y="469"/>
                    <a:pt x="1574" y="245"/>
                  </a:cubicBezTo>
                  <a:cubicBezTo>
                    <a:pt x="1426" y="103"/>
                    <a:pt x="1235" y="26"/>
                    <a:pt x="1033" y="6"/>
                  </a:cubicBezTo>
                  <a:cubicBezTo>
                    <a:pt x="1001" y="2"/>
                    <a:pt x="970" y="1"/>
                    <a:pt x="940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44"/>
            <p:cNvSpPr/>
            <p:nvPr/>
          </p:nvSpPr>
          <p:spPr>
            <a:xfrm>
              <a:off x="4797125" y="2495650"/>
              <a:ext cx="72700" cy="52275"/>
            </a:xfrm>
            <a:custGeom>
              <a:avLst/>
              <a:gdLst/>
              <a:ahLst/>
              <a:cxnLst/>
              <a:rect l="l" t="t" r="r" b="b"/>
              <a:pathLst>
                <a:path w="2908" h="2091" extrusionOk="0">
                  <a:moveTo>
                    <a:pt x="1429" y="0"/>
                  </a:moveTo>
                  <a:cubicBezTo>
                    <a:pt x="331" y="0"/>
                    <a:pt x="1" y="1770"/>
                    <a:pt x="1213" y="2058"/>
                  </a:cubicBezTo>
                  <a:cubicBezTo>
                    <a:pt x="1305" y="2080"/>
                    <a:pt x="1393" y="2090"/>
                    <a:pt x="1477" y="2090"/>
                  </a:cubicBezTo>
                  <a:cubicBezTo>
                    <a:pt x="2577" y="2090"/>
                    <a:pt x="2908" y="321"/>
                    <a:pt x="1693" y="32"/>
                  </a:cubicBezTo>
                  <a:cubicBezTo>
                    <a:pt x="1601" y="10"/>
                    <a:pt x="1513" y="0"/>
                    <a:pt x="1429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44"/>
            <p:cNvSpPr/>
            <p:nvPr/>
          </p:nvSpPr>
          <p:spPr>
            <a:xfrm>
              <a:off x="4628650" y="2702350"/>
              <a:ext cx="46625" cy="43325"/>
            </a:xfrm>
            <a:custGeom>
              <a:avLst/>
              <a:gdLst/>
              <a:ahLst/>
              <a:cxnLst/>
              <a:rect l="l" t="t" r="r" b="b"/>
              <a:pathLst>
                <a:path w="1865" h="1733" extrusionOk="0">
                  <a:moveTo>
                    <a:pt x="939" y="0"/>
                  </a:moveTo>
                  <a:cubicBezTo>
                    <a:pt x="777" y="0"/>
                    <a:pt x="611" y="45"/>
                    <a:pt x="477" y="127"/>
                  </a:cubicBezTo>
                  <a:cubicBezTo>
                    <a:pt x="296" y="240"/>
                    <a:pt x="129" y="454"/>
                    <a:pt x="87" y="666"/>
                  </a:cubicBezTo>
                  <a:cubicBezTo>
                    <a:pt x="1" y="1129"/>
                    <a:pt x="259" y="1599"/>
                    <a:pt x="733" y="1710"/>
                  </a:cubicBezTo>
                  <a:cubicBezTo>
                    <a:pt x="795" y="1725"/>
                    <a:pt x="860" y="1732"/>
                    <a:pt x="925" y="1732"/>
                  </a:cubicBezTo>
                  <a:cubicBezTo>
                    <a:pt x="1088" y="1732"/>
                    <a:pt x="1253" y="1688"/>
                    <a:pt x="1388" y="1605"/>
                  </a:cubicBezTo>
                  <a:cubicBezTo>
                    <a:pt x="1569" y="1493"/>
                    <a:pt x="1736" y="1279"/>
                    <a:pt x="1777" y="1067"/>
                  </a:cubicBezTo>
                  <a:cubicBezTo>
                    <a:pt x="1865" y="605"/>
                    <a:pt x="1606" y="135"/>
                    <a:pt x="1132" y="22"/>
                  </a:cubicBezTo>
                  <a:cubicBezTo>
                    <a:pt x="1070" y="8"/>
                    <a:pt x="1005" y="0"/>
                    <a:pt x="939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44"/>
            <p:cNvSpPr/>
            <p:nvPr/>
          </p:nvSpPr>
          <p:spPr>
            <a:xfrm>
              <a:off x="4414825" y="2745200"/>
              <a:ext cx="58950" cy="57650"/>
            </a:xfrm>
            <a:custGeom>
              <a:avLst/>
              <a:gdLst/>
              <a:ahLst/>
              <a:cxnLst/>
              <a:rect l="l" t="t" r="r" b="b"/>
              <a:pathLst>
                <a:path w="2358" h="2306" extrusionOk="0">
                  <a:moveTo>
                    <a:pt x="1188" y="1"/>
                  </a:moveTo>
                  <a:cubicBezTo>
                    <a:pt x="973" y="1"/>
                    <a:pt x="752" y="60"/>
                    <a:pt x="574" y="171"/>
                  </a:cubicBezTo>
                  <a:cubicBezTo>
                    <a:pt x="333" y="319"/>
                    <a:pt x="110" y="605"/>
                    <a:pt x="56" y="887"/>
                  </a:cubicBezTo>
                  <a:cubicBezTo>
                    <a:pt x="1" y="1180"/>
                    <a:pt x="23" y="1504"/>
                    <a:pt x="196" y="1758"/>
                  </a:cubicBezTo>
                  <a:cubicBezTo>
                    <a:pt x="368" y="2014"/>
                    <a:pt x="608" y="2205"/>
                    <a:pt x="912" y="2276"/>
                  </a:cubicBezTo>
                  <a:cubicBezTo>
                    <a:pt x="995" y="2296"/>
                    <a:pt x="1082" y="2305"/>
                    <a:pt x="1169" y="2305"/>
                  </a:cubicBezTo>
                  <a:cubicBezTo>
                    <a:pt x="1385" y="2305"/>
                    <a:pt x="1605" y="2246"/>
                    <a:pt x="1784" y="2135"/>
                  </a:cubicBezTo>
                  <a:cubicBezTo>
                    <a:pt x="2024" y="1987"/>
                    <a:pt x="2247" y="1702"/>
                    <a:pt x="2301" y="1420"/>
                  </a:cubicBezTo>
                  <a:cubicBezTo>
                    <a:pt x="2357" y="1126"/>
                    <a:pt x="2334" y="801"/>
                    <a:pt x="2161" y="547"/>
                  </a:cubicBezTo>
                  <a:cubicBezTo>
                    <a:pt x="1990" y="293"/>
                    <a:pt x="1749" y="103"/>
                    <a:pt x="1445" y="31"/>
                  </a:cubicBezTo>
                  <a:cubicBezTo>
                    <a:pt x="1362" y="11"/>
                    <a:pt x="1276" y="1"/>
                    <a:pt x="1188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44"/>
            <p:cNvSpPr/>
            <p:nvPr/>
          </p:nvSpPr>
          <p:spPr>
            <a:xfrm>
              <a:off x="4564275" y="2905725"/>
              <a:ext cx="57825" cy="53900"/>
            </a:xfrm>
            <a:custGeom>
              <a:avLst/>
              <a:gdLst/>
              <a:ahLst/>
              <a:cxnLst/>
              <a:rect l="l" t="t" r="r" b="b"/>
              <a:pathLst>
                <a:path w="2313" h="2156" extrusionOk="0">
                  <a:moveTo>
                    <a:pt x="1559" y="249"/>
                  </a:moveTo>
                  <a:cubicBezTo>
                    <a:pt x="1560" y="250"/>
                    <a:pt x="1561" y="250"/>
                    <a:pt x="1562" y="251"/>
                  </a:cubicBezTo>
                  <a:lnTo>
                    <a:pt x="1562" y="251"/>
                  </a:lnTo>
                  <a:cubicBezTo>
                    <a:pt x="1561" y="250"/>
                    <a:pt x="1560" y="250"/>
                    <a:pt x="1559" y="249"/>
                  </a:cubicBezTo>
                  <a:close/>
                  <a:moveTo>
                    <a:pt x="1024" y="0"/>
                  </a:moveTo>
                  <a:cubicBezTo>
                    <a:pt x="1009" y="0"/>
                    <a:pt x="993" y="1"/>
                    <a:pt x="977" y="2"/>
                  </a:cubicBezTo>
                  <a:cubicBezTo>
                    <a:pt x="740" y="21"/>
                    <a:pt x="548" y="112"/>
                    <a:pt x="373" y="274"/>
                  </a:cubicBezTo>
                  <a:cubicBezTo>
                    <a:pt x="234" y="400"/>
                    <a:pt x="124" y="617"/>
                    <a:pt x="82" y="795"/>
                  </a:cubicBezTo>
                  <a:cubicBezTo>
                    <a:pt x="1" y="1141"/>
                    <a:pt x="111" y="1481"/>
                    <a:pt x="327" y="1747"/>
                  </a:cubicBezTo>
                  <a:cubicBezTo>
                    <a:pt x="538" y="2007"/>
                    <a:pt x="835" y="2156"/>
                    <a:pt x="1170" y="2156"/>
                  </a:cubicBezTo>
                  <a:cubicBezTo>
                    <a:pt x="1197" y="2156"/>
                    <a:pt x="1223" y="2155"/>
                    <a:pt x="1251" y="2153"/>
                  </a:cubicBezTo>
                  <a:cubicBezTo>
                    <a:pt x="1456" y="2140"/>
                    <a:pt x="1687" y="2082"/>
                    <a:pt x="1856" y="1956"/>
                  </a:cubicBezTo>
                  <a:cubicBezTo>
                    <a:pt x="1985" y="1861"/>
                    <a:pt x="2106" y="1753"/>
                    <a:pt x="2185" y="1611"/>
                  </a:cubicBezTo>
                  <a:cubicBezTo>
                    <a:pt x="2285" y="1427"/>
                    <a:pt x="2312" y="1215"/>
                    <a:pt x="2279" y="1010"/>
                  </a:cubicBezTo>
                  <a:cubicBezTo>
                    <a:pt x="2235" y="753"/>
                    <a:pt x="2097" y="547"/>
                    <a:pt x="1898" y="407"/>
                  </a:cubicBezTo>
                  <a:lnTo>
                    <a:pt x="1898" y="407"/>
                  </a:lnTo>
                  <a:cubicBezTo>
                    <a:pt x="1886" y="393"/>
                    <a:pt x="1874" y="380"/>
                    <a:pt x="1861" y="367"/>
                  </a:cubicBezTo>
                  <a:cubicBezTo>
                    <a:pt x="1738" y="239"/>
                    <a:pt x="1695" y="239"/>
                    <a:pt x="1587" y="180"/>
                  </a:cubicBezTo>
                  <a:cubicBezTo>
                    <a:pt x="1538" y="154"/>
                    <a:pt x="1488" y="132"/>
                    <a:pt x="1437" y="112"/>
                  </a:cubicBezTo>
                  <a:lnTo>
                    <a:pt x="1437" y="112"/>
                  </a:lnTo>
                  <a:cubicBezTo>
                    <a:pt x="1400" y="94"/>
                    <a:pt x="1362" y="79"/>
                    <a:pt x="1322" y="68"/>
                  </a:cubicBezTo>
                  <a:cubicBezTo>
                    <a:pt x="1228" y="23"/>
                    <a:pt x="1129" y="0"/>
                    <a:pt x="1024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44"/>
            <p:cNvSpPr/>
            <p:nvPr/>
          </p:nvSpPr>
          <p:spPr>
            <a:xfrm>
              <a:off x="4854700" y="2841175"/>
              <a:ext cx="45575" cy="41900"/>
            </a:xfrm>
            <a:custGeom>
              <a:avLst/>
              <a:gdLst/>
              <a:ahLst/>
              <a:cxnLst/>
              <a:rect l="l" t="t" r="r" b="b"/>
              <a:pathLst>
                <a:path w="1823" h="1676" extrusionOk="0">
                  <a:moveTo>
                    <a:pt x="1277" y="135"/>
                  </a:moveTo>
                  <a:cubicBezTo>
                    <a:pt x="1281" y="137"/>
                    <a:pt x="1286" y="139"/>
                    <a:pt x="1291" y="141"/>
                  </a:cubicBezTo>
                  <a:cubicBezTo>
                    <a:pt x="1286" y="139"/>
                    <a:pt x="1281" y="137"/>
                    <a:pt x="1277" y="135"/>
                  </a:cubicBezTo>
                  <a:close/>
                  <a:moveTo>
                    <a:pt x="999" y="1"/>
                  </a:moveTo>
                  <a:cubicBezTo>
                    <a:pt x="906" y="1"/>
                    <a:pt x="813" y="17"/>
                    <a:pt x="725" y="48"/>
                  </a:cubicBezTo>
                  <a:lnTo>
                    <a:pt x="725" y="48"/>
                  </a:lnTo>
                  <a:cubicBezTo>
                    <a:pt x="530" y="89"/>
                    <a:pt x="350" y="200"/>
                    <a:pt x="229" y="364"/>
                  </a:cubicBezTo>
                  <a:cubicBezTo>
                    <a:pt x="7" y="663"/>
                    <a:pt x="1" y="1170"/>
                    <a:pt x="315" y="1422"/>
                  </a:cubicBezTo>
                  <a:cubicBezTo>
                    <a:pt x="491" y="1562"/>
                    <a:pt x="689" y="1675"/>
                    <a:pt x="919" y="1675"/>
                  </a:cubicBezTo>
                  <a:cubicBezTo>
                    <a:pt x="935" y="1675"/>
                    <a:pt x="952" y="1675"/>
                    <a:pt x="969" y="1674"/>
                  </a:cubicBezTo>
                  <a:cubicBezTo>
                    <a:pt x="1199" y="1656"/>
                    <a:pt x="1447" y="1565"/>
                    <a:pt x="1594" y="1382"/>
                  </a:cubicBezTo>
                  <a:cubicBezTo>
                    <a:pt x="1739" y="1202"/>
                    <a:pt x="1818" y="1016"/>
                    <a:pt x="1820" y="786"/>
                  </a:cubicBezTo>
                  <a:cubicBezTo>
                    <a:pt x="1822" y="533"/>
                    <a:pt x="1676" y="303"/>
                    <a:pt x="1481" y="159"/>
                  </a:cubicBezTo>
                  <a:cubicBezTo>
                    <a:pt x="1334" y="52"/>
                    <a:pt x="1165" y="1"/>
                    <a:pt x="999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44"/>
            <p:cNvSpPr/>
            <p:nvPr/>
          </p:nvSpPr>
          <p:spPr>
            <a:xfrm>
              <a:off x="4936075" y="2643775"/>
              <a:ext cx="58550" cy="45700"/>
            </a:xfrm>
            <a:custGeom>
              <a:avLst/>
              <a:gdLst/>
              <a:ahLst/>
              <a:cxnLst/>
              <a:rect l="l" t="t" r="r" b="b"/>
              <a:pathLst>
                <a:path w="2342" h="1828" extrusionOk="0">
                  <a:moveTo>
                    <a:pt x="1333" y="1682"/>
                  </a:moveTo>
                  <a:cubicBezTo>
                    <a:pt x="1325" y="1686"/>
                    <a:pt x="1317" y="1690"/>
                    <a:pt x="1308" y="1694"/>
                  </a:cubicBezTo>
                  <a:cubicBezTo>
                    <a:pt x="1316" y="1690"/>
                    <a:pt x="1325" y="1686"/>
                    <a:pt x="1333" y="1682"/>
                  </a:cubicBezTo>
                  <a:close/>
                  <a:moveTo>
                    <a:pt x="1226" y="1"/>
                  </a:moveTo>
                  <a:cubicBezTo>
                    <a:pt x="1206" y="1"/>
                    <a:pt x="1185" y="1"/>
                    <a:pt x="1164" y="2"/>
                  </a:cubicBezTo>
                  <a:cubicBezTo>
                    <a:pt x="816" y="18"/>
                    <a:pt x="531" y="183"/>
                    <a:pt x="296" y="435"/>
                  </a:cubicBezTo>
                  <a:cubicBezTo>
                    <a:pt x="15" y="734"/>
                    <a:pt x="1" y="1198"/>
                    <a:pt x="257" y="1515"/>
                  </a:cubicBezTo>
                  <a:cubicBezTo>
                    <a:pt x="415" y="1710"/>
                    <a:pt x="666" y="1828"/>
                    <a:pt x="915" y="1828"/>
                  </a:cubicBezTo>
                  <a:cubicBezTo>
                    <a:pt x="1057" y="1828"/>
                    <a:pt x="1199" y="1789"/>
                    <a:pt x="1323" y="1705"/>
                  </a:cubicBezTo>
                  <a:cubicBezTo>
                    <a:pt x="1354" y="1684"/>
                    <a:pt x="1428" y="1642"/>
                    <a:pt x="1437" y="1635"/>
                  </a:cubicBezTo>
                  <a:lnTo>
                    <a:pt x="1437" y="1635"/>
                  </a:lnTo>
                  <a:cubicBezTo>
                    <a:pt x="1497" y="1608"/>
                    <a:pt x="1556" y="1580"/>
                    <a:pt x="1612" y="1543"/>
                  </a:cubicBezTo>
                  <a:cubicBezTo>
                    <a:pt x="1625" y="1533"/>
                    <a:pt x="1639" y="1524"/>
                    <a:pt x="1654" y="1515"/>
                  </a:cubicBezTo>
                  <a:lnTo>
                    <a:pt x="1654" y="1515"/>
                  </a:lnTo>
                  <a:cubicBezTo>
                    <a:pt x="1662" y="1512"/>
                    <a:pt x="1671" y="1510"/>
                    <a:pt x="1680" y="1507"/>
                  </a:cubicBezTo>
                  <a:lnTo>
                    <a:pt x="1680" y="1507"/>
                  </a:lnTo>
                  <a:cubicBezTo>
                    <a:pt x="1962" y="1453"/>
                    <a:pt x="2227" y="1265"/>
                    <a:pt x="2285" y="964"/>
                  </a:cubicBezTo>
                  <a:cubicBezTo>
                    <a:pt x="2341" y="669"/>
                    <a:pt x="2226" y="300"/>
                    <a:pt x="1931" y="167"/>
                  </a:cubicBezTo>
                  <a:cubicBezTo>
                    <a:pt x="1705" y="66"/>
                    <a:pt x="1475" y="1"/>
                    <a:pt x="1226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44"/>
            <p:cNvSpPr/>
            <p:nvPr/>
          </p:nvSpPr>
          <p:spPr>
            <a:xfrm>
              <a:off x="5151000" y="2460950"/>
              <a:ext cx="47900" cy="48375"/>
            </a:xfrm>
            <a:custGeom>
              <a:avLst/>
              <a:gdLst/>
              <a:ahLst/>
              <a:cxnLst/>
              <a:rect l="l" t="t" r="r" b="b"/>
              <a:pathLst>
                <a:path w="1916" h="1935" extrusionOk="0">
                  <a:moveTo>
                    <a:pt x="939" y="1"/>
                  </a:moveTo>
                  <a:cubicBezTo>
                    <a:pt x="771" y="1"/>
                    <a:pt x="603" y="39"/>
                    <a:pt x="462" y="135"/>
                  </a:cubicBezTo>
                  <a:cubicBezTo>
                    <a:pt x="265" y="269"/>
                    <a:pt x="90" y="468"/>
                    <a:pt x="47" y="711"/>
                  </a:cubicBezTo>
                  <a:cubicBezTo>
                    <a:pt x="28" y="817"/>
                    <a:pt x="0" y="941"/>
                    <a:pt x="8" y="1040"/>
                  </a:cubicBezTo>
                  <a:cubicBezTo>
                    <a:pt x="22" y="1212"/>
                    <a:pt x="71" y="1366"/>
                    <a:pt x="160" y="1515"/>
                  </a:cubicBezTo>
                  <a:cubicBezTo>
                    <a:pt x="325" y="1784"/>
                    <a:pt x="627" y="1935"/>
                    <a:pt x="930" y="1935"/>
                  </a:cubicBezTo>
                  <a:cubicBezTo>
                    <a:pt x="1089" y="1935"/>
                    <a:pt x="1249" y="1894"/>
                    <a:pt x="1389" y="1806"/>
                  </a:cubicBezTo>
                  <a:cubicBezTo>
                    <a:pt x="1526" y="1721"/>
                    <a:pt x="1667" y="1593"/>
                    <a:pt x="1739" y="1449"/>
                  </a:cubicBezTo>
                  <a:cubicBezTo>
                    <a:pt x="1787" y="1352"/>
                    <a:pt x="1820" y="1242"/>
                    <a:pt x="1851" y="1137"/>
                  </a:cubicBezTo>
                  <a:cubicBezTo>
                    <a:pt x="1916" y="917"/>
                    <a:pt x="1856" y="628"/>
                    <a:pt x="1738" y="437"/>
                  </a:cubicBezTo>
                  <a:cubicBezTo>
                    <a:pt x="1619" y="243"/>
                    <a:pt x="1389" y="66"/>
                    <a:pt x="1162" y="23"/>
                  </a:cubicBezTo>
                  <a:cubicBezTo>
                    <a:pt x="1089" y="8"/>
                    <a:pt x="1014" y="1"/>
                    <a:pt x="939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44"/>
            <p:cNvSpPr/>
            <p:nvPr/>
          </p:nvSpPr>
          <p:spPr>
            <a:xfrm>
              <a:off x="5192000" y="2713825"/>
              <a:ext cx="57700" cy="56225"/>
            </a:xfrm>
            <a:custGeom>
              <a:avLst/>
              <a:gdLst/>
              <a:ahLst/>
              <a:cxnLst/>
              <a:rect l="l" t="t" r="r" b="b"/>
              <a:pathLst>
                <a:path w="2308" h="2249" extrusionOk="0">
                  <a:moveTo>
                    <a:pt x="1000" y="0"/>
                  </a:moveTo>
                  <a:cubicBezTo>
                    <a:pt x="682" y="0"/>
                    <a:pt x="305" y="239"/>
                    <a:pt x="179" y="526"/>
                  </a:cubicBezTo>
                  <a:cubicBezTo>
                    <a:pt x="58" y="800"/>
                    <a:pt x="0" y="1055"/>
                    <a:pt x="88" y="1351"/>
                  </a:cubicBezTo>
                  <a:cubicBezTo>
                    <a:pt x="102" y="1397"/>
                    <a:pt x="118" y="1442"/>
                    <a:pt x="134" y="1488"/>
                  </a:cubicBezTo>
                  <a:cubicBezTo>
                    <a:pt x="250" y="1839"/>
                    <a:pt x="542" y="2153"/>
                    <a:pt x="918" y="2224"/>
                  </a:cubicBezTo>
                  <a:cubicBezTo>
                    <a:pt x="1001" y="2240"/>
                    <a:pt x="1085" y="2248"/>
                    <a:pt x="1168" y="2248"/>
                  </a:cubicBezTo>
                  <a:cubicBezTo>
                    <a:pt x="1366" y="2248"/>
                    <a:pt x="1559" y="2200"/>
                    <a:pt x="1734" y="2093"/>
                  </a:cubicBezTo>
                  <a:cubicBezTo>
                    <a:pt x="1970" y="1947"/>
                    <a:pt x="2155" y="1692"/>
                    <a:pt x="2217" y="1423"/>
                  </a:cubicBezTo>
                  <a:cubicBezTo>
                    <a:pt x="2307" y="1046"/>
                    <a:pt x="2183" y="664"/>
                    <a:pt x="1913" y="392"/>
                  </a:cubicBezTo>
                  <a:cubicBezTo>
                    <a:pt x="1878" y="358"/>
                    <a:pt x="1846" y="323"/>
                    <a:pt x="1811" y="291"/>
                  </a:cubicBezTo>
                  <a:cubicBezTo>
                    <a:pt x="1585" y="80"/>
                    <a:pt x="1332" y="15"/>
                    <a:pt x="1033" y="1"/>
                  </a:cubicBezTo>
                  <a:cubicBezTo>
                    <a:pt x="1022" y="1"/>
                    <a:pt x="1011" y="0"/>
                    <a:pt x="1000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44"/>
            <p:cNvSpPr/>
            <p:nvPr/>
          </p:nvSpPr>
          <p:spPr>
            <a:xfrm>
              <a:off x="5334025" y="2446975"/>
              <a:ext cx="66850" cy="54000"/>
            </a:xfrm>
            <a:custGeom>
              <a:avLst/>
              <a:gdLst/>
              <a:ahLst/>
              <a:cxnLst/>
              <a:rect l="l" t="t" r="r" b="b"/>
              <a:pathLst>
                <a:path w="2674" h="2160" extrusionOk="0">
                  <a:moveTo>
                    <a:pt x="1329" y="1"/>
                  </a:moveTo>
                  <a:cubicBezTo>
                    <a:pt x="1046" y="1"/>
                    <a:pt x="770" y="98"/>
                    <a:pt x="526" y="239"/>
                  </a:cubicBezTo>
                  <a:cubicBezTo>
                    <a:pt x="173" y="443"/>
                    <a:pt x="0" y="881"/>
                    <a:pt x="65" y="1270"/>
                  </a:cubicBezTo>
                  <a:cubicBezTo>
                    <a:pt x="95" y="1449"/>
                    <a:pt x="161" y="1598"/>
                    <a:pt x="276" y="1738"/>
                  </a:cubicBezTo>
                  <a:cubicBezTo>
                    <a:pt x="427" y="1924"/>
                    <a:pt x="596" y="2014"/>
                    <a:pt x="825" y="2092"/>
                  </a:cubicBezTo>
                  <a:cubicBezTo>
                    <a:pt x="957" y="2137"/>
                    <a:pt x="1109" y="2160"/>
                    <a:pt x="1261" y="2160"/>
                  </a:cubicBezTo>
                  <a:cubicBezTo>
                    <a:pt x="1446" y="2160"/>
                    <a:pt x="1632" y="2126"/>
                    <a:pt x="1785" y="2057"/>
                  </a:cubicBezTo>
                  <a:cubicBezTo>
                    <a:pt x="1931" y="1990"/>
                    <a:pt x="2071" y="1914"/>
                    <a:pt x="2212" y="1839"/>
                  </a:cubicBezTo>
                  <a:cubicBezTo>
                    <a:pt x="2344" y="1769"/>
                    <a:pt x="2471" y="1620"/>
                    <a:pt x="2544" y="1492"/>
                  </a:cubicBezTo>
                  <a:cubicBezTo>
                    <a:pt x="2644" y="1305"/>
                    <a:pt x="2674" y="1093"/>
                    <a:pt x="2638" y="886"/>
                  </a:cubicBezTo>
                  <a:cubicBezTo>
                    <a:pt x="2573" y="504"/>
                    <a:pt x="2302" y="239"/>
                    <a:pt x="1936" y="126"/>
                  </a:cubicBezTo>
                  <a:cubicBezTo>
                    <a:pt x="1773" y="77"/>
                    <a:pt x="1620" y="24"/>
                    <a:pt x="1448" y="6"/>
                  </a:cubicBezTo>
                  <a:cubicBezTo>
                    <a:pt x="1408" y="2"/>
                    <a:pt x="1368" y="1"/>
                    <a:pt x="1329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44"/>
            <p:cNvSpPr/>
            <p:nvPr/>
          </p:nvSpPr>
          <p:spPr>
            <a:xfrm>
              <a:off x="5319850" y="2921000"/>
              <a:ext cx="41050" cy="41300"/>
            </a:xfrm>
            <a:custGeom>
              <a:avLst/>
              <a:gdLst/>
              <a:ahLst/>
              <a:cxnLst/>
              <a:rect l="l" t="t" r="r" b="b"/>
              <a:pathLst>
                <a:path w="1642" h="1652" extrusionOk="0">
                  <a:moveTo>
                    <a:pt x="1363" y="386"/>
                  </a:moveTo>
                  <a:lnTo>
                    <a:pt x="1374" y="400"/>
                  </a:lnTo>
                  <a:lnTo>
                    <a:pt x="1374" y="400"/>
                  </a:lnTo>
                  <a:cubicBezTo>
                    <a:pt x="1380" y="414"/>
                    <a:pt x="1386" y="427"/>
                    <a:pt x="1392" y="440"/>
                  </a:cubicBezTo>
                  <a:lnTo>
                    <a:pt x="1392" y="440"/>
                  </a:lnTo>
                  <a:cubicBezTo>
                    <a:pt x="1383" y="422"/>
                    <a:pt x="1373" y="404"/>
                    <a:pt x="1363" y="386"/>
                  </a:cubicBezTo>
                  <a:close/>
                  <a:moveTo>
                    <a:pt x="817" y="1"/>
                  </a:moveTo>
                  <a:cubicBezTo>
                    <a:pt x="801" y="1"/>
                    <a:pt x="785" y="2"/>
                    <a:pt x="770" y="4"/>
                  </a:cubicBezTo>
                  <a:cubicBezTo>
                    <a:pt x="439" y="48"/>
                    <a:pt x="138" y="234"/>
                    <a:pt x="66" y="589"/>
                  </a:cubicBezTo>
                  <a:cubicBezTo>
                    <a:pt x="1" y="906"/>
                    <a:pt x="93" y="1209"/>
                    <a:pt x="320" y="1441"/>
                  </a:cubicBezTo>
                  <a:cubicBezTo>
                    <a:pt x="460" y="1585"/>
                    <a:pt x="646" y="1652"/>
                    <a:pt x="832" y="1652"/>
                  </a:cubicBezTo>
                  <a:cubicBezTo>
                    <a:pt x="1107" y="1652"/>
                    <a:pt x="1385" y="1507"/>
                    <a:pt x="1523" y="1254"/>
                  </a:cubicBezTo>
                  <a:cubicBezTo>
                    <a:pt x="1619" y="1080"/>
                    <a:pt x="1642" y="852"/>
                    <a:pt x="1583" y="661"/>
                  </a:cubicBezTo>
                  <a:cubicBezTo>
                    <a:pt x="1536" y="504"/>
                    <a:pt x="1422" y="342"/>
                    <a:pt x="1275" y="240"/>
                  </a:cubicBezTo>
                  <a:lnTo>
                    <a:pt x="1275" y="240"/>
                  </a:lnTo>
                  <a:cubicBezTo>
                    <a:pt x="1182" y="103"/>
                    <a:pt x="980" y="1"/>
                    <a:pt x="817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44"/>
            <p:cNvSpPr/>
            <p:nvPr/>
          </p:nvSpPr>
          <p:spPr>
            <a:xfrm>
              <a:off x="5070400" y="2975975"/>
              <a:ext cx="67000" cy="62450"/>
            </a:xfrm>
            <a:custGeom>
              <a:avLst/>
              <a:gdLst/>
              <a:ahLst/>
              <a:cxnLst/>
              <a:rect l="l" t="t" r="r" b="b"/>
              <a:pathLst>
                <a:path w="2680" h="2498" extrusionOk="0">
                  <a:moveTo>
                    <a:pt x="1120" y="2433"/>
                  </a:moveTo>
                  <a:cubicBezTo>
                    <a:pt x="1127" y="2434"/>
                    <a:pt x="1134" y="2434"/>
                    <a:pt x="1140" y="2435"/>
                  </a:cubicBezTo>
                  <a:cubicBezTo>
                    <a:pt x="1141" y="2435"/>
                    <a:pt x="1142" y="2435"/>
                    <a:pt x="1142" y="2435"/>
                  </a:cubicBezTo>
                  <a:lnTo>
                    <a:pt x="1142" y="2435"/>
                  </a:lnTo>
                  <a:lnTo>
                    <a:pt x="1120" y="2433"/>
                  </a:lnTo>
                  <a:close/>
                  <a:moveTo>
                    <a:pt x="1414" y="0"/>
                  </a:moveTo>
                  <a:cubicBezTo>
                    <a:pt x="1380" y="0"/>
                    <a:pt x="1347" y="1"/>
                    <a:pt x="1314" y="2"/>
                  </a:cubicBezTo>
                  <a:cubicBezTo>
                    <a:pt x="1014" y="15"/>
                    <a:pt x="870" y="94"/>
                    <a:pt x="603" y="219"/>
                  </a:cubicBezTo>
                  <a:cubicBezTo>
                    <a:pt x="460" y="300"/>
                    <a:pt x="347" y="408"/>
                    <a:pt x="264" y="545"/>
                  </a:cubicBezTo>
                  <a:cubicBezTo>
                    <a:pt x="156" y="669"/>
                    <a:pt x="85" y="815"/>
                    <a:pt x="53" y="981"/>
                  </a:cubicBezTo>
                  <a:cubicBezTo>
                    <a:pt x="1" y="1254"/>
                    <a:pt x="22" y="1513"/>
                    <a:pt x="138" y="1767"/>
                  </a:cubicBezTo>
                  <a:cubicBezTo>
                    <a:pt x="243" y="2000"/>
                    <a:pt x="420" y="2226"/>
                    <a:pt x="657" y="2342"/>
                  </a:cubicBezTo>
                  <a:cubicBezTo>
                    <a:pt x="843" y="2433"/>
                    <a:pt x="1062" y="2498"/>
                    <a:pt x="1277" y="2498"/>
                  </a:cubicBezTo>
                  <a:cubicBezTo>
                    <a:pt x="1371" y="2498"/>
                    <a:pt x="1464" y="2486"/>
                    <a:pt x="1553" y="2458"/>
                  </a:cubicBezTo>
                  <a:lnTo>
                    <a:pt x="1553" y="2458"/>
                  </a:lnTo>
                  <a:cubicBezTo>
                    <a:pt x="1577" y="2454"/>
                    <a:pt x="1602" y="2449"/>
                    <a:pt x="1627" y="2442"/>
                  </a:cubicBezTo>
                  <a:cubicBezTo>
                    <a:pt x="1788" y="2415"/>
                    <a:pt x="1949" y="2365"/>
                    <a:pt x="2089" y="2275"/>
                  </a:cubicBezTo>
                  <a:cubicBezTo>
                    <a:pt x="2270" y="2161"/>
                    <a:pt x="2414" y="2011"/>
                    <a:pt x="2517" y="1824"/>
                  </a:cubicBezTo>
                  <a:cubicBezTo>
                    <a:pt x="2604" y="1678"/>
                    <a:pt x="2648" y="1524"/>
                    <a:pt x="2649" y="1357"/>
                  </a:cubicBezTo>
                  <a:cubicBezTo>
                    <a:pt x="2679" y="1197"/>
                    <a:pt x="2668" y="1039"/>
                    <a:pt x="2614" y="884"/>
                  </a:cubicBezTo>
                  <a:cubicBezTo>
                    <a:pt x="2550" y="681"/>
                    <a:pt x="2442" y="505"/>
                    <a:pt x="2289" y="358"/>
                  </a:cubicBezTo>
                  <a:cubicBezTo>
                    <a:pt x="2155" y="194"/>
                    <a:pt x="1911" y="92"/>
                    <a:pt x="1708" y="34"/>
                  </a:cubicBezTo>
                  <a:cubicBezTo>
                    <a:pt x="1617" y="8"/>
                    <a:pt x="1515" y="0"/>
                    <a:pt x="1414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44"/>
            <p:cNvSpPr/>
            <p:nvPr/>
          </p:nvSpPr>
          <p:spPr>
            <a:xfrm>
              <a:off x="4886400" y="3031675"/>
              <a:ext cx="36575" cy="36300"/>
            </a:xfrm>
            <a:custGeom>
              <a:avLst/>
              <a:gdLst/>
              <a:ahLst/>
              <a:cxnLst/>
              <a:rect l="l" t="t" r="r" b="b"/>
              <a:pathLst>
                <a:path w="1463" h="1452" extrusionOk="0">
                  <a:moveTo>
                    <a:pt x="699" y="1"/>
                  </a:moveTo>
                  <a:cubicBezTo>
                    <a:pt x="350" y="1"/>
                    <a:pt x="0" y="306"/>
                    <a:pt x="36" y="677"/>
                  </a:cubicBezTo>
                  <a:cubicBezTo>
                    <a:pt x="46" y="788"/>
                    <a:pt x="61" y="893"/>
                    <a:pt x="107" y="995"/>
                  </a:cubicBezTo>
                  <a:cubicBezTo>
                    <a:pt x="156" y="1100"/>
                    <a:pt x="217" y="1179"/>
                    <a:pt x="296" y="1266"/>
                  </a:cubicBezTo>
                  <a:cubicBezTo>
                    <a:pt x="407" y="1389"/>
                    <a:pt x="585" y="1451"/>
                    <a:pt x="760" y="1451"/>
                  </a:cubicBezTo>
                  <a:cubicBezTo>
                    <a:pt x="888" y="1451"/>
                    <a:pt x="1015" y="1418"/>
                    <a:pt x="1113" y="1352"/>
                  </a:cubicBezTo>
                  <a:cubicBezTo>
                    <a:pt x="1210" y="1287"/>
                    <a:pt x="1290" y="1202"/>
                    <a:pt x="1350" y="1103"/>
                  </a:cubicBezTo>
                  <a:cubicBezTo>
                    <a:pt x="1433" y="968"/>
                    <a:pt x="1462" y="731"/>
                    <a:pt x="1404" y="583"/>
                  </a:cubicBezTo>
                  <a:cubicBezTo>
                    <a:pt x="1361" y="472"/>
                    <a:pt x="1320" y="382"/>
                    <a:pt x="1246" y="291"/>
                  </a:cubicBezTo>
                  <a:cubicBezTo>
                    <a:pt x="1176" y="203"/>
                    <a:pt x="1088" y="143"/>
                    <a:pt x="994" y="85"/>
                  </a:cubicBezTo>
                  <a:cubicBezTo>
                    <a:pt x="902" y="27"/>
                    <a:pt x="801" y="1"/>
                    <a:pt x="699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44"/>
            <p:cNvSpPr/>
            <p:nvPr/>
          </p:nvSpPr>
          <p:spPr>
            <a:xfrm>
              <a:off x="4696925" y="3113600"/>
              <a:ext cx="72950" cy="52500"/>
            </a:xfrm>
            <a:custGeom>
              <a:avLst/>
              <a:gdLst/>
              <a:ahLst/>
              <a:cxnLst/>
              <a:rect l="l" t="t" r="r" b="b"/>
              <a:pathLst>
                <a:path w="2918" h="2100" extrusionOk="0">
                  <a:moveTo>
                    <a:pt x="1436" y="0"/>
                  </a:moveTo>
                  <a:cubicBezTo>
                    <a:pt x="333" y="0"/>
                    <a:pt x="0" y="1778"/>
                    <a:pt x="1218" y="2067"/>
                  </a:cubicBezTo>
                  <a:cubicBezTo>
                    <a:pt x="1310" y="2089"/>
                    <a:pt x="1398" y="2099"/>
                    <a:pt x="1482" y="2099"/>
                  </a:cubicBezTo>
                  <a:cubicBezTo>
                    <a:pt x="2585" y="2099"/>
                    <a:pt x="2918" y="322"/>
                    <a:pt x="1700" y="32"/>
                  </a:cubicBezTo>
                  <a:cubicBezTo>
                    <a:pt x="1608" y="11"/>
                    <a:pt x="1520" y="0"/>
                    <a:pt x="1436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44"/>
            <p:cNvSpPr/>
            <p:nvPr/>
          </p:nvSpPr>
          <p:spPr>
            <a:xfrm>
              <a:off x="4438225" y="3164800"/>
              <a:ext cx="55300" cy="50125"/>
            </a:xfrm>
            <a:custGeom>
              <a:avLst/>
              <a:gdLst/>
              <a:ahLst/>
              <a:cxnLst/>
              <a:rect l="l" t="t" r="r" b="b"/>
              <a:pathLst>
                <a:path w="2212" h="2005" extrusionOk="0">
                  <a:moveTo>
                    <a:pt x="1218" y="0"/>
                  </a:moveTo>
                  <a:cubicBezTo>
                    <a:pt x="862" y="0"/>
                    <a:pt x="526" y="177"/>
                    <a:pt x="341" y="502"/>
                  </a:cubicBezTo>
                  <a:cubicBezTo>
                    <a:pt x="335" y="514"/>
                    <a:pt x="327" y="525"/>
                    <a:pt x="321" y="538"/>
                  </a:cubicBezTo>
                  <a:cubicBezTo>
                    <a:pt x="1" y="1100"/>
                    <a:pt x="346" y="1833"/>
                    <a:pt x="962" y="1979"/>
                  </a:cubicBezTo>
                  <a:cubicBezTo>
                    <a:pt x="1035" y="1996"/>
                    <a:pt x="1108" y="2004"/>
                    <a:pt x="1181" y="2004"/>
                  </a:cubicBezTo>
                  <a:cubicBezTo>
                    <a:pt x="1720" y="2004"/>
                    <a:pt x="2212" y="1549"/>
                    <a:pt x="2181" y="978"/>
                  </a:cubicBezTo>
                  <a:cubicBezTo>
                    <a:pt x="2180" y="965"/>
                    <a:pt x="2180" y="951"/>
                    <a:pt x="2179" y="938"/>
                  </a:cubicBezTo>
                  <a:cubicBezTo>
                    <a:pt x="2158" y="523"/>
                    <a:pt x="1851" y="100"/>
                    <a:pt x="1425" y="20"/>
                  </a:cubicBezTo>
                  <a:cubicBezTo>
                    <a:pt x="1356" y="7"/>
                    <a:pt x="1286" y="0"/>
                    <a:pt x="1218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44"/>
            <p:cNvSpPr/>
            <p:nvPr/>
          </p:nvSpPr>
          <p:spPr>
            <a:xfrm>
              <a:off x="4366300" y="3006750"/>
              <a:ext cx="55075" cy="40700"/>
            </a:xfrm>
            <a:custGeom>
              <a:avLst/>
              <a:gdLst/>
              <a:ahLst/>
              <a:cxnLst/>
              <a:rect l="l" t="t" r="r" b="b"/>
              <a:pathLst>
                <a:path w="2203" h="1628" extrusionOk="0">
                  <a:moveTo>
                    <a:pt x="1099" y="0"/>
                  </a:moveTo>
                  <a:cubicBezTo>
                    <a:pt x="1022" y="0"/>
                    <a:pt x="938" y="8"/>
                    <a:pt x="847" y="25"/>
                  </a:cubicBezTo>
                  <a:cubicBezTo>
                    <a:pt x="811" y="33"/>
                    <a:pt x="773" y="40"/>
                    <a:pt x="736" y="47"/>
                  </a:cubicBezTo>
                  <a:cubicBezTo>
                    <a:pt x="201" y="148"/>
                    <a:pt x="0" y="995"/>
                    <a:pt x="434" y="1326"/>
                  </a:cubicBezTo>
                  <a:lnTo>
                    <a:pt x="522" y="1395"/>
                  </a:lnTo>
                  <a:cubicBezTo>
                    <a:pt x="737" y="1559"/>
                    <a:pt x="934" y="1627"/>
                    <a:pt x="1106" y="1627"/>
                  </a:cubicBezTo>
                  <a:cubicBezTo>
                    <a:pt x="1948" y="1627"/>
                    <a:pt x="2202" y="0"/>
                    <a:pt x="1099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44"/>
            <p:cNvSpPr/>
            <p:nvPr/>
          </p:nvSpPr>
          <p:spPr>
            <a:xfrm>
              <a:off x="4624350" y="3398450"/>
              <a:ext cx="63525" cy="59600"/>
            </a:xfrm>
            <a:custGeom>
              <a:avLst/>
              <a:gdLst/>
              <a:ahLst/>
              <a:cxnLst/>
              <a:rect l="l" t="t" r="r" b="b"/>
              <a:pathLst>
                <a:path w="2541" h="2384" extrusionOk="0">
                  <a:moveTo>
                    <a:pt x="1384" y="0"/>
                  </a:moveTo>
                  <a:cubicBezTo>
                    <a:pt x="1195" y="0"/>
                    <a:pt x="1004" y="50"/>
                    <a:pt x="830" y="156"/>
                  </a:cubicBezTo>
                  <a:cubicBezTo>
                    <a:pt x="619" y="285"/>
                    <a:pt x="472" y="475"/>
                    <a:pt x="356" y="688"/>
                  </a:cubicBezTo>
                  <a:cubicBezTo>
                    <a:pt x="0" y="1342"/>
                    <a:pt x="373" y="2183"/>
                    <a:pt x="1096" y="2354"/>
                  </a:cubicBezTo>
                  <a:cubicBezTo>
                    <a:pt x="1180" y="2374"/>
                    <a:pt x="1265" y="2383"/>
                    <a:pt x="1348" y="2383"/>
                  </a:cubicBezTo>
                  <a:cubicBezTo>
                    <a:pt x="1970" y="2383"/>
                    <a:pt x="2540" y="1856"/>
                    <a:pt x="2506" y="1198"/>
                  </a:cubicBezTo>
                  <a:cubicBezTo>
                    <a:pt x="2492" y="955"/>
                    <a:pt x="2455" y="719"/>
                    <a:pt x="2318" y="508"/>
                  </a:cubicBezTo>
                  <a:cubicBezTo>
                    <a:pt x="2107" y="186"/>
                    <a:pt x="1749" y="0"/>
                    <a:pt x="1384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44"/>
            <p:cNvSpPr/>
            <p:nvPr/>
          </p:nvSpPr>
          <p:spPr>
            <a:xfrm>
              <a:off x="4896625" y="3254175"/>
              <a:ext cx="60775" cy="56925"/>
            </a:xfrm>
            <a:custGeom>
              <a:avLst/>
              <a:gdLst/>
              <a:ahLst/>
              <a:cxnLst/>
              <a:rect l="l" t="t" r="r" b="b"/>
              <a:pathLst>
                <a:path w="2431" h="2277" extrusionOk="0">
                  <a:moveTo>
                    <a:pt x="1146" y="0"/>
                  </a:moveTo>
                  <a:cubicBezTo>
                    <a:pt x="948" y="0"/>
                    <a:pt x="751" y="51"/>
                    <a:pt x="579" y="168"/>
                  </a:cubicBezTo>
                  <a:cubicBezTo>
                    <a:pt x="329" y="338"/>
                    <a:pt x="140" y="575"/>
                    <a:pt x="69" y="874"/>
                  </a:cubicBezTo>
                  <a:cubicBezTo>
                    <a:pt x="1" y="1158"/>
                    <a:pt x="54" y="1486"/>
                    <a:pt x="208" y="1736"/>
                  </a:cubicBezTo>
                  <a:cubicBezTo>
                    <a:pt x="430" y="2094"/>
                    <a:pt x="806" y="2269"/>
                    <a:pt x="1219" y="2276"/>
                  </a:cubicBezTo>
                  <a:cubicBezTo>
                    <a:pt x="1223" y="2276"/>
                    <a:pt x="1227" y="2276"/>
                    <a:pt x="1231" y="2276"/>
                  </a:cubicBezTo>
                  <a:cubicBezTo>
                    <a:pt x="1487" y="2276"/>
                    <a:pt x="1698" y="2172"/>
                    <a:pt x="1922" y="2060"/>
                  </a:cubicBezTo>
                  <a:cubicBezTo>
                    <a:pt x="2135" y="1952"/>
                    <a:pt x="2338" y="1652"/>
                    <a:pt x="2382" y="1422"/>
                  </a:cubicBezTo>
                  <a:cubicBezTo>
                    <a:pt x="2431" y="1168"/>
                    <a:pt x="2417" y="862"/>
                    <a:pt x="2257" y="646"/>
                  </a:cubicBezTo>
                  <a:cubicBezTo>
                    <a:pt x="2105" y="444"/>
                    <a:pt x="1963" y="251"/>
                    <a:pt x="1725" y="138"/>
                  </a:cubicBezTo>
                  <a:cubicBezTo>
                    <a:pt x="1545" y="51"/>
                    <a:pt x="1345" y="0"/>
                    <a:pt x="1146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44"/>
            <p:cNvSpPr/>
            <p:nvPr/>
          </p:nvSpPr>
          <p:spPr>
            <a:xfrm>
              <a:off x="5071275" y="3408400"/>
              <a:ext cx="60500" cy="60950"/>
            </a:xfrm>
            <a:custGeom>
              <a:avLst/>
              <a:gdLst/>
              <a:ahLst/>
              <a:cxnLst/>
              <a:rect l="l" t="t" r="r" b="b"/>
              <a:pathLst>
                <a:path w="2420" h="2438" extrusionOk="0">
                  <a:moveTo>
                    <a:pt x="2337" y="829"/>
                  </a:moveTo>
                  <a:lnTo>
                    <a:pt x="2337" y="829"/>
                  </a:lnTo>
                  <a:cubicBezTo>
                    <a:pt x="2338" y="833"/>
                    <a:pt x="2339" y="836"/>
                    <a:pt x="2339" y="839"/>
                  </a:cubicBezTo>
                  <a:lnTo>
                    <a:pt x="2339" y="839"/>
                  </a:lnTo>
                  <a:cubicBezTo>
                    <a:pt x="2338" y="836"/>
                    <a:pt x="2338" y="833"/>
                    <a:pt x="2337" y="829"/>
                  </a:cubicBezTo>
                  <a:close/>
                  <a:moveTo>
                    <a:pt x="2338" y="850"/>
                  </a:moveTo>
                  <a:cubicBezTo>
                    <a:pt x="2340" y="853"/>
                    <a:pt x="2341" y="856"/>
                    <a:pt x="2342" y="858"/>
                  </a:cubicBezTo>
                  <a:lnTo>
                    <a:pt x="2342" y="858"/>
                  </a:lnTo>
                  <a:cubicBezTo>
                    <a:pt x="2344" y="866"/>
                    <a:pt x="2345" y="874"/>
                    <a:pt x="2346" y="883"/>
                  </a:cubicBezTo>
                  <a:lnTo>
                    <a:pt x="2346" y="883"/>
                  </a:lnTo>
                  <a:cubicBezTo>
                    <a:pt x="2344" y="872"/>
                    <a:pt x="2341" y="861"/>
                    <a:pt x="2338" y="850"/>
                  </a:cubicBezTo>
                  <a:close/>
                  <a:moveTo>
                    <a:pt x="2387" y="1127"/>
                  </a:moveTo>
                  <a:cubicBezTo>
                    <a:pt x="2387" y="1127"/>
                    <a:pt x="2387" y="1127"/>
                    <a:pt x="2387" y="1128"/>
                  </a:cubicBezTo>
                  <a:cubicBezTo>
                    <a:pt x="2387" y="1127"/>
                    <a:pt x="2387" y="1127"/>
                    <a:pt x="2387" y="1127"/>
                  </a:cubicBezTo>
                  <a:close/>
                  <a:moveTo>
                    <a:pt x="1231" y="1"/>
                  </a:moveTo>
                  <a:cubicBezTo>
                    <a:pt x="1167" y="1"/>
                    <a:pt x="1103" y="6"/>
                    <a:pt x="1036" y="17"/>
                  </a:cubicBezTo>
                  <a:cubicBezTo>
                    <a:pt x="802" y="56"/>
                    <a:pt x="541" y="162"/>
                    <a:pt x="386" y="351"/>
                  </a:cubicBezTo>
                  <a:cubicBezTo>
                    <a:pt x="169" y="617"/>
                    <a:pt x="170" y="647"/>
                    <a:pt x="49" y="971"/>
                  </a:cubicBezTo>
                  <a:cubicBezTo>
                    <a:pt x="0" y="1182"/>
                    <a:pt x="6" y="1390"/>
                    <a:pt x="68" y="1597"/>
                  </a:cubicBezTo>
                  <a:cubicBezTo>
                    <a:pt x="131" y="1797"/>
                    <a:pt x="238" y="1969"/>
                    <a:pt x="387" y="2115"/>
                  </a:cubicBezTo>
                  <a:cubicBezTo>
                    <a:pt x="613" y="2330"/>
                    <a:pt x="900" y="2437"/>
                    <a:pt x="1199" y="2437"/>
                  </a:cubicBezTo>
                  <a:cubicBezTo>
                    <a:pt x="1269" y="2437"/>
                    <a:pt x="1341" y="2431"/>
                    <a:pt x="1412" y="2419"/>
                  </a:cubicBezTo>
                  <a:cubicBezTo>
                    <a:pt x="1775" y="2359"/>
                    <a:pt x="2087" y="2153"/>
                    <a:pt x="2266" y="1824"/>
                  </a:cubicBezTo>
                  <a:cubicBezTo>
                    <a:pt x="2370" y="1630"/>
                    <a:pt x="2420" y="1424"/>
                    <a:pt x="2413" y="1203"/>
                  </a:cubicBezTo>
                  <a:cubicBezTo>
                    <a:pt x="2408" y="1053"/>
                    <a:pt x="2376" y="911"/>
                    <a:pt x="2318" y="777"/>
                  </a:cubicBezTo>
                  <a:lnTo>
                    <a:pt x="2318" y="777"/>
                  </a:lnTo>
                  <a:cubicBezTo>
                    <a:pt x="2293" y="696"/>
                    <a:pt x="2259" y="617"/>
                    <a:pt x="2213" y="543"/>
                  </a:cubicBezTo>
                  <a:cubicBezTo>
                    <a:pt x="2078" y="325"/>
                    <a:pt x="1875" y="170"/>
                    <a:pt x="1639" y="80"/>
                  </a:cubicBezTo>
                  <a:cubicBezTo>
                    <a:pt x="1502" y="27"/>
                    <a:pt x="1369" y="1"/>
                    <a:pt x="1231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44"/>
            <p:cNvSpPr/>
            <p:nvPr/>
          </p:nvSpPr>
          <p:spPr>
            <a:xfrm>
              <a:off x="5166125" y="3195550"/>
              <a:ext cx="43350" cy="35450"/>
            </a:xfrm>
            <a:custGeom>
              <a:avLst/>
              <a:gdLst/>
              <a:ahLst/>
              <a:cxnLst/>
              <a:rect l="l" t="t" r="r" b="b"/>
              <a:pathLst>
                <a:path w="1734" h="1418" extrusionOk="0">
                  <a:moveTo>
                    <a:pt x="927" y="0"/>
                  </a:moveTo>
                  <a:cubicBezTo>
                    <a:pt x="756" y="0"/>
                    <a:pt x="601" y="22"/>
                    <a:pt x="445" y="121"/>
                  </a:cubicBezTo>
                  <a:cubicBezTo>
                    <a:pt x="136" y="320"/>
                    <a:pt x="1" y="769"/>
                    <a:pt x="215" y="1087"/>
                  </a:cubicBezTo>
                  <a:cubicBezTo>
                    <a:pt x="358" y="1299"/>
                    <a:pt x="586" y="1418"/>
                    <a:pt x="821" y="1418"/>
                  </a:cubicBezTo>
                  <a:cubicBezTo>
                    <a:pt x="943" y="1418"/>
                    <a:pt x="1067" y="1386"/>
                    <a:pt x="1182" y="1318"/>
                  </a:cubicBezTo>
                  <a:cubicBezTo>
                    <a:pt x="1359" y="1214"/>
                    <a:pt x="1449" y="1067"/>
                    <a:pt x="1531" y="893"/>
                  </a:cubicBezTo>
                  <a:cubicBezTo>
                    <a:pt x="1734" y="466"/>
                    <a:pt x="1453" y="12"/>
                    <a:pt x="981" y="1"/>
                  </a:cubicBezTo>
                  <a:cubicBezTo>
                    <a:pt x="963" y="0"/>
                    <a:pt x="945" y="0"/>
                    <a:pt x="927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44"/>
            <p:cNvSpPr/>
            <p:nvPr/>
          </p:nvSpPr>
          <p:spPr>
            <a:xfrm>
              <a:off x="5361150" y="3331250"/>
              <a:ext cx="42500" cy="39525"/>
            </a:xfrm>
            <a:custGeom>
              <a:avLst/>
              <a:gdLst/>
              <a:ahLst/>
              <a:cxnLst/>
              <a:rect l="l" t="t" r="r" b="b"/>
              <a:pathLst>
                <a:path w="1700" h="1581" extrusionOk="0">
                  <a:moveTo>
                    <a:pt x="862" y="0"/>
                  </a:moveTo>
                  <a:cubicBezTo>
                    <a:pt x="506" y="0"/>
                    <a:pt x="148" y="245"/>
                    <a:pt x="81" y="607"/>
                  </a:cubicBezTo>
                  <a:cubicBezTo>
                    <a:pt x="1" y="1029"/>
                    <a:pt x="237" y="1457"/>
                    <a:pt x="668" y="1561"/>
                  </a:cubicBezTo>
                  <a:cubicBezTo>
                    <a:pt x="723" y="1574"/>
                    <a:pt x="780" y="1580"/>
                    <a:pt x="837" y="1580"/>
                  </a:cubicBezTo>
                  <a:cubicBezTo>
                    <a:pt x="1193" y="1580"/>
                    <a:pt x="1552" y="1335"/>
                    <a:pt x="1621" y="973"/>
                  </a:cubicBezTo>
                  <a:cubicBezTo>
                    <a:pt x="1700" y="551"/>
                    <a:pt x="1465" y="123"/>
                    <a:pt x="1033" y="20"/>
                  </a:cubicBezTo>
                  <a:cubicBezTo>
                    <a:pt x="977" y="7"/>
                    <a:pt x="919" y="0"/>
                    <a:pt x="862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44"/>
            <p:cNvSpPr/>
            <p:nvPr/>
          </p:nvSpPr>
          <p:spPr>
            <a:xfrm>
              <a:off x="5394800" y="3108425"/>
              <a:ext cx="58325" cy="60275"/>
            </a:xfrm>
            <a:custGeom>
              <a:avLst/>
              <a:gdLst/>
              <a:ahLst/>
              <a:cxnLst/>
              <a:rect l="l" t="t" r="r" b="b"/>
              <a:pathLst>
                <a:path w="2333" h="2411" extrusionOk="0">
                  <a:moveTo>
                    <a:pt x="1195" y="0"/>
                  </a:moveTo>
                  <a:cubicBezTo>
                    <a:pt x="1082" y="0"/>
                    <a:pt x="968" y="15"/>
                    <a:pt x="857" y="44"/>
                  </a:cubicBezTo>
                  <a:cubicBezTo>
                    <a:pt x="581" y="117"/>
                    <a:pt x="343" y="342"/>
                    <a:pt x="200" y="580"/>
                  </a:cubicBezTo>
                  <a:cubicBezTo>
                    <a:pt x="78" y="781"/>
                    <a:pt x="0" y="1030"/>
                    <a:pt x="19" y="1266"/>
                  </a:cubicBezTo>
                  <a:cubicBezTo>
                    <a:pt x="32" y="1423"/>
                    <a:pt x="66" y="1568"/>
                    <a:pt x="130" y="1711"/>
                  </a:cubicBezTo>
                  <a:lnTo>
                    <a:pt x="216" y="1898"/>
                  </a:lnTo>
                  <a:cubicBezTo>
                    <a:pt x="287" y="2023"/>
                    <a:pt x="383" y="2124"/>
                    <a:pt x="503" y="2196"/>
                  </a:cubicBezTo>
                  <a:cubicBezTo>
                    <a:pt x="613" y="2292"/>
                    <a:pt x="742" y="2354"/>
                    <a:pt x="888" y="2384"/>
                  </a:cubicBezTo>
                  <a:cubicBezTo>
                    <a:pt x="975" y="2401"/>
                    <a:pt x="1070" y="2411"/>
                    <a:pt x="1166" y="2411"/>
                  </a:cubicBezTo>
                  <a:cubicBezTo>
                    <a:pt x="1361" y="2411"/>
                    <a:pt x="1561" y="2369"/>
                    <a:pt x="1708" y="2251"/>
                  </a:cubicBezTo>
                  <a:cubicBezTo>
                    <a:pt x="1887" y="2111"/>
                    <a:pt x="2059" y="1989"/>
                    <a:pt x="2168" y="1776"/>
                  </a:cubicBezTo>
                  <a:cubicBezTo>
                    <a:pt x="2278" y="1562"/>
                    <a:pt x="2332" y="1324"/>
                    <a:pt x="2314" y="1082"/>
                  </a:cubicBezTo>
                  <a:cubicBezTo>
                    <a:pt x="2294" y="833"/>
                    <a:pt x="2213" y="612"/>
                    <a:pt x="2055" y="418"/>
                  </a:cubicBezTo>
                  <a:cubicBezTo>
                    <a:pt x="1904" y="232"/>
                    <a:pt x="1689" y="71"/>
                    <a:pt x="1446" y="24"/>
                  </a:cubicBezTo>
                  <a:cubicBezTo>
                    <a:pt x="1363" y="8"/>
                    <a:pt x="1279" y="0"/>
                    <a:pt x="1195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44"/>
            <p:cNvSpPr/>
            <p:nvPr/>
          </p:nvSpPr>
          <p:spPr>
            <a:xfrm>
              <a:off x="4261875" y="3270650"/>
              <a:ext cx="54900" cy="51000"/>
            </a:xfrm>
            <a:custGeom>
              <a:avLst/>
              <a:gdLst/>
              <a:ahLst/>
              <a:cxnLst/>
              <a:rect l="l" t="t" r="r" b="b"/>
              <a:pathLst>
                <a:path w="2196" h="2040" extrusionOk="0">
                  <a:moveTo>
                    <a:pt x="1107" y="0"/>
                  </a:moveTo>
                  <a:cubicBezTo>
                    <a:pt x="915" y="0"/>
                    <a:pt x="721" y="52"/>
                    <a:pt x="562" y="150"/>
                  </a:cubicBezTo>
                  <a:cubicBezTo>
                    <a:pt x="348" y="282"/>
                    <a:pt x="152" y="534"/>
                    <a:pt x="104" y="785"/>
                  </a:cubicBezTo>
                  <a:cubicBezTo>
                    <a:pt x="0" y="1329"/>
                    <a:pt x="304" y="1883"/>
                    <a:pt x="862" y="2014"/>
                  </a:cubicBezTo>
                  <a:cubicBezTo>
                    <a:pt x="935" y="2031"/>
                    <a:pt x="1012" y="2040"/>
                    <a:pt x="1090" y="2040"/>
                  </a:cubicBezTo>
                  <a:cubicBezTo>
                    <a:pt x="1281" y="2040"/>
                    <a:pt x="1475" y="1988"/>
                    <a:pt x="1634" y="1890"/>
                  </a:cubicBezTo>
                  <a:cubicBezTo>
                    <a:pt x="1846" y="1759"/>
                    <a:pt x="2043" y="1506"/>
                    <a:pt x="2092" y="1256"/>
                  </a:cubicBezTo>
                  <a:cubicBezTo>
                    <a:pt x="2196" y="711"/>
                    <a:pt x="1891" y="159"/>
                    <a:pt x="1333" y="26"/>
                  </a:cubicBezTo>
                  <a:cubicBezTo>
                    <a:pt x="1260" y="9"/>
                    <a:pt x="1183" y="0"/>
                    <a:pt x="1107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44"/>
            <p:cNvSpPr/>
            <p:nvPr/>
          </p:nvSpPr>
          <p:spPr>
            <a:xfrm>
              <a:off x="4395800" y="3458225"/>
              <a:ext cx="39250" cy="41525"/>
            </a:xfrm>
            <a:custGeom>
              <a:avLst/>
              <a:gdLst/>
              <a:ahLst/>
              <a:cxnLst/>
              <a:rect l="l" t="t" r="r" b="b"/>
              <a:pathLst>
                <a:path w="1570" h="1661" extrusionOk="0">
                  <a:moveTo>
                    <a:pt x="817" y="1"/>
                  </a:moveTo>
                  <a:cubicBezTo>
                    <a:pt x="801" y="1"/>
                    <a:pt x="785" y="1"/>
                    <a:pt x="769" y="3"/>
                  </a:cubicBezTo>
                  <a:cubicBezTo>
                    <a:pt x="378" y="36"/>
                    <a:pt x="1" y="368"/>
                    <a:pt x="39" y="793"/>
                  </a:cubicBezTo>
                  <a:cubicBezTo>
                    <a:pt x="55" y="968"/>
                    <a:pt x="96" y="1100"/>
                    <a:pt x="178" y="1251"/>
                  </a:cubicBezTo>
                  <a:cubicBezTo>
                    <a:pt x="255" y="1392"/>
                    <a:pt x="369" y="1482"/>
                    <a:pt x="497" y="1572"/>
                  </a:cubicBezTo>
                  <a:cubicBezTo>
                    <a:pt x="583" y="1635"/>
                    <a:pt x="692" y="1661"/>
                    <a:pt x="802" y="1661"/>
                  </a:cubicBezTo>
                  <a:cubicBezTo>
                    <a:pt x="915" y="1661"/>
                    <a:pt x="1030" y="1634"/>
                    <a:pt x="1122" y="1592"/>
                  </a:cubicBezTo>
                  <a:cubicBezTo>
                    <a:pt x="1326" y="1500"/>
                    <a:pt x="1462" y="1337"/>
                    <a:pt x="1520" y="1117"/>
                  </a:cubicBezTo>
                  <a:cubicBezTo>
                    <a:pt x="1537" y="1051"/>
                    <a:pt x="1540" y="983"/>
                    <a:pt x="1543" y="915"/>
                  </a:cubicBezTo>
                  <a:lnTo>
                    <a:pt x="1543" y="915"/>
                  </a:lnTo>
                  <a:cubicBezTo>
                    <a:pt x="1551" y="856"/>
                    <a:pt x="1557" y="797"/>
                    <a:pt x="1559" y="737"/>
                  </a:cubicBezTo>
                  <a:cubicBezTo>
                    <a:pt x="1570" y="354"/>
                    <a:pt x="1194" y="1"/>
                    <a:pt x="817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44"/>
            <p:cNvSpPr/>
            <p:nvPr/>
          </p:nvSpPr>
          <p:spPr>
            <a:xfrm>
              <a:off x="4831450" y="3574475"/>
              <a:ext cx="37075" cy="35700"/>
            </a:xfrm>
            <a:custGeom>
              <a:avLst/>
              <a:gdLst/>
              <a:ahLst/>
              <a:cxnLst/>
              <a:rect l="l" t="t" r="r" b="b"/>
              <a:pathLst>
                <a:path w="1483" h="1428" extrusionOk="0">
                  <a:moveTo>
                    <a:pt x="752" y="0"/>
                  </a:moveTo>
                  <a:cubicBezTo>
                    <a:pt x="635" y="0"/>
                    <a:pt x="517" y="32"/>
                    <a:pt x="412" y="104"/>
                  </a:cubicBezTo>
                  <a:cubicBezTo>
                    <a:pt x="92" y="320"/>
                    <a:pt x="0" y="714"/>
                    <a:pt x="188" y="1050"/>
                  </a:cubicBezTo>
                  <a:cubicBezTo>
                    <a:pt x="264" y="1186"/>
                    <a:pt x="381" y="1285"/>
                    <a:pt x="519" y="1354"/>
                  </a:cubicBezTo>
                  <a:cubicBezTo>
                    <a:pt x="621" y="1404"/>
                    <a:pt x="726" y="1428"/>
                    <a:pt x="827" y="1428"/>
                  </a:cubicBezTo>
                  <a:cubicBezTo>
                    <a:pt x="1174" y="1428"/>
                    <a:pt x="1478" y="1152"/>
                    <a:pt x="1481" y="761"/>
                  </a:cubicBezTo>
                  <a:cubicBezTo>
                    <a:pt x="1482" y="608"/>
                    <a:pt x="1444" y="455"/>
                    <a:pt x="1358" y="329"/>
                  </a:cubicBezTo>
                  <a:cubicBezTo>
                    <a:pt x="1223" y="130"/>
                    <a:pt x="988" y="0"/>
                    <a:pt x="752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44"/>
            <p:cNvSpPr/>
            <p:nvPr/>
          </p:nvSpPr>
          <p:spPr>
            <a:xfrm>
              <a:off x="5256700" y="3585350"/>
              <a:ext cx="54800" cy="51375"/>
            </a:xfrm>
            <a:custGeom>
              <a:avLst/>
              <a:gdLst/>
              <a:ahLst/>
              <a:cxnLst/>
              <a:rect l="l" t="t" r="r" b="b"/>
              <a:pathLst>
                <a:path w="2192" h="2055" extrusionOk="0">
                  <a:moveTo>
                    <a:pt x="1143" y="0"/>
                  </a:moveTo>
                  <a:cubicBezTo>
                    <a:pt x="1045" y="0"/>
                    <a:pt x="945" y="13"/>
                    <a:pt x="842" y="38"/>
                  </a:cubicBezTo>
                  <a:cubicBezTo>
                    <a:pt x="682" y="75"/>
                    <a:pt x="534" y="162"/>
                    <a:pt x="408" y="263"/>
                  </a:cubicBezTo>
                  <a:cubicBezTo>
                    <a:pt x="287" y="362"/>
                    <a:pt x="215" y="409"/>
                    <a:pt x="137" y="570"/>
                  </a:cubicBezTo>
                  <a:cubicBezTo>
                    <a:pt x="97" y="654"/>
                    <a:pt x="46" y="766"/>
                    <a:pt x="34" y="859"/>
                  </a:cubicBezTo>
                  <a:cubicBezTo>
                    <a:pt x="0" y="1107"/>
                    <a:pt x="4" y="1367"/>
                    <a:pt x="152" y="1586"/>
                  </a:cubicBezTo>
                  <a:cubicBezTo>
                    <a:pt x="291" y="1792"/>
                    <a:pt x="496" y="1968"/>
                    <a:pt x="747" y="2016"/>
                  </a:cubicBezTo>
                  <a:cubicBezTo>
                    <a:pt x="835" y="2033"/>
                    <a:pt x="865" y="2055"/>
                    <a:pt x="970" y="2055"/>
                  </a:cubicBezTo>
                  <a:cubicBezTo>
                    <a:pt x="993" y="2055"/>
                    <a:pt x="1019" y="2054"/>
                    <a:pt x="1050" y="2051"/>
                  </a:cubicBezTo>
                  <a:cubicBezTo>
                    <a:pt x="1090" y="2048"/>
                    <a:pt x="1130" y="2043"/>
                    <a:pt x="1170" y="2036"/>
                  </a:cubicBezTo>
                  <a:lnTo>
                    <a:pt x="1170" y="2036"/>
                  </a:lnTo>
                  <a:cubicBezTo>
                    <a:pt x="1173" y="2036"/>
                    <a:pt x="1175" y="2036"/>
                    <a:pt x="1178" y="2036"/>
                  </a:cubicBezTo>
                  <a:cubicBezTo>
                    <a:pt x="1187" y="2037"/>
                    <a:pt x="1197" y="2037"/>
                    <a:pt x="1206" y="2037"/>
                  </a:cubicBezTo>
                  <a:cubicBezTo>
                    <a:pt x="1459" y="2037"/>
                    <a:pt x="1703" y="1889"/>
                    <a:pt x="1880" y="1721"/>
                  </a:cubicBezTo>
                  <a:cubicBezTo>
                    <a:pt x="2114" y="1496"/>
                    <a:pt x="2192" y="1155"/>
                    <a:pt x="2140" y="847"/>
                  </a:cubicBezTo>
                  <a:cubicBezTo>
                    <a:pt x="2093" y="575"/>
                    <a:pt x="1962" y="361"/>
                    <a:pt x="1738" y="197"/>
                  </a:cubicBezTo>
                  <a:cubicBezTo>
                    <a:pt x="1551" y="61"/>
                    <a:pt x="1353" y="0"/>
                    <a:pt x="1143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44"/>
            <p:cNvSpPr/>
            <p:nvPr/>
          </p:nvSpPr>
          <p:spPr>
            <a:xfrm>
              <a:off x="4561050" y="3696725"/>
              <a:ext cx="53500" cy="47900"/>
            </a:xfrm>
            <a:custGeom>
              <a:avLst/>
              <a:gdLst/>
              <a:ahLst/>
              <a:cxnLst/>
              <a:rect l="l" t="t" r="r" b="b"/>
              <a:pathLst>
                <a:path w="2140" h="1916" extrusionOk="0">
                  <a:moveTo>
                    <a:pt x="987" y="0"/>
                  </a:moveTo>
                  <a:cubicBezTo>
                    <a:pt x="854" y="0"/>
                    <a:pt x="724" y="20"/>
                    <a:pt x="589" y="81"/>
                  </a:cubicBezTo>
                  <a:cubicBezTo>
                    <a:pt x="467" y="137"/>
                    <a:pt x="359" y="204"/>
                    <a:pt x="272" y="310"/>
                  </a:cubicBezTo>
                  <a:cubicBezTo>
                    <a:pt x="67" y="559"/>
                    <a:pt x="0" y="822"/>
                    <a:pt x="76" y="1138"/>
                  </a:cubicBezTo>
                  <a:cubicBezTo>
                    <a:pt x="134" y="1381"/>
                    <a:pt x="318" y="1614"/>
                    <a:pt x="541" y="1727"/>
                  </a:cubicBezTo>
                  <a:cubicBezTo>
                    <a:pt x="669" y="1792"/>
                    <a:pt x="813" y="1835"/>
                    <a:pt x="950" y="1884"/>
                  </a:cubicBezTo>
                  <a:cubicBezTo>
                    <a:pt x="1010" y="1906"/>
                    <a:pt x="1077" y="1915"/>
                    <a:pt x="1147" y="1915"/>
                  </a:cubicBezTo>
                  <a:cubicBezTo>
                    <a:pt x="1330" y="1915"/>
                    <a:pt x="1534" y="1850"/>
                    <a:pt x="1667" y="1768"/>
                  </a:cubicBezTo>
                  <a:cubicBezTo>
                    <a:pt x="1866" y="1645"/>
                    <a:pt x="2049" y="1412"/>
                    <a:pt x="2093" y="1179"/>
                  </a:cubicBezTo>
                  <a:cubicBezTo>
                    <a:pt x="2140" y="937"/>
                    <a:pt x="2119" y="671"/>
                    <a:pt x="1977" y="461"/>
                  </a:cubicBezTo>
                  <a:cubicBezTo>
                    <a:pt x="1844" y="267"/>
                    <a:pt x="1633" y="63"/>
                    <a:pt x="1387" y="35"/>
                  </a:cubicBezTo>
                  <a:cubicBezTo>
                    <a:pt x="1249" y="19"/>
                    <a:pt x="1117" y="0"/>
                    <a:pt x="987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44"/>
            <p:cNvSpPr/>
            <p:nvPr/>
          </p:nvSpPr>
          <p:spPr>
            <a:xfrm>
              <a:off x="5016400" y="3808425"/>
              <a:ext cx="52000" cy="48300"/>
            </a:xfrm>
            <a:custGeom>
              <a:avLst/>
              <a:gdLst/>
              <a:ahLst/>
              <a:cxnLst/>
              <a:rect l="l" t="t" r="r" b="b"/>
              <a:pathLst>
                <a:path w="2080" h="1932" extrusionOk="0">
                  <a:moveTo>
                    <a:pt x="1054" y="0"/>
                  </a:moveTo>
                  <a:cubicBezTo>
                    <a:pt x="619" y="0"/>
                    <a:pt x="182" y="299"/>
                    <a:pt x="98" y="743"/>
                  </a:cubicBezTo>
                  <a:cubicBezTo>
                    <a:pt x="1" y="1259"/>
                    <a:pt x="288" y="1783"/>
                    <a:pt x="817" y="1908"/>
                  </a:cubicBezTo>
                  <a:cubicBezTo>
                    <a:pt x="885" y="1924"/>
                    <a:pt x="955" y="1932"/>
                    <a:pt x="1025" y="1932"/>
                  </a:cubicBezTo>
                  <a:cubicBezTo>
                    <a:pt x="1460" y="1932"/>
                    <a:pt x="1897" y="1632"/>
                    <a:pt x="1981" y="1189"/>
                  </a:cubicBezTo>
                  <a:cubicBezTo>
                    <a:pt x="2080" y="673"/>
                    <a:pt x="1791" y="149"/>
                    <a:pt x="1262" y="24"/>
                  </a:cubicBezTo>
                  <a:cubicBezTo>
                    <a:pt x="1194" y="8"/>
                    <a:pt x="1124" y="0"/>
                    <a:pt x="1054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44"/>
            <p:cNvSpPr/>
            <p:nvPr/>
          </p:nvSpPr>
          <p:spPr>
            <a:xfrm>
              <a:off x="5009175" y="4006200"/>
              <a:ext cx="50050" cy="48925"/>
            </a:xfrm>
            <a:custGeom>
              <a:avLst/>
              <a:gdLst/>
              <a:ahLst/>
              <a:cxnLst/>
              <a:rect l="l" t="t" r="r" b="b"/>
              <a:pathLst>
                <a:path w="2002" h="1957" extrusionOk="0">
                  <a:moveTo>
                    <a:pt x="1011" y="0"/>
                  </a:moveTo>
                  <a:cubicBezTo>
                    <a:pt x="827" y="0"/>
                    <a:pt x="639" y="50"/>
                    <a:pt x="486" y="143"/>
                  </a:cubicBezTo>
                  <a:cubicBezTo>
                    <a:pt x="282" y="270"/>
                    <a:pt x="93" y="511"/>
                    <a:pt x="48" y="752"/>
                  </a:cubicBezTo>
                  <a:cubicBezTo>
                    <a:pt x="0" y="1001"/>
                    <a:pt x="21" y="1276"/>
                    <a:pt x="166" y="1493"/>
                  </a:cubicBezTo>
                  <a:cubicBezTo>
                    <a:pt x="312" y="1708"/>
                    <a:pt x="515" y="1870"/>
                    <a:pt x="774" y="1932"/>
                  </a:cubicBezTo>
                  <a:cubicBezTo>
                    <a:pt x="844" y="1948"/>
                    <a:pt x="918" y="1956"/>
                    <a:pt x="991" y="1956"/>
                  </a:cubicBezTo>
                  <a:cubicBezTo>
                    <a:pt x="1175" y="1956"/>
                    <a:pt x="1363" y="1906"/>
                    <a:pt x="1515" y="1813"/>
                  </a:cubicBezTo>
                  <a:cubicBezTo>
                    <a:pt x="1719" y="1687"/>
                    <a:pt x="1908" y="1445"/>
                    <a:pt x="1955" y="1205"/>
                  </a:cubicBezTo>
                  <a:cubicBezTo>
                    <a:pt x="2001" y="956"/>
                    <a:pt x="1982" y="681"/>
                    <a:pt x="1836" y="465"/>
                  </a:cubicBezTo>
                  <a:cubicBezTo>
                    <a:pt x="1690" y="249"/>
                    <a:pt x="1485" y="86"/>
                    <a:pt x="1227" y="25"/>
                  </a:cubicBezTo>
                  <a:cubicBezTo>
                    <a:pt x="1157" y="8"/>
                    <a:pt x="1084" y="0"/>
                    <a:pt x="1011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44"/>
            <p:cNvSpPr/>
            <p:nvPr/>
          </p:nvSpPr>
          <p:spPr>
            <a:xfrm>
              <a:off x="4153350" y="3459550"/>
              <a:ext cx="77625" cy="59250"/>
            </a:xfrm>
            <a:custGeom>
              <a:avLst/>
              <a:gdLst/>
              <a:ahLst/>
              <a:cxnLst/>
              <a:rect l="l" t="t" r="r" b="b"/>
              <a:pathLst>
                <a:path w="3105" h="2370" extrusionOk="0">
                  <a:moveTo>
                    <a:pt x="1673" y="1"/>
                  </a:moveTo>
                  <a:cubicBezTo>
                    <a:pt x="1648" y="1"/>
                    <a:pt x="1623" y="1"/>
                    <a:pt x="1597" y="3"/>
                  </a:cubicBezTo>
                  <a:cubicBezTo>
                    <a:pt x="0" y="81"/>
                    <a:pt x="364" y="2370"/>
                    <a:pt x="1551" y="2370"/>
                  </a:cubicBezTo>
                  <a:cubicBezTo>
                    <a:pt x="1684" y="2370"/>
                    <a:pt x="1827" y="2341"/>
                    <a:pt x="1979" y="2277"/>
                  </a:cubicBezTo>
                  <a:cubicBezTo>
                    <a:pt x="3104" y="1805"/>
                    <a:pt x="3002" y="1"/>
                    <a:pt x="1673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44"/>
            <p:cNvSpPr/>
            <p:nvPr/>
          </p:nvSpPr>
          <p:spPr>
            <a:xfrm>
              <a:off x="4289325" y="3699225"/>
              <a:ext cx="49825" cy="48050"/>
            </a:xfrm>
            <a:custGeom>
              <a:avLst/>
              <a:gdLst/>
              <a:ahLst/>
              <a:cxnLst/>
              <a:rect l="l" t="t" r="r" b="b"/>
              <a:pathLst>
                <a:path w="1993" h="1922" extrusionOk="0">
                  <a:moveTo>
                    <a:pt x="1116" y="0"/>
                  </a:moveTo>
                  <a:cubicBezTo>
                    <a:pt x="976" y="0"/>
                    <a:pt x="834" y="42"/>
                    <a:pt x="697" y="69"/>
                  </a:cubicBezTo>
                  <a:cubicBezTo>
                    <a:pt x="550" y="99"/>
                    <a:pt x="392" y="221"/>
                    <a:pt x="286" y="322"/>
                  </a:cubicBezTo>
                  <a:cubicBezTo>
                    <a:pt x="134" y="468"/>
                    <a:pt x="56" y="681"/>
                    <a:pt x="36" y="886"/>
                  </a:cubicBezTo>
                  <a:cubicBezTo>
                    <a:pt x="0" y="1243"/>
                    <a:pt x="179" y="1644"/>
                    <a:pt x="515" y="1811"/>
                  </a:cubicBezTo>
                  <a:cubicBezTo>
                    <a:pt x="662" y="1883"/>
                    <a:pt x="824" y="1922"/>
                    <a:pt x="985" y="1922"/>
                  </a:cubicBezTo>
                  <a:cubicBezTo>
                    <a:pt x="1154" y="1922"/>
                    <a:pt x="1322" y="1879"/>
                    <a:pt x="1471" y="1787"/>
                  </a:cubicBezTo>
                  <a:cubicBezTo>
                    <a:pt x="1837" y="1561"/>
                    <a:pt x="1993" y="1108"/>
                    <a:pt x="1880" y="702"/>
                  </a:cubicBezTo>
                  <a:cubicBezTo>
                    <a:pt x="1866" y="652"/>
                    <a:pt x="1855" y="600"/>
                    <a:pt x="1838" y="552"/>
                  </a:cubicBezTo>
                  <a:cubicBezTo>
                    <a:pt x="1751" y="285"/>
                    <a:pt x="1558" y="109"/>
                    <a:pt x="1292" y="26"/>
                  </a:cubicBezTo>
                  <a:cubicBezTo>
                    <a:pt x="1234" y="8"/>
                    <a:pt x="1175" y="0"/>
                    <a:pt x="1116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44"/>
            <p:cNvSpPr/>
            <p:nvPr/>
          </p:nvSpPr>
          <p:spPr>
            <a:xfrm>
              <a:off x="3603750" y="2260325"/>
              <a:ext cx="64750" cy="56175"/>
            </a:xfrm>
            <a:custGeom>
              <a:avLst/>
              <a:gdLst/>
              <a:ahLst/>
              <a:cxnLst/>
              <a:rect l="l" t="t" r="r" b="b"/>
              <a:pathLst>
                <a:path w="2590" h="2247" extrusionOk="0">
                  <a:moveTo>
                    <a:pt x="1319" y="0"/>
                  </a:moveTo>
                  <a:cubicBezTo>
                    <a:pt x="1297" y="0"/>
                    <a:pt x="1275" y="1"/>
                    <a:pt x="1252" y="2"/>
                  </a:cubicBezTo>
                  <a:cubicBezTo>
                    <a:pt x="1105" y="13"/>
                    <a:pt x="946" y="24"/>
                    <a:pt x="809" y="78"/>
                  </a:cubicBezTo>
                  <a:cubicBezTo>
                    <a:pt x="624" y="136"/>
                    <a:pt x="465" y="234"/>
                    <a:pt x="331" y="373"/>
                  </a:cubicBezTo>
                  <a:cubicBezTo>
                    <a:pt x="193" y="518"/>
                    <a:pt x="101" y="688"/>
                    <a:pt x="56" y="882"/>
                  </a:cubicBezTo>
                  <a:cubicBezTo>
                    <a:pt x="1" y="1172"/>
                    <a:pt x="33" y="1465"/>
                    <a:pt x="191" y="1720"/>
                  </a:cubicBezTo>
                  <a:cubicBezTo>
                    <a:pt x="339" y="1962"/>
                    <a:pt x="602" y="2151"/>
                    <a:pt x="878" y="2216"/>
                  </a:cubicBezTo>
                  <a:cubicBezTo>
                    <a:pt x="964" y="2236"/>
                    <a:pt x="1050" y="2246"/>
                    <a:pt x="1135" y="2246"/>
                  </a:cubicBezTo>
                  <a:cubicBezTo>
                    <a:pt x="1243" y="2246"/>
                    <a:pt x="1351" y="2230"/>
                    <a:pt x="1458" y="2199"/>
                  </a:cubicBezTo>
                  <a:cubicBezTo>
                    <a:pt x="1641" y="2142"/>
                    <a:pt x="1800" y="2044"/>
                    <a:pt x="1933" y="1904"/>
                  </a:cubicBezTo>
                  <a:cubicBezTo>
                    <a:pt x="2046" y="1804"/>
                    <a:pt x="2125" y="1670"/>
                    <a:pt x="2202" y="1542"/>
                  </a:cubicBezTo>
                  <a:cubicBezTo>
                    <a:pt x="2589" y="891"/>
                    <a:pt x="2062" y="0"/>
                    <a:pt x="1319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44"/>
            <p:cNvSpPr/>
            <p:nvPr/>
          </p:nvSpPr>
          <p:spPr>
            <a:xfrm>
              <a:off x="3361225" y="2088575"/>
              <a:ext cx="66975" cy="65450"/>
            </a:xfrm>
            <a:custGeom>
              <a:avLst/>
              <a:gdLst/>
              <a:ahLst/>
              <a:cxnLst/>
              <a:rect l="l" t="t" r="r" b="b"/>
              <a:pathLst>
                <a:path w="2679" h="2618" extrusionOk="0">
                  <a:moveTo>
                    <a:pt x="1352" y="1"/>
                  </a:moveTo>
                  <a:cubicBezTo>
                    <a:pt x="1106" y="1"/>
                    <a:pt x="856" y="68"/>
                    <a:pt x="651" y="194"/>
                  </a:cubicBezTo>
                  <a:cubicBezTo>
                    <a:pt x="379" y="362"/>
                    <a:pt x="126" y="686"/>
                    <a:pt x="64" y="1007"/>
                  </a:cubicBezTo>
                  <a:cubicBezTo>
                    <a:pt x="0" y="1341"/>
                    <a:pt x="27" y="1708"/>
                    <a:pt x="223" y="1997"/>
                  </a:cubicBezTo>
                  <a:cubicBezTo>
                    <a:pt x="419" y="2285"/>
                    <a:pt x="691" y="2503"/>
                    <a:pt x="1037" y="2585"/>
                  </a:cubicBezTo>
                  <a:cubicBezTo>
                    <a:pt x="1130" y="2607"/>
                    <a:pt x="1228" y="2618"/>
                    <a:pt x="1327" y="2618"/>
                  </a:cubicBezTo>
                  <a:cubicBezTo>
                    <a:pt x="1572" y="2618"/>
                    <a:pt x="1823" y="2551"/>
                    <a:pt x="2027" y="2426"/>
                  </a:cubicBezTo>
                  <a:cubicBezTo>
                    <a:pt x="2300" y="2256"/>
                    <a:pt x="2553" y="1934"/>
                    <a:pt x="2615" y="1612"/>
                  </a:cubicBezTo>
                  <a:cubicBezTo>
                    <a:pt x="2678" y="1278"/>
                    <a:pt x="2651" y="910"/>
                    <a:pt x="2455" y="622"/>
                  </a:cubicBezTo>
                  <a:cubicBezTo>
                    <a:pt x="2261" y="334"/>
                    <a:pt x="1988" y="116"/>
                    <a:pt x="1642" y="34"/>
                  </a:cubicBezTo>
                  <a:cubicBezTo>
                    <a:pt x="1549" y="12"/>
                    <a:pt x="1451" y="1"/>
                    <a:pt x="1352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44"/>
            <p:cNvSpPr/>
            <p:nvPr/>
          </p:nvSpPr>
          <p:spPr>
            <a:xfrm>
              <a:off x="3122100" y="2382225"/>
              <a:ext cx="69750" cy="65875"/>
            </a:xfrm>
            <a:custGeom>
              <a:avLst/>
              <a:gdLst/>
              <a:ahLst/>
              <a:cxnLst/>
              <a:rect l="l" t="t" r="r" b="b"/>
              <a:pathLst>
                <a:path w="2790" h="2635" extrusionOk="0">
                  <a:moveTo>
                    <a:pt x="1202" y="1"/>
                  </a:moveTo>
                  <a:cubicBezTo>
                    <a:pt x="1109" y="1"/>
                    <a:pt x="1018" y="16"/>
                    <a:pt x="932" y="49"/>
                  </a:cubicBezTo>
                  <a:cubicBezTo>
                    <a:pt x="810" y="97"/>
                    <a:pt x="696" y="159"/>
                    <a:pt x="582" y="216"/>
                  </a:cubicBezTo>
                  <a:cubicBezTo>
                    <a:pt x="603" y="206"/>
                    <a:pt x="624" y="197"/>
                    <a:pt x="645" y="187"/>
                  </a:cubicBezTo>
                  <a:lnTo>
                    <a:pt x="645" y="187"/>
                  </a:lnTo>
                  <a:cubicBezTo>
                    <a:pt x="448" y="290"/>
                    <a:pt x="286" y="425"/>
                    <a:pt x="170" y="638"/>
                  </a:cubicBezTo>
                  <a:cubicBezTo>
                    <a:pt x="52" y="852"/>
                    <a:pt x="25" y="1047"/>
                    <a:pt x="13" y="1287"/>
                  </a:cubicBezTo>
                  <a:cubicBezTo>
                    <a:pt x="0" y="1528"/>
                    <a:pt x="86" y="1788"/>
                    <a:pt x="214" y="1989"/>
                  </a:cubicBezTo>
                  <a:cubicBezTo>
                    <a:pt x="403" y="2287"/>
                    <a:pt x="708" y="2505"/>
                    <a:pt x="1052" y="2591"/>
                  </a:cubicBezTo>
                  <a:cubicBezTo>
                    <a:pt x="1174" y="2622"/>
                    <a:pt x="1275" y="2634"/>
                    <a:pt x="1371" y="2634"/>
                  </a:cubicBezTo>
                  <a:cubicBezTo>
                    <a:pt x="1517" y="2634"/>
                    <a:pt x="1652" y="2606"/>
                    <a:pt x="1836" y="2575"/>
                  </a:cubicBezTo>
                  <a:cubicBezTo>
                    <a:pt x="2154" y="2521"/>
                    <a:pt x="2421" y="2232"/>
                    <a:pt x="2581" y="1969"/>
                  </a:cubicBezTo>
                  <a:cubicBezTo>
                    <a:pt x="2789" y="1626"/>
                    <a:pt x="2775" y="1191"/>
                    <a:pt x="2614" y="839"/>
                  </a:cubicBezTo>
                  <a:cubicBezTo>
                    <a:pt x="2470" y="521"/>
                    <a:pt x="2242" y="307"/>
                    <a:pt x="1917" y="182"/>
                  </a:cubicBezTo>
                  <a:cubicBezTo>
                    <a:pt x="1826" y="147"/>
                    <a:pt x="1730" y="121"/>
                    <a:pt x="1632" y="106"/>
                  </a:cubicBezTo>
                  <a:lnTo>
                    <a:pt x="1632" y="106"/>
                  </a:lnTo>
                  <a:cubicBezTo>
                    <a:pt x="1496" y="39"/>
                    <a:pt x="1347" y="1"/>
                    <a:pt x="1202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44"/>
            <p:cNvSpPr/>
            <p:nvPr/>
          </p:nvSpPr>
          <p:spPr>
            <a:xfrm>
              <a:off x="2986225" y="2168775"/>
              <a:ext cx="50750" cy="42000"/>
            </a:xfrm>
            <a:custGeom>
              <a:avLst/>
              <a:gdLst/>
              <a:ahLst/>
              <a:cxnLst/>
              <a:rect l="l" t="t" r="r" b="b"/>
              <a:pathLst>
                <a:path w="2030" h="1680" extrusionOk="0">
                  <a:moveTo>
                    <a:pt x="1032" y="1"/>
                  </a:moveTo>
                  <a:cubicBezTo>
                    <a:pt x="901" y="1"/>
                    <a:pt x="771" y="35"/>
                    <a:pt x="661" y="108"/>
                  </a:cubicBezTo>
                  <a:cubicBezTo>
                    <a:pt x="635" y="126"/>
                    <a:pt x="610" y="142"/>
                    <a:pt x="585" y="160"/>
                  </a:cubicBezTo>
                  <a:cubicBezTo>
                    <a:pt x="1" y="550"/>
                    <a:pt x="115" y="1488"/>
                    <a:pt x="827" y="1657"/>
                  </a:cubicBezTo>
                  <a:cubicBezTo>
                    <a:pt x="892" y="1672"/>
                    <a:pt x="957" y="1680"/>
                    <a:pt x="1019" y="1680"/>
                  </a:cubicBezTo>
                  <a:cubicBezTo>
                    <a:pt x="1625" y="1680"/>
                    <a:pt x="2029" y="981"/>
                    <a:pt x="1714" y="427"/>
                  </a:cubicBezTo>
                  <a:cubicBezTo>
                    <a:pt x="1699" y="400"/>
                    <a:pt x="1684" y="375"/>
                    <a:pt x="1668" y="348"/>
                  </a:cubicBezTo>
                  <a:cubicBezTo>
                    <a:pt x="1543" y="127"/>
                    <a:pt x="1285" y="1"/>
                    <a:pt x="1032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44"/>
            <p:cNvSpPr/>
            <p:nvPr/>
          </p:nvSpPr>
          <p:spPr>
            <a:xfrm>
              <a:off x="3200250" y="1803950"/>
              <a:ext cx="73825" cy="53050"/>
            </a:xfrm>
            <a:custGeom>
              <a:avLst/>
              <a:gdLst/>
              <a:ahLst/>
              <a:cxnLst/>
              <a:rect l="l" t="t" r="r" b="b"/>
              <a:pathLst>
                <a:path w="2953" h="2122" extrusionOk="0">
                  <a:moveTo>
                    <a:pt x="1453" y="1"/>
                  </a:moveTo>
                  <a:cubicBezTo>
                    <a:pt x="336" y="1"/>
                    <a:pt x="0" y="1797"/>
                    <a:pt x="1233" y="2089"/>
                  </a:cubicBezTo>
                  <a:cubicBezTo>
                    <a:pt x="1326" y="2111"/>
                    <a:pt x="1415" y="2122"/>
                    <a:pt x="1500" y="2122"/>
                  </a:cubicBezTo>
                  <a:cubicBezTo>
                    <a:pt x="2615" y="2122"/>
                    <a:pt x="2952" y="326"/>
                    <a:pt x="1721" y="33"/>
                  </a:cubicBezTo>
                  <a:cubicBezTo>
                    <a:pt x="1627" y="11"/>
                    <a:pt x="1538" y="1"/>
                    <a:pt x="1453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44"/>
            <p:cNvSpPr/>
            <p:nvPr/>
          </p:nvSpPr>
          <p:spPr>
            <a:xfrm>
              <a:off x="3448625" y="1527100"/>
              <a:ext cx="58025" cy="56550"/>
            </a:xfrm>
            <a:custGeom>
              <a:avLst/>
              <a:gdLst/>
              <a:ahLst/>
              <a:cxnLst/>
              <a:rect l="l" t="t" r="r" b="b"/>
              <a:pathLst>
                <a:path w="2321" h="2262" extrusionOk="0">
                  <a:moveTo>
                    <a:pt x="1166" y="1"/>
                  </a:moveTo>
                  <a:cubicBezTo>
                    <a:pt x="1060" y="1"/>
                    <a:pt x="955" y="16"/>
                    <a:pt x="860" y="50"/>
                  </a:cubicBezTo>
                  <a:cubicBezTo>
                    <a:pt x="771" y="89"/>
                    <a:pt x="684" y="130"/>
                    <a:pt x="597" y="169"/>
                  </a:cubicBezTo>
                  <a:cubicBezTo>
                    <a:pt x="428" y="273"/>
                    <a:pt x="298" y="412"/>
                    <a:pt x="200" y="586"/>
                  </a:cubicBezTo>
                  <a:cubicBezTo>
                    <a:pt x="68" y="779"/>
                    <a:pt x="47" y="1001"/>
                    <a:pt x="27" y="1226"/>
                  </a:cubicBezTo>
                  <a:cubicBezTo>
                    <a:pt x="0" y="1551"/>
                    <a:pt x="277" y="2001"/>
                    <a:pt x="581" y="2121"/>
                  </a:cubicBezTo>
                  <a:cubicBezTo>
                    <a:pt x="760" y="2193"/>
                    <a:pt x="937" y="2261"/>
                    <a:pt x="1126" y="2261"/>
                  </a:cubicBezTo>
                  <a:cubicBezTo>
                    <a:pt x="1160" y="2261"/>
                    <a:pt x="1195" y="2259"/>
                    <a:pt x="1230" y="2254"/>
                  </a:cubicBezTo>
                  <a:cubicBezTo>
                    <a:pt x="1515" y="2217"/>
                    <a:pt x="1806" y="2134"/>
                    <a:pt x="2004" y="1905"/>
                  </a:cubicBezTo>
                  <a:cubicBezTo>
                    <a:pt x="2206" y="1675"/>
                    <a:pt x="2320" y="1397"/>
                    <a:pt x="2315" y="1087"/>
                  </a:cubicBezTo>
                  <a:cubicBezTo>
                    <a:pt x="2306" y="689"/>
                    <a:pt x="2082" y="325"/>
                    <a:pt x="1731" y="140"/>
                  </a:cubicBezTo>
                  <a:cubicBezTo>
                    <a:pt x="1569" y="54"/>
                    <a:pt x="1364" y="1"/>
                    <a:pt x="1166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44"/>
            <p:cNvSpPr/>
            <p:nvPr/>
          </p:nvSpPr>
          <p:spPr>
            <a:xfrm>
              <a:off x="4003600" y="1343975"/>
              <a:ext cx="46650" cy="41975"/>
            </a:xfrm>
            <a:custGeom>
              <a:avLst/>
              <a:gdLst/>
              <a:ahLst/>
              <a:cxnLst/>
              <a:rect l="l" t="t" r="r" b="b"/>
              <a:pathLst>
                <a:path w="1866" h="1679" extrusionOk="0">
                  <a:moveTo>
                    <a:pt x="876" y="1"/>
                  </a:moveTo>
                  <a:cubicBezTo>
                    <a:pt x="662" y="1"/>
                    <a:pt x="449" y="81"/>
                    <a:pt x="288" y="258"/>
                  </a:cubicBezTo>
                  <a:cubicBezTo>
                    <a:pt x="91" y="473"/>
                    <a:pt x="1" y="710"/>
                    <a:pt x="72" y="1001"/>
                  </a:cubicBezTo>
                  <a:cubicBezTo>
                    <a:pt x="150" y="1320"/>
                    <a:pt x="372" y="1579"/>
                    <a:pt x="701" y="1656"/>
                  </a:cubicBezTo>
                  <a:cubicBezTo>
                    <a:pt x="765" y="1672"/>
                    <a:pt x="829" y="1679"/>
                    <a:pt x="892" y="1679"/>
                  </a:cubicBezTo>
                  <a:cubicBezTo>
                    <a:pt x="1430" y="1679"/>
                    <a:pt x="1866" y="1140"/>
                    <a:pt x="1700" y="593"/>
                  </a:cubicBezTo>
                  <a:cubicBezTo>
                    <a:pt x="1587" y="223"/>
                    <a:pt x="1231" y="1"/>
                    <a:pt x="876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44"/>
            <p:cNvSpPr/>
            <p:nvPr/>
          </p:nvSpPr>
          <p:spPr>
            <a:xfrm>
              <a:off x="3017350" y="1411350"/>
              <a:ext cx="59500" cy="58175"/>
            </a:xfrm>
            <a:custGeom>
              <a:avLst/>
              <a:gdLst/>
              <a:ahLst/>
              <a:cxnLst/>
              <a:rect l="l" t="t" r="r" b="b"/>
              <a:pathLst>
                <a:path w="2380" h="2327" extrusionOk="0">
                  <a:moveTo>
                    <a:pt x="1199" y="1"/>
                  </a:moveTo>
                  <a:cubicBezTo>
                    <a:pt x="982" y="1"/>
                    <a:pt x="759" y="61"/>
                    <a:pt x="578" y="172"/>
                  </a:cubicBezTo>
                  <a:cubicBezTo>
                    <a:pt x="335" y="322"/>
                    <a:pt x="111" y="610"/>
                    <a:pt x="57" y="895"/>
                  </a:cubicBezTo>
                  <a:cubicBezTo>
                    <a:pt x="0" y="1192"/>
                    <a:pt x="25" y="1518"/>
                    <a:pt x="199" y="1775"/>
                  </a:cubicBezTo>
                  <a:cubicBezTo>
                    <a:pt x="373" y="2032"/>
                    <a:pt x="615" y="2224"/>
                    <a:pt x="922" y="2296"/>
                  </a:cubicBezTo>
                  <a:cubicBezTo>
                    <a:pt x="1006" y="2316"/>
                    <a:pt x="1093" y="2326"/>
                    <a:pt x="1180" y="2326"/>
                  </a:cubicBezTo>
                  <a:cubicBezTo>
                    <a:pt x="1398" y="2326"/>
                    <a:pt x="1620" y="2266"/>
                    <a:pt x="1801" y="2155"/>
                  </a:cubicBezTo>
                  <a:cubicBezTo>
                    <a:pt x="2044" y="2005"/>
                    <a:pt x="2269" y="1717"/>
                    <a:pt x="2323" y="1432"/>
                  </a:cubicBezTo>
                  <a:cubicBezTo>
                    <a:pt x="2379" y="1135"/>
                    <a:pt x="2356" y="809"/>
                    <a:pt x="2182" y="552"/>
                  </a:cubicBezTo>
                  <a:cubicBezTo>
                    <a:pt x="2009" y="295"/>
                    <a:pt x="1765" y="103"/>
                    <a:pt x="1458" y="31"/>
                  </a:cubicBezTo>
                  <a:cubicBezTo>
                    <a:pt x="1375" y="11"/>
                    <a:pt x="1287" y="1"/>
                    <a:pt x="1199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44"/>
            <p:cNvSpPr/>
            <p:nvPr/>
          </p:nvSpPr>
          <p:spPr>
            <a:xfrm>
              <a:off x="2963650" y="1786275"/>
              <a:ext cx="63275" cy="61875"/>
            </a:xfrm>
            <a:custGeom>
              <a:avLst/>
              <a:gdLst/>
              <a:ahLst/>
              <a:cxnLst/>
              <a:rect l="l" t="t" r="r" b="b"/>
              <a:pathLst>
                <a:path w="2531" h="2475" extrusionOk="0">
                  <a:moveTo>
                    <a:pt x="1276" y="1"/>
                  </a:moveTo>
                  <a:cubicBezTo>
                    <a:pt x="1044" y="1"/>
                    <a:pt x="808" y="64"/>
                    <a:pt x="614" y="183"/>
                  </a:cubicBezTo>
                  <a:cubicBezTo>
                    <a:pt x="357" y="342"/>
                    <a:pt x="117" y="647"/>
                    <a:pt x="59" y="952"/>
                  </a:cubicBezTo>
                  <a:cubicBezTo>
                    <a:pt x="0" y="1267"/>
                    <a:pt x="25" y="1614"/>
                    <a:pt x="211" y="1888"/>
                  </a:cubicBezTo>
                  <a:cubicBezTo>
                    <a:pt x="396" y="2162"/>
                    <a:pt x="654" y="2367"/>
                    <a:pt x="979" y="2444"/>
                  </a:cubicBezTo>
                  <a:cubicBezTo>
                    <a:pt x="1068" y="2465"/>
                    <a:pt x="1161" y="2475"/>
                    <a:pt x="1254" y="2475"/>
                  </a:cubicBezTo>
                  <a:cubicBezTo>
                    <a:pt x="1486" y="2475"/>
                    <a:pt x="1722" y="2412"/>
                    <a:pt x="1916" y="2292"/>
                  </a:cubicBezTo>
                  <a:cubicBezTo>
                    <a:pt x="2174" y="2132"/>
                    <a:pt x="2413" y="1828"/>
                    <a:pt x="2471" y="1524"/>
                  </a:cubicBezTo>
                  <a:cubicBezTo>
                    <a:pt x="2531" y="1208"/>
                    <a:pt x="2505" y="861"/>
                    <a:pt x="2320" y="587"/>
                  </a:cubicBezTo>
                  <a:cubicBezTo>
                    <a:pt x="2135" y="314"/>
                    <a:pt x="1878" y="110"/>
                    <a:pt x="1551" y="32"/>
                  </a:cubicBezTo>
                  <a:cubicBezTo>
                    <a:pt x="1462" y="11"/>
                    <a:pt x="1369" y="1"/>
                    <a:pt x="1276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44"/>
            <p:cNvSpPr/>
            <p:nvPr/>
          </p:nvSpPr>
          <p:spPr>
            <a:xfrm>
              <a:off x="2578550" y="1759175"/>
              <a:ext cx="53575" cy="47450"/>
            </a:xfrm>
            <a:custGeom>
              <a:avLst/>
              <a:gdLst/>
              <a:ahLst/>
              <a:cxnLst/>
              <a:rect l="l" t="t" r="r" b="b"/>
              <a:pathLst>
                <a:path w="2143" h="1898" extrusionOk="0">
                  <a:moveTo>
                    <a:pt x="141" y="950"/>
                  </a:moveTo>
                  <a:cubicBezTo>
                    <a:pt x="141" y="965"/>
                    <a:pt x="141" y="979"/>
                    <a:pt x="141" y="993"/>
                  </a:cubicBezTo>
                  <a:lnTo>
                    <a:pt x="141" y="993"/>
                  </a:lnTo>
                  <a:cubicBezTo>
                    <a:pt x="140" y="988"/>
                    <a:pt x="139" y="982"/>
                    <a:pt x="139" y="977"/>
                  </a:cubicBezTo>
                  <a:lnTo>
                    <a:pt x="139" y="977"/>
                  </a:lnTo>
                  <a:cubicBezTo>
                    <a:pt x="139" y="968"/>
                    <a:pt x="140" y="959"/>
                    <a:pt x="141" y="950"/>
                  </a:cubicBezTo>
                  <a:close/>
                  <a:moveTo>
                    <a:pt x="175" y="1194"/>
                  </a:moveTo>
                  <a:cubicBezTo>
                    <a:pt x="176" y="1195"/>
                    <a:pt x="176" y="1196"/>
                    <a:pt x="176" y="1196"/>
                  </a:cubicBezTo>
                  <a:lnTo>
                    <a:pt x="176" y="1196"/>
                  </a:lnTo>
                  <a:cubicBezTo>
                    <a:pt x="176" y="1196"/>
                    <a:pt x="176" y="1196"/>
                    <a:pt x="176" y="1195"/>
                  </a:cubicBezTo>
                  <a:lnTo>
                    <a:pt x="176" y="1195"/>
                  </a:lnTo>
                  <a:cubicBezTo>
                    <a:pt x="176" y="1195"/>
                    <a:pt x="176" y="1195"/>
                    <a:pt x="175" y="1194"/>
                  </a:cubicBezTo>
                  <a:close/>
                  <a:moveTo>
                    <a:pt x="1189" y="1762"/>
                  </a:moveTo>
                  <a:cubicBezTo>
                    <a:pt x="1184" y="1765"/>
                    <a:pt x="1178" y="1767"/>
                    <a:pt x="1172" y="1770"/>
                  </a:cubicBezTo>
                  <a:lnTo>
                    <a:pt x="1172" y="1770"/>
                  </a:lnTo>
                  <a:cubicBezTo>
                    <a:pt x="1170" y="1770"/>
                    <a:pt x="1168" y="1770"/>
                    <a:pt x="1166" y="1771"/>
                  </a:cubicBezTo>
                  <a:lnTo>
                    <a:pt x="1166" y="1771"/>
                  </a:lnTo>
                  <a:cubicBezTo>
                    <a:pt x="1173" y="1768"/>
                    <a:pt x="1181" y="1765"/>
                    <a:pt x="1189" y="1762"/>
                  </a:cubicBezTo>
                  <a:close/>
                  <a:moveTo>
                    <a:pt x="1147" y="1782"/>
                  </a:moveTo>
                  <a:cubicBezTo>
                    <a:pt x="1147" y="1782"/>
                    <a:pt x="1146" y="1782"/>
                    <a:pt x="1146" y="1782"/>
                  </a:cubicBezTo>
                  <a:cubicBezTo>
                    <a:pt x="1146" y="1782"/>
                    <a:pt x="1147" y="1782"/>
                    <a:pt x="1147" y="1782"/>
                  </a:cubicBezTo>
                  <a:close/>
                  <a:moveTo>
                    <a:pt x="1012" y="0"/>
                  </a:moveTo>
                  <a:cubicBezTo>
                    <a:pt x="924" y="0"/>
                    <a:pt x="835" y="13"/>
                    <a:pt x="747" y="38"/>
                  </a:cubicBezTo>
                  <a:cubicBezTo>
                    <a:pt x="462" y="121"/>
                    <a:pt x="281" y="305"/>
                    <a:pt x="118" y="541"/>
                  </a:cubicBezTo>
                  <a:cubicBezTo>
                    <a:pt x="89" y="614"/>
                    <a:pt x="62" y="686"/>
                    <a:pt x="34" y="759"/>
                  </a:cubicBezTo>
                  <a:cubicBezTo>
                    <a:pt x="1" y="874"/>
                    <a:pt x="0" y="988"/>
                    <a:pt x="29" y="1102"/>
                  </a:cubicBezTo>
                  <a:cubicBezTo>
                    <a:pt x="60" y="1280"/>
                    <a:pt x="140" y="1465"/>
                    <a:pt x="280" y="1588"/>
                  </a:cubicBezTo>
                  <a:cubicBezTo>
                    <a:pt x="388" y="1683"/>
                    <a:pt x="511" y="1752"/>
                    <a:pt x="647" y="1795"/>
                  </a:cubicBezTo>
                  <a:lnTo>
                    <a:pt x="647" y="1795"/>
                  </a:lnTo>
                  <a:cubicBezTo>
                    <a:pt x="774" y="1860"/>
                    <a:pt x="913" y="1897"/>
                    <a:pt x="1060" y="1897"/>
                  </a:cubicBezTo>
                  <a:cubicBezTo>
                    <a:pt x="1072" y="1897"/>
                    <a:pt x="1083" y="1897"/>
                    <a:pt x="1094" y="1897"/>
                  </a:cubicBezTo>
                  <a:cubicBezTo>
                    <a:pt x="1675" y="1876"/>
                    <a:pt x="2143" y="1270"/>
                    <a:pt x="1947" y="700"/>
                  </a:cubicBezTo>
                  <a:cubicBezTo>
                    <a:pt x="1873" y="485"/>
                    <a:pt x="1758" y="319"/>
                    <a:pt x="1577" y="187"/>
                  </a:cubicBezTo>
                  <a:cubicBezTo>
                    <a:pt x="1411" y="65"/>
                    <a:pt x="1214" y="0"/>
                    <a:pt x="1012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44"/>
            <p:cNvSpPr/>
            <p:nvPr/>
          </p:nvSpPr>
          <p:spPr>
            <a:xfrm>
              <a:off x="2694775" y="2073050"/>
              <a:ext cx="68650" cy="67000"/>
            </a:xfrm>
            <a:custGeom>
              <a:avLst/>
              <a:gdLst/>
              <a:ahLst/>
              <a:cxnLst/>
              <a:rect l="l" t="t" r="r" b="b"/>
              <a:pathLst>
                <a:path w="2746" h="2680" extrusionOk="0">
                  <a:moveTo>
                    <a:pt x="1353" y="0"/>
                  </a:moveTo>
                  <a:cubicBezTo>
                    <a:pt x="1113" y="0"/>
                    <a:pt x="874" y="55"/>
                    <a:pt x="672" y="191"/>
                  </a:cubicBezTo>
                  <a:cubicBezTo>
                    <a:pt x="585" y="263"/>
                    <a:pt x="497" y="334"/>
                    <a:pt x="408" y="405"/>
                  </a:cubicBezTo>
                  <a:cubicBezTo>
                    <a:pt x="245" y="578"/>
                    <a:pt x="136" y="780"/>
                    <a:pt x="81" y="1012"/>
                  </a:cubicBezTo>
                  <a:cubicBezTo>
                    <a:pt x="1" y="1252"/>
                    <a:pt x="39" y="1513"/>
                    <a:pt x="99" y="1750"/>
                  </a:cubicBezTo>
                  <a:cubicBezTo>
                    <a:pt x="216" y="2191"/>
                    <a:pt x="617" y="2540"/>
                    <a:pt x="1052" y="2644"/>
                  </a:cubicBezTo>
                  <a:cubicBezTo>
                    <a:pt x="1154" y="2668"/>
                    <a:pt x="1256" y="2680"/>
                    <a:pt x="1357" y="2680"/>
                  </a:cubicBezTo>
                  <a:cubicBezTo>
                    <a:pt x="1485" y="2680"/>
                    <a:pt x="1612" y="2661"/>
                    <a:pt x="1738" y="2622"/>
                  </a:cubicBezTo>
                  <a:cubicBezTo>
                    <a:pt x="1957" y="2555"/>
                    <a:pt x="2147" y="2437"/>
                    <a:pt x="2305" y="2272"/>
                  </a:cubicBezTo>
                  <a:cubicBezTo>
                    <a:pt x="2495" y="2034"/>
                    <a:pt x="2569" y="1921"/>
                    <a:pt x="2655" y="1623"/>
                  </a:cubicBezTo>
                  <a:cubicBezTo>
                    <a:pt x="2746" y="1308"/>
                    <a:pt x="2662" y="899"/>
                    <a:pt x="2494" y="623"/>
                  </a:cubicBezTo>
                  <a:cubicBezTo>
                    <a:pt x="2324" y="348"/>
                    <a:pt x="1996" y="93"/>
                    <a:pt x="1672" y="31"/>
                  </a:cubicBezTo>
                  <a:cubicBezTo>
                    <a:pt x="1568" y="11"/>
                    <a:pt x="1461" y="0"/>
                    <a:pt x="1353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44"/>
            <p:cNvSpPr/>
            <p:nvPr/>
          </p:nvSpPr>
          <p:spPr>
            <a:xfrm>
              <a:off x="2216050" y="2154900"/>
              <a:ext cx="62125" cy="56600"/>
            </a:xfrm>
            <a:custGeom>
              <a:avLst/>
              <a:gdLst/>
              <a:ahLst/>
              <a:cxnLst/>
              <a:rect l="l" t="t" r="r" b="b"/>
              <a:pathLst>
                <a:path w="2485" h="2264" extrusionOk="0">
                  <a:moveTo>
                    <a:pt x="1163" y="1"/>
                  </a:moveTo>
                  <a:cubicBezTo>
                    <a:pt x="1152" y="1"/>
                    <a:pt x="1141" y="1"/>
                    <a:pt x="1130" y="1"/>
                  </a:cubicBezTo>
                  <a:cubicBezTo>
                    <a:pt x="932" y="9"/>
                    <a:pt x="746" y="65"/>
                    <a:pt x="576" y="169"/>
                  </a:cubicBezTo>
                  <a:cubicBezTo>
                    <a:pt x="328" y="337"/>
                    <a:pt x="140" y="572"/>
                    <a:pt x="68" y="871"/>
                  </a:cubicBezTo>
                  <a:cubicBezTo>
                    <a:pt x="0" y="1154"/>
                    <a:pt x="53" y="1479"/>
                    <a:pt x="206" y="1726"/>
                  </a:cubicBezTo>
                  <a:cubicBezTo>
                    <a:pt x="312" y="1895"/>
                    <a:pt x="451" y="2029"/>
                    <a:pt x="625" y="2125"/>
                  </a:cubicBezTo>
                  <a:cubicBezTo>
                    <a:pt x="799" y="2218"/>
                    <a:pt x="984" y="2263"/>
                    <a:pt x="1178" y="2263"/>
                  </a:cubicBezTo>
                  <a:cubicBezTo>
                    <a:pt x="1189" y="2263"/>
                    <a:pt x="1200" y="2263"/>
                    <a:pt x="1211" y="2263"/>
                  </a:cubicBezTo>
                  <a:cubicBezTo>
                    <a:pt x="1306" y="2249"/>
                    <a:pt x="1399" y="2235"/>
                    <a:pt x="1494" y="2219"/>
                  </a:cubicBezTo>
                  <a:cubicBezTo>
                    <a:pt x="1581" y="2205"/>
                    <a:pt x="1668" y="2190"/>
                    <a:pt x="1755" y="2176"/>
                  </a:cubicBezTo>
                  <a:cubicBezTo>
                    <a:pt x="1886" y="2142"/>
                    <a:pt x="1998" y="2078"/>
                    <a:pt x="2094" y="1987"/>
                  </a:cubicBezTo>
                  <a:cubicBezTo>
                    <a:pt x="2263" y="1851"/>
                    <a:pt x="2409" y="1656"/>
                    <a:pt x="2451" y="1436"/>
                  </a:cubicBezTo>
                  <a:cubicBezTo>
                    <a:pt x="2484" y="1257"/>
                    <a:pt x="2479" y="1078"/>
                    <a:pt x="2435" y="903"/>
                  </a:cubicBezTo>
                  <a:cubicBezTo>
                    <a:pt x="2399" y="771"/>
                    <a:pt x="2335" y="659"/>
                    <a:pt x="2246" y="563"/>
                  </a:cubicBezTo>
                  <a:cubicBezTo>
                    <a:pt x="2170" y="452"/>
                    <a:pt x="2070" y="368"/>
                    <a:pt x="1949" y="305"/>
                  </a:cubicBezTo>
                  <a:cubicBezTo>
                    <a:pt x="1873" y="250"/>
                    <a:pt x="1794" y="195"/>
                    <a:pt x="1717" y="141"/>
                  </a:cubicBezTo>
                  <a:cubicBezTo>
                    <a:pt x="1544" y="46"/>
                    <a:pt x="1359" y="1"/>
                    <a:pt x="1163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44"/>
            <p:cNvSpPr/>
            <p:nvPr/>
          </p:nvSpPr>
          <p:spPr>
            <a:xfrm>
              <a:off x="2418325" y="2466100"/>
              <a:ext cx="70275" cy="66175"/>
            </a:xfrm>
            <a:custGeom>
              <a:avLst/>
              <a:gdLst/>
              <a:ahLst/>
              <a:cxnLst/>
              <a:rect l="l" t="t" r="r" b="b"/>
              <a:pathLst>
                <a:path w="2811" h="2647" extrusionOk="0">
                  <a:moveTo>
                    <a:pt x="1081" y="93"/>
                  </a:moveTo>
                  <a:lnTo>
                    <a:pt x="1081" y="93"/>
                  </a:lnTo>
                  <a:cubicBezTo>
                    <a:pt x="1080" y="93"/>
                    <a:pt x="1080" y="93"/>
                    <a:pt x="1080" y="93"/>
                  </a:cubicBezTo>
                  <a:cubicBezTo>
                    <a:pt x="1077" y="94"/>
                    <a:pt x="1074" y="94"/>
                    <a:pt x="1071" y="95"/>
                  </a:cubicBezTo>
                  <a:lnTo>
                    <a:pt x="1071" y="95"/>
                  </a:lnTo>
                  <a:cubicBezTo>
                    <a:pt x="1074" y="94"/>
                    <a:pt x="1077" y="93"/>
                    <a:pt x="1081" y="93"/>
                  </a:cubicBezTo>
                  <a:close/>
                  <a:moveTo>
                    <a:pt x="1280" y="0"/>
                  </a:moveTo>
                  <a:cubicBezTo>
                    <a:pt x="1155" y="0"/>
                    <a:pt x="1034" y="18"/>
                    <a:pt x="926" y="57"/>
                  </a:cubicBezTo>
                  <a:cubicBezTo>
                    <a:pt x="828" y="101"/>
                    <a:pt x="728" y="146"/>
                    <a:pt x="629" y="192"/>
                  </a:cubicBezTo>
                  <a:cubicBezTo>
                    <a:pt x="482" y="276"/>
                    <a:pt x="364" y="389"/>
                    <a:pt x="278" y="531"/>
                  </a:cubicBezTo>
                  <a:cubicBezTo>
                    <a:pt x="115" y="753"/>
                    <a:pt x="1" y="1044"/>
                    <a:pt x="24" y="1325"/>
                  </a:cubicBezTo>
                  <a:cubicBezTo>
                    <a:pt x="43" y="1433"/>
                    <a:pt x="60" y="1542"/>
                    <a:pt x="80" y="1650"/>
                  </a:cubicBezTo>
                  <a:cubicBezTo>
                    <a:pt x="149" y="1862"/>
                    <a:pt x="262" y="2046"/>
                    <a:pt x="421" y="2200"/>
                  </a:cubicBezTo>
                  <a:cubicBezTo>
                    <a:pt x="516" y="2304"/>
                    <a:pt x="638" y="2395"/>
                    <a:pt x="761" y="2456"/>
                  </a:cubicBezTo>
                  <a:cubicBezTo>
                    <a:pt x="826" y="2490"/>
                    <a:pt x="878" y="2505"/>
                    <a:pt x="958" y="2536"/>
                  </a:cubicBezTo>
                  <a:cubicBezTo>
                    <a:pt x="1009" y="2555"/>
                    <a:pt x="1094" y="2600"/>
                    <a:pt x="1162" y="2609"/>
                  </a:cubicBezTo>
                  <a:cubicBezTo>
                    <a:pt x="1252" y="2634"/>
                    <a:pt x="1343" y="2647"/>
                    <a:pt x="1433" y="2647"/>
                  </a:cubicBezTo>
                  <a:cubicBezTo>
                    <a:pt x="1514" y="2647"/>
                    <a:pt x="1596" y="2636"/>
                    <a:pt x="1676" y="2616"/>
                  </a:cubicBezTo>
                  <a:cubicBezTo>
                    <a:pt x="1845" y="2602"/>
                    <a:pt x="2002" y="2547"/>
                    <a:pt x="2147" y="2450"/>
                  </a:cubicBezTo>
                  <a:cubicBezTo>
                    <a:pt x="2433" y="2256"/>
                    <a:pt x="2652" y="1985"/>
                    <a:pt x="2730" y="1640"/>
                  </a:cubicBezTo>
                  <a:cubicBezTo>
                    <a:pt x="2810" y="1298"/>
                    <a:pt x="2739" y="958"/>
                    <a:pt x="2572" y="655"/>
                  </a:cubicBezTo>
                  <a:cubicBezTo>
                    <a:pt x="2501" y="569"/>
                    <a:pt x="2432" y="482"/>
                    <a:pt x="2362" y="396"/>
                  </a:cubicBezTo>
                  <a:cubicBezTo>
                    <a:pt x="2237" y="268"/>
                    <a:pt x="2093" y="181"/>
                    <a:pt x="1925" y="133"/>
                  </a:cubicBezTo>
                  <a:cubicBezTo>
                    <a:pt x="1844" y="90"/>
                    <a:pt x="1758" y="64"/>
                    <a:pt x="1668" y="56"/>
                  </a:cubicBezTo>
                  <a:lnTo>
                    <a:pt x="1668" y="56"/>
                  </a:lnTo>
                  <a:cubicBezTo>
                    <a:pt x="1544" y="20"/>
                    <a:pt x="1411" y="0"/>
                    <a:pt x="1280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44"/>
            <p:cNvSpPr/>
            <p:nvPr/>
          </p:nvSpPr>
          <p:spPr>
            <a:xfrm>
              <a:off x="2836175" y="2494225"/>
              <a:ext cx="54000" cy="52750"/>
            </a:xfrm>
            <a:custGeom>
              <a:avLst/>
              <a:gdLst/>
              <a:ahLst/>
              <a:cxnLst/>
              <a:rect l="l" t="t" r="r" b="b"/>
              <a:pathLst>
                <a:path w="2160" h="2110" extrusionOk="0">
                  <a:moveTo>
                    <a:pt x="1089" y="1"/>
                  </a:moveTo>
                  <a:cubicBezTo>
                    <a:pt x="892" y="1"/>
                    <a:pt x="690" y="54"/>
                    <a:pt x="526" y="155"/>
                  </a:cubicBezTo>
                  <a:cubicBezTo>
                    <a:pt x="306" y="293"/>
                    <a:pt x="101" y="553"/>
                    <a:pt x="53" y="811"/>
                  </a:cubicBezTo>
                  <a:cubicBezTo>
                    <a:pt x="1" y="1080"/>
                    <a:pt x="24" y="1376"/>
                    <a:pt x="181" y="1610"/>
                  </a:cubicBezTo>
                  <a:cubicBezTo>
                    <a:pt x="338" y="1841"/>
                    <a:pt x="559" y="2017"/>
                    <a:pt x="836" y="2083"/>
                  </a:cubicBezTo>
                  <a:cubicBezTo>
                    <a:pt x="912" y="2101"/>
                    <a:pt x="992" y="2110"/>
                    <a:pt x="1072" y="2110"/>
                  </a:cubicBezTo>
                  <a:cubicBezTo>
                    <a:pt x="1269" y="2110"/>
                    <a:pt x="1471" y="2056"/>
                    <a:pt x="1635" y="1954"/>
                  </a:cubicBezTo>
                  <a:cubicBezTo>
                    <a:pt x="1856" y="1818"/>
                    <a:pt x="2059" y="1557"/>
                    <a:pt x="2108" y="1299"/>
                  </a:cubicBezTo>
                  <a:cubicBezTo>
                    <a:pt x="2160" y="1030"/>
                    <a:pt x="2138" y="735"/>
                    <a:pt x="1980" y="500"/>
                  </a:cubicBezTo>
                  <a:cubicBezTo>
                    <a:pt x="1823" y="268"/>
                    <a:pt x="1603" y="93"/>
                    <a:pt x="1324" y="28"/>
                  </a:cubicBezTo>
                  <a:cubicBezTo>
                    <a:pt x="1248" y="10"/>
                    <a:pt x="1169" y="1"/>
                    <a:pt x="1089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4"/>
            <p:cNvSpPr/>
            <p:nvPr/>
          </p:nvSpPr>
          <p:spPr>
            <a:xfrm>
              <a:off x="2934775" y="2728925"/>
              <a:ext cx="69725" cy="50100"/>
            </a:xfrm>
            <a:custGeom>
              <a:avLst/>
              <a:gdLst/>
              <a:ahLst/>
              <a:cxnLst/>
              <a:rect l="l" t="t" r="r" b="b"/>
              <a:pathLst>
                <a:path w="2789" h="2004" extrusionOk="0">
                  <a:moveTo>
                    <a:pt x="1374" y="0"/>
                  </a:moveTo>
                  <a:cubicBezTo>
                    <a:pt x="318" y="0"/>
                    <a:pt x="1" y="1698"/>
                    <a:pt x="1164" y="1973"/>
                  </a:cubicBezTo>
                  <a:cubicBezTo>
                    <a:pt x="1252" y="1994"/>
                    <a:pt x="1336" y="2004"/>
                    <a:pt x="1415" y="2004"/>
                  </a:cubicBezTo>
                  <a:cubicBezTo>
                    <a:pt x="2471" y="2004"/>
                    <a:pt x="2788" y="307"/>
                    <a:pt x="1625" y="31"/>
                  </a:cubicBezTo>
                  <a:cubicBezTo>
                    <a:pt x="1537" y="10"/>
                    <a:pt x="1453" y="0"/>
                    <a:pt x="1374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4"/>
            <p:cNvSpPr/>
            <p:nvPr/>
          </p:nvSpPr>
          <p:spPr>
            <a:xfrm>
              <a:off x="2688150" y="2730425"/>
              <a:ext cx="52200" cy="57400"/>
            </a:xfrm>
            <a:custGeom>
              <a:avLst/>
              <a:gdLst/>
              <a:ahLst/>
              <a:cxnLst/>
              <a:rect l="l" t="t" r="r" b="b"/>
              <a:pathLst>
                <a:path w="2088" h="2296" extrusionOk="0">
                  <a:moveTo>
                    <a:pt x="1033" y="0"/>
                  </a:moveTo>
                  <a:cubicBezTo>
                    <a:pt x="491" y="0"/>
                    <a:pt x="0" y="493"/>
                    <a:pt x="54" y="1052"/>
                  </a:cubicBezTo>
                  <a:cubicBezTo>
                    <a:pt x="70" y="1223"/>
                    <a:pt x="125" y="1384"/>
                    <a:pt x="214" y="1516"/>
                  </a:cubicBezTo>
                  <a:lnTo>
                    <a:pt x="214" y="1516"/>
                  </a:lnTo>
                  <a:cubicBezTo>
                    <a:pt x="214" y="1529"/>
                    <a:pt x="215" y="1541"/>
                    <a:pt x="216" y="1554"/>
                  </a:cubicBezTo>
                  <a:cubicBezTo>
                    <a:pt x="247" y="1940"/>
                    <a:pt x="556" y="2296"/>
                    <a:pt x="958" y="2296"/>
                  </a:cubicBezTo>
                  <a:cubicBezTo>
                    <a:pt x="976" y="2296"/>
                    <a:pt x="993" y="2295"/>
                    <a:pt x="1011" y="2294"/>
                  </a:cubicBezTo>
                  <a:cubicBezTo>
                    <a:pt x="1631" y="2249"/>
                    <a:pt x="2029" y="1752"/>
                    <a:pt x="2060" y="1153"/>
                  </a:cubicBezTo>
                  <a:cubicBezTo>
                    <a:pt x="2087" y="633"/>
                    <a:pt x="1731" y="125"/>
                    <a:pt x="1211" y="18"/>
                  </a:cubicBezTo>
                  <a:cubicBezTo>
                    <a:pt x="1151" y="6"/>
                    <a:pt x="1092" y="0"/>
                    <a:pt x="1033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44"/>
            <p:cNvSpPr/>
            <p:nvPr/>
          </p:nvSpPr>
          <p:spPr>
            <a:xfrm>
              <a:off x="2094675" y="2630650"/>
              <a:ext cx="55725" cy="53600"/>
            </a:xfrm>
            <a:custGeom>
              <a:avLst/>
              <a:gdLst/>
              <a:ahLst/>
              <a:cxnLst/>
              <a:rect l="l" t="t" r="r" b="b"/>
              <a:pathLst>
                <a:path w="2229" h="2144" extrusionOk="0">
                  <a:moveTo>
                    <a:pt x="1165" y="2015"/>
                  </a:moveTo>
                  <a:cubicBezTo>
                    <a:pt x="1179" y="2015"/>
                    <a:pt x="1193" y="2015"/>
                    <a:pt x="1207" y="2015"/>
                  </a:cubicBezTo>
                  <a:cubicBezTo>
                    <a:pt x="1219" y="2015"/>
                    <a:pt x="1230" y="2015"/>
                    <a:pt x="1242" y="2015"/>
                  </a:cubicBezTo>
                  <a:lnTo>
                    <a:pt x="1242" y="2015"/>
                  </a:lnTo>
                  <a:cubicBezTo>
                    <a:pt x="1232" y="2017"/>
                    <a:pt x="1223" y="2018"/>
                    <a:pt x="1213" y="2020"/>
                  </a:cubicBezTo>
                  <a:lnTo>
                    <a:pt x="1213" y="2020"/>
                  </a:lnTo>
                  <a:cubicBezTo>
                    <a:pt x="1197" y="2018"/>
                    <a:pt x="1181" y="2016"/>
                    <a:pt x="1165" y="2015"/>
                  </a:cubicBezTo>
                  <a:close/>
                  <a:moveTo>
                    <a:pt x="1134" y="1"/>
                  </a:moveTo>
                  <a:cubicBezTo>
                    <a:pt x="1129" y="1"/>
                    <a:pt x="1124" y="1"/>
                    <a:pt x="1120" y="1"/>
                  </a:cubicBezTo>
                  <a:cubicBezTo>
                    <a:pt x="941" y="6"/>
                    <a:pt x="746" y="66"/>
                    <a:pt x="593" y="161"/>
                  </a:cubicBezTo>
                  <a:cubicBezTo>
                    <a:pt x="326" y="324"/>
                    <a:pt x="172" y="581"/>
                    <a:pt x="81" y="873"/>
                  </a:cubicBezTo>
                  <a:cubicBezTo>
                    <a:pt x="0" y="1135"/>
                    <a:pt x="79" y="1427"/>
                    <a:pt x="209" y="1658"/>
                  </a:cubicBezTo>
                  <a:cubicBezTo>
                    <a:pt x="368" y="1945"/>
                    <a:pt x="677" y="2106"/>
                    <a:pt x="990" y="2138"/>
                  </a:cubicBezTo>
                  <a:cubicBezTo>
                    <a:pt x="1030" y="2142"/>
                    <a:pt x="1068" y="2144"/>
                    <a:pt x="1106" y="2144"/>
                  </a:cubicBezTo>
                  <a:cubicBezTo>
                    <a:pt x="1341" y="2144"/>
                    <a:pt x="1550" y="2068"/>
                    <a:pt x="1741" y="1913"/>
                  </a:cubicBezTo>
                  <a:cubicBezTo>
                    <a:pt x="1856" y="1820"/>
                    <a:pt x="1961" y="1697"/>
                    <a:pt x="2033" y="1557"/>
                  </a:cubicBezTo>
                  <a:lnTo>
                    <a:pt x="2033" y="1557"/>
                  </a:lnTo>
                  <a:cubicBezTo>
                    <a:pt x="2068" y="1501"/>
                    <a:pt x="2098" y="1441"/>
                    <a:pt x="2123" y="1376"/>
                  </a:cubicBezTo>
                  <a:cubicBezTo>
                    <a:pt x="2200" y="1174"/>
                    <a:pt x="2228" y="935"/>
                    <a:pt x="2155" y="725"/>
                  </a:cubicBezTo>
                  <a:cubicBezTo>
                    <a:pt x="2064" y="469"/>
                    <a:pt x="1907" y="286"/>
                    <a:pt x="1677" y="138"/>
                  </a:cubicBezTo>
                  <a:cubicBezTo>
                    <a:pt x="1621" y="101"/>
                    <a:pt x="1477" y="48"/>
                    <a:pt x="1411" y="32"/>
                  </a:cubicBezTo>
                  <a:cubicBezTo>
                    <a:pt x="1349" y="16"/>
                    <a:pt x="1208" y="1"/>
                    <a:pt x="1134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44"/>
            <p:cNvSpPr/>
            <p:nvPr/>
          </p:nvSpPr>
          <p:spPr>
            <a:xfrm>
              <a:off x="2288075" y="2874925"/>
              <a:ext cx="63925" cy="64150"/>
            </a:xfrm>
            <a:custGeom>
              <a:avLst/>
              <a:gdLst/>
              <a:ahLst/>
              <a:cxnLst/>
              <a:rect l="l" t="t" r="r" b="b"/>
              <a:pathLst>
                <a:path w="2557" h="2566" extrusionOk="0">
                  <a:moveTo>
                    <a:pt x="1180" y="1"/>
                  </a:moveTo>
                  <a:cubicBezTo>
                    <a:pt x="1079" y="1"/>
                    <a:pt x="978" y="18"/>
                    <a:pt x="878" y="53"/>
                  </a:cubicBezTo>
                  <a:cubicBezTo>
                    <a:pt x="577" y="161"/>
                    <a:pt x="334" y="349"/>
                    <a:pt x="172" y="631"/>
                  </a:cubicBezTo>
                  <a:cubicBezTo>
                    <a:pt x="22" y="890"/>
                    <a:pt x="27" y="1050"/>
                    <a:pt x="0" y="1340"/>
                  </a:cubicBezTo>
                  <a:cubicBezTo>
                    <a:pt x="10" y="1562"/>
                    <a:pt x="73" y="1771"/>
                    <a:pt x="189" y="1961"/>
                  </a:cubicBezTo>
                  <a:cubicBezTo>
                    <a:pt x="307" y="2152"/>
                    <a:pt x="464" y="2301"/>
                    <a:pt x="660" y="2409"/>
                  </a:cubicBezTo>
                  <a:cubicBezTo>
                    <a:pt x="847" y="2512"/>
                    <a:pt x="1066" y="2565"/>
                    <a:pt x="1284" y="2565"/>
                  </a:cubicBezTo>
                  <a:cubicBezTo>
                    <a:pt x="1516" y="2565"/>
                    <a:pt x="1747" y="2505"/>
                    <a:pt x="1940" y="2376"/>
                  </a:cubicBezTo>
                  <a:cubicBezTo>
                    <a:pt x="1946" y="2371"/>
                    <a:pt x="1955" y="2366"/>
                    <a:pt x="1962" y="2362"/>
                  </a:cubicBezTo>
                  <a:cubicBezTo>
                    <a:pt x="2042" y="2298"/>
                    <a:pt x="2122" y="2233"/>
                    <a:pt x="2203" y="2168"/>
                  </a:cubicBezTo>
                  <a:cubicBezTo>
                    <a:pt x="2321" y="2053"/>
                    <a:pt x="2402" y="1919"/>
                    <a:pt x="2447" y="1763"/>
                  </a:cubicBezTo>
                  <a:cubicBezTo>
                    <a:pt x="2468" y="1707"/>
                    <a:pt x="2486" y="1650"/>
                    <a:pt x="2500" y="1591"/>
                  </a:cubicBezTo>
                  <a:lnTo>
                    <a:pt x="2500" y="1591"/>
                  </a:lnTo>
                  <a:cubicBezTo>
                    <a:pt x="2500" y="1597"/>
                    <a:pt x="2500" y="1603"/>
                    <a:pt x="2501" y="1609"/>
                  </a:cubicBezTo>
                  <a:cubicBezTo>
                    <a:pt x="2503" y="1600"/>
                    <a:pt x="2506" y="1594"/>
                    <a:pt x="2508" y="1585"/>
                  </a:cubicBezTo>
                  <a:cubicBezTo>
                    <a:pt x="2556" y="1416"/>
                    <a:pt x="2557" y="1249"/>
                    <a:pt x="2516" y="1082"/>
                  </a:cubicBezTo>
                  <a:cubicBezTo>
                    <a:pt x="2502" y="918"/>
                    <a:pt x="2448" y="766"/>
                    <a:pt x="2355" y="623"/>
                  </a:cubicBezTo>
                  <a:cubicBezTo>
                    <a:pt x="2188" y="376"/>
                    <a:pt x="1935" y="139"/>
                    <a:pt x="1635" y="67"/>
                  </a:cubicBezTo>
                  <a:lnTo>
                    <a:pt x="1635" y="67"/>
                  </a:lnTo>
                  <a:cubicBezTo>
                    <a:pt x="1543" y="35"/>
                    <a:pt x="1447" y="18"/>
                    <a:pt x="1348" y="16"/>
                  </a:cubicBezTo>
                  <a:cubicBezTo>
                    <a:pt x="1292" y="6"/>
                    <a:pt x="1236" y="1"/>
                    <a:pt x="1180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44"/>
            <p:cNvSpPr/>
            <p:nvPr/>
          </p:nvSpPr>
          <p:spPr>
            <a:xfrm>
              <a:off x="2705050" y="3133250"/>
              <a:ext cx="45475" cy="42950"/>
            </a:xfrm>
            <a:custGeom>
              <a:avLst/>
              <a:gdLst/>
              <a:ahLst/>
              <a:cxnLst/>
              <a:rect l="l" t="t" r="r" b="b"/>
              <a:pathLst>
                <a:path w="1819" h="1718" extrusionOk="0">
                  <a:moveTo>
                    <a:pt x="913" y="0"/>
                  </a:moveTo>
                  <a:cubicBezTo>
                    <a:pt x="830" y="0"/>
                    <a:pt x="746" y="12"/>
                    <a:pt x="663" y="35"/>
                  </a:cubicBezTo>
                  <a:cubicBezTo>
                    <a:pt x="660" y="36"/>
                    <a:pt x="656" y="36"/>
                    <a:pt x="654" y="38"/>
                  </a:cubicBezTo>
                  <a:cubicBezTo>
                    <a:pt x="366" y="116"/>
                    <a:pt x="140" y="371"/>
                    <a:pt x="72" y="656"/>
                  </a:cubicBezTo>
                  <a:cubicBezTo>
                    <a:pt x="1" y="962"/>
                    <a:pt x="104" y="1251"/>
                    <a:pt x="314" y="1471"/>
                  </a:cubicBezTo>
                  <a:cubicBezTo>
                    <a:pt x="316" y="1473"/>
                    <a:pt x="318" y="1477"/>
                    <a:pt x="321" y="1478"/>
                  </a:cubicBezTo>
                  <a:cubicBezTo>
                    <a:pt x="478" y="1644"/>
                    <a:pt x="680" y="1717"/>
                    <a:pt x="883" y="1717"/>
                  </a:cubicBezTo>
                  <a:cubicBezTo>
                    <a:pt x="1267" y="1717"/>
                    <a:pt x="1655" y="1454"/>
                    <a:pt x="1749" y="1055"/>
                  </a:cubicBezTo>
                  <a:cubicBezTo>
                    <a:pt x="1819" y="760"/>
                    <a:pt x="1725" y="444"/>
                    <a:pt x="1505" y="235"/>
                  </a:cubicBezTo>
                  <a:cubicBezTo>
                    <a:pt x="1341" y="78"/>
                    <a:pt x="1130" y="0"/>
                    <a:pt x="913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44"/>
            <p:cNvSpPr/>
            <p:nvPr/>
          </p:nvSpPr>
          <p:spPr>
            <a:xfrm>
              <a:off x="2944225" y="3088550"/>
              <a:ext cx="56075" cy="54800"/>
            </a:xfrm>
            <a:custGeom>
              <a:avLst/>
              <a:gdLst/>
              <a:ahLst/>
              <a:cxnLst/>
              <a:rect l="l" t="t" r="r" b="b"/>
              <a:pathLst>
                <a:path w="2243" h="2192" extrusionOk="0">
                  <a:moveTo>
                    <a:pt x="1133" y="0"/>
                  </a:moveTo>
                  <a:cubicBezTo>
                    <a:pt x="927" y="0"/>
                    <a:pt x="716" y="57"/>
                    <a:pt x="546" y="162"/>
                  </a:cubicBezTo>
                  <a:cubicBezTo>
                    <a:pt x="315" y="304"/>
                    <a:pt x="105" y="574"/>
                    <a:pt x="54" y="843"/>
                  </a:cubicBezTo>
                  <a:cubicBezTo>
                    <a:pt x="1" y="1123"/>
                    <a:pt x="24" y="1431"/>
                    <a:pt x="188" y="1672"/>
                  </a:cubicBezTo>
                  <a:cubicBezTo>
                    <a:pt x="351" y="1914"/>
                    <a:pt x="579" y="2096"/>
                    <a:pt x="869" y="2164"/>
                  </a:cubicBezTo>
                  <a:cubicBezTo>
                    <a:pt x="947" y="2183"/>
                    <a:pt x="1030" y="2192"/>
                    <a:pt x="1113" y="2192"/>
                  </a:cubicBezTo>
                  <a:cubicBezTo>
                    <a:pt x="1318" y="2192"/>
                    <a:pt x="1528" y="2136"/>
                    <a:pt x="1698" y="2031"/>
                  </a:cubicBezTo>
                  <a:cubicBezTo>
                    <a:pt x="1927" y="1888"/>
                    <a:pt x="2139" y="1618"/>
                    <a:pt x="2190" y="1350"/>
                  </a:cubicBezTo>
                  <a:cubicBezTo>
                    <a:pt x="2243" y="1070"/>
                    <a:pt x="2219" y="762"/>
                    <a:pt x="2056" y="520"/>
                  </a:cubicBezTo>
                  <a:cubicBezTo>
                    <a:pt x="1893" y="278"/>
                    <a:pt x="1665" y="97"/>
                    <a:pt x="1375" y="28"/>
                  </a:cubicBezTo>
                  <a:cubicBezTo>
                    <a:pt x="1297" y="9"/>
                    <a:pt x="1215" y="0"/>
                    <a:pt x="1133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44"/>
            <p:cNvSpPr/>
            <p:nvPr/>
          </p:nvSpPr>
          <p:spPr>
            <a:xfrm>
              <a:off x="2371625" y="3259125"/>
              <a:ext cx="53950" cy="52450"/>
            </a:xfrm>
            <a:custGeom>
              <a:avLst/>
              <a:gdLst/>
              <a:ahLst/>
              <a:cxnLst/>
              <a:rect l="l" t="t" r="r" b="b"/>
              <a:pathLst>
                <a:path w="2158" h="2098" extrusionOk="0">
                  <a:moveTo>
                    <a:pt x="1240" y="52"/>
                  </a:moveTo>
                  <a:lnTo>
                    <a:pt x="1240" y="52"/>
                  </a:lnTo>
                  <a:cubicBezTo>
                    <a:pt x="1244" y="53"/>
                    <a:pt x="1247" y="53"/>
                    <a:pt x="1250" y="53"/>
                  </a:cubicBezTo>
                  <a:cubicBezTo>
                    <a:pt x="1247" y="53"/>
                    <a:pt x="1244" y="53"/>
                    <a:pt x="1240" y="52"/>
                  </a:cubicBezTo>
                  <a:close/>
                  <a:moveTo>
                    <a:pt x="1152" y="43"/>
                  </a:moveTo>
                  <a:cubicBezTo>
                    <a:pt x="1159" y="44"/>
                    <a:pt x="1165" y="45"/>
                    <a:pt x="1172" y="45"/>
                  </a:cubicBezTo>
                  <a:lnTo>
                    <a:pt x="1172" y="45"/>
                  </a:lnTo>
                  <a:cubicBezTo>
                    <a:pt x="1205" y="58"/>
                    <a:pt x="1238" y="71"/>
                    <a:pt x="1271" y="84"/>
                  </a:cubicBezTo>
                  <a:lnTo>
                    <a:pt x="1271" y="84"/>
                  </a:lnTo>
                  <a:cubicBezTo>
                    <a:pt x="1232" y="69"/>
                    <a:pt x="1192" y="55"/>
                    <a:pt x="1152" y="43"/>
                  </a:cubicBezTo>
                  <a:close/>
                  <a:moveTo>
                    <a:pt x="892" y="0"/>
                  </a:moveTo>
                  <a:cubicBezTo>
                    <a:pt x="833" y="0"/>
                    <a:pt x="773" y="8"/>
                    <a:pt x="713" y="26"/>
                  </a:cubicBezTo>
                  <a:lnTo>
                    <a:pt x="713" y="26"/>
                  </a:lnTo>
                  <a:cubicBezTo>
                    <a:pt x="704" y="28"/>
                    <a:pt x="690" y="32"/>
                    <a:pt x="671" y="40"/>
                  </a:cubicBezTo>
                  <a:lnTo>
                    <a:pt x="671" y="40"/>
                  </a:lnTo>
                  <a:cubicBezTo>
                    <a:pt x="632" y="54"/>
                    <a:pt x="595" y="71"/>
                    <a:pt x="560" y="89"/>
                  </a:cubicBezTo>
                  <a:lnTo>
                    <a:pt x="560" y="89"/>
                  </a:lnTo>
                  <a:cubicBezTo>
                    <a:pt x="469" y="126"/>
                    <a:pt x="389" y="182"/>
                    <a:pt x="323" y="257"/>
                  </a:cubicBezTo>
                  <a:cubicBezTo>
                    <a:pt x="311" y="270"/>
                    <a:pt x="204" y="408"/>
                    <a:pt x="168" y="473"/>
                  </a:cubicBezTo>
                  <a:cubicBezTo>
                    <a:pt x="107" y="582"/>
                    <a:pt x="66" y="707"/>
                    <a:pt x="28" y="826"/>
                  </a:cubicBezTo>
                  <a:cubicBezTo>
                    <a:pt x="18" y="918"/>
                    <a:pt x="8" y="1011"/>
                    <a:pt x="1" y="1103"/>
                  </a:cubicBezTo>
                  <a:cubicBezTo>
                    <a:pt x="1" y="1243"/>
                    <a:pt x="34" y="1371"/>
                    <a:pt x="100" y="1490"/>
                  </a:cubicBezTo>
                  <a:cubicBezTo>
                    <a:pt x="177" y="1659"/>
                    <a:pt x="282" y="1787"/>
                    <a:pt x="431" y="1897"/>
                  </a:cubicBezTo>
                  <a:cubicBezTo>
                    <a:pt x="614" y="2031"/>
                    <a:pt x="827" y="2098"/>
                    <a:pt x="1039" y="2098"/>
                  </a:cubicBezTo>
                  <a:cubicBezTo>
                    <a:pt x="1269" y="2098"/>
                    <a:pt x="1498" y="2020"/>
                    <a:pt x="1688" y="1865"/>
                  </a:cubicBezTo>
                  <a:cubicBezTo>
                    <a:pt x="2012" y="1605"/>
                    <a:pt x="2157" y="1166"/>
                    <a:pt x="2034" y="761"/>
                  </a:cubicBezTo>
                  <a:cubicBezTo>
                    <a:pt x="1915" y="373"/>
                    <a:pt x="1591" y="124"/>
                    <a:pt x="1212" y="49"/>
                  </a:cubicBezTo>
                  <a:lnTo>
                    <a:pt x="1212" y="49"/>
                  </a:lnTo>
                  <a:cubicBezTo>
                    <a:pt x="1222" y="50"/>
                    <a:pt x="1231" y="51"/>
                    <a:pt x="1240" y="52"/>
                  </a:cubicBezTo>
                  <a:lnTo>
                    <a:pt x="1240" y="52"/>
                  </a:lnTo>
                  <a:cubicBezTo>
                    <a:pt x="1202" y="48"/>
                    <a:pt x="1166" y="42"/>
                    <a:pt x="1130" y="30"/>
                  </a:cubicBezTo>
                  <a:lnTo>
                    <a:pt x="1130" y="30"/>
                  </a:lnTo>
                  <a:cubicBezTo>
                    <a:pt x="1139" y="33"/>
                    <a:pt x="1148" y="36"/>
                    <a:pt x="1157" y="40"/>
                  </a:cubicBezTo>
                  <a:lnTo>
                    <a:pt x="1157" y="40"/>
                  </a:lnTo>
                  <a:cubicBezTo>
                    <a:pt x="1146" y="38"/>
                    <a:pt x="1135" y="37"/>
                    <a:pt x="1124" y="35"/>
                  </a:cubicBezTo>
                  <a:lnTo>
                    <a:pt x="1124" y="35"/>
                  </a:lnTo>
                  <a:cubicBezTo>
                    <a:pt x="1048" y="14"/>
                    <a:pt x="970" y="0"/>
                    <a:pt x="892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44"/>
            <p:cNvSpPr/>
            <p:nvPr/>
          </p:nvSpPr>
          <p:spPr>
            <a:xfrm>
              <a:off x="2149100" y="3462975"/>
              <a:ext cx="57700" cy="52000"/>
            </a:xfrm>
            <a:custGeom>
              <a:avLst/>
              <a:gdLst/>
              <a:ahLst/>
              <a:cxnLst/>
              <a:rect l="l" t="t" r="r" b="b"/>
              <a:pathLst>
                <a:path w="2308" h="2080" extrusionOk="0">
                  <a:moveTo>
                    <a:pt x="1033" y="1"/>
                  </a:moveTo>
                  <a:cubicBezTo>
                    <a:pt x="916" y="1"/>
                    <a:pt x="802" y="16"/>
                    <a:pt x="691" y="62"/>
                  </a:cubicBezTo>
                  <a:cubicBezTo>
                    <a:pt x="531" y="113"/>
                    <a:pt x="394" y="198"/>
                    <a:pt x="277" y="316"/>
                  </a:cubicBezTo>
                  <a:cubicBezTo>
                    <a:pt x="158" y="442"/>
                    <a:pt x="78" y="589"/>
                    <a:pt x="39" y="755"/>
                  </a:cubicBezTo>
                  <a:cubicBezTo>
                    <a:pt x="0" y="923"/>
                    <a:pt x="6" y="1090"/>
                    <a:pt x="56" y="1256"/>
                  </a:cubicBezTo>
                  <a:cubicBezTo>
                    <a:pt x="105" y="1417"/>
                    <a:pt x="191" y="1554"/>
                    <a:pt x="311" y="1671"/>
                  </a:cubicBezTo>
                  <a:cubicBezTo>
                    <a:pt x="492" y="1883"/>
                    <a:pt x="767" y="1956"/>
                    <a:pt x="1021" y="2046"/>
                  </a:cubicBezTo>
                  <a:cubicBezTo>
                    <a:pt x="1086" y="2069"/>
                    <a:pt x="1159" y="2079"/>
                    <a:pt x="1235" y="2079"/>
                  </a:cubicBezTo>
                  <a:cubicBezTo>
                    <a:pt x="1433" y="2079"/>
                    <a:pt x="1652" y="2010"/>
                    <a:pt x="1796" y="1921"/>
                  </a:cubicBezTo>
                  <a:cubicBezTo>
                    <a:pt x="2011" y="1789"/>
                    <a:pt x="2208" y="1536"/>
                    <a:pt x="2257" y="1283"/>
                  </a:cubicBezTo>
                  <a:cubicBezTo>
                    <a:pt x="2307" y="1022"/>
                    <a:pt x="2286" y="733"/>
                    <a:pt x="2131" y="508"/>
                  </a:cubicBezTo>
                  <a:cubicBezTo>
                    <a:pt x="1988" y="296"/>
                    <a:pt x="1758" y="80"/>
                    <a:pt x="1493" y="46"/>
                  </a:cubicBezTo>
                  <a:cubicBezTo>
                    <a:pt x="1342" y="28"/>
                    <a:pt x="1186" y="1"/>
                    <a:pt x="1033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44"/>
            <p:cNvSpPr/>
            <p:nvPr/>
          </p:nvSpPr>
          <p:spPr>
            <a:xfrm>
              <a:off x="2490050" y="3551200"/>
              <a:ext cx="41725" cy="42600"/>
            </a:xfrm>
            <a:custGeom>
              <a:avLst/>
              <a:gdLst/>
              <a:ahLst/>
              <a:cxnLst/>
              <a:rect l="l" t="t" r="r" b="b"/>
              <a:pathLst>
                <a:path w="1669" h="1704" extrusionOk="0">
                  <a:moveTo>
                    <a:pt x="671" y="0"/>
                  </a:moveTo>
                  <a:cubicBezTo>
                    <a:pt x="460" y="0"/>
                    <a:pt x="184" y="175"/>
                    <a:pt x="108" y="369"/>
                  </a:cubicBezTo>
                  <a:cubicBezTo>
                    <a:pt x="43" y="534"/>
                    <a:pt x="16" y="607"/>
                    <a:pt x="8" y="787"/>
                  </a:cubicBezTo>
                  <a:cubicBezTo>
                    <a:pt x="7" y="828"/>
                    <a:pt x="7" y="867"/>
                    <a:pt x="6" y="907"/>
                  </a:cubicBezTo>
                  <a:cubicBezTo>
                    <a:pt x="1" y="1192"/>
                    <a:pt x="193" y="1469"/>
                    <a:pt x="434" y="1602"/>
                  </a:cubicBezTo>
                  <a:cubicBezTo>
                    <a:pt x="557" y="1670"/>
                    <a:pt x="695" y="1703"/>
                    <a:pt x="832" y="1703"/>
                  </a:cubicBezTo>
                  <a:cubicBezTo>
                    <a:pt x="984" y="1703"/>
                    <a:pt x="1135" y="1662"/>
                    <a:pt x="1266" y="1581"/>
                  </a:cubicBezTo>
                  <a:cubicBezTo>
                    <a:pt x="1517" y="1426"/>
                    <a:pt x="1669" y="1142"/>
                    <a:pt x="1657" y="847"/>
                  </a:cubicBezTo>
                  <a:cubicBezTo>
                    <a:pt x="1648" y="573"/>
                    <a:pt x="1484" y="273"/>
                    <a:pt x="1229" y="153"/>
                  </a:cubicBezTo>
                  <a:cubicBezTo>
                    <a:pt x="1193" y="135"/>
                    <a:pt x="1157" y="117"/>
                    <a:pt x="1120" y="101"/>
                  </a:cubicBezTo>
                  <a:cubicBezTo>
                    <a:pt x="957" y="27"/>
                    <a:pt x="880" y="17"/>
                    <a:pt x="701" y="1"/>
                  </a:cubicBezTo>
                  <a:cubicBezTo>
                    <a:pt x="691" y="1"/>
                    <a:pt x="681" y="0"/>
                    <a:pt x="671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44"/>
            <p:cNvSpPr/>
            <p:nvPr/>
          </p:nvSpPr>
          <p:spPr>
            <a:xfrm>
              <a:off x="2742225" y="3425500"/>
              <a:ext cx="56725" cy="51650"/>
            </a:xfrm>
            <a:custGeom>
              <a:avLst/>
              <a:gdLst/>
              <a:ahLst/>
              <a:cxnLst/>
              <a:rect l="l" t="t" r="r" b="b"/>
              <a:pathLst>
                <a:path w="2269" h="2066" extrusionOk="0">
                  <a:moveTo>
                    <a:pt x="1187" y="0"/>
                  </a:moveTo>
                  <a:cubicBezTo>
                    <a:pt x="998" y="0"/>
                    <a:pt x="809" y="50"/>
                    <a:pt x="644" y="150"/>
                  </a:cubicBezTo>
                  <a:cubicBezTo>
                    <a:pt x="637" y="155"/>
                    <a:pt x="627" y="160"/>
                    <a:pt x="619" y="165"/>
                  </a:cubicBezTo>
                  <a:cubicBezTo>
                    <a:pt x="155" y="448"/>
                    <a:pt x="0" y="1094"/>
                    <a:pt x="288" y="1555"/>
                  </a:cubicBezTo>
                  <a:cubicBezTo>
                    <a:pt x="293" y="1564"/>
                    <a:pt x="298" y="1571"/>
                    <a:pt x="304" y="1581"/>
                  </a:cubicBezTo>
                  <a:cubicBezTo>
                    <a:pt x="496" y="1888"/>
                    <a:pt x="835" y="2065"/>
                    <a:pt x="1188" y="2065"/>
                  </a:cubicBezTo>
                  <a:cubicBezTo>
                    <a:pt x="1245" y="2065"/>
                    <a:pt x="1303" y="2061"/>
                    <a:pt x="1360" y="2051"/>
                  </a:cubicBezTo>
                  <a:cubicBezTo>
                    <a:pt x="1750" y="1984"/>
                    <a:pt x="2123" y="1679"/>
                    <a:pt x="2200" y="1274"/>
                  </a:cubicBezTo>
                  <a:cubicBezTo>
                    <a:pt x="2268" y="917"/>
                    <a:pt x="2174" y="538"/>
                    <a:pt x="1907" y="281"/>
                  </a:cubicBezTo>
                  <a:cubicBezTo>
                    <a:pt x="1712" y="95"/>
                    <a:pt x="1450" y="0"/>
                    <a:pt x="1187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44"/>
            <p:cNvSpPr/>
            <p:nvPr/>
          </p:nvSpPr>
          <p:spPr>
            <a:xfrm>
              <a:off x="3072800" y="3346925"/>
              <a:ext cx="57900" cy="59050"/>
            </a:xfrm>
            <a:custGeom>
              <a:avLst/>
              <a:gdLst/>
              <a:ahLst/>
              <a:cxnLst/>
              <a:rect l="l" t="t" r="r" b="b"/>
              <a:pathLst>
                <a:path w="2316" h="2362" extrusionOk="0">
                  <a:moveTo>
                    <a:pt x="1068" y="1"/>
                  </a:moveTo>
                  <a:cubicBezTo>
                    <a:pt x="1039" y="1"/>
                    <a:pt x="1010" y="2"/>
                    <a:pt x="981" y="5"/>
                  </a:cubicBezTo>
                  <a:cubicBezTo>
                    <a:pt x="674" y="35"/>
                    <a:pt x="426" y="153"/>
                    <a:pt x="243" y="405"/>
                  </a:cubicBezTo>
                  <a:cubicBezTo>
                    <a:pt x="122" y="568"/>
                    <a:pt x="47" y="773"/>
                    <a:pt x="46" y="978"/>
                  </a:cubicBezTo>
                  <a:lnTo>
                    <a:pt x="46" y="978"/>
                  </a:lnTo>
                  <a:cubicBezTo>
                    <a:pt x="0" y="1175"/>
                    <a:pt x="15" y="1387"/>
                    <a:pt x="64" y="1576"/>
                  </a:cubicBezTo>
                  <a:cubicBezTo>
                    <a:pt x="151" y="1911"/>
                    <a:pt x="423" y="2163"/>
                    <a:pt x="734" y="2283"/>
                  </a:cubicBezTo>
                  <a:cubicBezTo>
                    <a:pt x="870" y="2335"/>
                    <a:pt x="1004" y="2361"/>
                    <a:pt x="1137" y="2361"/>
                  </a:cubicBezTo>
                  <a:cubicBezTo>
                    <a:pt x="1288" y="2361"/>
                    <a:pt x="1437" y="2327"/>
                    <a:pt x="1587" y="2260"/>
                  </a:cubicBezTo>
                  <a:cubicBezTo>
                    <a:pt x="1894" y="2121"/>
                    <a:pt x="2151" y="1852"/>
                    <a:pt x="2218" y="1509"/>
                  </a:cubicBezTo>
                  <a:cubicBezTo>
                    <a:pt x="2316" y="995"/>
                    <a:pt x="2151" y="433"/>
                    <a:pt x="1664" y="167"/>
                  </a:cubicBezTo>
                  <a:cubicBezTo>
                    <a:pt x="1488" y="71"/>
                    <a:pt x="1275" y="1"/>
                    <a:pt x="1068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44"/>
            <p:cNvSpPr/>
            <p:nvPr/>
          </p:nvSpPr>
          <p:spPr>
            <a:xfrm>
              <a:off x="3060750" y="3636475"/>
              <a:ext cx="63225" cy="64500"/>
            </a:xfrm>
            <a:custGeom>
              <a:avLst/>
              <a:gdLst/>
              <a:ahLst/>
              <a:cxnLst/>
              <a:rect l="l" t="t" r="r" b="b"/>
              <a:pathLst>
                <a:path w="2529" h="2580" extrusionOk="0">
                  <a:moveTo>
                    <a:pt x="1248" y="0"/>
                  </a:moveTo>
                  <a:cubicBezTo>
                    <a:pt x="1035" y="8"/>
                    <a:pt x="838" y="67"/>
                    <a:pt x="656" y="178"/>
                  </a:cubicBezTo>
                  <a:cubicBezTo>
                    <a:pt x="647" y="182"/>
                    <a:pt x="638" y="186"/>
                    <a:pt x="629" y="191"/>
                  </a:cubicBezTo>
                  <a:cubicBezTo>
                    <a:pt x="546" y="257"/>
                    <a:pt x="464" y="324"/>
                    <a:pt x="382" y="391"/>
                  </a:cubicBezTo>
                  <a:cubicBezTo>
                    <a:pt x="260" y="509"/>
                    <a:pt x="178" y="646"/>
                    <a:pt x="132" y="806"/>
                  </a:cubicBezTo>
                  <a:cubicBezTo>
                    <a:pt x="36" y="1056"/>
                    <a:pt x="0" y="1351"/>
                    <a:pt x="92" y="1611"/>
                  </a:cubicBezTo>
                  <a:cubicBezTo>
                    <a:pt x="113" y="1667"/>
                    <a:pt x="133" y="1724"/>
                    <a:pt x="154" y="1782"/>
                  </a:cubicBezTo>
                  <a:cubicBezTo>
                    <a:pt x="287" y="2162"/>
                    <a:pt x="572" y="2455"/>
                    <a:pt x="972" y="2549"/>
                  </a:cubicBezTo>
                  <a:cubicBezTo>
                    <a:pt x="1058" y="2570"/>
                    <a:pt x="1144" y="2580"/>
                    <a:pt x="1229" y="2580"/>
                  </a:cubicBezTo>
                  <a:cubicBezTo>
                    <a:pt x="1535" y="2580"/>
                    <a:pt x="1821" y="2450"/>
                    <a:pt x="2048" y="2230"/>
                  </a:cubicBezTo>
                  <a:cubicBezTo>
                    <a:pt x="2091" y="2189"/>
                    <a:pt x="2134" y="2147"/>
                    <a:pt x="2179" y="2105"/>
                  </a:cubicBezTo>
                  <a:lnTo>
                    <a:pt x="2370" y="1845"/>
                  </a:lnTo>
                  <a:cubicBezTo>
                    <a:pt x="2457" y="1697"/>
                    <a:pt x="2503" y="1537"/>
                    <a:pt x="2505" y="1369"/>
                  </a:cubicBezTo>
                  <a:cubicBezTo>
                    <a:pt x="2529" y="1120"/>
                    <a:pt x="2496" y="803"/>
                    <a:pt x="2337" y="597"/>
                  </a:cubicBezTo>
                  <a:cubicBezTo>
                    <a:pt x="2332" y="589"/>
                    <a:pt x="2324" y="581"/>
                    <a:pt x="2319" y="573"/>
                  </a:cubicBezTo>
                  <a:cubicBezTo>
                    <a:pt x="2240" y="432"/>
                    <a:pt x="2133" y="321"/>
                    <a:pt x="1999" y="240"/>
                  </a:cubicBezTo>
                  <a:cubicBezTo>
                    <a:pt x="1876" y="133"/>
                    <a:pt x="1733" y="63"/>
                    <a:pt x="1571" y="32"/>
                  </a:cubicBezTo>
                  <a:cubicBezTo>
                    <a:pt x="1463" y="22"/>
                    <a:pt x="1356" y="11"/>
                    <a:pt x="1248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44"/>
            <p:cNvSpPr/>
            <p:nvPr/>
          </p:nvSpPr>
          <p:spPr>
            <a:xfrm>
              <a:off x="2710325" y="3854075"/>
              <a:ext cx="58825" cy="58700"/>
            </a:xfrm>
            <a:custGeom>
              <a:avLst/>
              <a:gdLst/>
              <a:ahLst/>
              <a:cxnLst/>
              <a:rect l="l" t="t" r="r" b="b"/>
              <a:pathLst>
                <a:path w="2353" h="2348" extrusionOk="0">
                  <a:moveTo>
                    <a:pt x="937" y="1"/>
                  </a:moveTo>
                  <a:cubicBezTo>
                    <a:pt x="782" y="1"/>
                    <a:pt x="609" y="50"/>
                    <a:pt x="499" y="124"/>
                  </a:cubicBezTo>
                  <a:cubicBezTo>
                    <a:pt x="330" y="234"/>
                    <a:pt x="167" y="411"/>
                    <a:pt x="137" y="621"/>
                  </a:cubicBezTo>
                  <a:cubicBezTo>
                    <a:pt x="128" y="681"/>
                    <a:pt x="123" y="745"/>
                    <a:pt x="113" y="806"/>
                  </a:cubicBezTo>
                  <a:lnTo>
                    <a:pt x="113" y="806"/>
                  </a:lnTo>
                  <a:cubicBezTo>
                    <a:pt x="0" y="1102"/>
                    <a:pt x="7" y="1388"/>
                    <a:pt x="139" y="1677"/>
                  </a:cubicBezTo>
                  <a:cubicBezTo>
                    <a:pt x="280" y="1991"/>
                    <a:pt x="556" y="2256"/>
                    <a:pt x="907" y="2323"/>
                  </a:cubicBezTo>
                  <a:cubicBezTo>
                    <a:pt x="995" y="2339"/>
                    <a:pt x="1083" y="2348"/>
                    <a:pt x="1170" y="2348"/>
                  </a:cubicBezTo>
                  <a:cubicBezTo>
                    <a:pt x="1379" y="2348"/>
                    <a:pt x="1584" y="2298"/>
                    <a:pt x="1769" y="2183"/>
                  </a:cubicBezTo>
                  <a:cubicBezTo>
                    <a:pt x="2018" y="2029"/>
                    <a:pt x="2213" y="1761"/>
                    <a:pt x="2281" y="1475"/>
                  </a:cubicBezTo>
                  <a:cubicBezTo>
                    <a:pt x="2353" y="1174"/>
                    <a:pt x="2291" y="877"/>
                    <a:pt x="2142" y="612"/>
                  </a:cubicBezTo>
                  <a:cubicBezTo>
                    <a:pt x="1972" y="308"/>
                    <a:pt x="1590" y="88"/>
                    <a:pt x="1220" y="65"/>
                  </a:cubicBezTo>
                  <a:lnTo>
                    <a:pt x="1220" y="65"/>
                  </a:lnTo>
                  <a:cubicBezTo>
                    <a:pt x="1182" y="51"/>
                    <a:pt x="1144" y="37"/>
                    <a:pt x="1107" y="25"/>
                  </a:cubicBezTo>
                  <a:cubicBezTo>
                    <a:pt x="1057" y="9"/>
                    <a:pt x="998" y="1"/>
                    <a:pt x="937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44"/>
            <p:cNvSpPr/>
            <p:nvPr/>
          </p:nvSpPr>
          <p:spPr>
            <a:xfrm>
              <a:off x="2292875" y="3867425"/>
              <a:ext cx="69175" cy="64900"/>
            </a:xfrm>
            <a:custGeom>
              <a:avLst/>
              <a:gdLst/>
              <a:ahLst/>
              <a:cxnLst/>
              <a:rect l="l" t="t" r="r" b="b"/>
              <a:pathLst>
                <a:path w="2767" h="2596" extrusionOk="0">
                  <a:moveTo>
                    <a:pt x="1235" y="0"/>
                  </a:moveTo>
                  <a:cubicBezTo>
                    <a:pt x="1005" y="0"/>
                    <a:pt x="745" y="74"/>
                    <a:pt x="585" y="181"/>
                  </a:cubicBezTo>
                  <a:cubicBezTo>
                    <a:pt x="336" y="352"/>
                    <a:pt x="103" y="610"/>
                    <a:pt x="54" y="921"/>
                  </a:cubicBezTo>
                  <a:cubicBezTo>
                    <a:pt x="11" y="1176"/>
                    <a:pt x="1" y="1348"/>
                    <a:pt x="81" y="1596"/>
                  </a:cubicBezTo>
                  <a:cubicBezTo>
                    <a:pt x="110" y="1687"/>
                    <a:pt x="183" y="1848"/>
                    <a:pt x="248" y="1952"/>
                  </a:cubicBezTo>
                  <a:cubicBezTo>
                    <a:pt x="496" y="2342"/>
                    <a:pt x="906" y="2596"/>
                    <a:pt x="1373" y="2596"/>
                  </a:cubicBezTo>
                  <a:cubicBezTo>
                    <a:pt x="1388" y="2596"/>
                    <a:pt x="1402" y="2596"/>
                    <a:pt x="1417" y="2595"/>
                  </a:cubicBezTo>
                  <a:cubicBezTo>
                    <a:pt x="1789" y="2581"/>
                    <a:pt x="2224" y="2435"/>
                    <a:pt x="2460" y="2127"/>
                  </a:cubicBezTo>
                  <a:cubicBezTo>
                    <a:pt x="2591" y="1990"/>
                    <a:pt x="2678" y="1828"/>
                    <a:pt x="2724" y="1643"/>
                  </a:cubicBezTo>
                  <a:cubicBezTo>
                    <a:pt x="2767" y="1457"/>
                    <a:pt x="2762" y="1272"/>
                    <a:pt x="2705" y="1089"/>
                  </a:cubicBezTo>
                  <a:cubicBezTo>
                    <a:pt x="2633" y="854"/>
                    <a:pt x="2460" y="620"/>
                    <a:pt x="2238" y="483"/>
                  </a:cubicBezTo>
                  <a:lnTo>
                    <a:pt x="2238" y="483"/>
                  </a:lnTo>
                  <a:cubicBezTo>
                    <a:pt x="2230" y="476"/>
                    <a:pt x="2223" y="469"/>
                    <a:pt x="2215" y="461"/>
                  </a:cubicBezTo>
                  <a:cubicBezTo>
                    <a:pt x="2149" y="400"/>
                    <a:pt x="2076" y="348"/>
                    <a:pt x="2001" y="298"/>
                  </a:cubicBezTo>
                  <a:lnTo>
                    <a:pt x="2001" y="298"/>
                  </a:lnTo>
                  <a:cubicBezTo>
                    <a:pt x="1842" y="176"/>
                    <a:pt x="1692" y="110"/>
                    <a:pt x="1485" y="37"/>
                  </a:cubicBezTo>
                  <a:cubicBezTo>
                    <a:pt x="1412" y="12"/>
                    <a:pt x="1326" y="0"/>
                    <a:pt x="1235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44"/>
            <p:cNvSpPr/>
            <p:nvPr/>
          </p:nvSpPr>
          <p:spPr>
            <a:xfrm>
              <a:off x="2836300" y="4161525"/>
              <a:ext cx="76625" cy="71450"/>
            </a:xfrm>
            <a:custGeom>
              <a:avLst/>
              <a:gdLst/>
              <a:ahLst/>
              <a:cxnLst/>
              <a:rect l="l" t="t" r="r" b="b"/>
              <a:pathLst>
                <a:path w="3065" h="2858" extrusionOk="0">
                  <a:moveTo>
                    <a:pt x="1717" y="1"/>
                  </a:moveTo>
                  <a:cubicBezTo>
                    <a:pt x="1653" y="1"/>
                    <a:pt x="1589" y="10"/>
                    <a:pt x="1524" y="30"/>
                  </a:cubicBezTo>
                  <a:cubicBezTo>
                    <a:pt x="1355" y="43"/>
                    <a:pt x="1195" y="99"/>
                    <a:pt x="1050" y="196"/>
                  </a:cubicBezTo>
                  <a:lnTo>
                    <a:pt x="1050" y="196"/>
                  </a:lnTo>
                  <a:cubicBezTo>
                    <a:pt x="1036" y="200"/>
                    <a:pt x="1023" y="204"/>
                    <a:pt x="1009" y="209"/>
                  </a:cubicBezTo>
                  <a:cubicBezTo>
                    <a:pt x="702" y="302"/>
                    <a:pt x="372" y="551"/>
                    <a:pt x="227" y="843"/>
                  </a:cubicBezTo>
                  <a:cubicBezTo>
                    <a:pt x="74" y="1157"/>
                    <a:pt x="0" y="1535"/>
                    <a:pt x="120" y="1874"/>
                  </a:cubicBezTo>
                  <a:cubicBezTo>
                    <a:pt x="168" y="1978"/>
                    <a:pt x="214" y="2081"/>
                    <a:pt x="261" y="2184"/>
                  </a:cubicBezTo>
                  <a:cubicBezTo>
                    <a:pt x="384" y="2386"/>
                    <a:pt x="549" y="2543"/>
                    <a:pt x="755" y="2657"/>
                  </a:cubicBezTo>
                  <a:cubicBezTo>
                    <a:pt x="970" y="2794"/>
                    <a:pt x="1230" y="2858"/>
                    <a:pt x="1492" y="2858"/>
                  </a:cubicBezTo>
                  <a:cubicBezTo>
                    <a:pt x="1783" y="2858"/>
                    <a:pt x="2076" y="2779"/>
                    <a:pt x="2313" y="2631"/>
                  </a:cubicBezTo>
                  <a:cubicBezTo>
                    <a:pt x="2550" y="2484"/>
                    <a:pt x="2711" y="2308"/>
                    <a:pt x="2860" y="2076"/>
                  </a:cubicBezTo>
                  <a:cubicBezTo>
                    <a:pt x="2929" y="1968"/>
                    <a:pt x="2976" y="1824"/>
                    <a:pt x="3014" y="1702"/>
                  </a:cubicBezTo>
                  <a:cubicBezTo>
                    <a:pt x="3056" y="1565"/>
                    <a:pt x="3054" y="1419"/>
                    <a:pt x="3065" y="1275"/>
                  </a:cubicBezTo>
                  <a:cubicBezTo>
                    <a:pt x="3065" y="1098"/>
                    <a:pt x="3023" y="935"/>
                    <a:pt x="2938" y="783"/>
                  </a:cubicBezTo>
                  <a:cubicBezTo>
                    <a:pt x="2880" y="621"/>
                    <a:pt x="2787" y="484"/>
                    <a:pt x="2656" y="366"/>
                  </a:cubicBezTo>
                  <a:cubicBezTo>
                    <a:pt x="2564" y="298"/>
                    <a:pt x="2472" y="231"/>
                    <a:pt x="2378" y="163"/>
                  </a:cubicBezTo>
                  <a:cubicBezTo>
                    <a:pt x="2221" y="69"/>
                    <a:pt x="2052" y="21"/>
                    <a:pt x="1870" y="19"/>
                  </a:cubicBezTo>
                  <a:cubicBezTo>
                    <a:pt x="1819" y="7"/>
                    <a:pt x="1768" y="1"/>
                    <a:pt x="1717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44"/>
            <p:cNvSpPr/>
            <p:nvPr/>
          </p:nvSpPr>
          <p:spPr>
            <a:xfrm>
              <a:off x="3349050" y="3638925"/>
              <a:ext cx="52500" cy="55825"/>
            </a:xfrm>
            <a:custGeom>
              <a:avLst/>
              <a:gdLst/>
              <a:ahLst/>
              <a:cxnLst/>
              <a:rect l="l" t="t" r="r" b="b"/>
              <a:pathLst>
                <a:path w="2100" h="2233" extrusionOk="0">
                  <a:moveTo>
                    <a:pt x="39" y="854"/>
                  </a:moveTo>
                  <a:lnTo>
                    <a:pt x="39" y="854"/>
                  </a:lnTo>
                  <a:cubicBezTo>
                    <a:pt x="38" y="860"/>
                    <a:pt x="37" y="865"/>
                    <a:pt x="37" y="871"/>
                  </a:cubicBezTo>
                  <a:lnTo>
                    <a:pt x="37" y="871"/>
                  </a:lnTo>
                  <a:cubicBezTo>
                    <a:pt x="37" y="865"/>
                    <a:pt x="38" y="860"/>
                    <a:pt x="39" y="854"/>
                  </a:cubicBezTo>
                  <a:close/>
                  <a:moveTo>
                    <a:pt x="803" y="0"/>
                  </a:moveTo>
                  <a:cubicBezTo>
                    <a:pt x="661" y="0"/>
                    <a:pt x="509" y="39"/>
                    <a:pt x="401" y="112"/>
                  </a:cubicBezTo>
                  <a:cubicBezTo>
                    <a:pt x="223" y="227"/>
                    <a:pt x="135" y="376"/>
                    <a:pt x="62" y="574"/>
                  </a:cubicBezTo>
                  <a:cubicBezTo>
                    <a:pt x="1" y="747"/>
                    <a:pt x="3" y="926"/>
                    <a:pt x="13" y="1107"/>
                  </a:cubicBezTo>
                  <a:cubicBezTo>
                    <a:pt x="14" y="1092"/>
                    <a:pt x="16" y="1076"/>
                    <a:pt x="17" y="1060"/>
                  </a:cubicBezTo>
                  <a:lnTo>
                    <a:pt x="17" y="1060"/>
                  </a:lnTo>
                  <a:cubicBezTo>
                    <a:pt x="6" y="1211"/>
                    <a:pt x="10" y="1357"/>
                    <a:pt x="66" y="1508"/>
                  </a:cubicBezTo>
                  <a:cubicBezTo>
                    <a:pt x="196" y="1866"/>
                    <a:pt x="462" y="2108"/>
                    <a:pt x="833" y="2207"/>
                  </a:cubicBezTo>
                  <a:cubicBezTo>
                    <a:pt x="899" y="2224"/>
                    <a:pt x="973" y="2233"/>
                    <a:pt x="1048" y="2233"/>
                  </a:cubicBezTo>
                  <a:cubicBezTo>
                    <a:pt x="1233" y="2233"/>
                    <a:pt x="1431" y="2182"/>
                    <a:pt x="1569" y="2088"/>
                  </a:cubicBezTo>
                  <a:cubicBezTo>
                    <a:pt x="1634" y="2035"/>
                    <a:pt x="1699" y="1984"/>
                    <a:pt x="1763" y="1931"/>
                  </a:cubicBezTo>
                  <a:cubicBezTo>
                    <a:pt x="1883" y="1805"/>
                    <a:pt x="1964" y="1654"/>
                    <a:pt x="2006" y="1484"/>
                  </a:cubicBezTo>
                  <a:cubicBezTo>
                    <a:pt x="2099" y="1226"/>
                    <a:pt x="2029" y="881"/>
                    <a:pt x="1882" y="660"/>
                  </a:cubicBezTo>
                  <a:cubicBezTo>
                    <a:pt x="1771" y="490"/>
                    <a:pt x="1628" y="361"/>
                    <a:pt x="1455" y="263"/>
                  </a:cubicBezTo>
                  <a:lnTo>
                    <a:pt x="1455" y="263"/>
                  </a:lnTo>
                  <a:cubicBezTo>
                    <a:pt x="1427" y="242"/>
                    <a:pt x="1399" y="220"/>
                    <a:pt x="1370" y="199"/>
                  </a:cubicBezTo>
                  <a:cubicBezTo>
                    <a:pt x="1250" y="111"/>
                    <a:pt x="1110" y="59"/>
                    <a:pt x="967" y="20"/>
                  </a:cubicBezTo>
                  <a:cubicBezTo>
                    <a:pt x="917" y="7"/>
                    <a:pt x="861" y="0"/>
                    <a:pt x="803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44"/>
            <p:cNvSpPr/>
            <p:nvPr/>
          </p:nvSpPr>
          <p:spPr>
            <a:xfrm>
              <a:off x="3658025" y="3548450"/>
              <a:ext cx="39575" cy="31025"/>
            </a:xfrm>
            <a:custGeom>
              <a:avLst/>
              <a:gdLst/>
              <a:ahLst/>
              <a:cxnLst/>
              <a:rect l="l" t="t" r="r" b="b"/>
              <a:pathLst>
                <a:path w="1583" h="1241" extrusionOk="0">
                  <a:moveTo>
                    <a:pt x="809" y="1"/>
                  </a:moveTo>
                  <a:cubicBezTo>
                    <a:pt x="595" y="1"/>
                    <a:pt x="381" y="106"/>
                    <a:pt x="266" y="317"/>
                  </a:cubicBezTo>
                  <a:lnTo>
                    <a:pt x="189" y="458"/>
                  </a:lnTo>
                  <a:cubicBezTo>
                    <a:pt x="1" y="806"/>
                    <a:pt x="262" y="1240"/>
                    <a:pt x="657" y="1240"/>
                  </a:cubicBezTo>
                  <a:cubicBezTo>
                    <a:pt x="662" y="1240"/>
                    <a:pt x="667" y="1240"/>
                    <a:pt x="673" y="1240"/>
                  </a:cubicBezTo>
                  <a:cubicBezTo>
                    <a:pt x="727" y="1238"/>
                    <a:pt x="781" y="1236"/>
                    <a:pt x="833" y="1235"/>
                  </a:cubicBezTo>
                  <a:cubicBezTo>
                    <a:pt x="1300" y="1219"/>
                    <a:pt x="1583" y="685"/>
                    <a:pt x="1339" y="290"/>
                  </a:cubicBezTo>
                  <a:cubicBezTo>
                    <a:pt x="1219" y="97"/>
                    <a:pt x="1014" y="1"/>
                    <a:pt x="809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44"/>
            <p:cNvSpPr/>
            <p:nvPr/>
          </p:nvSpPr>
          <p:spPr>
            <a:xfrm>
              <a:off x="3954475" y="3628525"/>
              <a:ext cx="46125" cy="34925"/>
            </a:xfrm>
            <a:custGeom>
              <a:avLst/>
              <a:gdLst/>
              <a:ahLst/>
              <a:cxnLst/>
              <a:rect l="l" t="t" r="r" b="b"/>
              <a:pathLst>
                <a:path w="1845" h="1397" extrusionOk="0">
                  <a:moveTo>
                    <a:pt x="935" y="0"/>
                  </a:moveTo>
                  <a:cubicBezTo>
                    <a:pt x="922" y="0"/>
                    <a:pt x="910" y="1"/>
                    <a:pt x="898" y="1"/>
                  </a:cubicBezTo>
                  <a:cubicBezTo>
                    <a:pt x="784" y="10"/>
                    <a:pt x="672" y="44"/>
                    <a:pt x="561" y="73"/>
                  </a:cubicBezTo>
                  <a:cubicBezTo>
                    <a:pt x="141" y="183"/>
                    <a:pt x="0" y="775"/>
                    <a:pt x="327" y="1062"/>
                  </a:cubicBezTo>
                  <a:cubicBezTo>
                    <a:pt x="411" y="1135"/>
                    <a:pt x="499" y="1224"/>
                    <a:pt x="595" y="1277"/>
                  </a:cubicBezTo>
                  <a:cubicBezTo>
                    <a:pt x="707" y="1337"/>
                    <a:pt x="828" y="1367"/>
                    <a:pt x="954" y="1386"/>
                  </a:cubicBezTo>
                  <a:cubicBezTo>
                    <a:pt x="996" y="1393"/>
                    <a:pt x="1040" y="1397"/>
                    <a:pt x="1083" y="1397"/>
                  </a:cubicBezTo>
                  <a:cubicBezTo>
                    <a:pt x="1396" y="1397"/>
                    <a:pt x="1709" y="1215"/>
                    <a:pt x="1772" y="882"/>
                  </a:cubicBezTo>
                  <a:cubicBezTo>
                    <a:pt x="1845" y="500"/>
                    <a:pt x="1632" y="179"/>
                    <a:pt x="1268" y="65"/>
                  </a:cubicBezTo>
                  <a:cubicBezTo>
                    <a:pt x="1161" y="31"/>
                    <a:pt x="1050" y="0"/>
                    <a:pt x="935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44"/>
            <p:cNvSpPr/>
            <p:nvPr/>
          </p:nvSpPr>
          <p:spPr>
            <a:xfrm>
              <a:off x="3627700" y="3807475"/>
              <a:ext cx="61175" cy="42850"/>
            </a:xfrm>
            <a:custGeom>
              <a:avLst/>
              <a:gdLst/>
              <a:ahLst/>
              <a:cxnLst/>
              <a:rect l="l" t="t" r="r" b="b"/>
              <a:pathLst>
                <a:path w="2447" h="1714" extrusionOk="0">
                  <a:moveTo>
                    <a:pt x="1218" y="1"/>
                  </a:moveTo>
                  <a:cubicBezTo>
                    <a:pt x="1214" y="1"/>
                    <a:pt x="1211" y="1"/>
                    <a:pt x="1207" y="1"/>
                  </a:cubicBezTo>
                  <a:cubicBezTo>
                    <a:pt x="1165" y="1"/>
                    <a:pt x="1124" y="3"/>
                    <a:pt x="1081" y="3"/>
                  </a:cubicBezTo>
                  <a:cubicBezTo>
                    <a:pt x="277" y="11"/>
                    <a:pt x="0" y="1174"/>
                    <a:pt x="716" y="1540"/>
                  </a:cubicBezTo>
                  <a:cubicBezTo>
                    <a:pt x="753" y="1560"/>
                    <a:pt x="791" y="1578"/>
                    <a:pt x="828" y="1598"/>
                  </a:cubicBezTo>
                  <a:cubicBezTo>
                    <a:pt x="985" y="1678"/>
                    <a:pt x="1131" y="1713"/>
                    <a:pt x="1263" y="1713"/>
                  </a:cubicBezTo>
                  <a:cubicBezTo>
                    <a:pt x="2185" y="1713"/>
                    <a:pt x="2447" y="1"/>
                    <a:pt x="1218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44"/>
            <p:cNvSpPr/>
            <p:nvPr/>
          </p:nvSpPr>
          <p:spPr>
            <a:xfrm>
              <a:off x="3495725" y="4025975"/>
              <a:ext cx="37950" cy="34175"/>
            </a:xfrm>
            <a:custGeom>
              <a:avLst/>
              <a:gdLst/>
              <a:ahLst/>
              <a:cxnLst/>
              <a:rect l="l" t="t" r="r" b="b"/>
              <a:pathLst>
                <a:path w="1518" h="1367" extrusionOk="0">
                  <a:moveTo>
                    <a:pt x="857" y="0"/>
                  </a:moveTo>
                  <a:cubicBezTo>
                    <a:pt x="835" y="0"/>
                    <a:pt x="813" y="2"/>
                    <a:pt x="792" y="5"/>
                  </a:cubicBezTo>
                  <a:cubicBezTo>
                    <a:pt x="627" y="31"/>
                    <a:pt x="442" y="37"/>
                    <a:pt x="297" y="125"/>
                  </a:cubicBezTo>
                  <a:cubicBezTo>
                    <a:pt x="117" y="237"/>
                    <a:pt x="20" y="416"/>
                    <a:pt x="9" y="625"/>
                  </a:cubicBezTo>
                  <a:cubicBezTo>
                    <a:pt x="1" y="776"/>
                    <a:pt x="85" y="971"/>
                    <a:pt x="198" y="1070"/>
                  </a:cubicBezTo>
                  <a:cubicBezTo>
                    <a:pt x="287" y="1147"/>
                    <a:pt x="393" y="1212"/>
                    <a:pt x="490" y="1280"/>
                  </a:cubicBezTo>
                  <a:cubicBezTo>
                    <a:pt x="575" y="1340"/>
                    <a:pt x="687" y="1367"/>
                    <a:pt x="802" y="1367"/>
                  </a:cubicBezTo>
                  <a:cubicBezTo>
                    <a:pt x="937" y="1367"/>
                    <a:pt x="1075" y="1329"/>
                    <a:pt x="1172" y="1263"/>
                  </a:cubicBezTo>
                  <a:cubicBezTo>
                    <a:pt x="1322" y="1161"/>
                    <a:pt x="1435" y="1021"/>
                    <a:pt x="1476" y="841"/>
                  </a:cubicBezTo>
                  <a:cubicBezTo>
                    <a:pt x="1517" y="671"/>
                    <a:pt x="1485" y="476"/>
                    <a:pt x="1394" y="328"/>
                  </a:cubicBezTo>
                  <a:cubicBezTo>
                    <a:pt x="1289" y="157"/>
                    <a:pt x="1070" y="0"/>
                    <a:pt x="857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44"/>
            <p:cNvSpPr/>
            <p:nvPr/>
          </p:nvSpPr>
          <p:spPr>
            <a:xfrm>
              <a:off x="3246525" y="4199725"/>
              <a:ext cx="64175" cy="56600"/>
            </a:xfrm>
            <a:custGeom>
              <a:avLst/>
              <a:gdLst/>
              <a:ahLst/>
              <a:cxnLst/>
              <a:rect l="l" t="t" r="r" b="b"/>
              <a:pathLst>
                <a:path w="2567" h="2264" extrusionOk="0">
                  <a:moveTo>
                    <a:pt x="1146" y="1"/>
                  </a:moveTo>
                  <a:cubicBezTo>
                    <a:pt x="737" y="1"/>
                    <a:pt x="362" y="218"/>
                    <a:pt x="145" y="581"/>
                  </a:cubicBezTo>
                  <a:cubicBezTo>
                    <a:pt x="53" y="736"/>
                    <a:pt x="0" y="930"/>
                    <a:pt x="6" y="1109"/>
                  </a:cubicBezTo>
                  <a:cubicBezTo>
                    <a:pt x="6" y="1129"/>
                    <a:pt x="7" y="1146"/>
                    <a:pt x="7" y="1164"/>
                  </a:cubicBezTo>
                  <a:cubicBezTo>
                    <a:pt x="14" y="1410"/>
                    <a:pt x="113" y="1639"/>
                    <a:pt x="265" y="1827"/>
                  </a:cubicBezTo>
                  <a:cubicBezTo>
                    <a:pt x="428" y="2029"/>
                    <a:pt x="622" y="2143"/>
                    <a:pt x="874" y="2221"/>
                  </a:cubicBezTo>
                  <a:cubicBezTo>
                    <a:pt x="985" y="2254"/>
                    <a:pt x="1100" y="2263"/>
                    <a:pt x="1216" y="2263"/>
                  </a:cubicBezTo>
                  <a:cubicBezTo>
                    <a:pt x="1310" y="2263"/>
                    <a:pt x="1405" y="2257"/>
                    <a:pt x="1499" y="2254"/>
                  </a:cubicBezTo>
                  <a:cubicBezTo>
                    <a:pt x="1941" y="2237"/>
                    <a:pt x="2393" y="1898"/>
                    <a:pt x="2477" y="1450"/>
                  </a:cubicBezTo>
                  <a:cubicBezTo>
                    <a:pt x="2567" y="983"/>
                    <a:pt x="2372" y="541"/>
                    <a:pt x="1963" y="292"/>
                  </a:cubicBezTo>
                  <a:cubicBezTo>
                    <a:pt x="1780" y="180"/>
                    <a:pt x="1612" y="73"/>
                    <a:pt x="1394" y="27"/>
                  </a:cubicBezTo>
                  <a:cubicBezTo>
                    <a:pt x="1311" y="9"/>
                    <a:pt x="1228" y="1"/>
                    <a:pt x="1146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44"/>
            <p:cNvSpPr/>
            <p:nvPr/>
          </p:nvSpPr>
          <p:spPr>
            <a:xfrm>
              <a:off x="3477900" y="4478175"/>
              <a:ext cx="45700" cy="42450"/>
            </a:xfrm>
            <a:custGeom>
              <a:avLst/>
              <a:gdLst/>
              <a:ahLst/>
              <a:cxnLst/>
              <a:rect l="l" t="t" r="r" b="b"/>
              <a:pathLst>
                <a:path w="1828" h="1698" extrusionOk="0">
                  <a:moveTo>
                    <a:pt x="923" y="1"/>
                  </a:moveTo>
                  <a:cubicBezTo>
                    <a:pt x="763" y="1"/>
                    <a:pt x="601" y="45"/>
                    <a:pt x="468" y="127"/>
                  </a:cubicBezTo>
                  <a:cubicBezTo>
                    <a:pt x="291" y="236"/>
                    <a:pt x="127" y="445"/>
                    <a:pt x="87" y="653"/>
                  </a:cubicBezTo>
                  <a:cubicBezTo>
                    <a:pt x="0" y="1106"/>
                    <a:pt x="254" y="1565"/>
                    <a:pt x="718" y="1677"/>
                  </a:cubicBezTo>
                  <a:cubicBezTo>
                    <a:pt x="779" y="1691"/>
                    <a:pt x="842" y="1698"/>
                    <a:pt x="906" y="1698"/>
                  </a:cubicBezTo>
                  <a:cubicBezTo>
                    <a:pt x="1065" y="1698"/>
                    <a:pt x="1228" y="1655"/>
                    <a:pt x="1360" y="1572"/>
                  </a:cubicBezTo>
                  <a:cubicBezTo>
                    <a:pt x="1537" y="1463"/>
                    <a:pt x="1702" y="1253"/>
                    <a:pt x="1741" y="1045"/>
                  </a:cubicBezTo>
                  <a:cubicBezTo>
                    <a:pt x="1827" y="593"/>
                    <a:pt x="1573" y="132"/>
                    <a:pt x="1110" y="22"/>
                  </a:cubicBezTo>
                  <a:cubicBezTo>
                    <a:pt x="1050" y="8"/>
                    <a:pt x="987" y="1"/>
                    <a:pt x="923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44"/>
            <p:cNvSpPr/>
            <p:nvPr/>
          </p:nvSpPr>
          <p:spPr>
            <a:xfrm>
              <a:off x="3710125" y="4191700"/>
              <a:ext cx="63250" cy="61450"/>
            </a:xfrm>
            <a:custGeom>
              <a:avLst/>
              <a:gdLst/>
              <a:ahLst/>
              <a:cxnLst/>
              <a:rect l="l" t="t" r="r" b="b"/>
              <a:pathLst>
                <a:path w="2530" h="2458" extrusionOk="0">
                  <a:moveTo>
                    <a:pt x="1297" y="1"/>
                  </a:moveTo>
                  <a:cubicBezTo>
                    <a:pt x="1239" y="1"/>
                    <a:pt x="1181" y="9"/>
                    <a:pt x="1124" y="26"/>
                  </a:cubicBezTo>
                  <a:cubicBezTo>
                    <a:pt x="994" y="37"/>
                    <a:pt x="872" y="74"/>
                    <a:pt x="758" y="137"/>
                  </a:cubicBezTo>
                  <a:lnTo>
                    <a:pt x="758" y="137"/>
                  </a:lnTo>
                  <a:cubicBezTo>
                    <a:pt x="626" y="200"/>
                    <a:pt x="507" y="286"/>
                    <a:pt x="403" y="396"/>
                  </a:cubicBezTo>
                  <a:cubicBezTo>
                    <a:pt x="251" y="555"/>
                    <a:pt x="151" y="743"/>
                    <a:pt x="99" y="956"/>
                  </a:cubicBezTo>
                  <a:cubicBezTo>
                    <a:pt x="1" y="1375"/>
                    <a:pt x="132" y="1825"/>
                    <a:pt x="444" y="2121"/>
                  </a:cubicBezTo>
                  <a:cubicBezTo>
                    <a:pt x="672" y="2339"/>
                    <a:pt x="979" y="2457"/>
                    <a:pt x="1290" y="2457"/>
                  </a:cubicBezTo>
                  <a:cubicBezTo>
                    <a:pt x="1408" y="2457"/>
                    <a:pt x="1527" y="2440"/>
                    <a:pt x="1643" y="2404"/>
                  </a:cubicBezTo>
                  <a:cubicBezTo>
                    <a:pt x="2059" y="2279"/>
                    <a:pt x="2379" y="1937"/>
                    <a:pt x="2477" y="1518"/>
                  </a:cubicBezTo>
                  <a:cubicBezTo>
                    <a:pt x="2482" y="1504"/>
                    <a:pt x="2484" y="1488"/>
                    <a:pt x="2487" y="1472"/>
                  </a:cubicBezTo>
                  <a:cubicBezTo>
                    <a:pt x="2519" y="1266"/>
                    <a:pt x="2529" y="1051"/>
                    <a:pt x="2466" y="846"/>
                  </a:cubicBezTo>
                  <a:cubicBezTo>
                    <a:pt x="2391" y="597"/>
                    <a:pt x="2230" y="390"/>
                    <a:pt x="2022" y="239"/>
                  </a:cubicBezTo>
                  <a:cubicBezTo>
                    <a:pt x="1943" y="164"/>
                    <a:pt x="1851" y="115"/>
                    <a:pt x="1746" y="90"/>
                  </a:cubicBezTo>
                  <a:cubicBezTo>
                    <a:pt x="1657" y="41"/>
                    <a:pt x="1562" y="17"/>
                    <a:pt x="1462" y="17"/>
                  </a:cubicBezTo>
                  <a:cubicBezTo>
                    <a:pt x="1454" y="17"/>
                    <a:pt x="1446" y="17"/>
                    <a:pt x="1437" y="17"/>
                  </a:cubicBezTo>
                  <a:cubicBezTo>
                    <a:pt x="1390" y="6"/>
                    <a:pt x="1343" y="1"/>
                    <a:pt x="1297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44"/>
            <p:cNvSpPr/>
            <p:nvPr/>
          </p:nvSpPr>
          <p:spPr>
            <a:xfrm>
              <a:off x="3895150" y="3875425"/>
              <a:ext cx="75375" cy="57400"/>
            </a:xfrm>
            <a:custGeom>
              <a:avLst/>
              <a:gdLst/>
              <a:ahLst/>
              <a:cxnLst/>
              <a:rect l="l" t="t" r="r" b="b"/>
              <a:pathLst>
                <a:path w="3015" h="2296" extrusionOk="0">
                  <a:moveTo>
                    <a:pt x="1186" y="0"/>
                  </a:moveTo>
                  <a:cubicBezTo>
                    <a:pt x="1034" y="0"/>
                    <a:pt x="884" y="18"/>
                    <a:pt x="725" y="48"/>
                  </a:cubicBezTo>
                  <a:cubicBezTo>
                    <a:pt x="163" y="153"/>
                    <a:pt x="0" y="877"/>
                    <a:pt x="248" y="1309"/>
                  </a:cubicBezTo>
                  <a:cubicBezTo>
                    <a:pt x="504" y="1756"/>
                    <a:pt x="924" y="1972"/>
                    <a:pt x="1372" y="2183"/>
                  </a:cubicBezTo>
                  <a:cubicBezTo>
                    <a:pt x="1530" y="2257"/>
                    <a:pt x="1706" y="2295"/>
                    <a:pt x="1881" y="2295"/>
                  </a:cubicBezTo>
                  <a:cubicBezTo>
                    <a:pt x="2247" y="2295"/>
                    <a:pt x="2608" y="2128"/>
                    <a:pt x="2783" y="1772"/>
                  </a:cubicBezTo>
                  <a:cubicBezTo>
                    <a:pt x="3014" y="1302"/>
                    <a:pt x="2903" y="596"/>
                    <a:pt x="2372" y="362"/>
                  </a:cubicBezTo>
                  <a:cubicBezTo>
                    <a:pt x="2132" y="256"/>
                    <a:pt x="1876" y="109"/>
                    <a:pt x="1622" y="50"/>
                  </a:cubicBezTo>
                  <a:cubicBezTo>
                    <a:pt x="1471" y="16"/>
                    <a:pt x="1328" y="0"/>
                    <a:pt x="1186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44"/>
            <p:cNvSpPr/>
            <p:nvPr/>
          </p:nvSpPr>
          <p:spPr>
            <a:xfrm>
              <a:off x="4236425" y="3933200"/>
              <a:ext cx="46975" cy="43425"/>
            </a:xfrm>
            <a:custGeom>
              <a:avLst/>
              <a:gdLst/>
              <a:ahLst/>
              <a:cxnLst/>
              <a:rect l="l" t="t" r="r" b="b"/>
              <a:pathLst>
                <a:path w="1879" h="1737" extrusionOk="0">
                  <a:moveTo>
                    <a:pt x="873" y="1"/>
                  </a:moveTo>
                  <a:cubicBezTo>
                    <a:pt x="794" y="1"/>
                    <a:pt x="714" y="11"/>
                    <a:pt x="634" y="31"/>
                  </a:cubicBezTo>
                  <a:cubicBezTo>
                    <a:pt x="484" y="70"/>
                    <a:pt x="346" y="171"/>
                    <a:pt x="243" y="281"/>
                  </a:cubicBezTo>
                  <a:cubicBezTo>
                    <a:pt x="139" y="391"/>
                    <a:pt x="71" y="520"/>
                    <a:pt x="35" y="665"/>
                  </a:cubicBezTo>
                  <a:cubicBezTo>
                    <a:pt x="1" y="812"/>
                    <a:pt x="4" y="958"/>
                    <a:pt x="48" y="1101"/>
                  </a:cubicBezTo>
                  <a:cubicBezTo>
                    <a:pt x="83" y="1295"/>
                    <a:pt x="225" y="1456"/>
                    <a:pt x="377" y="1568"/>
                  </a:cubicBezTo>
                  <a:cubicBezTo>
                    <a:pt x="531" y="1680"/>
                    <a:pt x="697" y="1737"/>
                    <a:pt x="876" y="1737"/>
                  </a:cubicBezTo>
                  <a:cubicBezTo>
                    <a:pt x="927" y="1737"/>
                    <a:pt x="979" y="1732"/>
                    <a:pt x="1032" y="1723"/>
                  </a:cubicBezTo>
                  <a:cubicBezTo>
                    <a:pt x="1543" y="1637"/>
                    <a:pt x="1879" y="1115"/>
                    <a:pt x="1726" y="613"/>
                  </a:cubicBezTo>
                  <a:cubicBezTo>
                    <a:pt x="1608" y="228"/>
                    <a:pt x="1253" y="1"/>
                    <a:pt x="873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44"/>
            <p:cNvSpPr/>
            <p:nvPr/>
          </p:nvSpPr>
          <p:spPr>
            <a:xfrm>
              <a:off x="4467100" y="4024300"/>
              <a:ext cx="46675" cy="45650"/>
            </a:xfrm>
            <a:custGeom>
              <a:avLst/>
              <a:gdLst/>
              <a:ahLst/>
              <a:cxnLst/>
              <a:rect l="l" t="t" r="r" b="b"/>
              <a:pathLst>
                <a:path w="1867" h="1826" extrusionOk="0">
                  <a:moveTo>
                    <a:pt x="904" y="1"/>
                  </a:moveTo>
                  <a:cubicBezTo>
                    <a:pt x="750" y="1"/>
                    <a:pt x="591" y="37"/>
                    <a:pt x="462" y="125"/>
                  </a:cubicBezTo>
                  <a:cubicBezTo>
                    <a:pt x="335" y="210"/>
                    <a:pt x="231" y="321"/>
                    <a:pt x="153" y="451"/>
                  </a:cubicBezTo>
                  <a:cubicBezTo>
                    <a:pt x="49" y="623"/>
                    <a:pt x="1" y="944"/>
                    <a:pt x="82" y="1132"/>
                  </a:cubicBezTo>
                  <a:cubicBezTo>
                    <a:pt x="90" y="1153"/>
                    <a:pt x="100" y="1176"/>
                    <a:pt x="110" y="1198"/>
                  </a:cubicBezTo>
                  <a:cubicBezTo>
                    <a:pt x="155" y="1347"/>
                    <a:pt x="235" y="1476"/>
                    <a:pt x="348" y="1584"/>
                  </a:cubicBezTo>
                  <a:cubicBezTo>
                    <a:pt x="463" y="1694"/>
                    <a:pt x="600" y="1769"/>
                    <a:pt x="757" y="1805"/>
                  </a:cubicBezTo>
                  <a:cubicBezTo>
                    <a:pt x="826" y="1818"/>
                    <a:pt x="894" y="1825"/>
                    <a:pt x="962" y="1825"/>
                  </a:cubicBezTo>
                  <a:cubicBezTo>
                    <a:pt x="1125" y="1825"/>
                    <a:pt x="1285" y="1786"/>
                    <a:pt x="1430" y="1697"/>
                  </a:cubicBezTo>
                  <a:cubicBezTo>
                    <a:pt x="1624" y="1576"/>
                    <a:pt x="1777" y="1365"/>
                    <a:pt x="1830" y="1144"/>
                  </a:cubicBezTo>
                  <a:cubicBezTo>
                    <a:pt x="1866" y="987"/>
                    <a:pt x="1862" y="832"/>
                    <a:pt x="1815" y="678"/>
                  </a:cubicBezTo>
                  <a:cubicBezTo>
                    <a:pt x="1769" y="530"/>
                    <a:pt x="1689" y="401"/>
                    <a:pt x="1577" y="293"/>
                  </a:cubicBezTo>
                  <a:cubicBezTo>
                    <a:pt x="1562" y="274"/>
                    <a:pt x="1546" y="256"/>
                    <a:pt x="1531" y="238"/>
                  </a:cubicBezTo>
                  <a:cubicBezTo>
                    <a:pt x="1470" y="192"/>
                    <a:pt x="1408" y="147"/>
                    <a:pt x="1347" y="103"/>
                  </a:cubicBezTo>
                  <a:cubicBezTo>
                    <a:pt x="1242" y="40"/>
                    <a:pt x="1129" y="8"/>
                    <a:pt x="1009" y="7"/>
                  </a:cubicBezTo>
                  <a:cubicBezTo>
                    <a:pt x="975" y="3"/>
                    <a:pt x="940" y="1"/>
                    <a:pt x="904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44"/>
            <p:cNvSpPr/>
            <p:nvPr/>
          </p:nvSpPr>
          <p:spPr>
            <a:xfrm>
              <a:off x="3486500" y="1333725"/>
              <a:ext cx="61450" cy="57900"/>
            </a:xfrm>
            <a:custGeom>
              <a:avLst/>
              <a:gdLst/>
              <a:ahLst/>
              <a:cxnLst/>
              <a:rect l="l" t="t" r="r" b="b"/>
              <a:pathLst>
                <a:path w="2458" h="2316" extrusionOk="0">
                  <a:moveTo>
                    <a:pt x="1210" y="1"/>
                  </a:moveTo>
                  <a:cubicBezTo>
                    <a:pt x="1096" y="1"/>
                    <a:pt x="981" y="17"/>
                    <a:pt x="867" y="51"/>
                  </a:cubicBezTo>
                  <a:cubicBezTo>
                    <a:pt x="589" y="136"/>
                    <a:pt x="330" y="348"/>
                    <a:pt x="190" y="602"/>
                  </a:cubicBezTo>
                  <a:cubicBezTo>
                    <a:pt x="52" y="853"/>
                    <a:pt x="1" y="1221"/>
                    <a:pt x="98" y="1497"/>
                  </a:cubicBezTo>
                  <a:cubicBezTo>
                    <a:pt x="197" y="1773"/>
                    <a:pt x="376" y="2039"/>
                    <a:pt x="649" y="2173"/>
                  </a:cubicBezTo>
                  <a:cubicBezTo>
                    <a:pt x="744" y="2210"/>
                    <a:pt x="841" y="2248"/>
                    <a:pt x="937" y="2284"/>
                  </a:cubicBezTo>
                  <a:cubicBezTo>
                    <a:pt x="1027" y="2305"/>
                    <a:pt x="1116" y="2315"/>
                    <a:pt x="1205" y="2315"/>
                  </a:cubicBezTo>
                  <a:cubicBezTo>
                    <a:pt x="1250" y="2315"/>
                    <a:pt x="1295" y="2313"/>
                    <a:pt x="1340" y="2307"/>
                  </a:cubicBezTo>
                  <a:lnTo>
                    <a:pt x="1340" y="2307"/>
                  </a:lnTo>
                  <a:cubicBezTo>
                    <a:pt x="1437" y="2305"/>
                    <a:pt x="1535" y="2290"/>
                    <a:pt x="1632" y="2260"/>
                  </a:cubicBezTo>
                  <a:cubicBezTo>
                    <a:pt x="1994" y="2149"/>
                    <a:pt x="2301" y="1838"/>
                    <a:pt x="2380" y="1462"/>
                  </a:cubicBezTo>
                  <a:cubicBezTo>
                    <a:pt x="2457" y="1093"/>
                    <a:pt x="2376" y="737"/>
                    <a:pt x="2140" y="446"/>
                  </a:cubicBezTo>
                  <a:cubicBezTo>
                    <a:pt x="1911" y="162"/>
                    <a:pt x="1568" y="1"/>
                    <a:pt x="1210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44"/>
            <p:cNvSpPr/>
            <p:nvPr/>
          </p:nvSpPr>
          <p:spPr>
            <a:xfrm>
              <a:off x="4067325" y="4183850"/>
              <a:ext cx="70075" cy="50425"/>
            </a:xfrm>
            <a:custGeom>
              <a:avLst/>
              <a:gdLst/>
              <a:ahLst/>
              <a:cxnLst/>
              <a:rect l="l" t="t" r="r" b="b"/>
              <a:pathLst>
                <a:path w="2803" h="2017" extrusionOk="0">
                  <a:moveTo>
                    <a:pt x="1379" y="1"/>
                  </a:moveTo>
                  <a:cubicBezTo>
                    <a:pt x="320" y="1"/>
                    <a:pt x="1" y="1707"/>
                    <a:pt x="1170" y="1985"/>
                  </a:cubicBezTo>
                  <a:cubicBezTo>
                    <a:pt x="1259" y="2006"/>
                    <a:pt x="1343" y="2016"/>
                    <a:pt x="1424" y="2016"/>
                  </a:cubicBezTo>
                  <a:cubicBezTo>
                    <a:pt x="2483" y="2016"/>
                    <a:pt x="2803" y="310"/>
                    <a:pt x="1633" y="32"/>
                  </a:cubicBezTo>
                  <a:cubicBezTo>
                    <a:pt x="1544" y="11"/>
                    <a:pt x="1460" y="1"/>
                    <a:pt x="1379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44"/>
            <p:cNvSpPr/>
            <p:nvPr/>
          </p:nvSpPr>
          <p:spPr>
            <a:xfrm>
              <a:off x="4760125" y="4184225"/>
              <a:ext cx="56500" cy="40625"/>
            </a:xfrm>
            <a:custGeom>
              <a:avLst/>
              <a:gdLst/>
              <a:ahLst/>
              <a:cxnLst/>
              <a:rect l="l" t="t" r="r" b="b"/>
              <a:pathLst>
                <a:path w="2260" h="1625" extrusionOk="0">
                  <a:moveTo>
                    <a:pt x="1112" y="1"/>
                  </a:moveTo>
                  <a:cubicBezTo>
                    <a:pt x="258" y="1"/>
                    <a:pt x="1" y="1376"/>
                    <a:pt x="944" y="1600"/>
                  </a:cubicBezTo>
                  <a:cubicBezTo>
                    <a:pt x="1015" y="1617"/>
                    <a:pt x="1084" y="1625"/>
                    <a:pt x="1149" y="1625"/>
                  </a:cubicBezTo>
                  <a:cubicBezTo>
                    <a:pt x="2002" y="1625"/>
                    <a:pt x="2259" y="249"/>
                    <a:pt x="1317" y="26"/>
                  </a:cubicBezTo>
                  <a:cubicBezTo>
                    <a:pt x="1245" y="8"/>
                    <a:pt x="1177" y="1"/>
                    <a:pt x="1112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44"/>
            <p:cNvSpPr/>
            <p:nvPr/>
          </p:nvSpPr>
          <p:spPr>
            <a:xfrm>
              <a:off x="3880750" y="4436100"/>
              <a:ext cx="93200" cy="66975"/>
            </a:xfrm>
            <a:custGeom>
              <a:avLst/>
              <a:gdLst/>
              <a:ahLst/>
              <a:cxnLst/>
              <a:rect l="l" t="t" r="r" b="b"/>
              <a:pathLst>
                <a:path w="3728" h="2679" extrusionOk="0">
                  <a:moveTo>
                    <a:pt x="1833" y="1"/>
                  </a:moveTo>
                  <a:cubicBezTo>
                    <a:pt x="425" y="1"/>
                    <a:pt x="1" y="2269"/>
                    <a:pt x="1556" y="2638"/>
                  </a:cubicBezTo>
                  <a:cubicBezTo>
                    <a:pt x="1673" y="2666"/>
                    <a:pt x="1786" y="2679"/>
                    <a:pt x="1893" y="2679"/>
                  </a:cubicBezTo>
                  <a:cubicBezTo>
                    <a:pt x="3302" y="2679"/>
                    <a:pt x="3728" y="410"/>
                    <a:pt x="2172" y="42"/>
                  </a:cubicBezTo>
                  <a:cubicBezTo>
                    <a:pt x="2054" y="14"/>
                    <a:pt x="1941" y="1"/>
                    <a:pt x="1833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44"/>
            <p:cNvSpPr/>
            <p:nvPr/>
          </p:nvSpPr>
          <p:spPr>
            <a:xfrm>
              <a:off x="2290300" y="1837200"/>
              <a:ext cx="60150" cy="58800"/>
            </a:xfrm>
            <a:custGeom>
              <a:avLst/>
              <a:gdLst/>
              <a:ahLst/>
              <a:cxnLst/>
              <a:rect l="l" t="t" r="r" b="b"/>
              <a:pathLst>
                <a:path w="2406" h="2352" extrusionOk="0">
                  <a:moveTo>
                    <a:pt x="1212" y="1"/>
                  </a:moveTo>
                  <a:cubicBezTo>
                    <a:pt x="992" y="1"/>
                    <a:pt x="767" y="61"/>
                    <a:pt x="585" y="174"/>
                  </a:cubicBezTo>
                  <a:cubicBezTo>
                    <a:pt x="338" y="326"/>
                    <a:pt x="111" y="615"/>
                    <a:pt x="57" y="905"/>
                  </a:cubicBezTo>
                  <a:cubicBezTo>
                    <a:pt x="1" y="1205"/>
                    <a:pt x="25" y="1535"/>
                    <a:pt x="201" y="1795"/>
                  </a:cubicBezTo>
                  <a:cubicBezTo>
                    <a:pt x="376" y="2052"/>
                    <a:pt x="621" y="2247"/>
                    <a:pt x="932" y="2321"/>
                  </a:cubicBezTo>
                  <a:cubicBezTo>
                    <a:pt x="1016" y="2342"/>
                    <a:pt x="1104" y="2351"/>
                    <a:pt x="1193" y="2351"/>
                  </a:cubicBezTo>
                  <a:cubicBezTo>
                    <a:pt x="1413" y="2351"/>
                    <a:pt x="1638" y="2291"/>
                    <a:pt x="1821" y="2178"/>
                  </a:cubicBezTo>
                  <a:cubicBezTo>
                    <a:pt x="2067" y="2026"/>
                    <a:pt x="2294" y="1737"/>
                    <a:pt x="2348" y="1447"/>
                  </a:cubicBezTo>
                  <a:cubicBezTo>
                    <a:pt x="2405" y="1147"/>
                    <a:pt x="2380" y="818"/>
                    <a:pt x="2205" y="558"/>
                  </a:cubicBezTo>
                  <a:cubicBezTo>
                    <a:pt x="2029" y="299"/>
                    <a:pt x="1785" y="104"/>
                    <a:pt x="1473" y="31"/>
                  </a:cubicBezTo>
                  <a:cubicBezTo>
                    <a:pt x="1389" y="10"/>
                    <a:pt x="1301" y="1"/>
                    <a:pt x="1212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44"/>
            <p:cNvSpPr/>
            <p:nvPr/>
          </p:nvSpPr>
          <p:spPr>
            <a:xfrm>
              <a:off x="2787600" y="1454425"/>
              <a:ext cx="43400" cy="42600"/>
            </a:xfrm>
            <a:custGeom>
              <a:avLst/>
              <a:gdLst/>
              <a:ahLst/>
              <a:cxnLst/>
              <a:rect l="l" t="t" r="r" b="b"/>
              <a:pathLst>
                <a:path w="1736" h="1704" extrusionOk="0">
                  <a:moveTo>
                    <a:pt x="834" y="1"/>
                  </a:moveTo>
                  <a:cubicBezTo>
                    <a:pt x="685" y="1"/>
                    <a:pt x="537" y="39"/>
                    <a:pt x="412" y="124"/>
                  </a:cubicBezTo>
                  <a:cubicBezTo>
                    <a:pt x="167" y="291"/>
                    <a:pt x="0" y="569"/>
                    <a:pt x="11" y="872"/>
                  </a:cubicBezTo>
                  <a:cubicBezTo>
                    <a:pt x="24" y="1263"/>
                    <a:pt x="302" y="1555"/>
                    <a:pt x="660" y="1663"/>
                  </a:cubicBezTo>
                  <a:cubicBezTo>
                    <a:pt x="676" y="1669"/>
                    <a:pt x="693" y="1674"/>
                    <a:pt x="709" y="1677"/>
                  </a:cubicBezTo>
                  <a:cubicBezTo>
                    <a:pt x="769" y="1695"/>
                    <a:pt x="830" y="1704"/>
                    <a:pt x="892" y="1704"/>
                  </a:cubicBezTo>
                  <a:cubicBezTo>
                    <a:pt x="1243" y="1704"/>
                    <a:pt x="1607" y="1431"/>
                    <a:pt x="1667" y="1088"/>
                  </a:cubicBezTo>
                  <a:cubicBezTo>
                    <a:pt x="1670" y="1071"/>
                    <a:pt x="1672" y="1053"/>
                    <a:pt x="1677" y="1037"/>
                  </a:cubicBezTo>
                  <a:cubicBezTo>
                    <a:pt x="1735" y="701"/>
                    <a:pt x="1631" y="372"/>
                    <a:pt x="1349" y="167"/>
                  </a:cubicBezTo>
                  <a:cubicBezTo>
                    <a:pt x="1204" y="60"/>
                    <a:pt x="1018" y="1"/>
                    <a:pt x="834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44"/>
            <p:cNvSpPr/>
            <p:nvPr/>
          </p:nvSpPr>
          <p:spPr>
            <a:xfrm>
              <a:off x="3136600" y="1604200"/>
              <a:ext cx="79175" cy="56900"/>
            </a:xfrm>
            <a:custGeom>
              <a:avLst/>
              <a:gdLst/>
              <a:ahLst/>
              <a:cxnLst/>
              <a:rect l="l" t="t" r="r" b="b"/>
              <a:pathLst>
                <a:path w="3167" h="2276" extrusionOk="0">
                  <a:moveTo>
                    <a:pt x="1559" y="0"/>
                  </a:moveTo>
                  <a:cubicBezTo>
                    <a:pt x="361" y="0"/>
                    <a:pt x="0" y="1928"/>
                    <a:pt x="1322" y="2241"/>
                  </a:cubicBezTo>
                  <a:cubicBezTo>
                    <a:pt x="1422" y="2264"/>
                    <a:pt x="1517" y="2275"/>
                    <a:pt x="1608" y="2275"/>
                  </a:cubicBezTo>
                  <a:cubicBezTo>
                    <a:pt x="2806" y="2275"/>
                    <a:pt x="3166" y="348"/>
                    <a:pt x="1845" y="35"/>
                  </a:cubicBezTo>
                  <a:cubicBezTo>
                    <a:pt x="1745" y="12"/>
                    <a:pt x="1649" y="0"/>
                    <a:pt x="1559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44"/>
            <p:cNvSpPr/>
            <p:nvPr/>
          </p:nvSpPr>
          <p:spPr>
            <a:xfrm>
              <a:off x="1962650" y="2373575"/>
              <a:ext cx="87025" cy="62550"/>
            </a:xfrm>
            <a:custGeom>
              <a:avLst/>
              <a:gdLst/>
              <a:ahLst/>
              <a:cxnLst/>
              <a:rect l="l" t="t" r="r" b="b"/>
              <a:pathLst>
                <a:path w="3481" h="2502" extrusionOk="0">
                  <a:moveTo>
                    <a:pt x="1712" y="0"/>
                  </a:moveTo>
                  <a:cubicBezTo>
                    <a:pt x="397" y="0"/>
                    <a:pt x="0" y="2119"/>
                    <a:pt x="1453" y="2463"/>
                  </a:cubicBezTo>
                  <a:cubicBezTo>
                    <a:pt x="1563" y="2490"/>
                    <a:pt x="1668" y="2502"/>
                    <a:pt x="1768" y="2502"/>
                  </a:cubicBezTo>
                  <a:cubicBezTo>
                    <a:pt x="3083" y="2502"/>
                    <a:pt x="3480" y="383"/>
                    <a:pt x="2027" y="39"/>
                  </a:cubicBezTo>
                  <a:cubicBezTo>
                    <a:pt x="1917" y="13"/>
                    <a:pt x="1812" y="0"/>
                    <a:pt x="1712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44"/>
            <p:cNvSpPr/>
            <p:nvPr/>
          </p:nvSpPr>
          <p:spPr>
            <a:xfrm>
              <a:off x="1956750" y="3299675"/>
              <a:ext cx="55275" cy="55225"/>
            </a:xfrm>
            <a:custGeom>
              <a:avLst/>
              <a:gdLst/>
              <a:ahLst/>
              <a:cxnLst/>
              <a:rect l="l" t="t" r="r" b="b"/>
              <a:pathLst>
                <a:path w="2211" h="2209" extrusionOk="0">
                  <a:moveTo>
                    <a:pt x="1241" y="1"/>
                  </a:moveTo>
                  <a:cubicBezTo>
                    <a:pt x="1221" y="1"/>
                    <a:pt x="1201" y="2"/>
                    <a:pt x="1180" y="3"/>
                  </a:cubicBezTo>
                  <a:cubicBezTo>
                    <a:pt x="933" y="23"/>
                    <a:pt x="668" y="112"/>
                    <a:pt x="501" y="308"/>
                  </a:cubicBezTo>
                  <a:cubicBezTo>
                    <a:pt x="456" y="362"/>
                    <a:pt x="408" y="418"/>
                    <a:pt x="362" y="472"/>
                  </a:cubicBezTo>
                  <a:cubicBezTo>
                    <a:pt x="219" y="642"/>
                    <a:pt x="110" y="818"/>
                    <a:pt x="67" y="1038"/>
                  </a:cubicBezTo>
                  <a:cubicBezTo>
                    <a:pt x="1" y="1369"/>
                    <a:pt x="85" y="1704"/>
                    <a:pt x="334" y="1942"/>
                  </a:cubicBezTo>
                  <a:cubicBezTo>
                    <a:pt x="504" y="2104"/>
                    <a:pt x="755" y="2209"/>
                    <a:pt x="998" y="2209"/>
                  </a:cubicBezTo>
                  <a:cubicBezTo>
                    <a:pt x="1089" y="2209"/>
                    <a:pt x="1180" y="2194"/>
                    <a:pt x="1264" y="2162"/>
                  </a:cubicBezTo>
                  <a:cubicBezTo>
                    <a:pt x="1463" y="2089"/>
                    <a:pt x="1649" y="1997"/>
                    <a:pt x="1791" y="1832"/>
                  </a:cubicBezTo>
                  <a:cubicBezTo>
                    <a:pt x="1837" y="1778"/>
                    <a:pt x="1884" y="1723"/>
                    <a:pt x="1929" y="1669"/>
                  </a:cubicBezTo>
                  <a:cubicBezTo>
                    <a:pt x="2101" y="1467"/>
                    <a:pt x="2210" y="1224"/>
                    <a:pt x="2202" y="953"/>
                  </a:cubicBezTo>
                  <a:cubicBezTo>
                    <a:pt x="2193" y="717"/>
                    <a:pt x="2078" y="435"/>
                    <a:pt x="1896" y="275"/>
                  </a:cubicBezTo>
                  <a:cubicBezTo>
                    <a:pt x="1716" y="117"/>
                    <a:pt x="1485" y="1"/>
                    <a:pt x="1241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44"/>
            <p:cNvSpPr/>
            <p:nvPr/>
          </p:nvSpPr>
          <p:spPr>
            <a:xfrm>
              <a:off x="5390725" y="2717425"/>
              <a:ext cx="47575" cy="44225"/>
            </a:xfrm>
            <a:custGeom>
              <a:avLst/>
              <a:gdLst/>
              <a:ahLst/>
              <a:cxnLst/>
              <a:rect l="l" t="t" r="r" b="b"/>
              <a:pathLst>
                <a:path w="1903" h="1769" extrusionOk="0">
                  <a:moveTo>
                    <a:pt x="960" y="0"/>
                  </a:moveTo>
                  <a:cubicBezTo>
                    <a:pt x="794" y="0"/>
                    <a:pt x="625" y="46"/>
                    <a:pt x="488" y="131"/>
                  </a:cubicBezTo>
                  <a:cubicBezTo>
                    <a:pt x="302" y="244"/>
                    <a:pt x="132" y="463"/>
                    <a:pt x="90" y="680"/>
                  </a:cubicBezTo>
                  <a:cubicBezTo>
                    <a:pt x="0" y="1153"/>
                    <a:pt x="263" y="1633"/>
                    <a:pt x="747" y="1747"/>
                  </a:cubicBezTo>
                  <a:cubicBezTo>
                    <a:pt x="811" y="1762"/>
                    <a:pt x="876" y="1769"/>
                    <a:pt x="943" y="1769"/>
                  </a:cubicBezTo>
                  <a:cubicBezTo>
                    <a:pt x="1109" y="1769"/>
                    <a:pt x="1278" y="1724"/>
                    <a:pt x="1416" y="1639"/>
                  </a:cubicBezTo>
                  <a:cubicBezTo>
                    <a:pt x="1601" y="1525"/>
                    <a:pt x="1771" y="1306"/>
                    <a:pt x="1813" y="1089"/>
                  </a:cubicBezTo>
                  <a:cubicBezTo>
                    <a:pt x="1903" y="617"/>
                    <a:pt x="1639" y="137"/>
                    <a:pt x="1156" y="23"/>
                  </a:cubicBezTo>
                  <a:cubicBezTo>
                    <a:pt x="1093" y="7"/>
                    <a:pt x="1027" y="0"/>
                    <a:pt x="960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44"/>
            <p:cNvSpPr/>
            <p:nvPr/>
          </p:nvSpPr>
          <p:spPr>
            <a:xfrm>
              <a:off x="1917650" y="3067975"/>
              <a:ext cx="79175" cy="56875"/>
            </a:xfrm>
            <a:custGeom>
              <a:avLst/>
              <a:gdLst/>
              <a:ahLst/>
              <a:cxnLst/>
              <a:rect l="l" t="t" r="r" b="b"/>
              <a:pathLst>
                <a:path w="3167" h="2275" extrusionOk="0">
                  <a:moveTo>
                    <a:pt x="1559" y="0"/>
                  </a:moveTo>
                  <a:cubicBezTo>
                    <a:pt x="362" y="0"/>
                    <a:pt x="1" y="1928"/>
                    <a:pt x="1321" y="2240"/>
                  </a:cubicBezTo>
                  <a:cubicBezTo>
                    <a:pt x="1421" y="2264"/>
                    <a:pt x="1517" y="2275"/>
                    <a:pt x="1608" y="2275"/>
                  </a:cubicBezTo>
                  <a:cubicBezTo>
                    <a:pt x="2805" y="2275"/>
                    <a:pt x="3166" y="347"/>
                    <a:pt x="1845" y="35"/>
                  </a:cubicBezTo>
                  <a:cubicBezTo>
                    <a:pt x="1745" y="11"/>
                    <a:pt x="1649" y="0"/>
                    <a:pt x="1559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44"/>
            <p:cNvSpPr/>
            <p:nvPr/>
          </p:nvSpPr>
          <p:spPr>
            <a:xfrm>
              <a:off x="2702575" y="1642300"/>
              <a:ext cx="70850" cy="72250"/>
            </a:xfrm>
            <a:custGeom>
              <a:avLst/>
              <a:gdLst/>
              <a:ahLst/>
              <a:cxnLst/>
              <a:rect l="l" t="t" r="r" b="b"/>
              <a:pathLst>
                <a:path w="2834" h="2890" extrusionOk="0">
                  <a:moveTo>
                    <a:pt x="248" y="2181"/>
                  </a:moveTo>
                  <a:lnTo>
                    <a:pt x="248" y="2181"/>
                  </a:lnTo>
                  <a:cubicBezTo>
                    <a:pt x="248" y="2183"/>
                    <a:pt x="249" y="2184"/>
                    <a:pt x="250" y="2186"/>
                  </a:cubicBezTo>
                  <a:lnTo>
                    <a:pt x="248" y="2181"/>
                  </a:lnTo>
                  <a:close/>
                  <a:moveTo>
                    <a:pt x="1355" y="1"/>
                  </a:moveTo>
                  <a:cubicBezTo>
                    <a:pt x="1171" y="1"/>
                    <a:pt x="1000" y="46"/>
                    <a:pt x="841" y="134"/>
                  </a:cubicBezTo>
                  <a:cubicBezTo>
                    <a:pt x="586" y="251"/>
                    <a:pt x="311" y="453"/>
                    <a:pt x="195" y="718"/>
                  </a:cubicBezTo>
                  <a:cubicBezTo>
                    <a:pt x="142" y="837"/>
                    <a:pt x="94" y="959"/>
                    <a:pt x="54" y="1083"/>
                  </a:cubicBezTo>
                  <a:cubicBezTo>
                    <a:pt x="2" y="1268"/>
                    <a:pt x="0" y="1453"/>
                    <a:pt x="47" y="1635"/>
                  </a:cubicBezTo>
                  <a:cubicBezTo>
                    <a:pt x="59" y="1784"/>
                    <a:pt x="100" y="1921"/>
                    <a:pt x="170" y="2051"/>
                  </a:cubicBezTo>
                  <a:lnTo>
                    <a:pt x="170" y="2051"/>
                  </a:lnTo>
                  <a:cubicBezTo>
                    <a:pt x="289" y="2323"/>
                    <a:pt x="523" y="2594"/>
                    <a:pt x="776" y="2718"/>
                  </a:cubicBezTo>
                  <a:cubicBezTo>
                    <a:pt x="892" y="2762"/>
                    <a:pt x="1007" y="2805"/>
                    <a:pt x="1122" y="2849"/>
                  </a:cubicBezTo>
                  <a:cubicBezTo>
                    <a:pt x="1218" y="2877"/>
                    <a:pt x="1314" y="2890"/>
                    <a:pt x="1408" y="2890"/>
                  </a:cubicBezTo>
                  <a:cubicBezTo>
                    <a:pt x="1495" y="2890"/>
                    <a:pt x="1581" y="2879"/>
                    <a:pt x="1667" y="2857"/>
                  </a:cubicBezTo>
                  <a:cubicBezTo>
                    <a:pt x="1789" y="2852"/>
                    <a:pt x="1901" y="2818"/>
                    <a:pt x="2005" y="2754"/>
                  </a:cubicBezTo>
                  <a:cubicBezTo>
                    <a:pt x="2174" y="2695"/>
                    <a:pt x="2319" y="2595"/>
                    <a:pt x="2440" y="2459"/>
                  </a:cubicBezTo>
                  <a:cubicBezTo>
                    <a:pt x="2510" y="2363"/>
                    <a:pt x="2581" y="2268"/>
                    <a:pt x="2651" y="2171"/>
                  </a:cubicBezTo>
                  <a:cubicBezTo>
                    <a:pt x="2771" y="1947"/>
                    <a:pt x="2828" y="1709"/>
                    <a:pt x="2820" y="1457"/>
                  </a:cubicBezTo>
                  <a:cubicBezTo>
                    <a:pt x="2834" y="1306"/>
                    <a:pt x="2784" y="1141"/>
                    <a:pt x="2755" y="994"/>
                  </a:cubicBezTo>
                  <a:cubicBezTo>
                    <a:pt x="2682" y="761"/>
                    <a:pt x="2558" y="560"/>
                    <a:pt x="2382" y="390"/>
                  </a:cubicBezTo>
                  <a:cubicBezTo>
                    <a:pt x="2198" y="217"/>
                    <a:pt x="1985" y="101"/>
                    <a:pt x="1738" y="42"/>
                  </a:cubicBezTo>
                  <a:lnTo>
                    <a:pt x="1722" y="38"/>
                  </a:lnTo>
                  <a:cubicBezTo>
                    <a:pt x="1600" y="26"/>
                    <a:pt x="1477" y="14"/>
                    <a:pt x="1355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44"/>
            <p:cNvSpPr/>
            <p:nvPr/>
          </p:nvSpPr>
          <p:spPr>
            <a:xfrm>
              <a:off x="3052600" y="2009450"/>
              <a:ext cx="113850" cy="81800"/>
            </a:xfrm>
            <a:custGeom>
              <a:avLst/>
              <a:gdLst/>
              <a:ahLst/>
              <a:cxnLst/>
              <a:rect l="l" t="t" r="r" b="b"/>
              <a:pathLst>
                <a:path w="4554" h="3272" extrusionOk="0">
                  <a:moveTo>
                    <a:pt x="2241" y="1"/>
                  </a:moveTo>
                  <a:cubicBezTo>
                    <a:pt x="519" y="1"/>
                    <a:pt x="0" y="2771"/>
                    <a:pt x="1901" y="3221"/>
                  </a:cubicBezTo>
                  <a:cubicBezTo>
                    <a:pt x="2045" y="3256"/>
                    <a:pt x="2183" y="3272"/>
                    <a:pt x="2313" y="3272"/>
                  </a:cubicBezTo>
                  <a:cubicBezTo>
                    <a:pt x="4034" y="3272"/>
                    <a:pt x="4554" y="500"/>
                    <a:pt x="2654" y="51"/>
                  </a:cubicBezTo>
                  <a:cubicBezTo>
                    <a:pt x="2510" y="16"/>
                    <a:pt x="2372" y="1"/>
                    <a:pt x="2241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44"/>
            <p:cNvSpPr/>
            <p:nvPr/>
          </p:nvSpPr>
          <p:spPr>
            <a:xfrm>
              <a:off x="2577700" y="2272775"/>
              <a:ext cx="75925" cy="71950"/>
            </a:xfrm>
            <a:custGeom>
              <a:avLst/>
              <a:gdLst/>
              <a:ahLst/>
              <a:cxnLst/>
              <a:rect l="l" t="t" r="r" b="b"/>
              <a:pathLst>
                <a:path w="3037" h="2878" extrusionOk="0">
                  <a:moveTo>
                    <a:pt x="1518" y="0"/>
                  </a:moveTo>
                  <a:cubicBezTo>
                    <a:pt x="1378" y="0"/>
                    <a:pt x="1238" y="21"/>
                    <a:pt x="1099" y="62"/>
                  </a:cubicBezTo>
                  <a:cubicBezTo>
                    <a:pt x="1055" y="83"/>
                    <a:pt x="1009" y="103"/>
                    <a:pt x="965" y="122"/>
                  </a:cubicBezTo>
                  <a:cubicBezTo>
                    <a:pt x="742" y="191"/>
                    <a:pt x="550" y="310"/>
                    <a:pt x="388" y="477"/>
                  </a:cubicBezTo>
                  <a:cubicBezTo>
                    <a:pt x="222" y="651"/>
                    <a:pt x="111" y="857"/>
                    <a:pt x="56" y="1091"/>
                  </a:cubicBezTo>
                  <a:cubicBezTo>
                    <a:pt x="1" y="1326"/>
                    <a:pt x="8" y="1558"/>
                    <a:pt x="77" y="1790"/>
                  </a:cubicBezTo>
                  <a:cubicBezTo>
                    <a:pt x="149" y="2012"/>
                    <a:pt x="268" y="2205"/>
                    <a:pt x="435" y="2367"/>
                  </a:cubicBezTo>
                  <a:cubicBezTo>
                    <a:pt x="467" y="2405"/>
                    <a:pt x="496" y="2443"/>
                    <a:pt x="527" y="2480"/>
                  </a:cubicBezTo>
                  <a:cubicBezTo>
                    <a:pt x="715" y="2659"/>
                    <a:pt x="937" y="2779"/>
                    <a:pt x="1188" y="2838"/>
                  </a:cubicBezTo>
                  <a:cubicBezTo>
                    <a:pt x="1300" y="2865"/>
                    <a:pt x="1412" y="2878"/>
                    <a:pt x="1523" y="2878"/>
                  </a:cubicBezTo>
                  <a:cubicBezTo>
                    <a:pt x="1663" y="2878"/>
                    <a:pt x="1801" y="2857"/>
                    <a:pt x="1939" y="2816"/>
                  </a:cubicBezTo>
                  <a:cubicBezTo>
                    <a:pt x="2424" y="2666"/>
                    <a:pt x="2803" y="2264"/>
                    <a:pt x="2920" y="1770"/>
                  </a:cubicBezTo>
                  <a:cubicBezTo>
                    <a:pt x="3036" y="1277"/>
                    <a:pt x="2878" y="748"/>
                    <a:pt x="2512" y="397"/>
                  </a:cubicBezTo>
                  <a:cubicBezTo>
                    <a:pt x="2325" y="219"/>
                    <a:pt x="2102" y="99"/>
                    <a:pt x="1851" y="39"/>
                  </a:cubicBezTo>
                  <a:cubicBezTo>
                    <a:pt x="1740" y="13"/>
                    <a:pt x="1629" y="0"/>
                    <a:pt x="1518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44"/>
            <p:cNvSpPr/>
            <p:nvPr/>
          </p:nvSpPr>
          <p:spPr>
            <a:xfrm>
              <a:off x="2466825" y="1997825"/>
              <a:ext cx="74225" cy="72625"/>
            </a:xfrm>
            <a:custGeom>
              <a:avLst/>
              <a:gdLst/>
              <a:ahLst/>
              <a:cxnLst/>
              <a:rect l="l" t="t" r="r" b="b"/>
              <a:pathLst>
                <a:path w="2969" h="2905" extrusionOk="0">
                  <a:moveTo>
                    <a:pt x="1499" y="1"/>
                  </a:moveTo>
                  <a:cubicBezTo>
                    <a:pt x="1226" y="1"/>
                    <a:pt x="948" y="76"/>
                    <a:pt x="722" y="215"/>
                  </a:cubicBezTo>
                  <a:cubicBezTo>
                    <a:pt x="417" y="402"/>
                    <a:pt x="139" y="761"/>
                    <a:pt x="70" y="1117"/>
                  </a:cubicBezTo>
                  <a:cubicBezTo>
                    <a:pt x="0" y="1486"/>
                    <a:pt x="30" y="1894"/>
                    <a:pt x="248" y="2215"/>
                  </a:cubicBezTo>
                  <a:cubicBezTo>
                    <a:pt x="464" y="2535"/>
                    <a:pt x="766" y="2776"/>
                    <a:pt x="1149" y="2868"/>
                  </a:cubicBezTo>
                  <a:cubicBezTo>
                    <a:pt x="1253" y="2893"/>
                    <a:pt x="1362" y="2905"/>
                    <a:pt x="1471" y="2905"/>
                  </a:cubicBezTo>
                  <a:cubicBezTo>
                    <a:pt x="1743" y="2905"/>
                    <a:pt x="2021" y="2830"/>
                    <a:pt x="2248" y="2691"/>
                  </a:cubicBezTo>
                  <a:cubicBezTo>
                    <a:pt x="2551" y="2505"/>
                    <a:pt x="2831" y="2145"/>
                    <a:pt x="2898" y="1788"/>
                  </a:cubicBezTo>
                  <a:cubicBezTo>
                    <a:pt x="2969" y="1418"/>
                    <a:pt x="2940" y="1011"/>
                    <a:pt x="2722" y="690"/>
                  </a:cubicBezTo>
                  <a:cubicBezTo>
                    <a:pt x="2506" y="370"/>
                    <a:pt x="2203" y="129"/>
                    <a:pt x="1821" y="38"/>
                  </a:cubicBezTo>
                  <a:cubicBezTo>
                    <a:pt x="1717" y="13"/>
                    <a:pt x="1608" y="1"/>
                    <a:pt x="1499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44"/>
            <p:cNvSpPr/>
            <p:nvPr/>
          </p:nvSpPr>
          <p:spPr>
            <a:xfrm>
              <a:off x="3283375" y="2272250"/>
              <a:ext cx="92250" cy="66300"/>
            </a:xfrm>
            <a:custGeom>
              <a:avLst/>
              <a:gdLst/>
              <a:ahLst/>
              <a:cxnLst/>
              <a:rect l="l" t="t" r="r" b="b"/>
              <a:pathLst>
                <a:path w="3690" h="2652" extrusionOk="0">
                  <a:moveTo>
                    <a:pt x="1815" y="0"/>
                  </a:moveTo>
                  <a:cubicBezTo>
                    <a:pt x="420" y="0"/>
                    <a:pt x="0" y="2245"/>
                    <a:pt x="1540" y="2611"/>
                  </a:cubicBezTo>
                  <a:cubicBezTo>
                    <a:pt x="1657" y="2638"/>
                    <a:pt x="1768" y="2651"/>
                    <a:pt x="1874" y="2651"/>
                  </a:cubicBezTo>
                  <a:cubicBezTo>
                    <a:pt x="3269" y="2651"/>
                    <a:pt x="3689" y="405"/>
                    <a:pt x="2149" y="41"/>
                  </a:cubicBezTo>
                  <a:cubicBezTo>
                    <a:pt x="2032" y="13"/>
                    <a:pt x="1921" y="0"/>
                    <a:pt x="1815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44"/>
            <p:cNvSpPr/>
            <p:nvPr/>
          </p:nvSpPr>
          <p:spPr>
            <a:xfrm>
              <a:off x="3367350" y="1727250"/>
              <a:ext cx="86575" cy="62225"/>
            </a:xfrm>
            <a:custGeom>
              <a:avLst/>
              <a:gdLst/>
              <a:ahLst/>
              <a:cxnLst/>
              <a:rect l="l" t="t" r="r" b="b"/>
              <a:pathLst>
                <a:path w="3463" h="2489" extrusionOk="0">
                  <a:moveTo>
                    <a:pt x="1703" y="0"/>
                  </a:moveTo>
                  <a:cubicBezTo>
                    <a:pt x="395" y="0"/>
                    <a:pt x="0" y="2108"/>
                    <a:pt x="1446" y="2450"/>
                  </a:cubicBezTo>
                  <a:cubicBezTo>
                    <a:pt x="1555" y="2476"/>
                    <a:pt x="1660" y="2488"/>
                    <a:pt x="1759" y="2488"/>
                  </a:cubicBezTo>
                  <a:cubicBezTo>
                    <a:pt x="3069" y="2488"/>
                    <a:pt x="3463" y="380"/>
                    <a:pt x="2017" y="38"/>
                  </a:cubicBezTo>
                  <a:cubicBezTo>
                    <a:pt x="1907" y="12"/>
                    <a:pt x="1803" y="0"/>
                    <a:pt x="1703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44"/>
            <p:cNvSpPr/>
            <p:nvPr/>
          </p:nvSpPr>
          <p:spPr>
            <a:xfrm>
              <a:off x="3551400" y="2050075"/>
              <a:ext cx="60225" cy="58850"/>
            </a:xfrm>
            <a:custGeom>
              <a:avLst/>
              <a:gdLst/>
              <a:ahLst/>
              <a:cxnLst/>
              <a:rect l="l" t="t" r="r" b="b"/>
              <a:pathLst>
                <a:path w="2409" h="2354" extrusionOk="0">
                  <a:moveTo>
                    <a:pt x="1216" y="1"/>
                  </a:moveTo>
                  <a:cubicBezTo>
                    <a:pt x="995" y="1"/>
                    <a:pt x="769" y="61"/>
                    <a:pt x="585" y="174"/>
                  </a:cubicBezTo>
                  <a:cubicBezTo>
                    <a:pt x="340" y="325"/>
                    <a:pt x="113" y="617"/>
                    <a:pt x="58" y="905"/>
                  </a:cubicBezTo>
                  <a:cubicBezTo>
                    <a:pt x="1" y="1205"/>
                    <a:pt x="25" y="1536"/>
                    <a:pt x="201" y="1795"/>
                  </a:cubicBezTo>
                  <a:cubicBezTo>
                    <a:pt x="376" y="2055"/>
                    <a:pt x="621" y="2249"/>
                    <a:pt x="932" y="2324"/>
                  </a:cubicBezTo>
                  <a:cubicBezTo>
                    <a:pt x="1017" y="2344"/>
                    <a:pt x="1105" y="2354"/>
                    <a:pt x="1194" y="2354"/>
                  </a:cubicBezTo>
                  <a:cubicBezTo>
                    <a:pt x="1415" y="2354"/>
                    <a:pt x="1640" y="2293"/>
                    <a:pt x="1822" y="2180"/>
                  </a:cubicBezTo>
                  <a:cubicBezTo>
                    <a:pt x="2069" y="2029"/>
                    <a:pt x="2296" y="1737"/>
                    <a:pt x="2351" y="1449"/>
                  </a:cubicBezTo>
                  <a:cubicBezTo>
                    <a:pt x="2408" y="1150"/>
                    <a:pt x="2383" y="818"/>
                    <a:pt x="2207" y="559"/>
                  </a:cubicBezTo>
                  <a:cubicBezTo>
                    <a:pt x="2032" y="299"/>
                    <a:pt x="1788" y="103"/>
                    <a:pt x="1476" y="30"/>
                  </a:cubicBezTo>
                  <a:cubicBezTo>
                    <a:pt x="1392" y="10"/>
                    <a:pt x="1305" y="1"/>
                    <a:pt x="1216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44"/>
            <p:cNvSpPr/>
            <p:nvPr/>
          </p:nvSpPr>
          <p:spPr>
            <a:xfrm>
              <a:off x="3640000" y="1647550"/>
              <a:ext cx="73125" cy="71525"/>
            </a:xfrm>
            <a:custGeom>
              <a:avLst/>
              <a:gdLst/>
              <a:ahLst/>
              <a:cxnLst/>
              <a:rect l="l" t="t" r="r" b="b"/>
              <a:pathLst>
                <a:path w="2925" h="2861" extrusionOk="0">
                  <a:moveTo>
                    <a:pt x="1476" y="1"/>
                  </a:moveTo>
                  <a:cubicBezTo>
                    <a:pt x="1208" y="1"/>
                    <a:pt x="934" y="74"/>
                    <a:pt x="710" y="211"/>
                  </a:cubicBezTo>
                  <a:cubicBezTo>
                    <a:pt x="412" y="395"/>
                    <a:pt x="136" y="750"/>
                    <a:pt x="69" y="1099"/>
                  </a:cubicBezTo>
                  <a:cubicBezTo>
                    <a:pt x="0" y="1463"/>
                    <a:pt x="29" y="1865"/>
                    <a:pt x="243" y="2182"/>
                  </a:cubicBezTo>
                  <a:cubicBezTo>
                    <a:pt x="455" y="2497"/>
                    <a:pt x="753" y="2735"/>
                    <a:pt x="1131" y="2824"/>
                  </a:cubicBezTo>
                  <a:cubicBezTo>
                    <a:pt x="1233" y="2849"/>
                    <a:pt x="1340" y="2860"/>
                    <a:pt x="1448" y="2860"/>
                  </a:cubicBezTo>
                  <a:cubicBezTo>
                    <a:pt x="1716" y="2860"/>
                    <a:pt x="1990" y="2787"/>
                    <a:pt x="2213" y="2649"/>
                  </a:cubicBezTo>
                  <a:cubicBezTo>
                    <a:pt x="2513" y="2465"/>
                    <a:pt x="2788" y="2112"/>
                    <a:pt x="2855" y="1762"/>
                  </a:cubicBezTo>
                  <a:cubicBezTo>
                    <a:pt x="2924" y="1398"/>
                    <a:pt x="2894" y="995"/>
                    <a:pt x="2681" y="680"/>
                  </a:cubicBezTo>
                  <a:cubicBezTo>
                    <a:pt x="2467" y="365"/>
                    <a:pt x="2170" y="127"/>
                    <a:pt x="1794" y="37"/>
                  </a:cubicBezTo>
                  <a:cubicBezTo>
                    <a:pt x="1691" y="13"/>
                    <a:pt x="1584" y="1"/>
                    <a:pt x="1476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44"/>
            <p:cNvSpPr/>
            <p:nvPr/>
          </p:nvSpPr>
          <p:spPr>
            <a:xfrm>
              <a:off x="3751000" y="1327275"/>
              <a:ext cx="76325" cy="75100"/>
            </a:xfrm>
            <a:custGeom>
              <a:avLst/>
              <a:gdLst/>
              <a:ahLst/>
              <a:cxnLst/>
              <a:rect l="l" t="t" r="r" b="b"/>
              <a:pathLst>
                <a:path w="3053" h="3004" extrusionOk="0">
                  <a:moveTo>
                    <a:pt x="261" y="2268"/>
                  </a:moveTo>
                  <a:cubicBezTo>
                    <a:pt x="261" y="2268"/>
                    <a:pt x="261" y="2268"/>
                    <a:pt x="261" y="2268"/>
                  </a:cubicBezTo>
                  <a:lnTo>
                    <a:pt x="261" y="2268"/>
                  </a:lnTo>
                  <a:cubicBezTo>
                    <a:pt x="261" y="2268"/>
                    <a:pt x="261" y="2268"/>
                    <a:pt x="261" y="2268"/>
                  </a:cubicBezTo>
                  <a:close/>
                  <a:moveTo>
                    <a:pt x="497" y="2559"/>
                  </a:moveTo>
                  <a:lnTo>
                    <a:pt x="497" y="2559"/>
                  </a:lnTo>
                  <a:cubicBezTo>
                    <a:pt x="497" y="2559"/>
                    <a:pt x="497" y="2559"/>
                    <a:pt x="497" y="2559"/>
                  </a:cubicBezTo>
                  <a:lnTo>
                    <a:pt x="497" y="2559"/>
                  </a:lnTo>
                  <a:cubicBezTo>
                    <a:pt x="497" y="2560"/>
                    <a:pt x="498" y="2561"/>
                    <a:pt x="498" y="2561"/>
                  </a:cubicBezTo>
                  <a:cubicBezTo>
                    <a:pt x="498" y="2561"/>
                    <a:pt x="497" y="2560"/>
                    <a:pt x="497" y="2559"/>
                  </a:cubicBezTo>
                  <a:close/>
                  <a:moveTo>
                    <a:pt x="1543" y="1"/>
                  </a:moveTo>
                  <a:cubicBezTo>
                    <a:pt x="1528" y="1"/>
                    <a:pt x="1513" y="1"/>
                    <a:pt x="1497" y="1"/>
                  </a:cubicBezTo>
                  <a:cubicBezTo>
                    <a:pt x="1234" y="12"/>
                    <a:pt x="989" y="87"/>
                    <a:pt x="763" y="224"/>
                  </a:cubicBezTo>
                  <a:cubicBezTo>
                    <a:pt x="697" y="259"/>
                    <a:pt x="631" y="324"/>
                    <a:pt x="584" y="363"/>
                  </a:cubicBezTo>
                  <a:cubicBezTo>
                    <a:pt x="541" y="399"/>
                    <a:pt x="458" y="454"/>
                    <a:pt x="411" y="508"/>
                  </a:cubicBezTo>
                  <a:cubicBezTo>
                    <a:pt x="234" y="694"/>
                    <a:pt x="115" y="914"/>
                    <a:pt x="55" y="1163"/>
                  </a:cubicBezTo>
                  <a:cubicBezTo>
                    <a:pt x="3" y="1353"/>
                    <a:pt x="0" y="1541"/>
                    <a:pt x="49" y="1727"/>
                  </a:cubicBezTo>
                  <a:cubicBezTo>
                    <a:pt x="64" y="1913"/>
                    <a:pt x="124" y="2083"/>
                    <a:pt x="230" y="2242"/>
                  </a:cubicBezTo>
                  <a:cubicBezTo>
                    <a:pt x="287" y="2333"/>
                    <a:pt x="351" y="2415"/>
                    <a:pt x="424" y="2489"/>
                  </a:cubicBezTo>
                  <a:lnTo>
                    <a:pt x="424" y="2489"/>
                  </a:lnTo>
                  <a:cubicBezTo>
                    <a:pt x="538" y="2621"/>
                    <a:pt x="674" y="2730"/>
                    <a:pt x="831" y="2817"/>
                  </a:cubicBezTo>
                  <a:cubicBezTo>
                    <a:pt x="1011" y="2924"/>
                    <a:pt x="1203" y="2980"/>
                    <a:pt x="1408" y="2983"/>
                  </a:cubicBezTo>
                  <a:cubicBezTo>
                    <a:pt x="1477" y="2996"/>
                    <a:pt x="1547" y="3003"/>
                    <a:pt x="1617" y="3003"/>
                  </a:cubicBezTo>
                  <a:cubicBezTo>
                    <a:pt x="1743" y="3003"/>
                    <a:pt x="1868" y="2981"/>
                    <a:pt x="1991" y="2937"/>
                  </a:cubicBezTo>
                  <a:cubicBezTo>
                    <a:pt x="2241" y="2860"/>
                    <a:pt x="2457" y="2727"/>
                    <a:pt x="2640" y="2537"/>
                  </a:cubicBezTo>
                  <a:cubicBezTo>
                    <a:pt x="2856" y="2264"/>
                    <a:pt x="2844" y="2292"/>
                    <a:pt x="2942" y="2037"/>
                  </a:cubicBezTo>
                  <a:cubicBezTo>
                    <a:pt x="3006" y="1916"/>
                    <a:pt x="3037" y="1789"/>
                    <a:pt x="3032" y="1653"/>
                  </a:cubicBezTo>
                  <a:cubicBezTo>
                    <a:pt x="3043" y="1585"/>
                    <a:pt x="3050" y="1516"/>
                    <a:pt x="3053" y="1448"/>
                  </a:cubicBezTo>
                  <a:cubicBezTo>
                    <a:pt x="3042" y="1184"/>
                    <a:pt x="2968" y="940"/>
                    <a:pt x="2830" y="714"/>
                  </a:cubicBezTo>
                  <a:cubicBezTo>
                    <a:pt x="2691" y="489"/>
                    <a:pt x="2506" y="314"/>
                    <a:pt x="2275" y="185"/>
                  </a:cubicBezTo>
                  <a:cubicBezTo>
                    <a:pt x="2046" y="61"/>
                    <a:pt x="1802" y="1"/>
                    <a:pt x="1543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44"/>
            <p:cNvSpPr/>
            <p:nvPr/>
          </p:nvSpPr>
          <p:spPr>
            <a:xfrm>
              <a:off x="4458450" y="1738500"/>
              <a:ext cx="69925" cy="50300"/>
            </a:xfrm>
            <a:custGeom>
              <a:avLst/>
              <a:gdLst/>
              <a:ahLst/>
              <a:cxnLst/>
              <a:rect l="l" t="t" r="r" b="b"/>
              <a:pathLst>
                <a:path w="2797" h="2012" extrusionOk="0">
                  <a:moveTo>
                    <a:pt x="1377" y="1"/>
                  </a:moveTo>
                  <a:cubicBezTo>
                    <a:pt x="319" y="1"/>
                    <a:pt x="0" y="1705"/>
                    <a:pt x="1167" y="1981"/>
                  </a:cubicBezTo>
                  <a:cubicBezTo>
                    <a:pt x="1255" y="2002"/>
                    <a:pt x="1340" y="2012"/>
                    <a:pt x="1420" y="2012"/>
                  </a:cubicBezTo>
                  <a:cubicBezTo>
                    <a:pt x="2478" y="2012"/>
                    <a:pt x="2796" y="309"/>
                    <a:pt x="1630" y="32"/>
                  </a:cubicBezTo>
                  <a:cubicBezTo>
                    <a:pt x="1541" y="11"/>
                    <a:pt x="1457" y="1"/>
                    <a:pt x="1377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44"/>
            <p:cNvSpPr/>
            <p:nvPr/>
          </p:nvSpPr>
          <p:spPr>
            <a:xfrm>
              <a:off x="4110000" y="1893800"/>
              <a:ext cx="60200" cy="58850"/>
            </a:xfrm>
            <a:custGeom>
              <a:avLst/>
              <a:gdLst/>
              <a:ahLst/>
              <a:cxnLst/>
              <a:rect l="l" t="t" r="r" b="b"/>
              <a:pathLst>
                <a:path w="2408" h="2354" extrusionOk="0">
                  <a:moveTo>
                    <a:pt x="1214" y="0"/>
                  </a:moveTo>
                  <a:cubicBezTo>
                    <a:pt x="994" y="0"/>
                    <a:pt x="769" y="61"/>
                    <a:pt x="586" y="173"/>
                  </a:cubicBezTo>
                  <a:cubicBezTo>
                    <a:pt x="340" y="324"/>
                    <a:pt x="113" y="616"/>
                    <a:pt x="57" y="905"/>
                  </a:cubicBezTo>
                  <a:cubicBezTo>
                    <a:pt x="1" y="1204"/>
                    <a:pt x="24" y="1535"/>
                    <a:pt x="201" y="1795"/>
                  </a:cubicBezTo>
                  <a:cubicBezTo>
                    <a:pt x="375" y="2055"/>
                    <a:pt x="621" y="2249"/>
                    <a:pt x="931" y="2323"/>
                  </a:cubicBezTo>
                  <a:cubicBezTo>
                    <a:pt x="1016" y="2343"/>
                    <a:pt x="1105" y="2353"/>
                    <a:pt x="1194" y="2353"/>
                  </a:cubicBezTo>
                  <a:cubicBezTo>
                    <a:pt x="1415" y="2353"/>
                    <a:pt x="1639" y="2293"/>
                    <a:pt x="1822" y="2181"/>
                  </a:cubicBezTo>
                  <a:cubicBezTo>
                    <a:pt x="2069" y="2029"/>
                    <a:pt x="2295" y="1737"/>
                    <a:pt x="2351" y="1449"/>
                  </a:cubicBezTo>
                  <a:cubicBezTo>
                    <a:pt x="2407" y="1149"/>
                    <a:pt x="2383" y="818"/>
                    <a:pt x="2207" y="559"/>
                  </a:cubicBezTo>
                  <a:cubicBezTo>
                    <a:pt x="2032" y="300"/>
                    <a:pt x="1787" y="105"/>
                    <a:pt x="1476" y="30"/>
                  </a:cubicBezTo>
                  <a:cubicBezTo>
                    <a:pt x="1392" y="10"/>
                    <a:pt x="1303" y="0"/>
                    <a:pt x="1214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44"/>
            <p:cNvSpPr/>
            <p:nvPr/>
          </p:nvSpPr>
          <p:spPr>
            <a:xfrm>
              <a:off x="4335000" y="2334275"/>
              <a:ext cx="94825" cy="68150"/>
            </a:xfrm>
            <a:custGeom>
              <a:avLst/>
              <a:gdLst/>
              <a:ahLst/>
              <a:cxnLst/>
              <a:rect l="l" t="t" r="r" b="b"/>
              <a:pathLst>
                <a:path w="3793" h="2726" extrusionOk="0">
                  <a:moveTo>
                    <a:pt x="1866" y="0"/>
                  </a:moveTo>
                  <a:cubicBezTo>
                    <a:pt x="431" y="0"/>
                    <a:pt x="1" y="2308"/>
                    <a:pt x="1583" y="2684"/>
                  </a:cubicBezTo>
                  <a:cubicBezTo>
                    <a:pt x="1703" y="2712"/>
                    <a:pt x="1817" y="2726"/>
                    <a:pt x="1925" y="2726"/>
                  </a:cubicBezTo>
                  <a:cubicBezTo>
                    <a:pt x="3360" y="2726"/>
                    <a:pt x="3793" y="416"/>
                    <a:pt x="2210" y="42"/>
                  </a:cubicBezTo>
                  <a:cubicBezTo>
                    <a:pt x="2090" y="14"/>
                    <a:pt x="1975" y="0"/>
                    <a:pt x="1866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44"/>
            <p:cNvSpPr/>
            <p:nvPr/>
          </p:nvSpPr>
          <p:spPr>
            <a:xfrm>
              <a:off x="4034500" y="2406850"/>
              <a:ext cx="58225" cy="48825"/>
            </a:xfrm>
            <a:custGeom>
              <a:avLst/>
              <a:gdLst/>
              <a:ahLst/>
              <a:cxnLst/>
              <a:rect l="l" t="t" r="r" b="b"/>
              <a:pathLst>
                <a:path w="2329" h="1953" extrusionOk="0">
                  <a:moveTo>
                    <a:pt x="1240" y="1"/>
                  </a:moveTo>
                  <a:cubicBezTo>
                    <a:pt x="1146" y="1"/>
                    <a:pt x="1050" y="16"/>
                    <a:pt x="953" y="48"/>
                  </a:cubicBezTo>
                  <a:cubicBezTo>
                    <a:pt x="918" y="60"/>
                    <a:pt x="882" y="72"/>
                    <a:pt x="847" y="83"/>
                  </a:cubicBezTo>
                  <a:cubicBezTo>
                    <a:pt x="194" y="302"/>
                    <a:pt x="0" y="1117"/>
                    <a:pt x="486" y="1605"/>
                  </a:cubicBezTo>
                  <a:lnTo>
                    <a:pt x="566" y="1685"/>
                  </a:lnTo>
                  <a:cubicBezTo>
                    <a:pt x="749" y="1869"/>
                    <a:pt x="981" y="1952"/>
                    <a:pt x="1213" y="1952"/>
                  </a:cubicBezTo>
                  <a:cubicBezTo>
                    <a:pt x="1645" y="1952"/>
                    <a:pt x="2076" y="1663"/>
                    <a:pt x="2185" y="1205"/>
                  </a:cubicBezTo>
                  <a:cubicBezTo>
                    <a:pt x="2329" y="598"/>
                    <a:pt x="1833" y="1"/>
                    <a:pt x="1240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44"/>
            <p:cNvSpPr/>
            <p:nvPr/>
          </p:nvSpPr>
          <p:spPr>
            <a:xfrm>
              <a:off x="4488775" y="2607225"/>
              <a:ext cx="53950" cy="46125"/>
            </a:xfrm>
            <a:custGeom>
              <a:avLst/>
              <a:gdLst/>
              <a:ahLst/>
              <a:cxnLst/>
              <a:rect l="l" t="t" r="r" b="b"/>
              <a:pathLst>
                <a:path w="2158" h="1845" extrusionOk="0">
                  <a:moveTo>
                    <a:pt x="961" y="1"/>
                  </a:moveTo>
                  <a:cubicBezTo>
                    <a:pt x="934" y="1"/>
                    <a:pt x="907" y="2"/>
                    <a:pt x="880" y="5"/>
                  </a:cubicBezTo>
                  <a:cubicBezTo>
                    <a:pt x="515" y="41"/>
                    <a:pt x="148" y="281"/>
                    <a:pt x="75" y="665"/>
                  </a:cubicBezTo>
                  <a:cubicBezTo>
                    <a:pt x="1" y="1056"/>
                    <a:pt x="166" y="1406"/>
                    <a:pt x="498" y="1618"/>
                  </a:cubicBezTo>
                  <a:cubicBezTo>
                    <a:pt x="650" y="1715"/>
                    <a:pt x="858" y="1758"/>
                    <a:pt x="1031" y="1817"/>
                  </a:cubicBezTo>
                  <a:cubicBezTo>
                    <a:pt x="1088" y="1836"/>
                    <a:pt x="1153" y="1845"/>
                    <a:pt x="1220" y="1845"/>
                  </a:cubicBezTo>
                  <a:cubicBezTo>
                    <a:pt x="1392" y="1845"/>
                    <a:pt x="1581" y="1787"/>
                    <a:pt x="1710" y="1707"/>
                  </a:cubicBezTo>
                  <a:cubicBezTo>
                    <a:pt x="1898" y="1591"/>
                    <a:pt x="2072" y="1369"/>
                    <a:pt x="2114" y="1149"/>
                  </a:cubicBezTo>
                  <a:cubicBezTo>
                    <a:pt x="2157" y="920"/>
                    <a:pt x="2138" y="668"/>
                    <a:pt x="2005" y="470"/>
                  </a:cubicBezTo>
                  <a:cubicBezTo>
                    <a:pt x="1877" y="282"/>
                    <a:pt x="1678" y="99"/>
                    <a:pt x="1446" y="65"/>
                  </a:cubicBezTo>
                  <a:cubicBezTo>
                    <a:pt x="1293" y="43"/>
                    <a:pt x="1120" y="1"/>
                    <a:pt x="961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44"/>
            <p:cNvSpPr/>
            <p:nvPr/>
          </p:nvSpPr>
          <p:spPr>
            <a:xfrm>
              <a:off x="4743575" y="2328075"/>
              <a:ext cx="87850" cy="74875"/>
            </a:xfrm>
            <a:custGeom>
              <a:avLst/>
              <a:gdLst/>
              <a:ahLst/>
              <a:cxnLst/>
              <a:rect l="l" t="t" r="r" b="b"/>
              <a:pathLst>
                <a:path w="3514" h="2995" extrusionOk="0">
                  <a:moveTo>
                    <a:pt x="1843" y="1"/>
                  </a:moveTo>
                  <a:cubicBezTo>
                    <a:pt x="1765" y="1"/>
                    <a:pt x="1684" y="7"/>
                    <a:pt x="1596" y="22"/>
                  </a:cubicBezTo>
                  <a:cubicBezTo>
                    <a:pt x="1188" y="91"/>
                    <a:pt x="703" y="271"/>
                    <a:pt x="438" y="588"/>
                  </a:cubicBezTo>
                  <a:cubicBezTo>
                    <a:pt x="142" y="945"/>
                    <a:pt x="1" y="1333"/>
                    <a:pt x="78" y="1796"/>
                  </a:cubicBezTo>
                  <a:cubicBezTo>
                    <a:pt x="148" y="2193"/>
                    <a:pt x="390" y="2638"/>
                    <a:pt x="782" y="2804"/>
                  </a:cubicBezTo>
                  <a:cubicBezTo>
                    <a:pt x="1019" y="2902"/>
                    <a:pt x="1261" y="2995"/>
                    <a:pt x="1518" y="2995"/>
                  </a:cubicBezTo>
                  <a:cubicBezTo>
                    <a:pt x="1561" y="2995"/>
                    <a:pt x="1606" y="2992"/>
                    <a:pt x="1650" y="2986"/>
                  </a:cubicBezTo>
                  <a:cubicBezTo>
                    <a:pt x="1795" y="2967"/>
                    <a:pt x="1939" y="2946"/>
                    <a:pt x="2084" y="2922"/>
                  </a:cubicBezTo>
                  <a:cubicBezTo>
                    <a:pt x="2428" y="2864"/>
                    <a:pt x="2746" y="2694"/>
                    <a:pt x="2976" y="2426"/>
                  </a:cubicBezTo>
                  <a:cubicBezTo>
                    <a:pt x="3028" y="2367"/>
                    <a:pt x="3076" y="2306"/>
                    <a:pt x="3126" y="2247"/>
                  </a:cubicBezTo>
                  <a:cubicBezTo>
                    <a:pt x="3390" y="1930"/>
                    <a:pt x="3514" y="1586"/>
                    <a:pt x="3445" y="1175"/>
                  </a:cubicBezTo>
                  <a:cubicBezTo>
                    <a:pt x="3385" y="824"/>
                    <a:pt x="3170" y="426"/>
                    <a:pt x="2822" y="280"/>
                  </a:cubicBezTo>
                  <a:cubicBezTo>
                    <a:pt x="2765" y="257"/>
                    <a:pt x="2709" y="233"/>
                    <a:pt x="2650" y="209"/>
                  </a:cubicBezTo>
                  <a:cubicBezTo>
                    <a:pt x="2366" y="90"/>
                    <a:pt x="2129" y="1"/>
                    <a:pt x="1843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44"/>
            <p:cNvSpPr/>
            <p:nvPr/>
          </p:nvSpPr>
          <p:spPr>
            <a:xfrm>
              <a:off x="4507075" y="2057850"/>
              <a:ext cx="72050" cy="72550"/>
            </a:xfrm>
            <a:custGeom>
              <a:avLst/>
              <a:gdLst/>
              <a:ahLst/>
              <a:cxnLst/>
              <a:rect l="l" t="t" r="r" b="b"/>
              <a:pathLst>
                <a:path w="2882" h="2902" extrusionOk="0">
                  <a:moveTo>
                    <a:pt x="2782" y="1746"/>
                  </a:moveTo>
                  <a:cubicBezTo>
                    <a:pt x="2781" y="1750"/>
                    <a:pt x="2779" y="1753"/>
                    <a:pt x="2778" y="1757"/>
                  </a:cubicBezTo>
                  <a:lnTo>
                    <a:pt x="2778" y="1757"/>
                  </a:lnTo>
                  <a:cubicBezTo>
                    <a:pt x="2779" y="1753"/>
                    <a:pt x="2780" y="1750"/>
                    <a:pt x="2782" y="1746"/>
                  </a:cubicBezTo>
                  <a:close/>
                  <a:moveTo>
                    <a:pt x="2488" y="2318"/>
                  </a:moveTo>
                  <a:lnTo>
                    <a:pt x="2488" y="2318"/>
                  </a:lnTo>
                  <a:cubicBezTo>
                    <a:pt x="2485" y="2320"/>
                    <a:pt x="2482" y="2323"/>
                    <a:pt x="2478" y="2325"/>
                  </a:cubicBezTo>
                  <a:lnTo>
                    <a:pt x="2478" y="2325"/>
                  </a:lnTo>
                  <a:cubicBezTo>
                    <a:pt x="2481" y="2323"/>
                    <a:pt x="2484" y="2320"/>
                    <a:pt x="2488" y="2318"/>
                  </a:cubicBezTo>
                  <a:close/>
                  <a:moveTo>
                    <a:pt x="1500" y="1"/>
                  </a:moveTo>
                  <a:cubicBezTo>
                    <a:pt x="1372" y="1"/>
                    <a:pt x="1244" y="19"/>
                    <a:pt x="1118" y="58"/>
                  </a:cubicBezTo>
                  <a:cubicBezTo>
                    <a:pt x="863" y="138"/>
                    <a:pt x="632" y="277"/>
                    <a:pt x="447" y="469"/>
                  </a:cubicBezTo>
                  <a:cubicBezTo>
                    <a:pt x="221" y="706"/>
                    <a:pt x="163" y="880"/>
                    <a:pt x="58" y="1184"/>
                  </a:cubicBezTo>
                  <a:cubicBezTo>
                    <a:pt x="0" y="1429"/>
                    <a:pt x="8" y="1670"/>
                    <a:pt x="80" y="1911"/>
                  </a:cubicBezTo>
                  <a:cubicBezTo>
                    <a:pt x="152" y="2144"/>
                    <a:pt x="276" y="2344"/>
                    <a:pt x="451" y="2512"/>
                  </a:cubicBezTo>
                  <a:cubicBezTo>
                    <a:pt x="453" y="2516"/>
                    <a:pt x="457" y="2519"/>
                    <a:pt x="459" y="2522"/>
                  </a:cubicBezTo>
                  <a:lnTo>
                    <a:pt x="746" y="2733"/>
                  </a:lnTo>
                  <a:cubicBezTo>
                    <a:pt x="912" y="2831"/>
                    <a:pt x="1087" y="2881"/>
                    <a:pt x="1275" y="2883"/>
                  </a:cubicBezTo>
                  <a:cubicBezTo>
                    <a:pt x="1329" y="2896"/>
                    <a:pt x="1382" y="2902"/>
                    <a:pt x="1434" y="2902"/>
                  </a:cubicBezTo>
                  <a:cubicBezTo>
                    <a:pt x="1502" y="2902"/>
                    <a:pt x="1568" y="2892"/>
                    <a:pt x="1635" y="2872"/>
                  </a:cubicBezTo>
                  <a:cubicBezTo>
                    <a:pt x="1814" y="2858"/>
                    <a:pt x="1979" y="2801"/>
                    <a:pt x="2132" y="2698"/>
                  </a:cubicBezTo>
                  <a:cubicBezTo>
                    <a:pt x="2329" y="2550"/>
                    <a:pt x="2520" y="2404"/>
                    <a:pt x="2632" y="2175"/>
                  </a:cubicBezTo>
                  <a:lnTo>
                    <a:pt x="2655" y="2115"/>
                  </a:lnTo>
                  <a:lnTo>
                    <a:pt x="2655" y="2115"/>
                  </a:lnTo>
                  <a:cubicBezTo>
                    <a:pt x="2747" y="1983"/>
                    <a:pt x="2816" y="1835"/>
                    <a:pt x="2846" y="1679"/>
                  </a:cubicBezTo>
                  <a:lnTo>
                    <a:pt x="2881" y="1315"/>
                  </a:lnTo>
                  <a:cubicBezTo>
                    <a:pt x="2881" y="1132"/>
                    <a:pt x="2838" y="963"/>
                    <a:pt x="2751" y="806"/>
                  </a:cubicBezTo>
                  <a:cubicBezTo>
                    <a:pt x="2633" y="547"/>
                    <a:pt x="2437" y="295"/>
                    <a:pt x="2173" y="166"/>
                  </a:cubicBezTo>
                  <a:cubicBezTo>
                    <a:pt x="1962" y="62"/>
                    <a:pt x="1732" y="1"/>
                    <a:pt x="1500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44"/>
            <p:cNvSpPr/>
            <p:nvPr/>
          </p:nvSpPr>
          <p:spPr>
            <a:xfrm>
              <a:off x="4967775" y="1892925"/>
              <a:ext cx="66900" cy="63800"/>
            </a:xfrm>
            <a:custGeom>
              <a:avLst/>
              <a:gdLst/>
              <a:ahLst/>
              <a:cxnLst/>
              <a:rect l="l" t="t" r="r" b="b"/>
              <a:pathLst>
                <a:path w="2676" h="2552" extrusionOk="0">
                  <a:moveTo>
                    <a:pt x="1239" y="0"/>
                  </a:moveTo>
                  <a:cubicBezTo>
                    <a:pt x="960" y="10"/>
                    <a:pt x="701" y="119"/>
                    <a:pt x="487" y="292"/>
                  </a:cubicBezTo>
                  <a:cubicBezTo>
                    <a:pt x="274" y="464"/>
                    <a:pt x="94" y="707"/>
                    <a:pt x="43" y="982"/>
                  </a:cubicBezTo>
                  <a:cubicBezTo>
                    <a:pt x="1" y="1205"/>
                    <a:pt x="6" y="1429"/>
                    <a:pt x="63" y="1649"/>
                  </a:cubicBezTo>
                  <a:cubicBezTo>
                    <a:pt x="132" y="1914"/>
                    <a:pt x="321" y="2141"/>
                    <a:pt x="536" y="2298"/>
                  </a:cubicBezTo>
                  <a:cubicBezTo>
                    <a:pt x="666" y="2411"/>
                    <a:pt x="817" y="2485"/>
                    <a:pt x="989" y="2518"/>
                  </a:cubicBezTo>
                  <a:cubicBezTo>
                    <a:pt x="1101" y="2529"/>
                    <a:pt x="1215" y="2541"/>
                    <a:pt x="1330" y="2552"/>
                  </a:cubicBezTo>
                  <a:cubicBezTo>
                    <a:pt x="1439" y="2533"/>
                    <a:pt x="1547" y="2515"/>
                    <a:pt x="1656" y="2497"/>
                  </a:cubicBezTo>
                  <a:cubicBezTo>
                    <a:pt x="1871" y="2432"/>
                    <a:pt x="2055" y="2318"/>
                    <a:pt x="2208" y="2157"/>
                  </a:cubicBezTo>
                  <a:cubicBezTo>
                    <a:pt x="2548" y="1859"/>
                    <a:pt x="2675" y="1323"/>
                    <a:pt x="2506" y="903"/>
                  </a:cubicBezTo>
                  <a:cubicBezTo>
                    <a:pt x="2462" y="740"/>
                    <a:pt x="2384" y="597"/>
                    <a:pt x="2268" y="479"/>
                  </a:cubicBezTo>
                  <a:cubicBezTo>
                    <a:pt x="2208" y="383"/>
                    <a:pt x="2131" y="309"/>
                    <a:pt x="2032" y="255"/>
                  </a:cubicBezTo>
                  <a:cubicBezTo>
                    <a:pt x="1902" y="141"/>
                    <a:pt x="1751" y="67"/>
                    <a:pt x="1579" y="34"/>
                  </a:cubicBezTo>
                  <a:cubicBezTo>
                    <a:pt x="1466" y="23"/>
                    <a:pt x="1352" y="11"/>
                    <a:pt x="1239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44"/>
            <p:cNvSpPr/>
            <p:nvPr/>
          </p:nvSpPr>
          <p:spPr>
            <a:xfrm>
              <a:off x="5182125" y="2600725"/>
              <a:ext cx="51200" cy="45225"/>
            </a:xfrm>
            <a:custGeom>
              <a:avLst/>
              <a:gdLst/>
              <a:ahLst/>
              <a:cxnLst/>
              <a:rect l="l" t="t" r="r" b="b"/>
              <a:pathLst>
                <a:path w="2048" h="1809" extrusionOk="0">
                  <a:moveTo>
                    <a:pt x="995" y="1"/>
                  </a:moveTo>
                  <a:cubicBezTo>
                    <a:pt x="961" y="1"/>
                    <a:pt x="928" y="2"/>
                    <a:pt x="894" y="5"/>
                  </a:cubicBezTo>
                  <a:cubicBezTo>
                    <a:pt x="650" y="29"/>
                    <a:pt x="450" y="115"/>
                    <a:pt x="275" y="283"/>
                  </a:cubicBezTo>
                  <a:cubicBezTo>
                    <a:pt x="70" y="481"/>
                    <a:pt x="1" y="780"/>
                    <a:pt x="47" y="1053"/>
                  </a:cubicBezTo>
                  <a:cubicBezTo>
                    <a:pt x="87" y="1293"/>
                    <a:pt x="202" y="1481"/>
                    <a:pt x="400" y="1624"/>
                  </a:cubicBezTo>
                  <a:cubicBezTo>
                    <a:pt x="551" y="1735"/>
                    <a:pt x="746" y="1808"/>
                    <a:pt x="940" y="1808"/>
                  </a:cubicBezTo>
                  <a:cubicBezTo>
                    <a:pt x="1025" y="1808"/>
                    <a:pt x="1109" y="1795"/>
                    <a:pt x="1189" y="1764"/>
                  </a:cubicBezTo>
                  <a:cubicBezTo>
                    <a:pt x="1331" y="1709"/>
                    <a:pt x="1470" y="1653"/>
                    <a:pt x="1590" y="1556"/>
                  </a:cubicBezTo>
                  <a:lnTo>
                    <a:pt x="1780" y="1401"/>
                  </a:lnTo>
                  <a:cubicBezTo>
                    <a:pt x="1998" y="1226"/>
                    <a:pt x="2047" y="854"/>
                    <a:pt x="1969" y="604"/>
                  </a:cubicBezTo>
                  <a:cubicBezTo>
                    <a:pt x="1887" y="334"/>
                    <a:pt x="1659" y="113"/>
                    <a:pt x="1380" y="51"/>
                  </a:cubicBezTo>
                  <a:cubicBezTo>
                    <a:pt x="1253" y="23"/>
                    <a:pt x="1125" y="1"/>
                    <a:pt x="995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44"/>
            <p:cNvSpPr/>
            <p:nvPr/>
          </p:nvSpPr>
          <p:spPr>
            <a:xfrm>
              <a:off x="4764075" y="2697450"/>
              <a:ext cx="53100" cy="38200"/>
            </a:xfrm>
            <a:custGeom>
              <a:avLst/>
              <a:gdLst/>
              <a:ahLst/>
              <a:cxnLst/>
              <a:rect l="l" t="t" r="r" b="b"/>
              <a:pathLst>
                <a:path w="2124" h="1528" extrusionOk="0">
                  <a:moveTo>
                    <a:pt x="1045" y="0"/>
                  </a:moveTo>
                  <a:cubicBezTo>
                    <a:pt x="242" y="0"/>
                    <a:pt x="0" y="1294"/>
                    <a:pt x="886" y="1504"/>
                  </a:cubicBezTo>
                  <a:cubicBezTo>
                    <a:pt x="954" y="1520"/>
                    <a:pt x="1018" y="1527"/>
                    <a:pt x="1079" y="1527"/>
                  </a:cubicBezTo>
                  <a:cubicBezTo>
                    <a:pt x="1881" y="1527"/>
                    <a:pt x="2124" y="235"/>
                    <a:pt x="1238" y="24"/>
                  </a:cubicBezTo>
                  <a:cubicBezTo>
                    <a:pt x="1171" y="8"/>
                    <a:pt x="1106" y="0"/>
                    <a:pt x="1045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44"/>
            <p:cNvSpPr/>
            <p:nvPr/>
          </p:nvSpPr>
          <p:spPr>
            <a:xfrm>
              <a:off x="4329950" y="2895125"/>
              <a:ext cx="70825" cy="66475"/>
            </a:xfrm>
            <a:custGeom>
              <a:avLst/>
              <a:gdLst/>
              <a:ahLst/>
              <a:cxnLst/>
              <a:rect l="l" t="t" r="r" b="b"/>
              <a:pathLst>
                <a:path w="2833" h="2659" extrusionOk="0">
                  <a:moveTo>
                    <a:pt x="1274" y="1"/>
                  </a:moveTo>
                  <a:lnTo>
                    <a:pt x="937" y="57"/>
                  </a:lnTo>
                  <a:cubicBezTo>
                    <a:pt x="770" y="101"/>
                    <a:pt x="624" y="185"/>
                    <a:pt x="501" y="301"/>
                  </a:cubicBezTo>
                  <a:cubicBezTo>
                    <a:pt x="283" y="478"/>
                    <a:pt x="98" y="728"/>
                    <a:pt x="43" y="1012"/>
                  </a:cubicBezTo>
                  <a:cubicBezTo>
                    <a:pt x="0" y="1241"/>
                    <a:pt x="7" y="1472"/>
                    <a:pt x="65" y="1698"/>
                  </a:cubicBezTo>
                  <a:cubicBezTo>
                    <a:pt x="109" y="1866"/>
                    <a:pt x="192" y="2012"/>
                    <a:pt x="309" y="2134"/>
                  </a:cubicBezTo>
                  <a:cubicBezTo>
                    <a:pt x="406" y="2277"/>
                    <a:pt x="532" y="2386"/>
                    <a:pt x="689" y="2466"/>
                  </a:cubicBezTo>
                  <a:cubicBezTo>
                    <a:pt x="713" y="2478"/>
                    <a:pt x="739" y="2487"/>
                    <a:pt x="765" y="2496"/>
                  </a:cubicBezTo>
                  <a:cubicBezTo>
                    <a:pt x="925" y="2591"/>
                    <a:pt x="1093" y="2640"/>
                    <a:pt x="1274" y="2641"/>
                  </a:cubicBezTo>
                  <a:cubicBezTo>
                    <a:pt x="1379" y="2652"/>
                    <a:pt x="1470" y="2658"/>
                    <a:pt x="1573" y="2658"/>
                  </a:cubicBezTo>
                  <a:cubicBezTo>
                    <a:pt x="1683" y="2640"/>
                    <a:pt x="1795" y="2620"/>
                    <a:pt x="1905" y="2603"/>
                  </a:cubicBezTo>
                  <a:cubicBezTo>
                    <a:pt x="2071" y="2559"/>
                    <a:pt x="2214" y="2479"/>
                    <a:pt x="2336" y="2361"/>
                  </a:cubicBezTo>
                  <a:cubicBezTo>
                    <a:pt x="2551" y="2187"/>
                    <a:pt x="2736" y="1939"/>
                    <a:pt x="2789" y="1660"/>
                  </a:cubicBezTo>
                  <a:cubicBezTo>
                    <a:pt x="2833" y="1433"/>
                    <a:pt x="2825" y="1204"/>
                    <a:pt x="2768" y="981"/>
                  </a:cubicBezTo>
                  <a:cubicBezTo>
                    <a:pt x="2690" y="685"/>
                    <a:pt x="2423" y="358"/>
                    <a:pt x="2149" y="223"/>
                  </a:cubicBezTo>
                  <a:cubicBezTo>
                    <a:pt x="2057" y="176"/>
                    <a:pt x="1973" y="143"/>
                    <a:pt x="1876" y="105"/>
                  </a:cubicBezTo>
                  <a:cubicBezTo>
                    <a:pt x="1738" y="37"/>
                    <a:pt x="1591" y="3"/>
                    <a:pt x="1437" y="3"/>
                  </a:cubicBezTo>
                  <a:cubicBezTo>
                    <a:pt x="1410" y="3"/>
                    <a:pt x="1382" y="4"/>
                    <a:pt x="1355" y="6"/>
                  </a:cubicBezTo>
                  <a:cubicBezTo>
                    <a:pt x="1328" y="3"/>
                    <a:pt x="1301" y="1"/>
                    <a:pt x="1274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44"/>
            <p:cNvSpPr/>
            <p:nvPr/>
          </p:nvSpPr>
          <p:spPr>
            <a:xfrm>
              <a:off x="4997400" y="3185825"/>
              <a:ext cx="66675" cy="57950"/>
            </a:xfrm>
            <a:custGeom>
              <a:avLst/>
              <a:gdLst/>
              <a:ahLst/>
              <a:cxnLst/>
              <a:rect l="l" t="t" r="r" b="b"/>
              <a:pathLst>
                <a:path w="2667" h="2318" extrusionOk="0">
                  <a:moveTo>
                    <a:pt x="1192" y="0"/>
                  </a:moveTo>
                  <a:cubicBezTo>
                    <a:pt x="1166" y="0"/>
                    <a:pt x="1141" y="1"/>
                    <a:pt x="1115" y="4"/>
                  </a:cubicBezTo>
                  <a:cubicBezTo>
                    <a:pt x="861" y="28"/>
                    <a:pt x="640" y="105"/>
                    <a:pt x="440" y="268"/>
                  </a:cubicBezTo>
                  <a:cubicBezTo>
                    <a:pt x="249" y="422"/>
                    <a:pt x="86" y="641"/>
                    <a:pt x="39" y="888"/>
                  </a:cubicBezTo>
                  <a:cubicBezTo>
                    <a:pt x="1" y="1088"/>
                    <a:pt x="6" y="1290"/>
                    <a:pt x="58" y="1489"/>
                  </a:cubicBezTo>
                  <a:cubicBezTo>
                    <a:pt x="130" y="1778"/>
                    <a:pt x="361" y="2010"/>
                    <a:pt x="604" y="2162"/>
                  </a:cubicBezTo>
                  <a:cubicBezTo>
                    <a:pt x="783" y="2273"/>
                    <a:pt x="980" y="2317"/>
                    <a:pt x="1179" y="2317"/>
                  </a:cubicBezTo>
                  <a:cubicBezTo>
                    <a:pt x="1310" y="2317"/>
                    <a:pt x="1443" y="2298"/>
                    <a:pt x="1573" y="2267"/>
                  </a:cubicBezTo>
                  <a:cubicBezTo>
                    <a:pt x="2386" y="2069"/>
                    <a:pt x="2667" y="885"/>
                    <a:pt x="2028" y="344"/>
                  </a:cubicBezTo>
                  <a:cubicBezTo>
                    <a:pt x="1892" y="229"/>
                    <a:pt x="1774" y="150"/>
                    <a:pt x="1612" y="87"/>
                  </a:cubicBezTo>
                  <a:cubicBezTo>
                    <a:pt x="1479" y="37"/>
                    <a:pt x="1335" y="0"/>
                    <a:pt x="1192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44"/>
            <p:cNvSpPr/>
            <p:nvPr/>
          </p:nvSpPr>
          <p:spPr>
            <a:xfrm>
              <a:off x="5007600" y="3602150"/>
              <a:ext cx="79075" cy="76625"/>
            </a:xfrm>
            <a:custGeom>
              <a:avLst/>
              <a:gdLst/>
              <a:ahLst/>
              <a:cxnLst/>
              <a:rect l="l" t="t" r="r" b="b"/>
              <a:pathLst>
                <a:path w="3163" h="3065" extrusionOk="0">
                  <a:moveTo>
                    <a:pt x="1577" y="1"/>
                  </a:moveTo>
                  <a:cubicBezTo>
                    <a:pt x="1483" y="1"/>
                    <a:pt x="1390" y="12"/>
                    <a:pt x="1296" y="36"/>
                  </a:cubicBezTo>
                  <a:cubicBezTo>
                    <a:pt x="1101" y="52"/>
                    <a:pt x="918" y="116"/>
                    <a:pt x="751" y="228"/>
                  </a:cubicBezTo>
                  <a:cubicBezTo>
                    <a:pt x="575" y="327"/>
                    <a:pt x="437" y="462"/>
                    <a:pt x="334" y="629"/>
                  </a:cubicBezTo>
                  <a:cubicBezTo>
                    <a:pt x="200" y="784"/>
                    <a:pt x="114" y="962"/>
                    <a:pt x="74" y="1165"/>
                  </a:cubicBezTo>
                  <a:cubicBezTo>
                    <a:pt x="0" y="1551"/>
                    <a:pt x="32" y="1975"/>
                    <a:pt x="258" y="2309"/>
                  </a:cubicBezTo>
                  <a:cubicBezTo>
                    <a:pt x="339" y="2409"/>
                    <a:pt x="420" y="2509"/>
                    <a:pt x="501" y="2611"/>
                  </a:cubicBezTo>
                  <a:cubicBezTo>
                    <a:pt x="700" y="2800"/>
                    <a:pt x="932" y="2925"/>
                    <a:pt x="1197" y="2989"/>
                  </a:cubicBezTo>
                  <a:cubicBezTo>
                    <a:pt x="1224" y="2997"/>
                    <a:pt x="1251" y="3006"/>
                    <a:pt x="1277" y="3014"/>
                  </a:cubicBezTo>
                  <a:cubicBezTo>
                    <a:pt x="1386" y="3049"/>
                    <a:pt x="1503" y="3065"/>
                    <a:pt x="1623" y="3065"/>
                  </a:cubicBezTo>
                  <a:cubicBezTo>
                    <a:pt x="2033" y="3065"/>
                    <a:pt x="2476" y="2877"/>
                    <a:pt x="2727" y="2585"/>
                  </a:cubicBezTo>
                  <a:cubicBezTo>
                    <a:pt x="2899" y="2386"/>
                    <a:pt x="3061" y="2151"/>
                    <a:pt x="3110" y="1888"/>
                  </a:cubicBezTo>
                  <a:cubicBezTo>
                    <a:pt x="3162" y="1613"/>
                    <a:pt x="3149" y="1368"/>
                    <a:pt x="3080" y="1093"/>
                  </a:cubicBezTo>
                  <a:cubicBezTo>
                    <a:pt x="2959" y="611"/>
                    <a:pt x="2475" y="136"/>
                    <a:pt x="1978" y="57"/>
                  </a:cubicBezTo>
                  <a:cubicBezTo>
                    <a:pt x="1951" y="54"/>
                    <a:pt x="1922" y="50"/>
                    <a:pt x="1894" y="44"/>
                  </a:cubicBezTo>
                  <a:cubicBezTo>
                    <a:pt x="1787" y="15"/>
                    <a:pt x="1682" y="1"/>
                    <a:pt x="1577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44"/>
            <p:cNvSpPr/>
            <p:nvPr/>
          </p:nvSpPr>
          <p:spPr>
            <a:xfrm>
              <a:off x="4457750" y="3555125"/>
              <a:ext cx="109225" cy="78550"/>
            </a:xfrm>
            <a:custGeom>
              <a:avLst/>
              <a:gdLst/>
              <a:ahLst/>
              <a:cxnLst/>
              <a:rect l="l" t="t" r="r" b="b"/>
              <a:pathLst>
                <a:path w="4369" h="3142" extrusionOk="0">
                  <a:moveTo>
                    <a:pt x="2149" y="0"/>
                  </a:moveTo>
                  <a:cubicBezTo>
                    <a:pt x="498" y="0"/>
                    <a:pt x="1" y="2660"/>
                    <a:pt x="1824" y="3093"/>
                  </a:cubicBezTo>
                  <a:cubicBezTo>
                    <a:pt x="1962" y="3126"/>
                    <a:pt x="2094" y="3141"/>
                    <a:pt x="2220" y="3141"/>
                  </a:cubicBezTo>
                  <a:cubicBezTo>
                    <a:pt x="3872" y="3141"/>
                    <a:pt x="4369" y="481"/>
                    <a:pt x="2545" y="49"/>
                  </a:cubicBezTo>
                  <a:cubicBezTo>
                    <a:pt x="2407" y="16"/>
                    <a:pt x="2275" y="0"/>
                    <a:pt x="2149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44"/>
            <p:cNvSpPr/>
            <p:nvPr/>
          </p:nvSpPr>
          <p:spPr>
            <a:xfrm>
              <a:off x="3954675" y="3477625"/>
              <a:ext cx="78700" cy="56575"/>
            </a:xfrm>
            <a:custGeom>
              <a:avLst/>
              <a:gdLst/>
              <a:ahLst/>
              <a:cxnLst/>
              <a:rect l="l" t="t" r="r" b="b"/>
              <a:pathLst>
                <a:path w="3148" h="2263" extrusionOk="0">
                  <a:moveTo>
                    <a:pt x="1549" y="1"/>
                  </a:moveTo>
                  <a:cubicBezTo>
                    <a:pt x="359" y="1"/>
                    <a:pt x="0" y="1915"/>
                    <a:pt x="1314" y="2228"/>
                  </a:cubicBezTo>
                  <a:cubicBezTo>
                    <a:pt x="1414" y="2251"/>
                    <a:pt x="1509" y="2262"/>
                    <a:pt x="1599" y="2262"/>
                  </a:cubicBezTo>
                  <a:cubicBezTo>
                    <a:pt x="2788" y="2262"/>
                    <a:pt x="3148" y="347"/>
                    <a:pt x="1834" y="35"/>
                  </a:cubicBezTo>
                  <a:cubicBezTo>
                    <a:pt x="1735" y="12"/>
                    <a:pt x="1639" y="1"/>
                    <a:pt x="1549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44"/>
            <p:cNvSpPr/>
            <p:nvPr/>
          </p:nvSpPr>
          <p:spPr>
            <a:xfrm>
              <a:off x="4075075" y="3761900"/>
              <a:ext cx="85600" cy="66000"/>
            </a:xfrm>
            <a:custGeom>
              <a:avLst/>
              <a:gdLst/>
              <a:ahLst/>
              <a:cxnLst/>
              <a:rect l="l" t="t" r="r" b="b"/>
              <a:pathLst>
                <a:path w="3424" h="2640" extrusionOk="0">
                  <a:moveTo>
                    <a:pt x="1862" y="1"/>
                  </a:moveTo>
                  <a:cubicBezTo>
                    <a:pt x="1642" y="1"/>
                    <a:pt x="1409" y="64"/>
                    <a:pt x="1176" y="208"/>
                  </a:cubicBezTo>
                  <a:cubicBezTo>
                    <a:pt x="1" y="935"/>
                    <a:pt x="655" y="2577"/>
                    <a:pt x="1912" y="2635"/>
                  </a:cubicBezTo>
                  <a:cubicBezTo>
                    <a:pt x="1943" y="2637"/>
                    <a:pt x="1974" y="2638"/>
                    <a:pt x="2003" y="2639"/>
                  </a:cubicBezTo>
                  <a:cubicBezTo>
                    <a:pt x="2014" y="2639"/>
                    <a:pt x="2025" y="2640"/>
                    <a:pt x="2036" y="2640"/>
                  </a:cubicBezTo>
                  <a:cubicBezTo>
                    <a:pt x="2398" y="2640"/>
                    <a:pt x="2830" y="2365"/>
                    <a:pt x="2977" y="2038"/>
                  </a:cubicBezTo>
                  <a:cubicBezTo>
                    <a:pt x="2990" y="2010"/>
                    <a:pt x="3002" y="1983"/>
                    <a:pt x="3014" y="1954"/>
                  </a:cubicBezTo>
                  <a:cubicBezTo>
                    <a:pt x="3424" y="1034"/>
                    <a:pt x="2751" y="1"/>
                    <a:pt x="1862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44"/>
            <p:cNvSpPr/>
            <p:nvPr/>
          </p:nvSpPr>
          <p:spPr>
            <a:xfrm>
              <a:off x="4465700" y="3871375"/>
              <a:ext cx="45050" cy="37175"/>
            </a:xfrm>
            <a:custGeom>
              <a:avLst/>
              <a:gdLst/>
              <a:ahLst/>
              <a:cxnLst/>
              <a:rect l="l" t="t" r="r" b="b"/>
              <a:pathLst>
                <a:path w="1802" h="1487" extrusionOk="0">
                  <a:moveTo>
                    <a:pt x="781" y="0"/>
                  </a:moveTo>
                  <a:cubicBezTo>
                    <a:pt x="712" y="0"/>
                    <a:pt x="641" y="11"/>
                    <a:pt x="569" y="33"/>
                  </a:cubicBezTo>
                  <a:cubicBezTo>
                    <a:pt x="318" y="110"/>
                    <a:pt x="122" y="318"/>
                    <a:pt x="61" y="573"/>
                  </a:cubicBezTo>
                  <a:cubicBezTo>
                    <a:pt x="0" y="829"/>
                    <a:pt x="81" y="1103"/>
                    <a:pt x="272" y="1285"/>
                  </a:cubicBezTo>
                  <a:cubicBezTo>
                    <a:pt x="418" y="1423"/>
                    <a:pt x="600" y="1486"/>
                    <a:pt x="788" y="1486"/>
                  </a:cubicBezTo>
                  <a:cubicBezTo>
                    <a:pt x="860" y="1486"/>
                    <a:pt x="933" y="1477"/>
                    <a:pt x="1006" y="1459"/>
                  </a:cubicBezTo>
                  <a:cubicBezTo>
                    <a:pt x="1064" y="1444"/>
                    <a:pt x="1124" y="1431"/>
                    <a:pt x="1182" y="1416"/>
                  </a:cubicBezTo>
                  <a:cubicBezTo>
                    <a:pt x="1643" y="1302"/>
                    <a:pt x="1801" y="633"/>
                    <a:pt x="1440" y="324"/>
                  </a:cubicBezTo>
                  <a:lnTo>
                    <a:pt x="1302" y="206"/>
                  </a:lnTo>
                  <a:cubicBezTo>
                    <a:pt x="1152" y="78"/>
                    <a:pt x="972" y="0"/>
                    <a:pt x="781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44"/>
            <p:cNvSpPr/>
            <p:nvPr/>
          </p:nvSpPr>
          <p:spPr>
            <a:xfrm>
              <a:off x="4782700" y="3745600"/>
              <a:ext cx="85725" cy="63025"/>
            </a:xfrm>
            <a:custGeom>
              <a:avLst/>
              <a:gdLst/>
              <a:ahLst/>
              <a:cxnLst/>
              <a:rect l="l" t="t" r="r" b="b"/>
              <a:pathLst>
                <a:path w="3429" h="2521" extrusionOk="0">
                  <a:moveTo>
                    <a:pt x="1822" y="0"/>
                  </a:moveTo>
                  <a:cubicBezTo>
                    <a:pt x="1768" y="0"/>
                    <a:pt x="1712" y="3"/>
                    <a:pt x="1653" y="9"/>
                  </a:cubicBezTo>
                  <a:cubicBezTo>
                    <a:pt x="1611" y="13"/>
                    <a:pt x="1568" y="16"/>
                    <a:pt x="1528" y="21"/>
                  </a:cubicBezTo>
                  <a:cubicBezTo>
                    <a:pt x="350" y="139"/>
                    <a:pt x="1" y="1603"/>
                    <a:pt x="1003" y="2240"/>
                  </a:cubicBezTo>
                  <a:cubicBezTo>
                    <a:pt x="1038" y="2263"/>
                    <a:pt x="1073" y="2285"/>
                    <a:pt x="1108" y="2307"/>
                  </a:cubicBezTo>
                  <a:cubicBezTo>
                    <a:pt x="1343" y="2456"/>
                    <a:pt x="1562" y="2521"/>
                    <a:pt x="1760" y="2521"/>
                  </a:cubicBezTo>
                  <a:cubicBezTo>
                    <a:pt x="3000" y="2521"/>
                    <a:pt x="3428" y="0"/>
                    <a:pt x="1822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44"/>
            <p:cNvSpPr/>
            <p:nvPr/>
          </p:nvSpPr>
          <p:spPr>
            <a:xfrm>
              <a:off x="4907925" y="4153050"/>
              <a:ext cx="66025" cy="63375"/>
            </a:xfrm>
            <a:custGeom>
              <a:avLst/>
              <a:gdLst/>
              <a:ahLst/>
              <a:cxnLst/>
              <a:rect l="l" t="t" r="r" b="b"/>
              <a:pathLst>
                <a:path w="2641" h="2535" extrusionOk="0">
                  <a:moveTo>
                    <a:pt x="1337" y="0"/>
                  </a:moveTo>
                  <a:cubicBezTo>
                    <a:pt x="1108" y="0"/>
                    <a:pt x="884" y="61"/>
                    <a:pt x="686" y="181"/>
                  </a:cubicBezTo>
                  <a:cubicBezTo>
                    <a:pt x="457" y="317"/>
                    <a:pt x="365" y="452"/>
                    <a:pt x="212" y="664"/>
                  </a:cubicBezTo>
                  <a:cubicBezTo>
                    <a:pt x="194" y="691"/>
                    <a:pt x="174" y="717"/>
                    <a:pt x="156" y="744"/>
                  </a:cubicBezTo>
                  <a:cubicBezTo>
                    <a:pt x="50" y="940"/>
                    <a:pt x="0" y="1148"/>
                    <a:pt x="7" y="1370"/>
                  </a:cubicBezTo>
                  <a:cubicBezTo>
                    <a:pt x="16" y="1582"/>
                    <a:pt x="76" y="1778"/>
                    <a:pt x="186" y="1961"/>
                  </a:cubicBezTo>
                  <a:cubicBezTo>
                    <a:pt x="299" y="2143"/>
                    <a:pt x="449" y="2284"/>
                    <a:pt x="634" y="2387"/>
                  </a:cubicBezTo>
                  <a:cubicBezTo>
                    <a:pt x="820" y="2486"/>
                    <a:pt x="1017" y="2534"/>
                    <a:pt x="1228" y="2534"/>
                  </a:cubicBezTo>
                  <a:cubicBezTo>
                    <a:pt x="1239" y="2534"/>
                    <a:pt x="1250" y="2534"/>
                    <a:pt x="1261" y="2534"/>
                  </a:cubicBezTo>
                  <a:cubicBezTo>
                    <a:pt x="1293" y="2529"/>
                    <a:pt x="1326" y="2523"/>
                    <a:pt x="1357" y="2520"/>
                  </a:cubicBezTo>
                  <a:cubicBezTo>
                    <a:pt x="1525" y="2520"/>
                    <a:pt x="1680" y="2479"/>
                    <a:pt x="1823" y="2399"/>
                  </a:cubicBezTo>
                  <a:cubicBezTo>
                    <a:pt x="1887" y="2377"/>
                    <a:pt x="1946" y="2349"/>
                    <a:pt x="2000" y="2315"/>
                  </a:cubicBezTo>
                  <a:cubicBezTo>
                    <a:pt x="2221" y="2171"/>
                    <a:pt x="2391" y="1972"/>
                    <a:pt x="2491" y="1731"/>
                  </a:cubicBezTo>
                  <a:cubicBezTo>
                    <a:pt x="2592" y="1543"/>
                    <a:pt x="2640" y="1342"/>
                    <a:pt x="2634" y="1128"/>
                  </a:cubicBezTo>
                  <a:cubicBezTo>
                    <a:pt x="2626" y="922"/>
                    <a:pt x="2568" y="733"/>
                    <a:pt x="2461" y="558"/>
                  </a:cubicBezTo>
                  <a:cubicBezTo>
                    <a:pt x="2353" y="383"/>
                    <a:pt x="2208" y="247"/>
                    <a:pt x="2030" y="147"/>
                  </a:cubicBezTo>
                  <a:cubicBezTo>
                    <a:pt x="1854" y="52"/>
                    <a:pt x="1664" y="3"/>
                    <a:pt x="1465" y="3"/>
                  </a:cubicBezTo>
                  <a:cubicBezTo>
                    <a:pt x="1452" y="3"/>
                    <a:pt x="1440" y="3"/>
                    <a:pt x="1427" y="3"/>
                  </a:cubicBezTo>
                  <a:cubicBezTo>
                    <a:pt x="1397" y="1"/>
                    <a:pt x="1367" y="0"/>
                    <a:pt x="1337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44"/>
            <p:cNvSpPr/>
            <p:nvPr/>
          </p:nvSpPr>
          <p:spPr>
            <a:xfrm>
              <a:off x="5164500" y="3791900"/>
              <a:ext cx="73575" cy="71875"/>
            </a:xfrm>
            <a:custGeom>
              <a:avLst/>
              <a:gdLst/>
              <a:ahLst/>
              <a:cxnLst/>
              <a:rect l="l" t="t" r="r" b="b"/>
              <a:pathLst>
                <a:path w="2943" h="2875" extrusionOk="0">
                  <a:moveTo>
                    <a:pt x="1482" y="0"/>
                  </a:moveTo>
                  <a:cubicBezTo>
                    <a:pt x="1214" y="0"/>
                    <a:pt x="939" y="74"/>
                    <a:pt x="715" y="212"/>
                  </a:cubicBezTo>
                  <a:cubicBezTo>
                    <a:pt x="415" y="397"/>
                    <a:pt x="137" y="753"/>
                    <a:pt x="71" y="1105"/>
                  </a:cubicBezTo>
                  <a:cubicBezTo>
                    <a:pt x="1" y="1471"/>
                    <a:pt x="31" y="1876"/>
                    <a:pt x="246" y="2194"/>
                  </a:cubicBezTo>
                  <a:cubicBezTo>
                    <a:pt x="461" y="2509"/>
                    <a:pt x="760" y="2747"/>
                    <a:pt x="1139" y="2838"/>
                  </a:cubicBezTo>
                  <a:cubicBezTo>
                    <a:pt x="1242" y="2862"/>
                    <a:pt x="1350" y="2874"/>
                    <a:pt x="1459" y="2874"/>
                  </a:cubicBezTo>
                  <a:cubicBezTo>
                    <a:pt x="1728" y="2874"/>
                    <a:pt x="2003" y="2800"/>
                    <a:pt x="2228" y="2662"/>
                  </a:cubicBezTo>
                  <a:cubicBezTo>
                    <a:pt x="2527" y="2477"/>
                    <a:pt x="2806" y="2121"/>
                    <a:pt x="2872" y="1769"/>
                  </a:cubicBezTo>
                  <a:cubicBezTo>
                    <a:pt x="2942" y="1402"/>
                    <a:pt x="2911" y="999"/>
                    <a:pt x="2696" y="681"/>
                  </a:cubicBezTo>
                  <a:cubicBezTo>
                    <a:pt x="2482" y="364"/>
                    <a:pt x="2182" y="126"/>
                    <a:pt x="1803" y="37"/>
                  </a:cubicBezTo>
                  <a:cubicBezTo>
                    <a:pt x="1699" y="12"/>
                    <a:pt x="1591" y="0"/>
                    <a:pt x="1482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44"/>
            <p:cNvSpPr/>
            <p:nvPr/>
          </p:nvSpPr>
          <p:spPr>
            <a:xfrm>
              <a:off x="4366750" y="4146900"/>
              <a:ext cx="93000" cy="66825"/>
            </a:xfrm>
            <a:custGeom>
              <a:avLst/>
              <a:gdLst/>
              <a:ahLst/>
              <a:cxnLst/>
              <a:rect l="l" t="t" r="r" b="b"/>
              <a:pathLst>
                <a:path w="3720" h="2673" extrusionOk="0">
                  <a:moveTo>
                    <a:pt x="1831" y="1"/>
                  </a:moveTo>
                  <a:cubicBezTo>
                    <a:pt x="425" y="1"/>
                    <a:pt x="1" y="2264"/>
                    <a:pt x="1553" y="2632"/>
                  </a:cubicBezTo>
                  <a:cubicBezTo>
                    <a:pt x="1671" y="2660"/>
                    <a:pt x="1783" y="2673"/>
                    <a:pt x="1890" y="2673"/>
                  </a:cubicBezTo>
                  <a:cubicBezTo>
                    <a:pt x="3297" y="2673"/>
                    <a:pt x="3719" y="410"/>
                    <a:pt x="2168" y="42"/>
                  </a:cubicBezTo>
                  <a:cubicBezTo>
                    <a:pt x="2050" y="14"/>
                    <a:pt x="1938" y="1"/>
                    <a:pt x="1831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44"/>
            <p:cNvSpPr/>
            <p:nvPr/>
          </p:nvSpPr>
          <p:spPr>
            <a:xfrm>
              <a:off x="4654525" y="4076325"/>
              <a:ext cx="87125" cy="62625"/>
            </a:xfrm>
            <a:custGeom>
              <a:avLst/>
              <a:gdLst/>
              <a:ahLst/>
              <a:cxnLst/>
              <a:rect l="l" t="t" r="r" b="b"/>
              <a:pathLst>
                <a:path w="3485" h="2505" extrusionOk="0">
                  <a:moveTo>
                    <a:pt x="1715" y="1"/>
                  </a:moveTo>
                  <a:cubicBezTo>
                    <a:pt x="398" y="1"/>
                    <a:pt x="1" y="2120"/>
                    <a:pt x="1456" y="2466"/>
                  </a:cubicBezTo>
                  <a:cubicBezTo>
                    <a:pt x="1566" y="2492"/>
                    <a:pt x="1671" y="2504"/>
                    <a:pt x="1771" y="2504"/>
                  </a:cubicBezTo>
                  <a:cubicBezTo>
                    <a:pt x="3088" y="2504"/>
                    <a:pt x="3485" y="383"/>
                    <a:pt x="2031" y="39"/>
                  </a:cubicBezTo>
                  <a:cubicBezTo>
                    <a:pt x="1920" y="13"/>
                    <a:pt x="1815" y="1"/>
                    <a:pt x="1715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44"/>
            <p:cNvSpPr/>
            <p:nvPr/>
          </p:nvSpPr>
          <p:spPr>
            <a:xfrm>
              <a:off x="4633550" y="4404075"/>
              <a:ext cx="54450" cy="47300"/>
            </a:xfrm>
            <a:custGeom>
              <a:avLst/>
              <a:gdLst/>
              <a:ahLst/>
              <a:cxnLst/>
              <a:rect l="l" t="t" r="r" b="b"/>
              <a:pathLst>
                <a:path w="2178" h="1892" extrusionOk="0">
                  <a:moveTo>
                    <a:pt x="1049" y="0"/>
                  </a:moveTo>
                  <a:cubicBezTo>
                    <a:pt x="803" y="0"/>
                    <a:pt x="557" y="92"/>
                    <a:pt x="375" y="286"/>
                  </a:cubicBezTo>
                  <a:cubicBezTo>
                    <a:pt x="241" y="428"/>
                    <a:pt x="154" y="576"/>
                    <a:pt x="111" y="767"/>
                  </a:cubicBezTo>
                  <a:cubicBezTo>
                    <a:pt x="1" y="1252"/>
                    <a:pt x="302" y="1744"/>
                    <a:pt x="784" y="1863"/>
                  </a:cubicBezTo>
                  <a:cubicBezTo>
                    <a:pt x="866" y="1882"/>
                    <a:pt x="944" y="1892"/>
                    <a:pt x="1020" y="1892"/>
                  </a:cubicBezTo>
                  <a:cubicBezTo>
                    <a:pt x="1124" y="1892"/>
                    <a:pt x="1226" y="1875"/>
                    <a:pt x="1334" y="1843"/>
                  </a:cubicBezTo>
                  <a:cubicBezTo>
                    <a:pt x="1918" y="1670"/>
                    <a:pt x="2178" y="957"/>
                    <a:pt x="1862" y="443"/>
                  </a:cubicBezTo>
                  <a:cubicBezTo>
                    <a:pt x="1685" y="154"/>
                    <a:pt x="1367" y="0"/>
                    <a:pt x="1049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44"/>
            <p:cNvSpPr/>
            <p:nvPr/>
          </p:nvSpPr>
          <p:spPr>
            <a:xfrm>
              <a:off x="4079225" y="3995875"/>
              <a:ext cx="67125" cy="66925"/>
            </a:xfrm>
            <a:custGeom>
              <a:avLst/>
              <a:gdLst/>
              <a:ahLst/>
              <a:cxnLst/>
              <a:rect l="l" t="t" r="r" b="b"/>
              <a:pathLst>
                <a:path w="2685" h="2677" extrusionOk="0">
                  <a:moveTo>
                    <a:pt x="1337" y="1"/>
                  </a:moveTo>
                  <a:cubicBezTo>
                    <a:pt x="1321" y="1"/>
                    <a:pt x="1304" y="1"/>
                    <a:pt x="1288" y="2"/>
                  </a:cubicBezTo>
                  <a:cubicBezTo>
                    <a:pt x="954" y="14"/>
                    <a:pt x="604" y="172"/>
                    <a:pt x="371" y="414"/>
                  </a:cubicBezTo>
                  <a:cubicBezTo>
                    <a:pt x="118" y="679"/>
                    <a:pt x="6" y="1024"/>
                    <a:pt x="4" y="1382"/>
                  </a:cubicBezTo>
                  <a:cubicBezTo>
                    <a:pt x="0" y="1732"/>
                    <a:pt x="182" y="2056"/>
                    <a:pt x="415" y="2300"/>
                  </a:cubicBezTo>
                  <a:cubicBezTo>
                    <a:pt x="613" y="2504"/>
                    <a:pt x="970" y="2677"/>
                    <a:pt x="1269" y="2677"/>
                  </a:cubicBezTo>
                  <a:cubicBezTo>
                    <a:pt x="1304" y="2677"/>
                    <a:pt x="1339" y="2674"/>
                    <a:pt x="1373" y="2669"/>
                  </a:cubicBezTo>
                  <a:cubicBezTo>
                    <a:pt x="1491" y="2652"/>
                    <a:pt x="1609" y="2631"/>
                    <a:pt x="1727" y="2609"/>
                  </a:cubicBezTo>
                  <a:cubicBezTo>
                    <a:pt x="1897" y="2564"/>
                    <a:pt x="2046" y="2481"/>
                    <a:pt x="2170" y="2362"/>
                  </a:cubicBezTo>
                  <a:cubicBezTo>
                    <a:pt x="2314" y="2263"/>
                    <a:pt x="2426" y="2135"/>
                    <a:pt x="2506" y="1976"/>
                  </a:cubicBezTo>
                  <a:cubicBezTo>
                    <a:pt x="2600" y="1816"/>
                    <a:pt x="2649" y="1646"/>
                    <a:pt x="2652" y="1463"/>
                  </a:cubicBezTo>
                  <a:cubicBezTo>
                    <a:pt x="2685" y="1289"/>
                    <a:pt x="2672" y="1116"/>
                    <a:pt x="2612" y="945"/>
                  </a:cubicBezTo>
                  <a:cubicBezTo>
                    <a:pt x="2544" y="722"/>
                    <a:pt x="2425" y="529"/>
                    <a:pt x="2258" y="369"/>
                  </a:cubicBezTo>
                  <a:cubicBezTo>
                    <a:pt x="1999" y="143"/>
                    <a:pt x="1684" y="1"/>
                    <a:pt x="1337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44"/>
            <p:cNvSpPr/>
            <p:nvPr/>
          </p:nvSpPr>
          <p:spPr>
            <a:xfrm>
              <a:off x="3682025" y="4406175"/>
              <a:ext cx="72425" cy="70775"/>
            </a:xfrm>
            <a:custGeom>
              <a:avLst/>
              <a:gdLst/>
              <a:ahLst/>
              <a:cxnLst/>
              <a:rect l="l" t="t" r="r" b="b"/>
              <a:pathLst>
                <a:path w="2897" h="2831" extrusionOk="0">
                  <a:moveTo>
                    <a:pt x="1461" y="0"/>
                  </a:moveTo>
                  <a:cubicBezTo>
                    <a:pt x="1196" y="0"/>
                    <a:pt x="925" y="73"/>
                    <a:pt x="704" y="209"/>
                  </a:cubicBezTo>
                  <a:cubicBezTo>
                    <a:pt x="408" y="392"/>
                    <a:pt x="135" y="742"/>
                    <a:pt x="69" y="1089"/>
                  </a:cubicBezTo>
                  <a:cubicBezTo>
                    <a:pt x="0" y="1450"/>
                    <a:pt x="29" y="1847"/>
                    <a:pt x="242" y="2159"/>
                  </a:cubicBezTo>
                  <a:cubicBezTo>
                    <a:pt x="454" y="2471"/>
                    <a:pt x="748" y="2706"/>
                    <a:pt x="1121" y="2795"/>
                  </a:cubicBezTo>
                  <a:cubicBezTo>
                    <a:pt x="1223" y="2818"/>
                    <a:pt x="1328" y="2830"/>
                    <a:pt x="1435" y="2830"/>
                  </a:cubicBezTo>
                  <a:cubicBezTo>
                    <a:pt x="1700" y="2830"/>
                    <a:pt x="1971" y="2758"/>
                    <a:pt x="2192" y="2622"/>
                  </a:cubicBezTo>
                  <a:cubicBezTo>
                    <a:pt x="2488" y="2439"/>
                    <a:pt x="2761" y="2089"/>
                    <a:pt x="2827" y="1742"/>
                  </a:cubicBezTo>
                  <a:cubicBezTo>
                    <a:pt x="2896" y="1381"/>
                    <a:pt x="2866" y="984"/>
                    <a:pt x="2654" y="672"/>
                  </a:cubicBezTo>
                  <a:cubicBezTo>
                    <a:pt x="2443" y="359"/>
                    <a:pt x="2148" y="126"/>
                    <a:pt x="1774" y="36"/>
                  </a:cubicBezTo>
                  <a:cubicBezTo>
                    <a:pt x="1673" y="12"/>
                    <a:pt x="1568" y="0"/>
                    <a:pt x="1461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44"/>
            <p:cNvSpPr/>
            <p:nvPr/>
          </p:nvSpPr>
          <p:spPr>
            <a:xfrm>
              <a:off x="3652325" y="3976175"/>
              <a:ext cx="98475" cy="70775"/>
            </a:xfrm>
            <a:custGeom>
              <a:avLst/>
              <a:gdLst/>
              <a:ahLst/>
              <a:cxnLst/>
              <a:rect l="l" t="t" r="r" b="b"/>
              <a:pathLst>
                <a:path w="3939" h="2831" extrusionOk="0">
                  <a:moveTo>
                    <a:pt x="1939" y="1"/>
                  </a:moveTo>
                  <a:cubicBezTo>
                    <a:pt x="450" y="1"/>
                    <a:pt x="1" y="2398"/>
                    <a:pt x="1644" y="2787"/>
                  </a:cubicBezTo>
                  <a:cubicBezTo>
                    <a:pt x="1769" y="2816"/>
                    <a:pt x="1888" y="2830"/>
                    <a:pt x="2001" y="2830"/>
                  </a:cubicBezTo>
                  <a:cubicBezTo>
                    <a:pt x="3490" y="2830"/>
                    <a:pt x="3939" y="433"/>
                    <a:pt x="2295" y="44"/>
                  </a:cubicBezTo>
                  <a:cubicBezTo>
                    <a:pt x="2171" y="15"/>
                    <a:pt x="2052" y="1"/>
                    <a:pt x="1939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44"/>
            <p:cNvSpPr/>
            <p:nvPr/>
          </p:nvSpPr>
          <p:spPr>
            <a:xfrm>
              <a:off x="3453900" y="3543200"/>
              <a:ext cx="56900" cy="56900"/>
            </a:xfrm>
            <a:custGeom>
              <a:avLst/>
              <a:gdLst/>
              <a:ahLst/>
              <a:cxnLst/>
              <a:rect l="l" t="t" r="r" b="b"/>
              <a:pathLst>
                <a:path w="2276" h="2276" extrusionOk="0">
                  <a:moveTo>
                    <a:pt x="1140" y="1"/>
                  </a:moveTo>
                  <a:cubicBezTo>
                    <a:pt x="837" y="1"/>
                    <a:pt x="538" y="125"/>
                    <a:pt x="326" y="348"/>
                  </a:cubicBezTo>
                  <a:cubicBezTo>
                    <a:pt x="186" y="495"/>
                    <a:pt x="93" y="667"/>
                    <a:pt x="46" y="863"/>
                  </a:cubicBezTo>
                  <a:cubicBezTo>
                    <a:pt x="0" y="1061"/>
                    <a:pt x="6" y="1256"/>
                    <a:pt x="65" y="1450"/>
                  </a:cubicBezTo>
                  <a:cubicBezTo>
                    <a:pt x="74" y="1472"/>
                    <a:pt x="83" y="1494"/>
                    <a:pt x="93" y="1517"/>
                  </a:cubicBezTo>
                  <a:cubicBezTo>
                    <a:pt x="148" y="1695"/>
                    <a:pt x="243" y="1850"/>
                    <a:pt x="379" y="1980"/>
                  </a:cubicBezTo>
                  <a:cubicBezTo>
                    <a:pt x="519" y="2112"/>
                    <a:pt x="682" y="2201"/>
                    <a:pt x="870" y="2247"/>
                  </a:cubicBezTo>
                  <a:cubicBezTo>
                    <a:pt x="953" y="2266"/>
                    <a:pt x="1035" y="2276"/>
                    <a:pt x="1117" y="2276"/>
                  </a:cubicBezTo>
                  <a:cubicBezTo>
                    <a:pt x="1222" y="2276"/>
                    <a:pt x="1326" y="2260"/>
                    <a:pt x="1429" y="2229"/>
                  </a:cubicBezTo>
                  <a:cubicBezTo>
                    <a:pt x="1611" y="2174"/>
                    <a:pt x="1764" y="2079"/>
                    <a:pt x="1894" y="1944"/>
                  </a:cubicBezTo>
                  <a:cubicBezTo>
                    <a:pt x="1914" y="1928"/>
                    <a:pt x="1932" y="1913"/>
                    <a:pt x="1949" y="1896"/>
                  </a:cubicBezTo>
                  <a:cubicBezTo>
                    <a:pt x="2089" y="1749"/>
                    <a:pt x="2182" y="1578"/>
                    <a:pt x="2229" y="1381"/>
                  </a:cubicBezTo>
                  <a:cubicBezTo>
                    <a:pt x="2276" y="1183"/>
                    <a:pt x="2270" y="988"/>
                    <a:pt x="2211" y="794"/>
                  </a:cubicBezTo>
                  <a:cubicBezTo>
                    <a:pt x="2094" y="415"/>
                    <a:pt x="1781" y="121"/>
                    <a:pt x="1396" y="31"/>
                  </a:cubicBezTo>
                  <a:cubicBezTo>
                    <a:pt x="1311" y="10"/>
                    <a:pt x="1226" y="1"/>
                    <a:pt x="1140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44"/>
            <p:cNvSpPr/>
            <p:nvPr/>
          </p:nvSpPr>
          <p:spPr>
            <a:xfrm>
              <a:off x="3211775" y="3807600"/>
              <a:ext cx="76900" cy="75200"/>
            </a:xfrm>
            <a:custGeom>
              <a:avLst/>
              <a:gdLst/>
              <a:ahLst/>
              <a:cxnLst/>
              <a:rect l="l" t="t" r="r" b="b"/>
              <a:pathLst>
                <a:path w="3076" h="3008" extrusionOk="0">
                  <a:moveTo>
                    <a:pt x="1552" y="0"/>
                  </a:moveTo>
                  <a:cubicBezTo>
                    <a:pt x="1270" y="0"/>
                    <a:pt x="982" y="77"/>
                    <a:pt x="747" y="222"/>
                  </a:cubicBezTo>
                  <a:cubicBezTo>
                    <a:pt x="573" y="320"/>
                    <a:pt x="435" y="454"/>
                    <a:pt x="332" y="622"/>
                  </a:cubicBezTo>
                  <a:cubicBezTo>
                    <a:pt x="198" y="774"/>
                    <a:pt x="111" y="953"/>
                    <a:pt x="73" y="1157"/>
                  </a:cubicBezTo>
                  <a:cubicBezTo>
                    <a:pt x="0" y="1540"/>
                    <a:pt x="30" y="1962"/>
                    <a:pt x="256" y="2295"/>
                  </a:cubicBezTo>
                  <a:cubicBezTo>
                    <a:pt x="481" y="2626"/>
                    <a:pt x="795" y="2876"/>
                    <a:pt x="1190" y="2969"/>
                  </a:cubicBezTo>
                  <a:cubicBezTo>
                    <a:pt x="1298" y="2995"/>
                    <a:pt x="1411" y="3007"/>
                    <a:pt x="1525" y="3007"/>
                  </a:cubicBezTo>
                  <a:cubicBezTo>
                    <a:pt x="1807" y="3007"/>
                    <a:pt x="2094" y="2930"/>
                    <a:pt x="2329" y="2785"/>
                  </a:cubicBezTo>
                  <a:cubicBezTo>
                    <a:pt x="2503" y="2687"/>
                    <a:pt x="2640" y="2553"/>
                    <a:pt x="2743" y="2385"/>
                  </a:cubicBezTo>
                  <a:cubicBezTo>
                    <a:pt x="2876" y="2233"/>
                    <a:pt x="2963" y="2054"/>
                    <a:pt x="3002" y="1850"/>
                  </a:cubicBezTo>
                  <a:cubicBezTo>
                    <a:pt x="3076" y="1468"/>
                    <a:pt x="3044" y="1044"/>
                    <a:pt x="2818" y="713"/>
                  </a:cubicBezTo>
                  <a:cubicBezTo>
                    <a:pt x="2595" y="382"/>
                    <a:pt x="2281" y="131"/>
                    <a:pt x="1884" y="38"/>
                  </a:cubicBezTo>
                  <a:cubicBezTo>
                    <a:pt x="1777" y="13"/>
                    <a:pt x="1665" y="0"/>
                    <a:pt x="1552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44"/>
            <p:cNvSpPr/>
            <p:nvPr/>
          </p:nvSpPr>
          <p:spPr>
            <a:xfrm>
              <a:off x="3042575" y="4309625"/>
              <a:ext cx="73000" cy="71325"/>
            </a:xfrm>
            <a:custGeom>
              <a:avLst/>
              <a:gdLst/>
              <a:ahLst/>
              <a:cxnLst/>
              <a:rect l="l" t="t" r="r" b="b"/>
              <a:pathLst>
                <a:path w="2920" h="2853" extrusionOk="0">
                  <a:moveTo>
                    <a:pt x="1474" y="0"/>
                  </a:moveTo>
                  <a:cubicBezTo>
                    <a:pt x="1206" y="0"/>
                    <a:pt x="933" y="74"/>
                    <a:pt x="710" y="210"/>
                  </a:cubicBezTo>
                  <a:cubicBezTo>
                    <a:pt x="412" y="394"/>
                    <a:pt x="137" y="747"/>
                    <a:pt x="70" y="1097"/>
                  </a:cubicBezTo>
                  <a:cubicBezTo>
                    <a:pt x="1" y="1460"/>
                    <a:pt x="30" y="1860"/>
                    <a:pt x="244" y="2177"/>
                  </a:cubicBezTo>
                  <a:cubicBezTo>
                    <a:pt x="457" y="2491"/>
                    <a:pt x="753" y="2728"/>
                    <a:pt x="1130" y="2817"/>
                  </a:cubicBezTo>
                  <a:cubicBezTo>
                    <a:pt x="1233" y="2841"/>
                    <a:pt x="1340" y="2853"/>
                    <a:pt x="1447" y="2853"/>
                  </a:cubicBezTo>
                  <a:cubicBezTo>
                    <a:pt x="1715" y="2853"/>
                    <a:pt x="1987" y="2780"/>
                    <a:pt x="2209" y="2643"/>
                  </a:cubicBezTo>
                  <a:cubicBezTo>
                    <a:pt x="2509" y="2459"/>
                    <a:pt x="2782" y="2107"/>
                    <a:pt x="2850" y="1756"/>
                  </a:cubicBezTo>
                  <a:cubicBezTo>
                    <a:pt x="2920" y="1393"/>
                    <a:pt x="2889" y="993"/>
                    <a:pt x="2676" y="676"/>
                  </a:cubicBezTo>
                  <a:cubicBezTo>
                    <a:pt x="2464" y="363"/>
                    <a:pt x="2167" y="125"/>
                    <a:pt x="1790" y="36"/>
                  </a:cubicBezTo>
                  <a:cubicBezTo>
                    <a:pt x="1688" y="12"/>
                    <a:pt x="1581" y="0"/>
                    <a:pt x="1474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44"/>
            <p:cNvSpPr/>
            <p:nvPr/>
          </p:nvSpPr>
          <p:spPr>
            <a:xfrm>
              <a:off x="2585475" y="4057350"/>
              <a:ext cx="54625" cy="39325"/>
            </a:xfrm>
            <a:custGeom>
              <a:avLst/>
              <a:gdLst/>
              <a:ahLst/>
              <a:cxnLst/>
              <a:rect l="l" t="t" r="r" b="b"/>
              <a:pathLst>
                <a:path w="2185" h="1573" extrusionOk="0">
                  <a:moveTo>
                    <a:pt x="1075" y="1"/>
                  </a:moveTo>
                  <a:cubicBezTo>
                    <a:pt x="250" y="1"/>
                    <a:pt x="0" y="1332"/>
                    <a:pt x="912" y="1548"/>
                  </a:cubicBezTo>
                  <a:cubicBezTo>
                    <a:pt x="981" y="1565"/>
                    <a:pt x="1048" y="1572"/>
                    <a:pt x="1110" y="1572"/>
                  </a:cubicBezTo>
                  <a:cubicBezTo>
                    <a:pt x="1936" y="1572"/>
                    <a:pt x="2185" y="242"/>
                    <a:pt x="1272" y="25"/>
                  </a:cubicBezTo>
                  <a:cubicBezTo>
                    <a:pt x="1203" y="9"/>
                    <a:pt x="1138" y="1"/>
                    <a:pt x="1075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44"/>
            <p:cNvSpPr/>
            <p:nvPr/>
          </p:nvSpPr>
          <p:spPr>
            <a:xfrm>
              <a:off x="2910425" y="3781050"/>
              <a:ext cx="64725" cy="63125"/>
            </a:xfrm>
            <a:custGeom>
              <a:avLst/>
              <a:gdLst/>
              <a:ahLst/>
              <a:cxnLst/>
              <a:rect l="l" t="t" r="r" b="b"/>
              <a:pathLst>
                <a:path w="2589" h="2525" extrusionOk="0">
                  <a:moveTo>
                    <a:pt x="1339" y="1"/>
                  </a:moveTo>
                  <a:cubicBezTo>
                    <a:pt x="1262" y="1"/>
                    <a:pt x="1185" y="8"/>
                    <a:pt x="1107" y="21"/>
                  </a:cubicBezTo>
                  <a:cubicBezTo>
                    <a:pt x="942" y="50"/>
                    <a:pt x="784" y="101"/>
                    <a:pt x="640" y="192"/>
                  </a:cubicBezTo>
                  <a:cubicBezTo>
                    <a:pt x="542" y="255"/>
                    <a:pt x="436" y="349"/>
                    <a:pt x="352" y="429"/>
                  </a:cubicBezTo>
                  <a:lnTo>
                    <a:pt x="162" y="688"/>
                  </a:lnTo>
                  <a:cubicBezTo>
                    <a:pt x="73" y="836"/>
                    <a:pt x="27" y="995"/>
                    <a:pt x="26" y="1164"/>
                  </a:cubicBezTo>
                  <a:cubicBezTo>
                    <a:pt x="0" y="1424"/>
                    <a:pt x="43" y="1711"/>
                    <a:pt x="193" y="1936"/>
                  </a:cubicBezTo>
                  <a:cubicBezTo>
                    <a:pt x="314" y="2114"/>
                    <a:pt x="469" y="2261"/>
                    <a:pt x="652" y="2371"/>
                  </a:cubicBezTo>
                  <a:cubicBezTo>
                    <a:pt x="802" y="2460"/>
                    <a:pt x="959" y="2505"/>
                    <a:pt x="1128" y="2506"/>
                  </a:cubicBezTo>
                  <a:cubicBezTo>
                    <a:pt x="1188" y="2518"/>
                    <a:pt x="1248" y="2524"/>
                    <a:pt x="1307" y="2524"/>
                  </a:cubicBezTo>
                  <a:cubicBezTo>
                    <a:pt x="1409" y="2524"/>
                    <a:pt x="1510" y="2507"/>
                    <a:pt x="1611" y="2472"/>
                  </a:cubicBezTo>
                  <a:cubicBezTo>
                    <a:pt x="1719" y="2433"/>
                    <a:pt x="1834" y="2382"/>
                    <a:pt x="1936" y="2327"/>
                  </a:cubicBezTo>
                  <a:cubicBezTo>
                    <a:pt x="2100" y="2237"/>
                    <a:pt x="2207" y="2123"/>
                    <a:pt x="2314" y="1979"/>
                  </a:cubicBezTo>
                  <a:cubicBezTo>
                    <a:pt x="2427" y="1824"/>
                    <a:pt x="2513" y="1647"/>
                    <a:pt x="2542" y="1457"/>
                  </a:cubicBezTo>
                  <a:cubicBezTo>
                    <a:pt x="2588" y="1159"/>
                    <a:pt x="2575" y="836"/>
                    <a:pt x="2400" y="576"/>
                  </a:cubicBezTo>
                  <a:cubicBezTo>
                    <a:pt x="2338" y="499"/>
                    <a:pt x="2275" y="421"/>
                    <a:pt x="2212" y="343"/>
                  </a:cubicBezTo>
                  <a:cubicBezTo>
                    <a:pt x="2060" y="198"/>
                    <a:pt x="1881" y="101"/>
                    <a:pt x="1676" y="52"/>
                  </a:cubicBezTo>
                  <a:cubicBezTo>
                    <a:pt x="1565" y="16"/>
                    <a:pt x="1452" y="1"/>
                    <a:pt x="1339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44"/>
            <p:cNvSpPr/>
            <p:nvPr/>
          </p:nvSpPr>
          <p:spPr>
            <a:xfrm>
              <a:off x="2814875" y="3541700"/>
              <a:ext cx="92775" cy="66675"/>
            </a:xfrm>
            <a:custGeom>
              <a:avLst/>
              <a:gdLst/>
              <a:ahLst/>
              <a:cxnLst/>
              <a:rect l="l" t="t" r="r" b="b"/>
              <a:pathLst>
                <a:path w="3711" h="2667" extrusionOk="0">
                  <a:moveTo>
                    <a:pt x="1827" y="0"/>
                  </a:moveTo>
                  <a:cubicBezTo>
                    <a:pt x="423" y="0"/>
                    <a:pt x="1" y="2259"/>
                    <a:pt x="1549" y="2626"/>
                  </a:cubicBezTo>
                  <a:cubicBezTo>
                    <a:pt x="1666" y="2653"/>
                    <a:pt x="1779" y="2666"/>
                    <a:pt x="1885" y="2666"/>
                  </a:cubicBezTo>
                  <a:cubicBezTo>
                    <a:pt x="3288" y="2666"/>
                    <a:pt x="3710" y="408"/>
                    <a:pt x="2163" y="41"/>
                  </a:cubicBezTo>
                  <a:cubicBezTo>
                    <a:pt x="2046" y="13"/>
                    <a:pt x="1933" y="0"/>
                    <a:pt x="1827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44"/>
            <p:cNvSpPr/>
            <p:nvPr/>
          </p:nvSpPr>
          <p:spPr>
            <a:xfrm>
              <a:off x="3031075" y="3209475"/>
              <a:ext cx="49250" cy="47975"/>
            </a:xfrm>
            <a:custGeom>
              <a:avLst/>
              <a:gdLst/>
              <a:ahLst/>
              <a:cxnLst/>
              <a:rect l="l" t="t" r="r" b="b"/>
              <a:pathLst>
                <a:path w="1970" h="1919" extrusionOk="0">
                  <a:moveTo>
                    <a:pt x="986" y="0"/>
                  </a:moveTo>
                  <a:cubicBezTo>
                    <a:pt x="573" y="0"/>
                    <a:pt x="156" y="310"/>
                    <a:pt x="78" y="719"/>
                  </a:cubicBezTo>
                  <a:cubicBezTo>
                    <a:pt x="77" y="727"/>
                    <a:pt x="76" y="737"/>
                    <a:pt x="73" y="745"/>
                  </a:cubicBezTo>
                  <a:cubicBezTo>
                    <a:pt x="0" y="1124"/>
                    <a:pt x="130" y="1500"/>
                    <a:pt x="443" y="1730"/>
                  </a:cubicBezTo>
                  <a:cubicBezTo>
                    <a:pt x="607" y="1851"/>
                    <a:pt x="818" y="1919"/>
                    <a:pt x="1027" y="1919"/>
                  </a:cubicBezTo>
                  <a:cubicBezTo>
                    <a:pt x="1195" y="1919"/>
                    <a:pt x="1362" y="1875"/>
                    <a:pt x="1504" y="1779"/>
                  </a:cubicBezTo>
                  <a:cubicBezTo>
                    <a:pt x="1782" y="1590"/>
                    <a:pt x="1970" y="1275"/>
                    <a:pt x="1957" y="931"/>
                  </a:cubicBezTo>
                  <a:cubicBezTo>
                    <a:pt x="1942" y="497"/>
                    <a:pt x="1629" y="151"/>
                    <a:pt x="1223" y="35"/>
                  </a:cubicBezTo>
                  <a:cubicBezTo>
                    <a:pt x="1214" y="33"/>
                    <a:pt x="1207" y="32"/>
                    <a:pt x="1197" y="29"/>
                  </a:cubicBezTo>
                  <a:cubicBezTo>
                    <a:pt x="1128" y="9"/>
                    <a:pt x="1057" y="0"/>
                    <a:pt x="986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44"/>
            <p:cNvSpPr/>
            <p:nvPr/>
          </p:nvSpPr>
          <p:spPr>
            <a:xfrm>
              <a:off x="2547050" y="3325725"/>
              <a:ext cx="85025" cy="61075"/>
            </a:xfrm>
            <a:custGeom>
              <a:avLst/>
              <a:gdLst/>
              <a:ahLst/>
              <a:cxnLst/>
              <a:rect l="l" t="t" r="r" b="b"/>
              <a:pathLst>
                <a:path w="3401" h="2443" extrusionOk="0">
                  <a:moveTo>
                    <a:pt x="1672" y="0"/>
                  </a:moveTo>
                  <a:cubicBezTo>
                    <a:pt x="388" y="0"/>
                    <a:pt x="1" y="2069"/>
                    <a:pt x="1419" y="2405"/>
                  </a:cubicBezTo>
                  <a:cubicBezTo>
                    <a:pt x="1527" y="2431"/>
                    <a:pt x="1629" y="2443"/>
                    <a:pt x="1727" y="2443"/>
                  </a:cubicBezTo>
                  <a:cubicBezTo>
                    <a:pt x="3013" y="2443"/>
                    <a:pt x="3400" y="374"/>
                    <a:pt x="1980" y="38"/>
                  </a:cubicBezTo>
                  <a:cubicBezTo>
                    <a:pt x="1873" y="12"/>
                    <a:pt x="1770" y="0"/>
                    <a:pt x="1672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44"/>
            <p:cNvSpPr/>
            <p:nvPr/>
          </p:nvSpPr>
          <p:spPr>
            <a:xfrm>
              <a:off x="2446825" y="3766950"/>
              <a:ext cx="60175" cy="46850"/>
            </a:xfrm>
            <a:custGeom>
              <a:avLst/>
              <a:gdLst/>
              <a:ahLst/>
              <a:cxnLst/>
              <a:rect l="l" t="t" r="r" b="b"/>
              <a:pathLst>
                <a:path w="2407" h="1874" extrusionOk="0">
                  <a:moveTo>
                    <a:pt x="1357" y="0"/>
                  </a:moveTo>
                  <a:cubicBezTo>
                    <a:pt x="1122" y="0"/>
                    <a:pt x="893" y="86"/>
                    <a:pt x="749" y="275"/>
                  </a:cubicBezTo>
                  <a:lnTo>
                    <a:pt x="680" y="365"/>
                  </a:lnTo>
                  <a:cubicBezTo>
                    <a:pt x="1" y="1252"/>
                    <a:pt x="752" y="1874"/>
                    <a:pt x="1438" y="1874"/>
                  </a:cubicBezTo>
                  <a:cubicBezTo>
                    <a:pt x="1940" y="1874"/>
                    <a:pt x="2407" y="1541"/>
                    <a:pt x="2254" y="738"/>
                  </a:cubicBezTo>
                  <a:cubicBezTo>
                    <a:pt x="2248" y="701"/>
                    <a:pt x="2241" y="663"/>
                    <a:pt x="2233" y="626"/>
                  </a:cubicBezTo>
                  <a:cubicBezTo>
                    <a:pt x="2160" y="237"/>
                    <a:pt x="1749" y="0"/>
                    <a:pt x="1357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44"/>
            <p:cNvSpPr/>
            <p:nvPr/>
          </p:nvSpPr>
          <p:spPr>
            <a:xfrm>
              <a:off x="2058200" y="3678925"/>
              <a:ext cx="76775" cy="55225"/>
            </a:xfrm>
            <a:custGeom>
              <a:avLst/>
              <a:gdLst/>
              <a:ahLst/>
              <a:cxnLst/>
              <a:rect l="l" t="t" r="r" b="b"/>
              <a:pathLst>
                <a:path w="3071" h="2209" extrusionOk="0">
                  <a:moveTo>
                    <a:pt x="1512" y="0"/>
                  </a:moveTo>
                  <a:cubicBezTo>
                    <a:pt x="351" y="0"/>
                    <a:pt x="1" y="1870"/>
                    <a:pt x="1282" y="2174"/>
                  </a:cubicBezTo>
                  <a:cubicBezTo>
                    <a:pt x="1379" y="2197"/>
                    <a:pt x="1472" y="2208"/>
                    <a:pt x="1561" y="2208"/>
                  </a:cubicBezTo>
                  <a:cubicBezTo>
                    <a:pt x="2722" y="2208"/>
                    <a:pt x="3071" y="337"/>
                    <a:pt x="1789" y="34"/>
                  </a:cubicBezTo>
                  <a:cubicBezTo>
                    <a:pt x="1692" y="11"/>
                    <a:pt x="1600" y="0"/>
                    <a:pt x="1512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44"/>
            <p:cNvSpPr/>
            <p:nvPr/>
          </p:nvSpPr>
          <p:spPr>
            <a:xfrm>
              <a:off x="2156400" y="3147425"/>
              <a:ext cx="59075" cy="57650"/>
            </a:xfrm>
            <a:custGeom>
              <a:avLst/>
              <a:gdLst/>
              <a:ahLst/>
              <a:cxnLst/>
              <a:rect l="l" t="t" r="r" b="b"/>
              <a:pathLst>
                <a:path w="2363" h="2306" extrusionOk="0">
                  <a:moveTo>
                    <a:pt x="1244" y="0"/>
                  </a:moveTo>
                  <a:cubicBezTo>
                    <a:pt x="1121" y="0"/>
                    <a:pt x="998" y="17"/>
                    <a:pt x="878" y="42"/>
                  </a:cubicBezTo>
                  <a:cubicBezTo>
                    <a:pt x="866" y="45"/>
                    <a:pt x="855" y="47"/>
                    <a:pt x="844" y="48"/>
                  </a:cubicBezTo>
                  <a:cubicBezTo>
                    <a:pt x="469" y="126"/>
                    <a:pt x="127" y="520"/>
                    <a:pt x="57" y="886"/>
                  </a:cubicBezTo>
                  <a:cubicBezTo>
                    <a:pt x="0" y="1187"/>
                    <a:pt x="34" y="1493"/>
                    <a:pt x="197" y="1758"/>
                  </a:cubicBezTo>
                  <a:cubicBezTo>
                    <a:pt x="353" y="2009"/>
                    <a:pt x="625" y="2207"/>
                    <a:pt x="914" y="2275"/>
                  </a:cubicBezTo>
                  <a:cubicBezTo>
                    <a:pt x="998" y="2295"/>
                    <a:pt x="1089" y="2306"/>
                    <a:pt x="1182" y="2306"/>
                  </a:cubicBezTo>
                  <a:cubicBezTo>
                    <a:pt x="1494" y="2306"/>
                    <a:pt x="1828" y="2190"/>
                    <a:pt x="2016" y="1950"/>
                  </a:cubicBezTo>
                  <a:cubicBezTo>
                    <a:pt x="2024" y="1941"/>
                    <a:pt x="2032" y="1931"/>
                    <a:pt x="2039" y="1921"/>
                  </a:cubicBezTo>
                  <a:lnTo>
                    <a:pt x="2213" y="1683"/>
                  </a:lnTo>
                  <a:cubicBezTo>
                    <a:pt x="2294" y="1545"/>
                    <a:pt x="2336" y="1400"/>
                    <a:pt x="2338" y="1245"/>
                  </a:cubicBezTo>
                  <a:cubicBezTo>
                    <a:pt x="2362" y="1004"/>
                    <a:pt x="2323" y="741"/>
                    <a:pt x="2184" y="533"/>
                  </a:cubicBezTo>
                  <a:cubicBezTo>
                    <a:pt x="2073" y="370"/>
                    <a:pt x="1931" y="235"/>
                    <a:pt x="1760" y="132"/>
                  </a:cubicBezTo>
                  <a:cubicBezTo>
                    <a:pt x="1600" y="36"/>
                    <a:pt x="1423" y="0"/>
                    <a:pt x="1244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44"/>
            <p:cNvSpPr/>
            <p:nvPr/>
          </p:nvSpPr>
          <p:spPr>
            <a:xfrm>
              <a:off x="2400225" y="2963675"/>
              <a:ext cx="113925" cy="81875"/>
            </a:xfrm>
            <a:custGeom>
              <a:avLst/>
              <a:gdLst/>
              <a:ahLst/>
              <a:cxnLst/>
              <a:rect l="l" t="t" r="r" b="b"/>
              <a:pathLst>
                <a:path w="4557" h="3275" extrusionOk="0">
                  <a:moveTo>
                    <a:pt x="2243" y="0"/>
                  </a:moveTo>
                  <a:cubicBezTo>
                    <a:pt x="521" y="0"/>
                    <a:pt x="1" y="2774"/>
                    <a:pt x="1902" y="3224"/>
                  </a:cubicBezTo>
                  <a:cubicBezTo>
                    <a:pt x="2046" y="3258"/>
                    <a:pt x="2184" y="3274"/>
                    <a:pt x="2314" y="3274"/>
                  </a:cubicBezTo>
                  <a:cubicBezTo>
                    <a:pt x="4037" y="3274"/>
                    <a:pt x="4557" y="501"/>
                    <a:pt x="2654" y="50"/>
                  </a:cubicBezTo>
                  <a:cubicBezTo>
                    <a:pt x="2511" y="16"/>
                    <a:pt x="2374" y="0"/>
                    <a:pt x="2243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44"/>
            <p:cNvSpPr/>
            <p:nvPr/>
          </p:nvSpPr>
          <p:spPr>
            <a:xfrm>
              <a:off x="2774375" y="2930450"/>
              <a:ext cx="61075" cy="59675"/>
            </a:xfrm>
            <a:custGeom>
              <a:avLst/>
              <a:gdLst/>
              <a:ahLst/>
              <a:cxnLst/>
              <a:rect l="l" t="t" r="r" b="b"/>
              <a:pathLst>
                <a:path w="2443" h="2387" extrusionOk="0">
                  <a:moveTo>
                    <a:pt x="1234" y="1"/>
                  </a:moveTo>
                  <a:cubicBezTo>
                    <a:pt x="1010" y="1"/>
                    <a:pt x="780" y="62"/>
                    <a:pt x="594" y="177"/>
                  </a:cubicBezTo>
                  <a:cubicBezTo>
                    <a:pt x="344" y="331"/>
                    <a:pt x="114" y="625"/>
                    <a:pt x="59" y="919"/>
                  </a:cubicBezTo>
                  <a:cubicBezTo>
                    <a:pt x="0" y="1222"/>
                    <a:pt x="26" y="1558"/>
                    <a:pt x="205" y="1821"/>
                  </a:cubicBezTo>
                  <a:cubicBezTo>
                    <a:pt x="383" y="2083"/>
                    <a:pt x="632" y="2281"/>
                    <a:pt x="946" y="2356"/>
                  </a:cubicBezTo>
                  <a:cubicBezTo>
                    <a:pt x="1032" y="2377"/>
                    <a:pt x="1121" y="2386"/>
                    <a:pt x="1211" y="2386"/>
                  </a:cubicBezTo>
                  <a:cubicBezTo>
                    <a:pt x="1435" y="2386"/>
                    <a:pt x="1663" y="2325"/>
                    <a:pt x="1849" y="2210"/>
                  </a:cubicBezTo>
                  <a:cubicBezTo>
                    <a:pt x="2099" y="2056"/>
                    <a:pt x="2329" y="1762"/>
                    <a:pt x="2384" y="1469"/>
                  </a:cubicBezTo>
                  <a:cubicBezTo>
                    <a:pt x="2443" y="1164"/>
                    <a:pt x="2417" y="829"/>
                    <a:pt x="2238" y="566"/>
                  </a:cubicBezTo>
                  <a:cubicBezTo>
                    <a:pt x="2060" y="302"/>
                    <a:pt x="1811" y="105"/>
                    <a:pt x="1497" y="30"/>
                  </a:cubicBezTo>
                  <a:cubicBezTo>
                    <a:pt x="1412" y="10"/>
                    <a:pt x="1323" y="1"/>
                    <a:pt x="1234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44"/>
            <p:cNvSpPr/>
            <p:nvPr/>
          </p:nvSpPr>
          <p:spPr>
            <a:xfrm>
              <a:off x="2457825" y="2692200"/>
              <a:ext cx="88675" cy="63725"/>
            </a:xfrm>
            <a:custGeom>
              <a:avLst/>
              <a:gdLst/>
              <a:ahLst/>
              <a:cxnLst/>
              <a:rect l="l" t="t" r="r" b="b"/>
              <a:pathLst>
                <a:path w="3547" h="2549" extrusionOk="0">
                  <a:moveTo>
                    <a:pt x="1745" y="0"/>
                  </a:moveTo>
                  <a:cubicBezTo>
                    <a:pt x="405" y="0"/>
                    <a:pt x="0" y="2158"/>
                    <a:pt x="1480" y="2509"/>
                  </a:cubicBezTo>
                  <a:cubicBezTo>
                    <a:pt x="1592" y="2536"/>
                    <a:pt x="1699" y="2549"/>
                    <a:pt x="1801" y="2549"/>
                  </a:cubicBezTo>
                  <a:cubicBezTo>
                    <a:pt x="3142" y="2549"/>
                    <a:pt x="3546" y="390"/>
                    <a:pt x="2066" y="39"/>
                  </a:cubicBezTo>
                  <a:cubicBezTo>
                    <a:pt x="1954" y="13"/>
                    <a:pt x="1847" y="0"/>
                    <a:pt x="1745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44"/>
            <p:cNvSpPr/>
            <p:nvPr/>
          </p:nvSpPr>
          <p:spPr>
            <a:xfrm>
              <a:off x="2999075" y="2611000"/>
              <a:ext cx="62900" cy="45225"/>
            </a:xfrm>
            <a:custGeom>
              <a:avLst/>
              <a:gdLst/>
              <a:ahLst/>
              <a:cxnLst/>
              <a:rect l="l" t="t" r="r" b="b"/>
              <a:pathLst>
                <a:path w="2516" h="1809" extrusionOk="0">
                  <a:moveTo>
                    <a:pt x="1239" y="0"/>
                  </a:moveTo>
                  <a:cubicBezTo>
                    <a:pt x="288" y="0"/>
                    <a:pt x="1" y="1532"/>
                    <a:pt x="1051" y="1780"/>
                  </a:cubicBezTo>
                  <a:cubicBezTo>
                    <a:pt x="1131" y="1799"/>
                    <a:pt x="1207" y="1808"/>
                    <a:pt x="1279" y="1808"/>
                  </a:cubicBezTo>
                  <a:cubicBezTo>
                    <a:pt x="2230" y="1808"/>
                    <a:pt x="2516" y="278"/>
                    <a:pt x="1466" y="28"/>
                  </a:cubicBezTo>
                  <a:cubicBezTo>
                    <a:pt x="1387" y="9"/>
                    <a:pt x="1311" y="0"/>
                    <a:pt x="1239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44"/>
            <p:cNvSpPr/>
            <p:nvPr/>
          </p:nvSpPr>
          <p:spPr>
            <a:xfrm>
              <a:off x="2897250" y="2371450"/>
              <a:ext cx="54650" cy="53400"/>
            </a:xfrm>
            <a:custGeom>
              <a:avLst/>
              <a:gdLst/>
              <a:ahLst/>
              <a:cxnLst/>
              <a:rect l="l" t="t" r="r" b="b"/>
              <a:pathLst>
                <a:path w="2186" h="2136" extrusionOk="0">
                  <a:moveTo>
                    <a:pt x="1104" y="0"/>
                  </a:moveTo>
                  <a:cubicBezTo>
                    <a:pt x="904" y="0"/>
                    <a:pt x="699" y="55"/>
                    <a:pt x="533" y="157"/>
                  </a:cubicBezTo>
                  <a:cubicBezTo>
                    <a:pt x="309" y="296"/>
                    <a:pt x="103" y="558"/>
                    <a:pt x="53" y="821"/>
                  </a:cubicBezTo>
                  <a:cubicBezTo>
                    <a:pt x="1" y="1092"/>
                    <a:pt x="23" y="1394"/>
                    <a:pt x="183" y="1630"/>
                  </a:cubicBezTo>
                  <a:cubicBezTo>
                    <a:pt x="342" y="1864"/>
                    <a:pt x="564" y="2043"/>
                    <a:pt x="846" y="2109"/>
                  </a:cubicBezTo>
                  <a:cubicBezTo>
                    <a:pt x="923" y="2127"/>
                    <a:pt x="1004" y="2136"/>
                    <a:pt x="1084" y="2136"/>
                  </a:cubicBezTo>
                  <a:cubicBezTo>
                    <a:pt x="1284" y="2136"/>
                    <a:pt x="1488" y="2081"/>
                    <a:pt x="1654" y="1979"/>
                  </a:cubicBezTo>
                  <a:cubicBezTo>
                    <a:pt x="1878" y="1841"/>
                    <a:pt x="2084" y="1578"/>
                    <a:pt x="2134" y="1315"/>
                  </a:cubicBezTo>
                  <a:cubicBezTo>
                    <a:pt x="2186" y="1044"/>
                    <a:pt x="2164" y="742"/>
                    <a:pt x="2004" y="507"/>
                  </a:cubicBezTo>
                  <a:cubicBezTo>
                    <a:pt x="1845" y="272"/>
                    <a:pt x="1621" y="96"/>
                    <a:pt x="1340" y="27"/>
                  </a:cubicBezTo>
                  <a:cubicBezTo>
                    <a:pt x="1264" y="9"/>
                    <a:pt x="1184" y="0"/>
                    <a:pt x="1104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44"/>
            <p:cNvSpPr/>
            <p:nvPr/>
          </p:nvSpPr>
          <p:spPr>
            <a:xfrm>
              <a:off x="2198525" y="2389400"/>
              <a:ext cx="83000" cy="59650"/>
            </a:xfrm>
            <a:custGeom>
              <a:avLst/>
              <a:gdLst/>
              <a:ahLst/>
              <a:cxnLst/>
              <a:rect l="l" t="t" r="r" b="b"/>
              <a:pathLst>
                <a:path w="3320" h="2386" extrusionOk="0">
                  <a:moveTo>
                    <a:pt x="1635" y="1"/>
                  </a:moveTo>
                  <a:cubicBezTo>
                    <a:pt x="380" y="1"/>
                    <a:pt x="1" y="2020"/>
                    <a:pt x="1387" y="2349"/>
                  </a:cubicBezTo>
                  <a:cubicBezTo>
                    <a:pt x="1491" y="2374"/>
                    <a:pt x="1591" y="2386"/>
                    <a:pt x="1687" y="2386"/>
                  </a:cubicBezTo>
                  <a:cubicBezTo>
                    <a:pt x="2941" y="2386"/>
                    <a:pt x="3319" y="365"/>
                    <a:pt x="1936" y="37"/>
                  </a:cubicBezTo>
                  <a:cubicBezTo>
                    <a:pt x="1831" y="12"/>
                    <a:pt x="1731" y="1"/>
                    <a:pt x="1635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44"/>
            <p:cNvSpPr/>
            <p:nvPr/>
          </p:nvSpPr>
          <p:spPr>
            <a:xfrm>
              <a:off x="1882625" y="2668625"/>
              <a:ext cx="86750" cy="65625"/>
            </a:xfrm>
            <a:custGeom>
              <a:avLst/>
              <a:gdLst/>
              <a:ahLst/>
              <a:cxnLst/>
              <a:rect l="l" t="t" r="r" b="b"/>
              <a:pathLst>
                <a:path w="3470" h="2625" extrusionOk="0">
                  <a:moveTo>
                    <a:pt x="1912" y="0"/>
                  </a:moveTo>
                  <a:cubicBezTo>
                    <a:pt x="1833" y="0"/>
                    <a:pt x="1749" y="7"/>
                    <a:pt x="1660" y="21"/>
                  </a:cubicBezTo>
                  <a:cubicBezTo>
                    <a:pt x="1618" y="29"/>
                    <a:pt x="1578" y="35"/>
                    <a:pt x="1535" y="42"/>
                  </a:cubicBezTo>
                  <a:cubicBezTo>
                    <a:pt x="324" y="232"/>
                    <a:pt x="0" y="1587"/>
                    <a:pt x="999" y="2302"/>
                  </a:cubicBezTo>
                  <a:cubicBezTo>
                    <a:pt x="1033" y="2327"/>
                    <a:pt x="1067" y="2351"/>
                    <a:pt x="1101" y="2376"/>
                  </a:cubicBezTo>
                  <a:cubicBezTo>
                    <a:pt x="1344" y="2550"/>
                    <a:pt x="1572" y="2625"/>
                    <a:pt x="1779" y="2625"/>
                  </a:cubicBezTo>
                  <a:cubicBezTo>
                    <a:pt x="3003" y="2625"/>
                    <a:pt x="3470" y="0"/>
                    <a:pt x="1912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44"/>
            <p:cNvSpPr/>
            <p:nvPr/>
          </p:nvSpPr>
          <p:spPr>
            <a:xfrm>
              <a:off x="2033400" y="2878900"/>
              <a:ext cx="53525" cy="52350"/>
            </a:xfrm>
            <a:custGeom>
              <a:avLst/>
              <a:gdLst/>
              <a:ahLst/>
              <a:cxnLst/>
              <a:rect l="l" t="t" r="r" b="b"/>
              <a:pathLst>
                <a:path w="2141" h="2094" extrusionOk="0">
                  <a:moveTo>
                    <a:pt x="1080" y="1"/>
                  </a:moveTo>
                  <a:cubicBezTo>
                    <a:pt x="884" y="1"/>
                    <a:pt x="683" y="54"/>
                    <a:pt x="520" y="155"/>
                  </a:cubicBezTo>
                  <a:cubicBezTo>
                    <a:pt x="301" y="290"/>
                    <a:pt x="100" y="548"/>
                    <a:pt x="51" y="804"/>
                  </a:cubicBezTo>
                  <a:cubicBezTo>
                    <a:pt x="0" y="1070"/>
                    <a:pt x="23" y="1366"/>
                    <a:pt x="179" y="1597"/>
                  </a:cubicBezTo>
                  <a:cubicBezTo>
                    <a:pt x="333" y="1828"/>
                    <a:pt x="552" y="2001"/>
                    <a:pt x="827" y="2067"/>
                  </a:cubicBezTo>
                  <a:cubicBezTo>
                    <a:pt x="902" y="2085"/>
                    <a:pt x="980" y="2093"/>
                    <a:pt x="1058" y="2093"/>
                  </a:cubicBezTo>
                  <a:cubicBezTo>
                    <a:pt x="1255" y="2093"/>
                    <a:pt x="1456" y="2040"/>
                    <a:pt x="1619" y="1939"/>
                  </a:cubicBezTo>
                  <a:cubicBezTo>
                    <a:pt x="1837" y="1803"/>
                    <a:pt x="2039" y="1545"/>
                    <a:pt x="2089" y="1289"/>
                  </a:cubicBezTo>
                  <a:cubicBezTo>
                    <a:pt x="2141" y="1023"/>
                    <a:pt x="2117" y="728"/>
                    <a:pt x="1963" y="496"/>
                  </a:cubicBezTo>
                  <a:cubicBezTo>
                    <a:pt x="1806" y="265"/>
                    <a:pt x="1587" y="92"/>
                    <a:pt x="1312" y="27"/>
                  </a:cubicBezTo>
                  <a:cubicBezTo>
                    <a:pt x="1237" y="10"/>
                    <a:pt x="1159" y="1"/>
                    <a:pt x="1080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44"/>
            <p:cNvSpPr/>
            <p:nvPr/>
          </p:nvSpPr>
          <p:spPr>
            <a:xfrm>
              <a:off x="2107225" y="2053125"/>
              <a:ext cx="67950" cy="66325"/>
            </a:xfrm>
            <a:custGeom>
              <a:avLst/>
              <a:gdLst/>
              <a:ahLst/>
              <a:cxnLst/>
              <a:rect l="l" t="t" r="r" b="b"/>
              <a:pathLst>
                <a:path w="2718" h="2653" extrusionOk="0">
                  <a:moveTo>
                    <a:pt x="1370" y="0"/>
                  </a:moveTo>
                  <a:cubicBezTo>
                    <a:pt x="1122" y="0"/>
                    <a:pt x="868" y="68"/>
                    <a:pt x="661" y="197"/>
                  </a:cubicBezTo>
                  <a:cubicBezTo>
                    <a:pt x="385" y="367"/>
                    <a:pt x="128" y="695"/>
                    <a:pt x="66" y="1020"/>
                  </a:cubicBezTo>
                  <a:cubicBezTo>
                    <a:pt x="1" y="1359"/>
                    <a:pt x="29" y="1732"/>
                    <a:pt x="228" y="2025"/>
                  </a:cubicBezTo>
                  <a:cubicBezTo>
                    <a:pt x="426" y="2317"/>
                    <a:pt x="703" y="2537"/>
                    <a:pt x="1053" y="2619"/>
                  </a:cubicBezTo>
                  <a:cubicBezTo>
                    <a:pt x="1148" y="2642"/>
                    <a:pt x="1247" y="2653"/>
                    <a:pt x="1347" y="2653"/>
                  </a:cubicBezTo>
                  <a:cubicBezTo>
                    <a:pt x="1596" y="2653"/>
                    <a:pt x="1850" y="2585"/>
                    <a:pt x="2056" y="2457"/>
                  </a:cubicBezTo>
                  <a:cubicBezTo>
                    <a:pt x="2334" y="2285"/>
                    <a:pt x="2590" y="1959"/>
                    <a:pt x="2653" y="1633"/>
                  </a:cubicBezTo>
                  <a:cubicBezTo>
                    <a:pt x="2718" y="1295"/>
                    <a:pt x="2688" y="922"/>
                    <a:pt x="2491" y="629"/>
                  </a:cubicBezTo>
                  <a:cubicBezTo>
                    <a:pt x="2293" y="337"/>
                    <a:pt x="2016" y="117"/>
                    <a:pt x="1666" y="34"/>
                  </a:cubicBezTo>
                  <a:cubicBezTo>
                    <a:pt x="1570" y="12"/>
                    <a:pt x="1470" y="0"/>
                    <a:pt x="1370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44"/>
            <p:cNvSpPr/>
            <p:nvPr/>
          </p:nvSpPr>
          <p:spPr>
            <a:xfrm>
              <a:off x="2377525" y="2272475"/>
              <a:ext cx="55500" cy="54825"/>
            </a:xfrm>
            <a:custGeom>
              <a:avLst/>
              <a:gdLst/>
              <a:ahLst/>
              <a:cxnLst/>
              <a:rect l="l" t="t" r="r" b="b"/>
              <a:pathLst>
                <a:path w="2220" h="2193" extrusionOk="0">
                  <a:moveTo>
                    <a:pt x="1067" y="1"/>
                  </a:moveTo>
                  <a:cubicBezTo>
                    <a:pt x="973" y="17"/>
                    <a:pt x="880" y="32"/>
                    <a:pt x="786" y="48"/>
                  </a:cubicBezTo>
                  <a:cubicBezTo>
                    <a:pt x="559" y="107"/>
                    <a:pt x="363" y="269"/>
                    <a:pt x="227" y="455"/>
                  </a:cubicBezTo>
                  <a:cubicBezTo>
                    <a:pt x="107" y="618"/>
                    <a:pt x="44" y="789"/>
                    <a:pt x="24" y="990"/>
                  </a:cubicBezTo>
                  <a:cubicBezTo>
                    <a:pt x="0" y="1221"/>
                    <a:pt x="37" y="1473"/>
                    <a:pt x="172" y="1672"/>
                  </a:cubicBezTo>
                  <a:cubicBezTo>
                    <a:pt x="382" y="1981"/>
                    <a:pt x="727" y="2193"/>
                    <a:pt x="1106" y="2193"/>
                  </a:cubicBezTo>
                  <a:cubicBezTo>
                    <a:pt x="1119" y="2193"/>
                    <a:pt x="1132" y="2192"/>
                    <a:pt x="1145" y="2192"/>
                  </a:cubicBezTo>
                  <a:cubicBezTo>
                    <a:pt x="1384" y="2184"/>
                    <a:pt x="1606" y="2089"/>
                    <a:pt x="1790" y="1941"/>
                  </a:cubicBezTo>
                  <a:cubicBezTo>
                    <a:pt x="1970" y="1800"/>
                    <a:pt x="2134" y="1585"/>
                    <a:pt x="2173" y="1352"/>
                  </a:cubicBezTo>
                  <a:cubicBezTo>
                    <a:pt x="2220" y="1075"/>
                    <a:pt x="2214" y="762"/>
                    <a:pt x="2049" y="516"/>
                  </a:cubicBezTo>
                  <a:cubicBezTo>
                    <a:pt x="2010" y="458"/>
                    <a:pt x="1924" y="354"/>
                    <a:pt x="1876" y="304"/>
                  </a:cubicBezTo>
                  <a:cubicBezTo>
                    <a:pt x="1734" y="160"/>
                    <a:pt x="1548" y="88"/>
                    <a:pt x="1360" y="30"/>
                  </a:cubicBezTo>
                  <a:cubicBezTo>
                    <a:pt x="1263" y="21"/>
                    <a:pt x="1166" y="11"/>
                    <a:pt x="1067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44"/>
            <p:cNvSpPr/>
            <p:nvPr/>
          </p:nvSpPr>
          <p:spPr>
            <a:xfrm>
              <a:off x="2553850" y="1542625"/>
              <a:ext cx="58075" cy="50125"/>
            </a:xfrm>
            <a:custGeom>
              <a:avLst/>
              <a:gdLst/>
              <a:ahLst/>
              <a:cxnLst/>
              <a:rect l="l" t="t" r="r" b="b"/>
              <a:pathLst>
                <a:path w="2323" h="2005" extrusionOk="0">
                  <a:moveTo>
                    <a:pt x="1132" y="0"/>
                  </a:moveTo>
                  <a:cubicBezTo>
                    <a:pt x="872" y="0"/>
                    <a:pt x="611" y="98"/>
                    <a:pt x="415" y="300"/>
                  </a:cubicBezTo>
                  <a:cubicBezTo>
                    <a:pt x="399" y="319"/>
                    <a:pt x="382" y="335"/>
                    <a:pt x="366" y="352"/>
                  </a:cubicBezTo>
                  <a:cubicBezTo>
                    <a:pt x="75" y="654"/>
                    <a:pt x="0" y="1185"/>
                    <a:pt x="241" y="1540"/>
                  </a:cubicBezTo>
                  <a:cubicBezTo>
                    <a:pt x="432" y="1823"/>
                    <a:pt x="750" y="2004"/>
                    <a:pt x="1085" y="2004"/>
                  </a:cubicBezTo>
                  <a:cubicBezTo>
                    <a:pt x="1175" y="2004"/>
                    <a:pt x="1267" y="1991"/>
                    <a:pt x="1358" y="1963"/>
                  </a:cubicBezTo>
                  <a:cubicBezTo>
                    <a:pt x="1382" y="1957"/>
                    <a:pt x="1404" y="1948"/>
                    <a:pt x="1427" y="1942"/>
                  </a:cubicBezTo>
                  <a:cubicBezTo>
                    <a:pt x="2041" y="1751"/>
                    <a:pt x="2322" y="1012"/>
                    <a:pt x="1984" y="466"/>
                  </a:cubicBezTo>
                  <a:cubicBezTo>
                    <a:pt x="1796" y="160"/>
                    <a:pt x="1465" y="0"/>
                    <a:pt x="1132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44"/>
            <p:cNvSpPr/>
            <p:nvPr/>
          </p:nvSpPr>
          <p:spPr>
            <a:xfrm>
              <a:off x="3297550" y="1297175"/>
              <a:ext cx="70475" cy="70750"/>
            </a:xfrm>
            <a:custGeom>
              <a:avLst/>
              <a:gdLst/>
              <a:ahLst/>
              <a:cxnLst/>
              <a:rect l="l" t="t" r="r" b="b"/>
              <a:pathLst>
                <a:path w="2819" h="2830" extrusionOk="0">
                  <a:moveTo>
                    <a:pt x="1446" y="1"/>
                  </a:moveTo>
                  <a:cubicBezTo>
                    <a:pt x="1299" y="1"/>
                    <a:pt x="1156" y="27"/>
                    <a:pt x="1000" y="68"/>
                  </a:cubicBezTo>
                  <a:cubicBezTo>
                    <a:pt x="892" y="117"/>
                    <a:pt x="784" y="166"/>
                    <a:pt x="676" y="215"/>
                  </a:cubicBezTo>
                  <a:cubicBezTo>
                    <a:pt x="514" y="307"/>
                    <a:pt x="386" y="430"/>
                    <a:pt x="292" y="586"/>
                  </a:cubicBezTo>
                  <a:cubicBezTo>
                    <a:pt x="206" y="678"/>
                    <a:pt x="147" y="784"/>
                    <a:pt x="117" y="906"/>
                  </a:cubicBezTo>
                  <a:cubicBezTo>
                    <a:pt x="34" y="1076"/>
                    <a:pt x="0" y="1258"/>
                    <a:pt x="13" y="1453"/>
                  </a:cubicBezTo>
                  <a:cubicBezTo>
                    <a:pt x="14" y="1467"/>
                    <a:pt x="17" y="1480"/>
                    <a:pt x="17" y="1494"/>
                  </a:cubicBezTo>
                  <a:cubicBezTo>
                    <a:pt x="17" y="1679"/>
                    <a:pt x="61" y="1851"/>
                    <a:pt x="148" y="2007"/>
                  </a:cubicBezTo>
                  <a:cubicBezTo>
                    <a:pt x="184" y="2122"/>
                    <a:pt x="246" y="2221"/>
                    <a:pt x="332" y="2306"/>
                  </a:cubicBezTo>
                  <a:cubicBezTo>
                    <a:pt x="370" y="2360"/>
                    <a:pt x="412" y="2411"/>
                    <a:pt x="458" y="2458"/>
                  </a:cubicBezTo>
                  <a:cubicBezTo>
                    <a:pt x="684" y="2698"/>
                    <a:pt x="1045" y="2830"/>
                    <a:pt x="1390" y="2830"/>
                  </a:cubicBezTo>
                  <a:cubicBezTo>
                    <a:pt x="1525" y="2830"/>
                    <a:pt x="1658" y="2809"/>
                    <a:pt x="1780" y="2767"/>
                  </a:cubicBezTo>
                  <a:cubicBezTo>
                    <a:pt x="1989" y="2696"/>
                    <a:pt x="2103" y="2631"/>
                    <a:pt x="2260" y="2505"/>
                  </a:cubicBezTo>
                  <a:cubicBezTo>
                    <a:pt x="2362" y="2441"/>
                    <a:pt x="2443" y="2355"/>
                    <a:pt x="2503" y="2248"/>
                  </a:cubicBezTo>
                  <a:cubicBezTo>
                    <a:pt x="2548" y="2192"/>
                    <a:pt x="2592" y="2133"/>
                    <a:pt x="2631" y="2070"/>
                  </a:cubicBezTo>
                  <a:lnTo>
                    <a:pt x="2765" y="1722"/>
                  </a:lnTo>
                  <a:cubicBezTo>
                    <a:pt x="2816" y="1537"/>
                    <a:pt x="2819" y="1352"/>
                    <a:pt x="2771" y="1172"/>
                  </a:cubicBezTo>
                  <a:cubicBezTo>
                    <a:pt x="2766" y="1048"/>
                    <a:pt x="2732" y="935"/>
                    <a:pt x="2667" y="831"/>
                  </a:cubicBezTo>
                  <a:cubicBezTo>
                    <a:pt x="2607" y="661"/>
                    <a:pt x="2508" y="513"/>
                    <a:pt x="2370" y="392"/>
                  </a:cubicBezTo>
                  <a:cubicBezTo>
                    <a:pt x="2180" y="218"/>
                    <a:pt x="1987" y="95"/>
                    <a:pt x="1732" y="36"/>
                  </a:cubicBezTo>
                  <a:cubicBezTo>
                    <a:pt x="1632" y="11"/>
                    <a:pt x="1538" y="1"/>
                    <a:pt x="1446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44"/>
            <p:cNvSpPr/>
            <p:nvPr/>
          </p:nvSpPr>
          <p:spPr>
            <a:xfrm>
              <a:off x="2309550" y="3495775"/>
              <a:ext cx="64675" cy="63175"/>
            </a:xfrm>
            <a:custGeom>
              <a:avLst/>
              <a:gdLst/>
              <a:ahLst/>
              <a:cxnLst/>
              <a:rect l="l" t="t" r="r" b="b"/>
              <a:pathLst>
                <a:path w="2587" h="2527" extrusionOk="0">
                  <a:moveTo>
                    <a:pt x="1306" y="0"/>
                  </a:moveTo>
                  <a:cubicBezTo>
                    <a:pt x="1069" y="0"/>
                    <a:pt x="827" y="64"/>
                    <a:pt x="630" y="186"/>
                  </a:cubicBezTo>
                  <a:cubicBezTo>
                    <a:pt x="365" y="349"/>
                    <a:pt x="122" y="662"/>
                    <a:pt x="62" y="971"/>
                  </a:cubicBezTo>
                  <a:cubicBezTo>
                    <a:pt x="1" y="1293"/>
                    <a:pt x="27" y="1648"/>
                    <a:pt x="216" y="1928"/>
                  </a:cubicBezTo>
                  <a:cubicBezTo>
                    <a:pt x="404" y="2208"/>
                    <a:pt x="668" y="2416"/>
                    <a:pt x="1001" y="2495"/>
                  </a:cubicBezTo>
                  <a:cubicBezTo>
                    <a:pt x="1092" y="2517"/>
                    <a:pt x="1186" y="2527"/>
                    <a:pt x="1282" y="2527"/>
                  </a:cubicBezTo>
                  <a:cubicBezTo>
                    <a:pt x="1519" y="2527"/>
                    <a:pt x="1760" y="2463"/>
                    <a:pt x="1957" y="2342"/>
                  </a:cubicBezTo>
                  <a:cubicBezTo>
                    <a:pt x="2222" y="2177"/>
                    <a:pt x="2465" y="1866"/>
                    <a:pt x="2525" y="1556"/>
                  </a:cubicBezTo>
                  <a:cubicBezTo>
                    <a:pt x="2586" y="1235"/>
                    <a:pt x="2561" y="879"/>
                    <a:pt x="2371" y="599"/>
                  </a:cubicBezTo>
                  <a:cubicBezTo>
                    <a:pt x="2183" y="321"/>
                    <a:pt x="1919" y="111"/>
                    <a:pt x="1586" y="31"/>
                  </a:cubicBezTo>
                  <a:cubicBezTo>
                    <a:pt x="1496" y="10"/>
                    <a:pt x="1401" y="0"/>
                    <a:pt x="1306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44"/>
            <p:cNvSpPr/>
            <p:nvPr/>
          </p:nvSpPr>
          <p:spPr>
            <a:xfrm>
              <a:off x="3164225" y="3483875"/>
              <a:ext cx="72200" cy="51875"/>
            </a:xfrm>
            <a:custGeom>
              <a:avLst/>
              <a:gdLst/>
              <a:ahLst/>
              <a:cxnLst/>
              <a:rect l="l" t="t" r="r" b="b"/>
              <a:pathLst>
                <a:path w="2888" h="2075" extrusionOk="0">
                  <a:moveTo>
                    <a:pt x="1422" y="0"/>
                  </a:moveTo>
                  <a:cubicBezTo>
                    <a:pt x="330" y="0"/>
                    <a:pt x="1" y="1756"/>
                    <a:pt x="1206" y="2043"/>
                  </a:cubicBezTo>
                  <a:cubicBezTo>
                    <a:pt x="1297" y="2064"/>
                    <a:pt x="1384" y="2074"/>
                    <a:pt x="1467" y="2074"/>
                  </a:cubicBezTo>
                  <a:cubicBezTo>
                    <a:pt x="2558" y="2074"/>
                    <a:pt x="2887" y="318"/>
                    <a:pt x="1683" y="32"/>
                  </a:cubicBezTo>
                  <a:cubicBezTo>
                    <a:pt x="1592" y="10"/>
                    <a:pt x="1505" y="0"/>
                    <a:pt x="1422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44"/>
            <p:cNvSpPr/>
            <p:nvPr/>
          </p:nvSpPr>
          <p:spPr>
            <a:xfrm>
              <a:off x="2998150" y="2257575"/>
              <a:ext cx="1378900" cy="985075"/>
            </a:xfrm>
            <a:custGeom>
              <a:avLst/>
              <a:gdLst/>
              <a:ahLst/>
              <a:cxnLst/>
              <a:rect l="l" t="t" r="r" b="b"/>
              <a:pathLst>
                <a:path w="55156" h="39403" extrusionOk="0">
                  <a:moveTo>
                    <a:pt x="25496" y="0"/>
                  </a:moveTo>
                  <a:cubicBezTo>
                    <a:pt x="24352" y="0"/>
                    <a:pt x="23225" y="55"/>
                    <a:pt x="22125" y="165"/>
                  </a:cubicBezTo>
                  <a:cubicBezTo>
                    <a:pt x="18416" y="537"/>
                    <a:pt x="14712" y="1518"/>
                    <a:pt x="11479" y="3410"/>
                  </a:cubicBezTo>
                  <a:cubicBezTo>
                    <a:pt x="7042" y="6007"/>
                    <a:pt x="3477" y="10137"/>
                    <a:pt x="1665" y="14958"/>
                  </a:cubicBezTo>
                  <a:cubicBezTo>
                    <a:pt x="1" y="19386"/>
                    <a:pt x="188" y="23969"/>
                    <a:pt x="1697" y="28413"/>
                  </a:cubicBezTo>
                  <a:cubicBezTo>
                    <a:pt x="2998" y="32246"/>
                    <a:pt x="5320" y="36173"/>
                    <a:pt x="8919" y="38222"/>
                  </a:cubicBezTo>
                  <a:cubicBezTo>
                    <a:pt x="7468" y="36472"/>
                    <a:pt x="6308" y="34472"/>
                    <a:pt x="5557" y="32214"/>
                  </a:cubicBezTo>
                  <a:cubicBezTo>
                    <a:pt x="2903" y="24235"/>
                    <a:pt x="5171" y="14366"/>
                    <a:pt x="12214" y="9347"/>
                  </a:cubicBezTo>
                  <a:cubicBezTo>
                    <a:pt x="15684" y="6873"/>
                    <a:pt x="19806" y="6012"/>
                    <a:pt x="23979" y="6012"/>
                  </a:cubicBezTo>
                  <a:cubicBezTo>
                    <a:pt x="24569" y="6012"/>
                    <a:pt x="25160" y="6029"/>
                    <a:pt x="25750" y="6061"/>
                  </a:cubicBezTo>
                  <a:cubicBezTo>
                    <a:pt x="29916" y="6289"/>
                    <a:pt x="34204" y="7107"/>
                    <a:pt x="38041" y="8782"/>
                  </a:cubicBezTo>
                  <a:cubicBezTo>
                    <a:pt x="42156" y="10579"/>
                    <a:pt x="45735" y="13409"/>
                    <a:pt x="47810" y="17456"/>
                  </a:cubicBezTo>
                  <a:cubicBezTo>
                    <a:pt x="50411" y="22528"/>
                    <a:pt x="50436" y="28738"/>
                    <a:pt x="48657" y="34063"/>
                  </a:cubicBezTo>
                  <a:cubicBezTo>
                    <a:pt x="47997" y="35947"/>
                    <a:pt x="47072" y="37760"/>
                    <a:pt x="45912" y="39403"/>
                  </a:cubicBezTo>
                  <a:cubicBezTo>
                    <a:pt x="51591" y="35228"/>
                    <a:pt x="55155" y="28338"/>
                    <a:pt x="54499" y="20981"/>
                  </a:cubicBezTo>
                  <a:cubicBezTo>
                    <a:pt x="53250" y="6937"/>
                    <a:pt x="38334" y="0"/>
                    <a:pt x="25496" y="0"/>
                  </a:cubicBezTo>
                  <a:close/>
                </a:path>
              </a:pathLst>
            </a:custGeom>
            <a:solidFill>
              <a:srgbClr val="191919">
                <a:alpha val="3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44"/>
            <p:cNvSpPr/>
            <p:nvPr/>
          </p:nvSpPr>
          <p:spPr>
            <a:xfrm>
              <a:off x="1716200" y="1199975"/>
              <a:ext cx="3897825" cy="3473950"/>
            </a:xfrm>
            <a:custGeom>
              <a:avLst/>
              <a:gdLst/>
              <a:ahLst/>
              <a:cxnLst/>
              <a:rect l="l" t="t" r="r" b="b"/>
              <a:pathLst>
                <a:path w="155913" h="138958" extrusionOk="0">
                  <a:moveTo>
                    <a:pt x="65463" y="7170"/>
                  </a:moveTo>
                  <a:cubicBezTo>
                    <a:pt x="69707" y="7170"/>
                    <a:pt x="73927" y="7980"/>
                    <a:pt x="78235" y="8243"/>
                  </a:cubicBezTo>
                  <a:cubicBezTo>
                    <a:pt x="86177" y="8729"/>
                    <a:pt x="94098" y="8507"/>
                    <a:pt x="101774" y="10941"/>
                  </a:cubicBezTo>
                  <a:cubicBezTo>
                    <a:pt x="109082" y="13256"/>
                    <a:pt x="115346" y="17485"/>
                    <a:pt x="121770" y="21535"/>
                  </a:cubicBezTo>
                  <a:cubicBezTo>
                    <a:pt x="127459" y="25120"/>
                    <a:pt x="133516" y="29061"/>
                    <a:pt x="137391" y="34692"/>
                  </a:cubicBezTo>
                  <a:cubicBezTo>
                    <a:pt x="141074" y="40042"/>
                    <a:pt x="142039" y="46600"/>
                    <a:pt x="144043" y="52646"/>
                  </a:cubicBezTo>
                  <a:cubicBezTo>
                    <a:pt x="145142" y="55967"/>
                    <a:pt x="146405" y="59160"/>
                    <a:pt x="147042" y="62620"/>
                  </a:cubicBezTo>
                  <a:cubicBezTo>
                    <a:pt x="147605" y="65687"/>
                    <a:pt x="147802" y="68809"/>
                    <a:pt x="147643" y="71924"/>
                  </a:cubicBezTo>
                  <a:cubicBezTo>
                    <a:pt x="147307" y="78501"/>
                    <a:pt x="145633" y="85056"/>
                    <a:pt x="143471" y="91253"/>
                  </a:cubicBezTo>
                  <a:cubicBezTo>
                    <a:pt x="141286" y="97519"/>
                    <a:pt x="138460" y="103587"/>
                    <a:pt x="134827" y="109149"/>
                  </a:cubicBezTo>
                  <a:cubicBezTo>
                    <a:pt x="131277" y="114582"/>
                    <a:pt x="126948" y="119522"/>
                    <a:pt x="121792" y="123482"/>
                  </a:cubicBezTo>
                  <a:cubicBezTo>
                    <a:pt x="116803" y="127311"/>
                    <a:pt x="111208" y="129877"/>
                    <a:pt x="105157" y="131524"/>
                  </a:cubicBezTo>
                  <a:cubicBezTo>
                    <a:pt x="99222" y="133136"/>
                    <a:pt x="93007" y="134072"/>
                    <a:pt x="86847" y="134072"/>
                  </a:cubicBezTo>
                  <a:cubicBezTo>
                    <a:pt x="86611" y="134072"/>
                    <a:pt x="86376" y="134070"/>
                    <a:pt x="86141" y="134067"/>
                  </a:cubicBezTo>
                  <a:cubicBezTo>
                    <a:pt x="78477" y="133979"/>
                    <a:pt x="70977" y="131940"/>
                    <a:pt x="63729" y="129607"/>
                  </a:cubicBezTo>
                  <a:cubicBezTo>
                    <a:pt x="59685" y="128305"/>
                    <a:pt x="55677" y="126898"/>
                    <a:pt x="51620" y="125635"/>
                  </a:cubicBezTo>
                  <a:cubicBezTo>
                    <a:pt x="48421" y="124640"/>
                    <a:pt x="45240" y="123638"/>
                    <a:pt x="42137" y="122363"/>
                  </a:cubicBezTo>
                  <a:cubicBezTo>
                    <a:pt x="36062" y="119868"/>
                    <a:pt x="30211" y="116492"/>
                    <a:pt x="25679" y="111670"/>
                  </a:cubicBezTo>
                  <a:cubicBezTo>
                    <a:pt x="23329" y="109170"/>
                    <a:pt x="21554" y="106305"/>
                    <a:pt x="19809" y="103368"/>
                  </a:cubicBezTo>
                  <a:cubicBezTo>
                    <a:pt x="17825" y="100022"/>
                    <a:pt x="15931" y="96619"/>
                    <a:pt x="14182" y="93142"/>
                  </a:cubicBezTo>
                  <a:cubicBezTo>
                    <a:pt x="10908" y="86631"/>
                    <a:pt x="7401" y="79474"/>
                    <a:pt x="7239" y="72053"/>
                  </a:cubicBezTo>
                  <a:cubicBezTo>
                    <a:pt x="7081" y="64806"/>
                    <a:pt x="9900" y="58045"/>
                    <a:pt x="12394" y="51381"/>
                  </a:cubicBezTo>
                  <a:cubicBezTo>
                    <a:pt x="13642" y="48052"/>
                    <a:pt x="14568" y="44578"/>
                    <a:pt x="16176" y="41398"/>
                  </a:cubicBezTo>
                  <a:cubicBezTo>
                    <a:pt x="17718" y="38345"/>
                    <a:pt x="19722" y="35537"/>
                    <a:pt x="21954" y="32953"/>
                  </a:cubicBezTo>
                  <a:cubicBezTo>
                    <a:pt x="26562" y="27618"/>
                    <a:pt x="32134" y="23190"/>
                    <a:pt x="37826" y="19072"/>
                  </a:cubicBezTo>
                  <a:cubicBezTo>
                    <a:pt x="40451" y="17174"/>
                    <a:pt x="43106" y="15671"/>
                    <a:pt x="46086" y="14402"/>
                  </a:cubicBezTo>
                  <a:cubicBezTo>
                    <a:pt x="47926" y="13621"/>
                    <a:pt x="49787" y="12854"/>
                    <a:pt x="51546" y="11912"/>
                  </a:cubicBezTo>
                  <a:lnTo>
                    <a:pt x="51546" y="11912"/>
                  </a:lnTo>
                  <a:cubicBezTo>
                    <a:pt x="51542" y="11913"/>
                    <a:pt x="51538" y="11913"/>
                    <a:pt x="51535" y="11913"/>
                  </a:cubicBezTo>
                  <a:cubicBezTo>
                    <a:pt x="51242" y="11913"/>
                    <a:pt x="51040" y="11481"/>
                    <a:pt x="51354" y="11298"/>
                  </a:cubicBezTo>
                  <a:cubicBezTo>
                    <a:pt x="53875" y="9821"/>
                    <a:pt x="56540" y="8575"/>
                    <a:pt x="59385" y="7864"/>
                  </a:cubicBezTo>
                  <a:cubicBezTo>
                    <a:pt x="61424" y="7353"/>
                    <a:pt x="63446" y="7170"/>
                    <a:pt x="65463" y="7170"/>
                  </a:cubicBezTo>
                  <a:close/>
                  <a:moveTo>
                    <a:pt x="71331" y="0"/>
                  </a:moveTo>
                  <a:cubicBezTo>
                    <a:pt x="69152" y="0"/>
                    <a:pt x="66976" y="73"/>
                    <a:pt x="64809" y="226"/>
                  </a:cubicBezTo>
                  <a:cubicBezTo>
                    <a:pt x="56612" y="807"/>
                    <a:pt x="48566" y="2697"/>
                    <a:pt x="41110" y="6184"/>
                  </a:cubicBezTo>
                  <a:cubicBezTo>
                    <a:pt x="34659" y="9201"/>
                    <a:pt x="28740" y="13328"/>
                    <a:pt x="23592" y="18242"/>
                  </a:cubicBezTo>
                  <a:cubicBezTo>
                    <a:pt x="13311" y="28058"/>
                    <a:pt x="6150" y="41062"/>
                    <a:pt x="3108" y="54932"/>
                  </a:cubicBezTo>
                  <a:cubicBezTo>
                    <a:pt x="0" y="69104"/>
                    <a:pt x="1233" y="84100"/>
                    <a:pt x="7688" y="97185"/>
                  </a:cubicBezTo>
                  <a:cubicBezTo>
                    <a:pt x="11014" y="103925"/>
                    <a:pt x="15693" y="109951"/>
                    <a:pt x="21323" y="114922"/>
                  </a:cubicBezTo>
                  <a:cubicBezTo>
                    <a:pt x="27653" y="120513"/>
                    <a:pt x="35020" y="124817"/>
                    <a:pt x="42717" y="128235"/>
                  </a:cubicBezTo>
                  <a:cubicBezTo>
                    <a:pt x="55738" y="134021"/>
                    <a:pt x="69869" y="138044"/>
                    <a:pt x="84141" y="138833"/>
                  </a:cubicBezTo>
                  <a:cubicBezTo>
                    <a:pt x="85631" y="138915"/>
                    <a:pt x="87123" y="138957"/>
                    <a:pt x="88616" y="138957"/>
                  </a:cubicBezTo>
                  <a:cubicBezTo>
                    <a:pt x="100383" y="138957"/>
                    <a:pt x="112153" y="136341"/>
                    <a:pt x="122283" y="130164"/>
                  </a:cubicBezTo>
                  <a:cubicBezTo>
                    <a:pt x="136004" y="121797"/>
                    <a:pt x="145999" y="107574"/>
                    <a:pt x="151031" y="92473"/>
                  </a:cubicBezTo>
                  <a:cubicBezTo>
                    <a:pt x="152465" y="88171"/>
                    <a:pt x="153478" y="83742"/>
                    <a:pt x="154100" y="79248"/>
                  </a:cubicBezTo>
                  <a:cubicBezTo>
                    <a:pt x="155913" y="65648"/>
                    <a:pt x="154064" y="51597"/>
                    <a:pt x="147995" y="39229"/>
                  </a:cubicBezTo>
                  <a:cubicBezTo>
                    <a:pt x="145000" y="33124"/>
                    <a:pt x="140952" y="27520"/>
                    <a:pt x="136052" y="22801"/>
                  </a:cubicBezTo>
                  <a:cubicBezTo>
                    <a:pt x="130119" y="17091"/>
                    <a:pt x="122906" y="12785"/>
                    <a:pt x="115455" y="9358"/>
                  </a:cubicBezTo>
                  <a:cubicBezTo>
                    <a:pt x="107421" y="5664"/>
                    <a:pt x="98895" y="3108"/>
                    <a:pt x="90179" y="1649"/>
                  </a:cubicBezTo>
                  <a:cubicBezTo>
                    <a:pt x="83980" y="612"/>
                    <a:pt x="77643" y="0"/>
                    <a:pt x="71331" y="0"/>
                  </a:cubicBezTo>
                  <a:close/>
                </a:path>
              </a:pathLst>
            </a:custGeom>
            <a:solidFill>
              <a:srgbClr val="191919">
                <a:alpha val="3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44"/>
            <p:cNvSpPr/>
            <p:nvPr/>
          </p:nvSpPr>
          <p:spPr>
            <a:xfrm>
              <a:off x="2700550" y="1410550"/>
              <a:ext cx="787550" cy="725300"/>
            </a:xfrm>
            <a:custGeom>
              <a:avLst/>
              <a:gdLst/>
              <a:ahLst/>
              <a:cxnLst/>
              <a:rect l="l" t="t" r="r" b="b"/>
              <a:pathLst>
                <a:path w="31502" h="29012" extrusionOk="0">
                  <a:moveTo>
                    <a:pt x="15875" y="0"/>
                  </a:moveTo>
                  <a:cubicBezTo>
                    <a:pt x="14110" y="0"/>
                    <a:pt x="12322" y="263"/>
                    <a:pt x="10595" y="834"/>
                  </a:cubicBezTo>
                  <a:cubicBezTo>
                    <a:pt x="7845" y="1744"/>
                    <a:pt x="5046" y="3881"/>
                    <a:pt x="3326" y="6112"/>
                  </a:cubicBezTo>
                  <a:cubicBezTo>
                    <a:pt x="1354" y="8669"/>
                    <a:pt x="0" y="12415"/>
                    <a:pt x="144" y="15640"/>
                  </a:cubicBezTo>
                  <a:cubicBezTo>
                    <a:pt x="309" y="19307"/>
                    <a:pt x="2266" y="22792"/>
                    <a:pt x="5121" y="25097"/>
                  </a:cubicBezTo>
                  <a:cubicBezTo>
                    <a:pt x="8363" y="27718"/>
                    <a:pt x="12374" y="29012"/>
                    <a:pt x="16228" y="29012"/>
                  </a:cubicBezTo>
                  <a:cubicBezTo>
                    <a:pt x="17842" y="29012"/>
                    <a:pt x="19429" y="28785"/>
                    <a:pt x="20920" y="28333"/>
                  </a:cubicBezTo>
                  <a:cubicBezTo>
                    <a:pt x="25032" y="27087"/>
                    <a:pt x="27882" y="24678"/>
                    <a:pt x="30034" y="20381"/>
                  </a:cubicBezTo>
                  <a:cubicBezTo>
                    <a:pt x="31215" y="18020"/>
                    <a:pt x="31502" y="14354"/>
                    <a:pt x="31374" y="12471"/>
                  </a:cubicBezTo>
                  <a:cubicBezTo>
                    <a:pt x="31157" y="9247"/>
                    <a:pt x="29623" y="6079"/>
                    <a:pt x="27178" y="3985"/>
                  </a:cubicBezTo>
                  <a:cubicBezTo>
                    <a:pt x="24337" y="1554"/>
                    <a:pt x="20172" y="0"/>
                    <a:pt x="158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44"/>
            <p:cNvSpPr/>
            <p:nvPr/>
          </p:nvSpPr>
          <p:spPr>
            <a:xfrm>
              <a:off x="2767575" y="1471750"/>
              <a:ext cx="654125" cy="602400"/>
            </a:xfrm>
            <a:custGeom>
              <a:avLst/>
              <a:gdLst/>
              <a:ahLst/>
              <a:cxnLst/>
              <a:rect l="l" t="t" r="r" b="b"/>
              <a:pathLst>
                <a:path w="26165" h="24096" extrusionOk="0">
                  <a:moveTo>
                    <a:pt x="13184" y="0"/>
                  </a:moveTo>
                  <a:cubicBezTo>
                    <a:pt x="11718" y="0"/>
                    <a:pt x="10234" y="218"/>
                    <a:pt x="8801" y="692"/>
                  </a:cubicBezTo>
                  <a:cubicBezTo>
                    <a:pt x="6517" y="1448"/>
                    <a:pt x="4192" y="3224"/>
                    <a:pt x="2763" y="5076"/>
                  </a:cubicBezTo>
                  <a:cubicBezTo>
                    <a:pt x="1125" y="7199"/>
                    <a:pt x="0" y="10310"/>
                    <a:pt x="120" y="12989"/>
                  </a:cubicBezTo>
                  <a:cubicBezTo>
                    <a:pt x="256" y="16036"/>
                    <a:pt x="1882" y="18928"/>
                    <a:pt x="4253" y="20845"/>
                  </a:cubicBezTo>
                  <a:cubicBezTo>
                    <a:pt x="6946" y="23021"/>
                    <a:pt x="10277" y="24096"/>
                    <a:pt x="13477" y="24096"/>
                  </a:cubicBezTo>
                  <a:cubicBezTo>
                    <a:pt x="14818" y="24096"/>
                    <a:pt x="16136" y="23907"/>
                    <a:pt x="17375" y="23532"/>
                  </a:cubicBezTo>
                  <a:cubicBezTo>
                    <a:pt x="20789" y="22497"/>
                    <a:pt x="23157" y="20496"/>
                    <a:pt x="24943" y="16926"/>
                  </a:cubicBezTo>
                  <a:cubicBezTo>
                    <a:pt x="25926" y="14965"/>
                    <a:pt x="26165" y="11921"/>
                    <a:pt x="26059" y="10359"/>
                  </a:cubicBezTo>
                  <a:cubicBezTo>
                    <a:pt x="25877" y="7681"/>
                    <a:pt x="24605" y="5049"/>
                    <a:pt x="22572" y="3311"/>
                  </a:cubicBezTo>
                  <a:cubicBezTo>
                    <a:pt x="20213" y="1291"/>
                    <a:pt x="16753" y="0"/>
                    <a:pt x="131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44"/>
            <p:cNvSpPr/>
            <p:nvPr/>
          </p:nvSpPr>
          <p:spPr>
            <a:xfrm>
              <a:off x="2667875" y="1382550"/>
              <a:ext cx="849950" cy="781050"/>
            </a:xfrm>
            <a:custGeom>
              <a:avLst/>
              <a:gdLst/>
              <a:ahLst/>
              <a:cxnLst/>
              <a:rect l="l" t="t" r="r" b="b"/>
              <a:pathLst>
                <a:path w="33998" h="31242" extrusionOk="0">
                  <a:moveTo>
                    <a:pt x="17222" y="2236"/>
                  </a:moveTo>
                  <a:cubicBezTo>
                    <a:pt x="17606" y="2236"/>
                    <a:pt x="17991" y="2248"/>
                    <a:pt x="18375" y="2273"/>
                  </a:cubicBezTo>
                  <a:cubicBezTo>
                    <a:pt x="21433" y="2471"/>
                    <a:pt x="24550" y="3530"/>
                    <a:pt x="27021" y="5358"/>
                  </a:cubicBezTo>
                  <a:cubicBezTo>
                    <a:pt x="29672" y="7320"/>
                    <a:pt x="31304" y="10352"/>
                    <a:pt x="31567" y="13632"/>
                  </a:cubicBezTo>
                  <a:cubicBezTo>
                    <a:pt x="31875" y="18913"/>
                    <a:pt x="29666" y="24330"/>
                    <a:pt x="24973" y="27074"/>
                  </a:cubicBezTo>
                  <a:cubicBezTo>
                    <a:pt x="22708" y="28397"/>
                    <a:pt x="20148" y="29014"/>
                    <a:pt x="17576" y="29014"/>
                  </a:cubicBezTo>
                  <a:cubicBezTo>
                    <a:pt x="14294" y="29014"/>
                    <a:pt x="10991" y="28010"/>
                    <a:pt x="8255" y="26188"/>
                  </a:cubicBezTo>
                  <a:cubicBezTo>
                    <a:pt x="5907" y="24625"/>
                    <a:pt x="4024" y="22349"/>
                    <a:pt x="3124" y="19659"/>
                  </a:cubicBezTo>
                  <a:cubicBezTo>
                    <a:pt x="2164" y="16790"/>
                    <a:pt x="2529" y="13730"/>
                    <a:pt x="3730" y="10985"/>
                  </a:cubicBezTo>
                  <a:cubicBezTo>
                    <a:pt x="4963" y="8164"/>
                    <a:pt x="7011" y="5875"/>
                    <a:pt x="9631" y="4261"/>
                  </a:cubicBezTo>
                  <a:cubicBezTo>
                    <a:pt x="11920" y="2852"/>
                    <a:pt x="14558" y="2236"/>
                    <a:pt x="17222" y="2236"/>
                  </a:cubicBezTo>
                  <a:close/>
                  <a:moveTo>
                    <a:pt x="17119" y="1"/>
                  </a:moveTo>
                  <a:cubicBezTo>
                    <a:pt x="15037" y="1"/>
                    <a:pt x="12952" y="340"/>
                    <a:pt x="11027" y="1084"/>
                  </a:cubicBezTo>
                  <a:cubicBezTo>
                    <a:pt x="7779" y="2339"/>
                    <a:pt x="4875" y="4724"/>
                    <a:pt x="2986" y="7644"/>
                  </a:cubicBezTo>
                  <a:cubicBezTo>
                    <a:pt x="1132" y="10510"/>
                    <a:pt x="0" y="14195"/>
                    <a:pt x="402" y="17622"/>
                  </a:cubicBezTo>
                  <a:cubicBezTo>
                    <a:pt x="777" y="20796"/>
                    <a:pt x="2289" y="23748"/>
                    <a:pt x="4534" y="26010"/>
                  </a:cubicBezTo>
                  <a:cubicBezTo>
                    <a:pt x="7894" y="29396"/>
                    <a:pt x="12723" y="31242"/>
                    <a:pt x="17506" y="31242"/>
                  </a:cubicBezTo>
                  <a:cubicBezTo>
                    <a:pt x="19650" y="31242"/>
                    <a:pt x="21784" y="30871"/>
                    <a:pt x="23772" y="30103"/>
                  </a:cubicBezTo>
                  <a:cubicBezTo>
                    <a:pt x="26934" y="28881"/>
                    <a:pt x="29463" y="26734"/>
                    <a:pt x="31279" y="23881"/>
                  </a:cubicBezTo>
                  <a:cubicBezTo>
                    <a:pt x="33219" y="20834"/>
                    <a:pt x="33997" y="17212"/>
                    <a:pt x="33799" y="13616"/>
                  </a:cubicBezTo>
                  <a:lnTo>
                    <a:pt x="33799" y="13616"/>
                  </a:lnTo>
                  <a:cubicBezTo>
                    <a:pt x="33799" y="13594"/>
                    <a:pt x="33797" y="13573"/>
                    <a:pt x="33796" y="13551"/>
                  </a:cubicBezTo>
                  <a:lnTo>
                    <a:pt x="33796" y="13551"/>
                  </a:lnTo>
                  <a:cubicBezTo>
                    <a:pt x="33796" y="13551"/>
                    <a:pt x="33796" y="13551"/>
                    <a:pt x="33796" y="13551"/>
                  </a:cubicBezTo>
                  <a:cubicBezTo>
                    <a:pt x="33794" y="13529"/>
                    <a:pt x="33793" y="13508"/>
                    <a:pt x="33791" y="13488"/>
                  </a:cubicBezTo>
                  <a:lnTo>
                    <a:pt x="33791" y="13488"/>
                  </a:lnTo>
                  <a:cubicBezTo>
                    <a:pt x="33513" y="10180"/>
                    <a:pt x="32104" y="6975"/>
                    <a:pt x="29676" y="4679"/>
                  </a:cubicBezTo>
                  <a:cubicBezTo>
                    <a:pt x="27358" y="2485"/>
                    <a:pt x="24275" y="1069"/>
                    <a:pt x="21171" y="422"/>
                  </a:cubicBezTo>
                  <a:cubicBezTo>
                    <a:pt x="19853" y="147"/>
                    <a:pt x="18487" y="1"/>
                    <a:pt x="171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44"/>
            <p:cNvSpPr/>
            <p:nvPr/>
          </p:nvSpPr>
          <p:spPr>
            <a:xfrm>
              <a:off x="3025700" y="1464150"/>
              <a:ext cx="137325" cy="617925"/>
            </a:xfrm>
            <a:custGeom>
              <a:avLst/>
              <a:gdLst/>
              <a:ahLst/>
              <a:cxnLst/>
              <a:rect l="l" t="t" r="r" b="b"/>
              <a:pathLst>
                <a:path w="5493" h="24717" extrusionOk="0">
                  <a:moveTo>
                    <a:pt x="5293" y="0"/>
                  </a:moveTo>
                  <a:cubicBezTo>
                    <a:pt x="5232" y="0"/>
                    <a:pt x="5174" y="29"/>
                    <a:pt x="5147" y="96"/>
                  </a:cubicBezTo>
                  <a:cubicBezTo>
                    <a:pt x="4443" y="1849"/>
                    <a:pt x="4262" y="3931"/>
                    <a:pt x="3883" y="5782"/>
                  </a:cubicBezTo>
                  <a:cubicBezTo>
                    <a:pt x="3455" y="7876"/>
                    <a:pt x="3018" y="9968"/>
                    <a:pt x="2583" y="12060"/>
                  </a:cubicBezTo>
                  <a:cubicBezTo>
                    <a:pt x="1725" y="16155"/>
                    <a:pt x="864" y="20248"/>
                    <a:pt x="46" y="24350"/>
                  </a:cubicBezTo>
                  <a:cubicBezTo>
                    <a:pt x="1" y="24576"/>
                    <a:pt x="187" y="24717"/>
                    <a:pt x="363" y="24717"/>
                  </a:cubicBezTo>
                  <a:cubicBezTo>
                    <a:pt x="486" y="24717"/>
                    <a:pt x="605" y="24648"/>
                    <a:pt x="637" y="24491"/>
                  </a:cubicBezTo>
                  <a:cubicBezTo>
                    <a:pt x="1452" y="20388"/>
                    <a:pt x="2315" y="16295"/>
                    <a:pt x="3170" y="12200"/>
                  </a:cubicBezTo>
                  <a:cubicBezTo>
                    <a:pt x="3596" y="10165"/>
                    <a:pt x="4019" y="8131"/>
                    <a:pt x="4437" y="6096"/>
                  </a:cubicBezTo>
                  <a:cubicBezTo>
                    <a:pt x="4824" y="4196"/>
                    <a:pt x="5492" y="2120"/>
                    <a:pt x="5493" y="178"/>
                  </a:cubicBezTo>
                  <a:cubicBezTo>
                    <a:pt x="5493" y="72"/>
                    <a:pt x="5389" y="0"/>
                    <a:pt x="52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44"/>
            <p:cNvSpPr/>
            <p:nvPr/>
          </p:nvSpPr>
          <p:spPr>
            <a:xfrm>
              <a:off x="2748425" y="1695750"/>
              <a:ext cx="672900" cy="148250"/>
            </a:xfrm>
            <a:custGeom>
              <a:avLst/>
              <a:gdLst/>
              <a:ahLst/>
              <a:cxnLst/>
              <a:rect l="l" t="t" r="r" b="b"/>
              <a:pathLst>
                <a:path w="26916" h="5930" extrusionOk="0">
                  <a:moveTo>
                    <a:pt x="391" y="0"/>
                  </a:moveTo>
                  <a:cubicBezTo>
                    <a:pt x="345" y="0"/>
                    <a:pt x="299" y="1"/>
                    <a:pt x="253" y="2"/>
                  </a:cubicBezTo>
                  <a:cubicBezTo>
                    <a:pt x="82" y="11"/>
                    <a:pt x="1" y="276"/>
                    <a:pt x="173" y="351"/>
                  </a:cubicBezTo>
                  <a:cubicBezTo>
                    <a:pt x="1048" y="736"/>
                    <a:pt x="2081" y="844"/>
                    <a:pt x="3012" y="1035"/>
                  </a:cubicBezTo>
                  <a:cubicBezTo>
                    <a:pt x="4104" y="1258"/>
                    <a:pt x="5196" y="1486"/>
                    <a:pt x="6287" y="1710"/>
                  </a:cubicBezTo>
                  <a:cubicBezTo>
                    <a:pt x="8577" y="2185"/>
                    <a:pt x="10863" y="2669"/>
                    <a:pt x="13147" y="3154"/>
                  </a:cubicBezTo>
                  <a:cubicBezTo>
                    <a:pt x="17567" y="4092"/>
                    <a:pt x="21984" y="5039"/>
                    <a:pt x="26415" y="5923"/>
                  </a:cubicBezTo>
                  <a:cubicBezTo>
                    <a:pt x="26438" y="5928"/>
                    <a:pt x="26460" y="5930"/>
                    <a:pt x="26481" y="5930"/>
                  </a:cubicBezTo>
                  <a:cubicBezTo>
                    <a:pt x="26813" y="5930"/>
                    <a:pt x="26915" y="5405"/>
                    <a:pt x="26555" y="5332"/>
                  </a:cubicBezTo>
                  <a:cubicBezTo>
                    <a:pt x="22124" y="4450"/>
                    <a:pt x="17707" y="3503"/>
                    <a:pt x="13287" y="2564"/>
                  </a:cubicBezTo>
                  <a:cubicBezTo>
                    <a:pt x="11000" y="2080"/>
                    <a:pt x="8714" y="1596"/>
                    <a:pt x="6426" y="1121"/>
                  </a:cubicBezTo>
                  <a:cubicBezTo>
                    <a:pt x="5383" y="905"/>
                    <a:pt x="4339" y="694"/>
                    <a:pt x="3294" y="487"/>
                  </a:cubicBezTo>
                  <a:cubicBezTo>
                    <a:pt x="2362" y="301"/>
                    <a:pt x="1351" y="0"/>
                    <a:pt x="3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44"/>
            <p:cNvSpPr/>
            <p:nvPr/>
          </p:nvSpPr>
          <p:spPr>
            <a:xfrm>
              <a:off x="2920250" y="1509025"/>
              <a:ext cx="356675" cy="528200"/>
            </a:xfrm>
            <a:custGeom>
              <a:avLst/>
              <a:gdLst/>
              <a:ahLst/>
              <a:cxnLst/>
              <a:rect l="l" t="t" r="r" b="b"/>
              <a:pathLst>
                <a:path w="14267" h="21128" extrusionOk="0">
                  <a:moveTo>
                    <a:pt x="238" y="1"/>
                  </a:moveTo>
                  <a:cubicBezTo>
                    <a:pt x="121" y="1"/>
                    <a:pt x="1" y="108"/>
                    <a:pt x="55" y="236"/>
                  </a:cubicBezTo>
                  <a:cubicBezTo>
                    <a:pt x="797" y="1973"/>
                    <a:pt x="2143" y="3573"/>
                    <a:pt x="3181" y="5147"/>
                  </a:cubicBezTo>
                  <a:cubicBezTo>
                    <a:pt x="4360" y="6931"/>
                    <a:pt x="5530" y="8719"/>
                    <a:pt x="6700" y="10508"/>
                  </a:cubicBezTo>
                  <a:cubicBezTo>
                    <a:pt x="8989" y="14009"/>
                    <a:pt x="11274" y="17513"/>
                    <a:pt x="13597" y="20992"/>
                  </a:cubicBezTo>
                  <a:cubicBezTo>
                    <a:pt x="13661" y="21088"/>
                    <a:pt x="13751" y="21128"/>
                    <a:pt x="13841" y="21128"/>
                  </a:cubicBezTo>
                  <a:cubicBezTo>
                    <a:pt x="14055" y="21128"/>
                    <a:pt x="14267" y="20902"/>
                    <a:pt x="14113" y="20672"/>
                  </a:cubicBezTo>
                  <a:cubicBezTo>
                    <a:pt x="11791" y="17194"/>
                    <a:pt x="9504" y="13691"/>
                    <a:pt x="7215" y="10190"/>
                  </a:cubicBezTo>
                  <a:cubicBezTo>
                    <a:pt x="6078" y="8451"/>
                    <a:pt x="4938" y="6712"/>
                    <a:pt x="3792" y="4978"/>
                  </a:cubicBezTo>
                  <a:cubicBezTo>
                    <a:pt x="2724" y="3362"/>
                    <a:pt x="1728" y="1422"/>
                    <a:pt x="357" y="49"/>
                  </a:cubicBezTo>
                  <a:cubicBezTo>
                    <a:pt x="324" y="15"/>
                    <a:pt x="281" y="1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44"/>
            <p:cNvSpPr/>
            <p:nvPr/>
          </p:nvSpPr>
          <p:spPr>
            <a:xfrm>
              <a:off x="2822300" y="1587500"/>
              <a:ext cx="552750" cy="365350"/>
            </a:xfrm>
            <a:custGeom>
              <a:avLst/>
              <a:gdLst/>
              <a:ahLst/>
              <a:cxnLst/>
              <a:rect l="l" t="t" r="r" b="b"/>
              <a:pathLst>
                <a:path w="22110" h="14614" extrusionOk="0">
                  <a:moveTo>
                    <a:pt x="21681" y="1"/>
                  </a:moveTo>
                  <a:cubicBezTo>
                    <a:pt x="21630" y="1"/>
                    <a:pt x="21575" y="17"/>
                    <a:pt x="21521" y="54"/>
                  </a:cubicBezTo>
                  <a:cubicBezTo>
                    <a:pt x="17915" y="2461"/>
                    <a:pt x="14282" y="4822"/>
                    <a:pt x="10651" y="7191"/>
                  </a:cubicBezTo>
                  <a:cubicBezTo>
                    <a:pt x="8821" y="8384"/>
                    <a:pt x="6992" y="9579"/>
                    <a:pt x="5169" y="10780"/>
                  </a:cubicBezTo>
                  <a:cubicBezTo>
                    <a:pt x="4258" y="11379"/>
                    <a:pt x="3352" y="11983"/>
                    <a:pt x="2447" y="12588"/>
                  </a:cubicBezTo>
                  <a:cubicBezTo>
                    <a:pt x="1660" y="13115"/>
                    <a:pt x="769" y="13615"/>
                    <a:pt x="105" y="14297"/>
                  </a:cubicBezTo>
                  <a:cubicBezTo>
                    <a:pt x="1" y="14408"/>
                    <a:pt x="91" y="14614"/>
                    <a:pt x="233" y="14614"/>
                  </a:cubicBezTo>
                  <a:cubicBezTo>
                    <a:pt x="252" y="14614"/>
                    <a:pt x="273" y="14610"/>
                    <a:pt x="294" y="14601"/>
                  </a:cubicBezTo>
                  <a:cubicBezTo>
                    <a:pt x="1175" y="14240"/>
                    <a:pt x="1969" y="13616"/>
                    <a:pt x="2759" y="13092"/>
                  </a:cubicBezTo>
                  <a:cubicBezTo>
                    <a:pt x="3667" y="12491"/>
                    <a:pt x="4576" y="11892"/>
                    <a:pt x="5486" y="11293"/>
                  </a:cubicBezTo>
                  <a:cubicBezTo>
                    <a:pt x="7310" y="10092"/>
                    <a:pt x="9138" y="8899"/>
                    <a:pt x="10968" y="7705"/>
                  </a:cubicBezTo>
                  <a:cubicBezTo>
                    <a:pt x="14600" y="5338"/>
                    <a:pt x="18234" y="2978"/>
                    <a:pt x="21839" y="569"/>
                  </a:cubicBezTo>
                  <a:cubicBezTo>
                    <a:pt x="22109" y="389"/>
                    <a:pt x="21935" y="1"/>
                    <a:pt x="216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44"/>
            <p:cNvSpPr/>
            <p:nvPr/>
          </p:nvSpPr>
          <p:spPr>
            <a:xfrm>
              <a:off x="3041375" y="1721550"/>
              <a:ext cx="109375" cy="100700"/>
            </a:xfrm>
            <a:custGeom>
              <a:avLst/>
              <a:gdLst/>
              <a:ahLst/>
              <a:cxnLst/>
              <a:rect l="l" t="t" r="r" b="b"/>
              <a:pathLst>
                <a:path w="4375" h="4028" extrusionOk="0">
                  <a:moveTo>
                    <a:pt x="2203" y="0"/>
                  </a:moveTo>
                  <a:cubicBezTo>
                    <a:pt x="1958" y="0"/>
                    <a:pt x="1711" y="36"/>
                    <a:pt x="1471" y="115"/>
                  </a:cubicBezTo>
                  <a:cubicBezTo>
                    <a:pt x="1091" y="241"/>
                    <a:pt x="702" y="538"/>
                    <a:pt x="462" y="848"/>
                  </a:cubicBezTo>
                  <a:cubicBezTo>
                    <a:pt x="188" y="1203"/>
                    <a:pt x="0" y="1724"/>
                    <a:pt x="21" y="2170"/>
                  </a:cubicBezTo>
                  <a:cubicBezTo>
                    <a:pt x="43" y="2679"/>
                    <a:pt x="315" y="3164"/>
                    <a:pt x="710" y="3484"/>
                  </a:cubicBezTo>
                  <a:cubicBezTo>
                    <a:pt x="1161" y="3847"/>
                    <a:pt x="1716" y="4027"/>
                    <a:pt x="2251" y="4027"/>
                  </a:cubicBezTo>
                  <a:cubicBezTo>
                    <a:pt x="2475" y="4027"/>
                    <a:pt x="2696" y="3996"/>
                    <a:pt x="2904" y="3932"/>
                  </a:cubicBezTo>
                  <a:cubicBezTo>
                    <a:pt x="3475" y="3759"/>
                    <a:pt x="3870" y="3424"/>
                    <a:pt x="4169" y="2829"/>
                  </a:cubicBezTo>
                  <a:cubicBezTo>
                    <a:pt x="4335" y="2502"/>
                    <a:pt x="4374" y="1994"/>
                    <a:pt x="4357" y="1731"/>
                  </a:cubicBezTo>
                  <a:cubicBezTo>
                    <a:pt x="4326" y="1284"/>
                    <a:pt x="4113" y="844"/>
                    <a:pt x="3774" y="553"/>
                  </a:cubicBezTo>
                  <a:cubicBezTo>
                    <a:pt x="3379" y="216"/>
                    <a:pt x="2800" y="0"/>
                    <a:pt x="2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44"/>
            <p:cNvSpPr/>
            <p:nvPr/>
          </p:nvSpPr>
          <p:spPr>
            <a:xfrm>
              <a:off x="2835975" y="1459200"/>
              <a:ext cx="57375" cy="52575"/>
            </a:xfrm>
            <a:custGeom>
              <a:avLst/>
              <a:gdLst/>
              <a:ahLst/>
              <a:cxnLst/>
              <a:rect l="l" t="t" r="r" b="b"/>
              <a:pathLst>
                <a:path w="2295" h="2103" extrusionOk="0">
                  <a:moveTo>
                    <a:pt x="1780" y="1"/>
                  </a:moveTo>
                  <a:cubicBezTo>
                    <a:pt x="1404" y="1"/>
                    <a:pt x="1119" y="315"/>
                    <a:pt x="850" y="572"/>
                  </a:cubicBezTo>
                  <a:cubicBezTo>
                    <a:pt x="570" y="840"/>
                    <a:pt x="275" y="1171"/>
                    <a:pt x="110" y="1524"/>
                  </a:cubicBezTo>
                  <a:cubicBezTo>
                    <a:pt x="1" y="1767"/>
                    <a:pt x="197" y="2102"/>
                    <a:pt x="444" y="2102"/>
                  </a:cubicBezTo>
                  <a:cubicBezTo>
                    <a:pt x="508" y="2102"/>
                    <a:pt x="576" y="2080"/>
                    <a:pt x="642" y="2027"/>
                  </a:cubicBezTo>
                  <a:cubicBezTo>
                    <a:pt x="924" y="1804"/>
                    <a:pt x="1173" y="1542"/>
                    <a:pt x="1455" y="1318"/>
                  </a:cubicBezTo>
                  <a:cubicBezTo>
                    <a:pt x="1750" y="1085"/>
                    <a:pt x="2163" y="946"/>
                    <a:pt x="2248" y="545"/>
                  </a:cubicBezTo>
                  <a:cubicBezTo>
                    <a:pt x="2294" y="318"/>
                    <a:pt x="2159" y="64"/>
                    <a:pt x="1920" y="15"/>
                  </a:cubicBezTo>
                  <a:cubicBezTo>
                    <a:pt x="1872" y="5"/>
                    <a:pt x="1825" y="1"/>
                    <a:pt x="1780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44"/>
            <p:cNvSpPr/>
            <p:nvPr/>
          </p:nvSpPr>
          <p:spPr>
            <a:xfrm>
              <a:off x="2906100" y="1430475"/>
              <a:ext cx="39375" cy="28225"/>
            </a:xfrm>
            <a:custGeom>
              <a:avLst/>
              <a:gdLst/>
              <a:ahLst/>
              <a:cxnLst/>
              <a:rect l="l" t="t" r="r" b="b"/>
              <a:pathLst>
                <a:path w="1575" h="1129" extrusionOk="0">
                  <a:moveTo>
                    <a:pt x="1049" y="1"/>
                  </a:moveTo>
                  <a:cubicBezTo>
                    <a:pt x="951" y="1"/>
                    <a:pt x="853" y="31"/>
                    <a:pt x="754" y="76"/>
                  </a:cubicBezTo>
                  <a:cubicBezTo>
                    <a:pt x="691" y="106"/>
                    <a:pt x="643" y="145"/>
                    <a:pt x="601" y="193"/>
                  </a:cubicBezTo>
                  <a:lnTo>
                    <a:pt x="601" y="193"/>
                  </a:lnTo>
                  <a:cubicBezTo>
                    <a:pt x="491" y="275"/>
                    <a:pt x="395" y="368"/>
                    <a:pt x="293" y="462"/>
                  </a:cubicBezTo>
                  <a:cubicBezTo>
                    <a:pt x="180" y="568"/>
                    <a:pt x="62" y="697"/>
                    <a:pt x="26" y="851"/>
                  </a:cubicBezTo>
                  <a:cubicBezTo>
                    <a:pt x="0" y="962"/>
                    <a:pt x="72" y="1108"/>
                    <a:pt x="194" y="1124"/>
                  </a:cubicBezTo>
                  <a:cubicBezTo>
                    <a:pt x="217" y="1127"/>
                    <a:pt x="240" y="1128"/>
                    <a:pt x="262" y="1128"/>
                  </a:cubicBezTo>
                  <a:cubicBezTo>
                    <a:pt x="392" y="1128"/>
                    <a:pt x="515" y="1086"/>
                    <a:pt x="638" y="1070"/>
                  </a:cubicBezTo>
                  <a:cubicBezTo>
                    <a:pt x="688" y="1061"/>
                    <a:pt x="758" y="1064"/>
                    <a:pt x="817" y="1056"/>
                  </a:cubicBezTo>
                  <a:cubicBezTo>
                    <a:pt x="845" y="1052"/>
                    <a:pt x="872" y="1049"/>
                    <a:pt x="901" y="1045"/>
                  </a:cubicBezTo>
                  <a:lnTo>
                    <a:pt x="901" y="1045"/>
                  </a:lnTo>
                  <a:cubicBezTo>
                    <a:pt x="910" y="1046"/>
                    <a:pt x="920" y="1047"/>
                    <a:pt x="932" y="1048"/>
                  </a:cubicBezTo>
                  <a:cubicBezTo>
                    <a:pt x="951" y="1052"/>
                    <a:pt x="970" y="1054"/>
                    <a:pt x="988" y="1054"/>
                  </a:cubicBezTo>
                  <a:cubicBezTo>
                    <a:pt x="1008" y="1054"/>
                    <a:pt x="1029" y="1052"/>
                    <a:pt x="1049" y="1046"/>
                  </a:cubicBezTo>
                  <a:cubicBezTo>
                    <a:pt x="1230" y="1017"/>
                    <a:pt x="1403" y="952"/>
                    <a:pt x="1491" y="775"/>
                  </a:cubicBezTo>
                  <a:cubicBezTo>
                    <a:pt x="1553" y="648"/>
                    <a:pt x="1574" y="508"/>
                    <a:pt x="1532" y="369"/>
                  </a:cubicBezTo>
                  <a:cubicBezTo>
                    <a:pt x="1493" y="244"/>
                    <a:pt x="1399" y="126"/>
                    <a:pt x="1283" y="62"/>
                  </a:cubicBezTo>
                  <a:cubicBezTo>
                    <a:pt x="1204" y="19"/>
                    <a:pt x="1126" y="1"/>
                    <a:pt x="1049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44"/>
            <p:cNvSpPr/>
            <p:nvPr/>
          </p:nvSpPr>
          <p:spPr>
            <a:xfrm>
              <a:off x="3431350" y="1581850"/>
              <a:ext cx="50675" cy="75950"/>
            </a:xfrm>
            <a:custGeom>
              <a:avLst/>
              <a:gdLst/>
              <a:ahLst/>
              <a:cxnLst/>
              <a:rect l="l" t="t" r="r" b="b"/>
              <a:pathLst>
                <a:path w="2027" h="3038" extrusionOk="0">
                  <a:moveTo>
                    <a:pt x="415" y="0"/>
                  </a:moveTo>
                  <a:cubicBezTo>
                    <a:pt x="391" y="0"/>
                    <a:pt x="366" y="2"/>
                    <a:pt x="341" y="5"/>
                  </a:cubicBezTo>
                  <a:cubicBezTo>
                    <a:pt x="147" y="31"/>
                    <a:pt x="8" y="163"/>
                    <a:pt x="6" y="364"/>
                  </a:cubicBezTo>
                  <a:cubicBezTo>
                    <a:pt x="1" y="752"/>
                    <a:pt x="375" y="1061"/>
                    <a:pt x="553" y="1383"/>
                  </a:cubicBezTo>
                  <a:cubicBezTo>
                    <a:pt x="749" y="1736"/>
                    <a:pt x="859" y="2114"/>
                    <a:pt x="904" y="2513"/>
                  </a:cubicBezTo>
                  <a:cubicBezTo>
                    <a:pt x="930" y="2734"/>
                    <a:pt x="1078" y="2995"/>
                    <a:pt x="1327" y="3028"/>
                  </a:cubicBezTo>
                  <a:cubicBezTo>
                    <a:pt x="1374" y="3034"/>
                    <a:pt x="1416" y="3038"/>
                    <a:pt x="1458" y="3038"/>
                  </a:cubicBezTo>
                  <a:cubicBezTo>
                    <a:pt x="1508" y="3038"/>
                    <a:pt x="1557" y="3032"/>
                    <a:pt x="1613" y="3018"/>
                  </a:cubicBezTo>
                  <a:cubicBezTo>
                    <a:pt x="1835" y="2963"/>
                    <a:pt x="2026" y="2703"/>
                    <a:pt x="2003" y="2472"/>
                  </a:cubicBezTo>
                  <a:cubicBezTo>
                    <a:pt x="1948" y="1931"/>
                    <a:pt x="1783" y="1402"/>
                    <a:pt x="1499" y="937"/>
                  </a:cubicBezTo>
                  <a:cubicBezTo>
                    <a:pt x="1278" y="577"/>
                    <a:pt x="891" y="0"/>
                    <a:pt x="415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44"/>
            <p:cNvSpPr/>
            <p:nvPr/>
          </p:nvSpPr>
          <p:spPr>
            <a:xfrm>
              <a:off x="3464775" y="1676675"/>
              <a:ext cx="28500" cy="34850"/>
            </a:xfrm>
            <a:custGeom>
              <a:avLst/>
              <a:gdLst/>
              <a:ahLst/>
              <a:cxnLst/>
              <a:rect l="l" t="t" r="r" b="b"/>
              <a:pathLst>
                <a:path w="1140" h="1394" extrusionOk="0">
                  <a:moveTo>
                    <a:pt x="510" y="0"/>
                  </a:moveTo>
                  <a:cubicBezTo>
                    <a:pt x="366" y="0"/>
                    <a:pt x="229" y="77"/>
                    <a:pt x="129" y="219"/>
                  </a:cubicBezTo>
                  <a:cubicBezTo>
                    <a:pt x="1" y="402"/>
                    <a:pt x="33" y="666"/>
                    <a:pt x="37" y="878"/>
                  </a:cubicBezTo>
                  <a:cubicBezTo>
                    <a:pt x="39" y="1121"/>
                    <a:pt x="222" y="1311"/>
                    <a:pt x="446" y="1376"/>
                  </a:cubicBezTo>
                  <a:cubicBezTo>
                    <a:pt x="486" y="1388"/>
                    <a:pt x="528" y="1393"/>
                    <a:pt x="569" y="1393"/>
                  </a:cubicBezTo>
                  <a:cubicBezTo>
                    <a:pt x="667" y="1393"/>
                    <a:pt x="765" y="1363"/>
                    <a:pt x="848" y="1311"/>
                  </a:cubicBezTo>
                  <a:cubicBezTo>
                    <a:pt x="1055" y="1183"/>
                    <a:pt x="1139" y="933"/>
                    <a:pt x="1079" y="704"/>
                  </a:cubicBezTo>
                  <a:cubicBezTo>
                    <a:pt x="1025" y="498"/>
                    <a:pt x="982" y="256"/>
                    <a:pt x="809" y="115"/>
                  </a:cubicBezTo>
                  <a:cubicBezTo>
                    <a:pt x="713" y="37"/>
                    <a:pt x="610" y="0"/>
                    <a:pt x="510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44"/>
            <p:cNvSpPr/>
            <p:nvPr/>
          </p:nvSpPr>
          <p:spPr>
            <a:xfrm>
              <a:off x="2918175" y="2087175"/>
              <a:ext cx="103400" cy="44425"/>
            </a:xfrm>
            <a:custGeom>
              <a:avLst/>
              <a:gdLst/>
              <a:ahLst/>
              <a:cxnLst/>
              <a:rect l="l" t="t" r="r" b="b"/>
              <a:pathLst>
                <a:path w="4136" h="1777" extrusionOk="0">
                  <a:moveTo>
                    <a:pt x="347" y="0"/>
                  </a:moveTo>
                  <a:cubicBezTo>
                    <a:pt x="249" y="0"/>
                    <a:pt x="153" y="13"/>
                    <a:pt x="58" y="44"/>
                  </a:cubicBezTo>
                  <a:cubicBezTo>
                    <a:pt x="22" y="56"/>
                    <a:pt x="1" y="93"/>
                    <a:pt x="14" y="126"/>
                  </a:cubicBezTo>
                  <a:cubicBezTo>
                    <a:pt x="201" y="690"/>
                    <a:pt x="950" y="929"/>
                    <a:pt x="1457" y="1143"/>
                  </a:cubicBezTo>
                  <a:cubicBezTo>
                    <a:pt x="2134" y="1429"/>
                    <a:pt x="2846" y="1704"/>
                    <a:pt x="3579" y="1774"/>
                  </a:cubicBezTo>
                  <a:cubicBezTo>
                    <a:pt x="3596" y="1775"/>
                    <a:pt x="3612" y="1776"/>
                    <a:pt x="3627" y="1776"/>
                  </a:cubicBezTo>
                  <a:cubicBezTo>
                    <a:pt x="4133" y="1776"/>
                    <a:pt x="4135" y="984"/>
                    <a:pt x="3671" y="845"/>
                  </a:cubicBezTo>
                  <a:cubicBezTo>
                    <a:pt x="3000" y="644"/>
                    <a:pt x="2293" y="561"/>
                    <a:pt x="1617" y="363"/>
                  </a:cubicBezTo>
                  <a:cubicBezTo>
                    <a:pt x="1220" y="246"/>
                    <a:pt x="772" y="0"/>
                    <a:pt x="347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44"/>
            <p:cNvSpPr/>
            <p:nvPr/>
          </p:nvSpPr>
          <p:spPr>
            <a:xfrm>
              <a:off x="3026475" y="2117275"/>
              <a:ext cx="34275" cy="25450"/>
            </a:xfrm>
            <a:custGeom>
              <a:avLst/>
              <a:gdLst/>
              <a:ahLst/>
              <a:cxnLst/>
              <a:rect l="l" t="t" r="r" b="b"/>
              <a:pathLst>
                <a:path w="1371" h="1018" extrusionOk="0">
                  <a:moveTo>
                    <a:pt x="848" y="0"/>
                  </a:moveTo>
                  <a:cubicBezTo>
                    <a:pt x="831" y="0"/>
                    <a:pt x="814" y="1"/>
                    <a:pt x="796" y="3"/>
                  </a:cubicBezTo>
                  <a:cubicBezTo>
                    <a:pt x="773" y="6"/>
                    <a:pt x="750" y="7"/>
                    <a:pt x="727" y="7"/>
                  </a:cubicBezTo>
                  <a:cubicBezTo>
                    <a:pt x="696" y="7"/>
                    <a:pt x="666" y="6"/>
                    <a:pt x="635" y="6"/>
                  </a:cubicBezTo>
                  <a:cubicBezTo>
                    <a:pt x="633" y="6"/>
                    <a:pt x="630" y="6"/>
                    <a:pt x="628" y="6"/>
                  </a:cubicBezTo>
                  <a:cubicBezTo>
                    <a:pt x="552" y="6"/>
                    <a:pt x="477" y="21"/>
                    <a:pt x="403" y="38"/>
                  </a:cubicBezTo>
                  <a:cubicBezTo>
                    <a:pt x="105" y="103"/>
                    <a:pt x="0" y="546"/>
                    <a:pt x="235" y="740"/>
                  </a:cubicBezTo>
                  <a:cubicBezTo>
                    <a:pt x="296" y="789"/>
                    <a:pt x="357" y="838"/>
                    <a:pt x="429" y="874"/>
                  </a:cubicBezTo>
                  <a:cubicBezTo>
                    <a:pt x="477" y="896"/>
                    <a:pt x="527" y="918"/>
                    <a:pt x="571" y="948"/>
                  </a:cubicBezTo>
                  <a:cubicBezTo>
                    <a:pt x="643" y="996"/>
                    <a:pt x="722" y="1017"/>
                    <a:pt x="800" y="1017"/>
                  </a:cubicBezTo>
                  <a:cubicBezTo>
                    <a:pt x="1027" y="1017"/>
                    <a:pt x="1252" y="842"/>
                    <a:pt x="1304" y="622"/>
                  </a:cubicBezTo>
                  <a:cubicBezTo>
                    <a:pt x="1371" y="340"/>
                    <a:pt x="1152" y="0"/>
                    <a:pt x="848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44"/>
            <p:cNvSpPr/>
            <p:nvPr/>
          </p:nvSpPr>
          <p:spPr>
            <a:xfrm>
              <a:off x="3155725" y="1586625"/>
              <a:ext cx="36500" cy="50525"/>
            </a:xfrm>
            <a:custGeom>
              <a:avLst/>
              <a:gdLst/>
              <a:ahLst/>
              <a:cxnLst/>
              <a:rect l="l" t="t" r="r" b="b"/>
              <a:pathLst>
                <a:path w="1460" h="2021" extrusionOk="0">
                  <a:moveTo>
                    <a:pt x="973" y="1"/>
                  </a:moveTo>
                  <a:cubicBezTo>
                    <a:pt x="859" y="1"/>
                    <a:pt x="745" y="44"/>
                    <a:pt x="659" y="143"/>
                  </a:cubicBezTo>
                  <a:cubicBezTo>
                    <a:pt x="373" y="472"/>
                    <a:pt x="253" y="961"/>
                    <a:pt x="102" y="1364"/>
                  </a:cubicBezTo>
                  <a:cubicBezTo>
                    <a:pt x="0" y="1634"/>
                    <a:pt x="242" y="1945"/>
                    <a:pt x="497" y="2005"/>
                  </a:cubicBezTo>
                  <a:cubicBezTo>
                    <a:pt x="541" y="2016"/>
                    <a:pt x="583" y="2020"/>
                    <a:pt x="623" y="2020"/>
                  </a:cubicBezTo>
                  <a:cubicBezTo>
                    <a:pt x="868" y="2020"/>
                    <a:pt x="1058" y="1844"/>
                    <a:pt x="1139" y="1610"/>
                  </a:cubicBezTo>
                  <a:cubicBezTo>
                    <a:pt x="1268" y="1241"/>
                    <a:pt x="1459" y="838"/>
                    <a:pt x="1452" y="442"/>
                  </a:cubicBezTo>
                  <a:cubicBezTo>
                    <a:pt x="1446" y="184"/>
                    <a:pt x="1208" y="1"/>
                    <a:pt x="973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44"/>
            <p:cNvSpPr/>
            <p:nvPr/>
          </p:nvSpPr>
          <p:spPr>
            <a:xfrm>
              <a:off x="3143025" y="1646250"/>
              <a:ext cx="27325" cy="30400"/>
            </a:xfrm>
            <a:custGeom>
              <a:avLst/>
              <a:gdLst/>
              <a:ahLst/>
              <a:cxnLst/>
              <a:rect l="l" t="t" r="r" b="b"/>
              <a:pathLst>
                <a:path w="1093" h="1216" extrusionOk="0">
                  <a:moveTo>
                    <a:pt x="614" y="1"/>
                  </a:moveTo>
                  <a:cubicBezTo>
                    <a:pt x="544" y="1"/>
                    <a:pt x="473" y="19"/>
                    <a:pt x="411" y="58"/>
                  </a:cubicBezTo>
                  <a:cubicBezTo>
                    <a:pt x="239" y="165"/>
                    <a:pt x="87" y="394"/>
                    <a:pt x="50" y="595"/>
                  </a:cubicBezTo>
                  <a:cubicBezTo>
                    <a:pt x="1" y="856"/>
                    <a:pt x="149" y="1153"/>
                    <a:pt x="427" y="1205"/>
                  </a:cubicBezTo>
                  <a:cubicBezTo>
                    <a:pt x="464" y="1212"/>
                    <a:pt x="501" y="1216"/>
                    <a:pt x="536" y="1216"/>
                  </a:cubicBezTo>
                  <a:cubicBezTo>
                    <a:pt x="772" y="1216"/>
                    <a:pt x="970" y="1066"/>
                    <a:pt x="1038" y="829"/>
                  </a:cubicBezTo>
                  <a:cubicBezTo>
                    <a:pt x="1093" y="634"/>
                    <a:pt x="1060" y="361"/>
                    <a:pt x="956" y="187"/>
                  </a:cubicBezTo>
                  <a:cubicBezTo>
                    <a:pt x="882" y="68"/>
                    <a:pt x="749" y="1"/>
                    <a:pt x="614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44"/>
            <p:cNvSpPr/>
            <p:nvPr/>
          </p:nvSpPr>
          <p:spPr>
            <a:xfrm>
              <a:off x="3187175" y="1717375"/>
              <a:ext cx="70300" cy="27900"/>
            </a:xfrm>
            <a:custGeom>
              <a:avLst/>
              <a:gdLst/>
              <a:ahLst/>
              <a:cxnLst/>
              <a:rect l="l" t="t" r="r" b="b"/>
              <a:pathLst>
                <a:path w="2812" h="1116" extrusionOk="0">
                  <a:moveTo>
                    <a:pt x="2170" y="1"/>
                  </a:moveTo>
                  <a:cubicBezTo>
                    <a:pt x="2122" y="1"/>
                    <a:pt x="2069" y="8"/>
                    <a:pt x="2013" y="24"/>
                  </a:cubicBezTo>
                  <a:cubicBezTo>
                    <a:pt x="1429" y="189"/>
                    <a:pt x="790" y="271"/>
                    <a:pt x="238" y="525"/>
                  </a:cubicBezTo>
                  <a:cubicBezTo>
                    <a:pt x="0" y="635"/>
                    <a:pt x="84" y="1032"/>
                    <a:pt x="326" y="1076"/>
                  </a:cubicBezTo>
                  <a:cubicBezTo>
                    <a:pt x="485" y="1104"/>
                    <a:pt x="648" y="1116"/>
                    <a:pt x="813" y="1116"/>
                  </a:cubicBezTo>
                  <a:cubicBezTo>
                    <a:pt x="1268" y="1116"/>
                    <a:pt x="1736" y="1028"/>
                    <a:pt x="2172" y="970"/>
                  </a:cubicBezTo>
                  <a:cubicBezTo>
                    <a:pt x="2812" y="884"/>
                    <a:pt x="2711" y="1"/>
                    <a:pt x="2170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44"/>
            <p:cNvSpPr/>
            <p:nvPr/>
          </p:nvSpPr>
          <p:spPr>
            <a:xfrm>
              <a:off x="3270250" y="1703425"/>
              <a:ext cx="55075" cy="24825"/>
            </a:xfrm>
            <a:custGeom>
              <a:avLst/>
              <a:gdLst/>
              <a:ahLst/>
              <a:cxnLst/>
              <a:rect l="l" t="t" r="r" b="b"/>
              <a:pathLst>
                <a:path w="2203" h="993" extrusionOk="0">
                  <a:moveTo>
                    <a:pt x="1483" y="1"/>
                  </a:moveTo>
                  <a:cubicBezTo>
                    <a:pt x="1232" y="1"/>
                    <a:pt x="963" y="111"/>
                    <a:pt x="739" y="192"/>
                  </a:cubicBezTo>
                  <a:cubicBezTo>
                    <a:pt x="467" y="290"/>
                    <a:pt x="222" y="396"/>
                    <a:pt x="56" y="640"/>
                  </a:cubicBezTo>
                  <a:cubicBezTo>
                    <a:pt x="0" y="724"/>
                    <a:pt x="42" y="871"/>
                    <a:pt x="133" y="910"/>
                  </a:cubicBezTo>
                  <a:cubicBezTo>
                    <a:pt x="289" y="976"/>
                    <a:pt x="444" y="993"/>
                    <a:pt x="602" y="993"/>
                  </a:cubicBezTo>
                  <a:cubicBezTo>
                    <a:pt x="706" y="993"/>
                    <a:pt x="812" y="985"/>
                    <a:pt x="922" y="981"/>
                  </a:cubicBezTo>
                  <a:cubicBezTo>
                    <a:pt x="980" y="978"/>
                    <a:pt x="1038" y="978"/>
                    <a:pt x="1096" y="978"/>
                  </a:cubicBezTo>
                  <a:cubicBezTo>
                    <a:pt x="1121" y="978"/>
                    <a:pt x="1147" y="978"/>
                    <a:pt x="1172" y="978"/>
                  </a:cubicBezTo>
                  <a:cubicBezTo>
                    <a:pt x="1402" y="978"/>
                    <a:pt x="1627" y="972"/>
                    <a:pt x="1834" y="856"/>
                  </a:cubicBezTo>
                  <a:cubicBezTo>
                    <a:pt x="2203" y="650"/>
                    <a:pt x="2047" y="148"/>
                    <a:pt x="1701" y="34"/>
                  </a:cubicBezTo>
                  <a:cubicBezTo>
                    <a:pt x="1631" y="10"/>
                    <a:pt x="1558" y="1"/>
                    <a:pt x="1483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44"/>
            <p:cNvSpPr/>
            <p:nvPr/>
          </p:nvSpPr>
          <p:spPr>
            <a:xfrm>
              <a:off x="3180025" y="1831525"/>
              <a:ext cx="46825" cy="34925"/>
            </a:xfrm>
            <a:custGeom>
              <a:avLst/>
              <a:gdLst/>
              <a:ahLst/>
              <a:cxnLst/>
              <a:rect l="l" t="t" r="r" b="b"/>
              <a:pathLst>
                <a:path w="1873" h="1397" extrusionOk="0">
                  <a:moveTo>
                    <a:pt x="234" y="1"/>
                  </a:moveTo>
                  <a:cubicBezTo>
                    <a:pt x="102" y="1"/>
                    <a:pt x="0" y="167"/>
                    <a:pt x="44" y="287"/>
                  </a:cubicBezTo>
                  <a:cubicBezTo>
                    <a:pt x="117" y="484"/>
                    <a:pt x="254" y="645"/>
                    <a:pt x="397" y="796"/>
                  </a:cubicBezTo>
                  <a:cubicBezTo>
                    <a:pt x="551" y="958"/>
                    <a:pt x="703" y="1137"/>
                    <a:pt x="878" y="1276"/>
                  </a:cubicBezTo>
                  <a:cubicBezTo>
                    <a:pt x="986" y="1361"/>
                    <a:pt x="1095" y="1397"/>
                    <a:pt x="1197" y="1397"/>
                  </a:cubicBezTo>
                  <a:cubicBezTo>
                    <a:pt x="1597" y="1397"/>
                    <a:pt x="1872" y="841"/>
                    <a:pt x="1429" y="522"/>
                  </a:cubicBezTo>
                  <a:cubicBezTo>
                    <a:pt x="1112" y="294"/>
                    <a:pt x="642" y="33"/>
                    <a:pt x="247" y="1"/>
                  </a:cubicBezTo>
                  <a:cubicBezTo>
                    <a:pt x="243" y="1"/>
                    <a:pt x="238" y="1"/>
                    <a:pt x="234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44"/>
            <p:cNvSpPr/>
            <p:nvPr/>
          </p:nvSpPr>
          <p:spPr>
            <a:xfrm>
              <a:off x="3228150" y="1872150"/>
              <a:ext cx="42750" cy="36775"/>
            </a:xfrm>
            <a:custGeom>
              <a:avLst/>
              <a:gdLst/>
              <a:ahLst/>
              <a:cxnLst/>
              <a:rect l="l" t="t" r="r" b="b"/>
              <a:pathLst>
                <a:path w="1710" h="1471" extrusionOk="0">
                  <a:moveTo>
                    <a:pt x="372" y="1"/>
                  </a:moveTo>
                  <a:cubicBezTo>
                    <a:pt x="169" y="1"/>
                    <a:pt x="1" y="275"/>
                    <a:pt x="131" y="449"/>
                  </a:cubicBezTo>
                  <a:cubicBezTo>
                    <a:pt x="279" y="645"/>
                    <a:pt x="455" y="844"/>
                    <a:pt x="578" y="1061"/>
                  </a:cubicBezTo>
                  <a:lnTo>
                    <a:pt x="578" y="1061"/>
                  </a:lnTo>
                  <a:cubicBezTo>
                    <a:pt x="641" y="1301"/>
                    <a:pt x="857" y="1471"/>
                    <a:pt x="1086" y="1471"/>
                  </a:cubicBezTo>
                  <a:cubicBezTo>
                    <a:pt x="1192" y="1471"/>
                    <a:pt x="1300" y="1435"/>
                    <a:pt x="1398" y="1354"/>
                  </a:cubicBezTo>
                  <a:cubicBezTo>
                    <a:pt x="1709" y="1092"/>
                    <a:pt x="1608" y="637"/>
                    <a:pt x="1263" y="483"/>
                  </a:cubicBezTo>
                  <a:lnTo>
                    <a:pt x="1263" y="483"/>
                  </a:lnTo>
                  <a:cubicBezTo>
                    <a:pt x="1261" y="478"/>
                    <a:pt x="1245" y="465"/>
                    <a:pt x="1212" y="443"/>
                  </a:cubicBezTo>
                  <a:cubicBezTo>
                    <a:pt x="1179" y="416"/>
                    <a:pt x="1144" y="391"/>
                    <a:pt x="1109" y="366"/>
                  </a:cubicBezTo>
                  <a:cubicBezTo>
                    <a:pt x="1038" y="313"/>
                    <a:pt x="968" y="262"/>
                    <a:pt x="892" y="214"/>
                  </a:cubicBezTo>
                  <a:cubicBezTo>
                    <a:pt x="752" y="128"/>
                    <a:pt x="603" y="68"/>
                    <a:pt x="447" y="13"/>
                  </a:cubicBezTo>
                  <a:cubicBezTo>
                    <a:pt x="422" y="5"/>
                    <a:pt x="397" y="1"/>
                    <a:pt x="372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44"/>
            <p:cNvSpPr/>
            <p:nvPr/>
          </p:nvSpPr>
          <p:spPr>
            <a:xfrm>
              <a:off x="3091100" y="1963050"/>
              <a:ext cx="28100" cy="55025"/>
            </a:xfrm>
            <a:custGeom>
              <a:avLst/>
              <a:gdLst/>
              <a:ahLst/>
              <a:cxnLst/>
              <a:rect l="l" t="t" r="r" b="b"/>
              <a:pathLst>
                <a:path w="1124" h="2201" extrusionOk="0">
                  <a:moveTo>
                    <a:pt x="618" y="0"/>
                  </a:moveTo>
                  <a:cubicBezTo>
                    <a:pt x="574" y="0"/>
                    <a:pt x="527" y="12"/>
                    <a:pt x="475" y="36"/>
                  </a:cubicBezTo>
                  <a:cubicBezTo>
                    <a:pt x="201" y="166"/>
                    <a:pt x="186" y="512"/>
                    <a:pt x="147" y="775"/>
                  </a:cubicBezTo>
                  <a:cubicBezTo>
                    <a:pt x="102" y="1087"/>
                    <a:pt x="0" y="1447"/>
                    <a:pt x="46" y="1759"/>
                  </a:cubicBezTo>
                  <a:cubicBezTo>
                    <a:pt x="87" y="2036"/>
                    <a:pt x="321" y="2200"/>
                    <a:pt x="546" y="2200"/>
                  </a:cubicBezTo>
                  <a:cubicBezTo>
                    <a:pt x="729" y="2200"/>
                    <a:pt x="906" y="2093"/>
                    <a:pt x="970" y="1849"/>
                  </a:cubicBezTo>
                  <a:cubicBezTo>
                    <a:pt x="1044" y="1573"/>
                    <a:pt x="1124" y="0"/>
                    <a:pt x="618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44"/>
            <p:cNvSpPr/>
            <p:nvPr/>
          </p:nvSpPr>
          <p:spPr>
            <a:xfrm>
              <a:off x="3085875" y="2035700"/>
              <a:ext cx="27250" cy="31550"/>
            </a:xfrm>
            <a:custGeom>
              <a:avLst/>
              <a:gdLst/>
              <a:ahLst/>
              <a:cxnLst/>
              <a:rect l="l" t="t" r="r" b="b"/>
              <a:pathLst>
                <a:path w="1090" h="1262" extrusionOk="0">
                  <a:moveTo>
                    <a:pt x="686" y="0"/>
                  </a:moveTo>
                  <a:cubicBezTo>
                    <a:pt x="638" y="0"/>
                    <a:pt x="590" y="13"/>
                    <a:pt x="550" y="41"/>
                  </a:cubicBezTo>
                  <a:cubicBezTo>
                    <a:pt x="438" y="117"/>
                    <a:pt x="379" y="222"/>
                    <a:pt x="323" y="304"/>
                  </a:cubicBezTo>
                  <a:cubicBezTo>
                    <a:pt x="322" y="306"/>
                    <a:pt x="277" y="372"/>
                    <a:pt x="280" y="372"/>
                  </a:cubicBezTo>
                  <a:cubicBezTo>
                    <a:pt x="281" y="372"/>
                    <a:pt x="286" y="367"/>
                    <a:pt x="297" y="352"/>
                  </a:cubicBezTo>
                  <a:lnTo>
                    <a:pt x="297" y="352"/>
                  </a:lnTo>
                  <a:cubicBezTo>
                    <a:pt x="249" y="415"/>
                    <a:pt x="195" y="472"/>
                    <a:pt x="156" y="542"/>
                  </a:cubicBezTo>
                  <a:cubicBezTo>
                    <a:pt x="1" y="818"/>
                    <a:pt x="167" y="1177"/>
                    <a:pt x="470" y="1249"/>
                  </a:cubicBezTo>
                  <a:cubicBezTo>
                    <a:pt x="505" y="1257"/>
                    <a:pt x="540" y="1261"/>
                    <a:pt x="575" y="1261"/>
                  </a:cubicBezTo>
                  <a:cubicBezTo>
                    <a:pt x="838" y="1261"/>
                    <a:pt x="1090" y="1039"/>
                    <a:pt x="1068" y="758"/>
                  </a:cubicBezTo>
                  <a:cubicBezTo>
                    <a:pt x="1060" y="680"/>
                    <a:pt x="1043" y="607"/>
                    <a:pt x="1024" y="534"/>
                  </a:cubicBezTo>
                  <a:lnTo>
                    <a:pt x="1024" y="534"/>
                  </a:lnTo>
                  <a:cubicBezTo>
                    <a:pt x="1027" y="544"/>
                    <a:pt x="1028" y="548"/>
                    <a:pt x="1029" y="548"/>
                  </a:cubicBezTo>
                  <a:cubicBezTo>
                    <a:pt x="1032" y="548"/>
                    <a:pt x="1006" y="406"/>
                    <a:pt x="1005" y="406"/>
                  </a:cubicBezTo>
                  <a:lnTo>
                    <a:pt x="1005" y="406"/>
                  </a:lnTo>
                  <a:cubicBezTo>
                    <a:pt x="1005" y="406"/>
                    <a:pt x="1005" y="408"/>
                    <a:pt x="1006" y="413"/>
                  </a:cubicBezTo>
                  <a:cubicBezTo>
                    <a:pt x="994" y="343"/>
                    <a:pt x="979" y="223"/>
                    <a:pt x="925" y="131"/>
                  </a:cubicBezTo>
                  <a:cubicBezTo>
                    <a:pt x="877" y="49"/>
                    <a:pt x="780" y="0"/>
                    <a:pt x="686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44"/>
            <p:cNvSpPr/>
            <p:nvPr/>
          </p:nvSpPr>
          <p:spPr>
            <a:xfrm>
              <a:off x="2994750" y="1870100"/>
              <a:ext cx="37775" cy="42725"/>
            </a:xfrm>
            <a:custGeom>
              <a:avLst/>
              <a:gdLst/>
              <a:ahLst/>
              <a:cxnLst/>
              <a:rect l="l" t="t" r="r" b="b"/>
              <a:pathLst>
                <a:path w="1511" h="1709" extrusionOk="0">
                  <a:moveTo>
                    <a:pt x="1154" y="0"/>
                  </a:moveTo>
                  <a:cubicBezTo>
                    <a:pt x="1101" y="0"/>
                    <a:pt x="1045" y="15"/>
                    <a:pt x="991" y="50"/>
                  </a:cubicBezTo>
                  <a:cubicBezTo>
                    <a:pt x="671" y="254"/>
                    <a:pt x="461" y="604"/>
                    <a:pt x="205" y="877"/>
                  </a:cubicBezTo>
                  <a:cubicBezTo>
                    <a:pt x="0" y="1093"/>
                    <a:pt x="34" y="1440"/>
                    <a:pt x="273" y="1615"/>
                  </a:cubicBezTo>
                  <a:cubicBezTo>
                    <a:pt x="357" y="1677"/>
                    <a:pt x="465" y="1709"/>
                    <a:pt x="573" y="1709"/>
                  </a:cubicBezTo>
                  <a:cubicBezTo>
                    <a:pt x="746" y="1709"/>
                    <a:pt x="920" y="1626"/>
                    <a:pt x="997" y="1457"/>
                  </a:cubicBezTo>
                  <a:cubicBezTo>
                    <a:pt x="1153" y="1113"/>
                    <a:pt x="1408" y="774"/>
                    <a:pt x="1475" y="399"/>
                  </a:cubicBezTo>
                  <a:cubicBezTo>
                    <a:pt x="1510" y="192"/>
                    <a:pt x="1346" y="0"/>
                    <a:pt x="1154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44"/>
            <p:cNvSpPr/>
            <p:nvPr/>
          </p:nvSpPr>
          <p:spPr>
            <a:xfrm>
              <a:off x="2964125" y="1929075"/>
              <a:ext cx="30825" cy="31075"/>
            </a:xfrm>
            <a:custGeom>
              <a:avLst/>
              <a:gdLst/>
              <a:ahLst/>
              <a:cxnLst/>
              <a:rect l="l" t="t" r="r" b="b"/>
              <a:pathLst>
                <a:path w="1233" h="1243" extrusionOk="0">
                  <a:moveTo>
                    <a:pt x="851" y="1"/>
                  </a:moveTo>
                  <a:cubicBezTo>
                    <a:pt x="794" y="1"/>
                    <a:pt x="734" y="14"/>
                    <a:pt x="676" y="42"/>
                  </a:cubicBezTo>
                  <a:cubicBezTo>
                    <a:pt x="459" y="148"/>
                    <a:pt x="219" y="287"/>
                    <a:pt x="109" y="513"/>
                  </a:cubicBezTo>
                  <a:cubicBezTo>
                    <a:pt x="0" y="737"/>
                    <a:pt x="49" y="998"/>
                    <a:pt x="253" y="1148"/>
                  </a:cubicBezTo>
                  <a:cubicBezTo>
                    <a:pt x="342" y="1213"/>
                    <a:pt x="439" y="1242"/>
                    <a:pt x="536" y="1242"/>
                  </a:cubicBezTo>
                  <a:cubicBezTo>
                    <a:pt x="666" y="1242"/>
                    <a:pt x="795" y="1189"/>
                    <a:pt x="901" y="1094"/>
                  </a:cubicBezTo>
                  <a:cubicBezTo>
                    <a:pt x="1086" y="926"/>
                    <a:pt x="1151" y="648"/>
                    <a:pt x="1192" y="414"/>
                  </a:cubicBezTo>
                  <a:cubicBezTo>
                    <a:pt x="1232" y="172"/>
                    <a:pt x="1058" y="1"/>
                    <a:pt x="851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44"/>
            <p:cNvSpPr/>
            <p:nvPr/>
          </p:nvSpPr>
          <p:spPr>
            <a:xfrm>
              <a:off x="2818125" y="1793400"/>
              <a:ext cx="68125" cy="26225"/>
            </a:xfrm>
            <a:custGeom>
              <a:avLst/>
              <a:gdLst/>
              <a:ahLst/>
              <a:cxnLst/>
              <a:rect l="l" t="t" r="r" b="b"/>
              <a:pathLst>
                <a:path w="2725" h="1049" extrusionOk="0">
                  <a:moveTo>
                    <a:pt x="1691" y="1"/>
                  </a:moveTo>
                  <a:cubicBezTo>
                    <a:pt x="1536" y="1"/>
                    <a:pt x="1380" y="15"/>
                    <a:pt x="1211" y="39"/>
                  </a:cubicBezTo>
                  <a:cubicBezTo>
                    <a:pt x="898" y="82"/>
                    <a:pt x="561" y="120"/>
                    <a:pt x="287" y="284"/>
                  </a:cubicBezTo>
                  <a:cubicBezTo>
                    <a:pt x="1" y="453"/>
                    <a:pt x="44" y="985"/>
                    <a:pt x="407" y="1035"/>
                  </a:cubicBezTo>
                  <a:cubicBezTo>
                    <a:pt x="482" y="1045"/>
                    <a:pt x="557" y="1049"/>
                    <a:pt x="632" y="1049"/>
                  </a:cubicBezTo>
                  <a:cubicBezTo>
                    <a:pt x="836" y="1049"/>
                    <a:pt x="1039" y="1020"/>
                    <a:pt x="1246" y="1012"/>
                  </a:cubicBezTo>
                  <a:cubicBezTo>
                    <a:pt x="1533" y="999"/>
                    <a:pt x="1805" y="1013"/>
                    <a:pt x="2084" y="972"/>
                  </a:cubicBezTo>
                  <a:cubicBezTo>
                    <a:pt x="2574" y="902"/>
                    <a:pt x="2725" y="175"/>
                    <a:pt x="2175" y="53"/>
                  </a:cubicBezTo>
                  <a:cubicBezTo>
                    <a:pt x="2006" y="16"/>
                    <a:pt x="1849" y="1"/>
                    <a:pt x="1691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44"/>
            <p:cNvSpPr/>
            <p:nvPr/>
          </p:nvSpPr>
          <p:spPr>
            <a:xfrm>
              <a:off x="2901625" y="1790050"/>
              <a:ext cx="40975" cy="25900"/>
            </a:xfrm>
            <a:custGeom>
              <a:avLst/>
              <a:gdLst/>
              <a:ahLst/>
              <a:cxnLst/>
              <a:rect l="l" t="t" r="r" b="b"/>
              <a:pathLst>
                <a:path w="1639" h="1036" extrusionOk="0">
                  <a:moveTo>
                    <a:pt x="1069" y="0"/>
                  </a:moveTo>
                  <a:cubicBezTo>
                    <a:pt x="977" y="0"/>
                    <a:pt x="881" y="23"/>
                    <a:pt x="790" y="66"/>
                  </a:cubicBezTo>
                  <a:cubicBezTo>
                    <a:pt x="625" y="144"/>
                    <a:pt x="468" y="235"/>
                    <a:pt x="312" y="330"/>
                  </a:cubicBezTo>
                  <a:cubicBezTo>
                    <a:pt x="190" y="403"/>
                    <a:pt x="0" y="472"/>
                    <a:pt x="43" y="652"/>
                  </a:cubicBezTo>
                  <a:cubicBezTo>
                    <a:pt x="84" y="830"/>
                    <a:pt x="335" y="925"/>
                    <a:pt x="489" y="978"/>
                  </a:cubicBezTo>
                  <a:cubicBezTo>
                    <a:pt x="607" y="1018"/>
                    <a:pt x="729" y="1036"/>
                    <a:pt x="852" y="1036"/>
                  </a:cubicBezTo>
                  <a:cubicBezTo>
                    <a:pt x="971" y="1036"/>
                    <a:pt x="1091" y="1019"/>
                    <a:pt x="1208" y="991"/>
                  </a:cubicBezTo>
                  <a:cubicBezTo>
                    <a:pt x="1508" y="920"/>
                    <a:pt x="1639" y="554"/>
                    <a:pt x="1521" y="293"/>
                  </a:cubicBezTo>
                  <a:cubicBezTo>
                    <a:pt x="1431" y="93"/>
                    <a:pt x="1257" y="0"/>
                    <a:pt x="1069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44"/>
            <p:cNvSpPr/>
            <p:nvPr/>
          </p:nvSpPr>
          <p:spPr>
            <a:xfrm>
              <a:off x="2950600" y="1625625"/>
              <a:ext cx="39150" cy="42075"/>
            </a:xfrm>
            <a:custGeom>
              <a:avLst/>
              <a:gdLst/>
              <a:ahLst/>
              <a:cxnLst/>
              <a:rect l="l" t="t" r="r" b="b"/>
              <a:pathLst>
                <a:path w="1566" h="1683" extrusionOk="0">
                  <a:moveTo>
                    <a:pt x="383" y="1"/>
                  </a:moveTo>
                  <a:cubicBezTo>
                    <a:pt x="180" y="1"/>
                    <a:pt x="0" y="227"/>
                    <a:pt x="60" y="435"/>
                  </a:cubicBezTo>
                  <a:cubicBezTo>
                    <a:pt x="162" y="785"/>
                    <a:pt x="390" y="1136"/>
                    <a:pt x="574" y="1447"/>
                  </a:cubicBezTo>
                  <a:cubicBezTo>
                    <a:pt x="666" y="1603"/>
                    <a:pt x="832" y="1683"/>
                    <a:pt x="1000" y="1683"/>
                  </a:cubicBezTo>
                  <a:cubicBezTo>
                    <a:pt x="1113" y="1683"/>
                    <a:pt x="1228" y="1646"/>
                    <a:pt x="1320" y="1571"/>
                  </a:cubicBezTo>
                  <a:cubicBezTo>
                    <a:pt x="1565" y="1374"/>
                    <a:pt x="1560" y="1038"/>
                    <a:pt x="1354" y="816"/>
                  </a:cubicBezTo>
                  <a:cubicBezTo>
                    <a:pt x="1108" y="550"/>
                    <a:pt x="843" y="245"/>
                    <a:pt x="538" y="48"/>
                  </a:cubicBezTo>
                  <a:cubicBezTo>
                    <a:pt x="487" y="15"/>
                    <a:pt x="434" y="1"/>
                    <a:pt x="383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44"/>
            <p:cNvSpPr/>
            <p:nvPr/>
          </p:nvSpPr>
          <p:spPr>
            <a:xfrm>
              <a:off x="2985525" y="1670350"/>
              <a:ext cx="29225" cy="28500"/>
            </a:xfrm>
            <a:custGeom>
              <a:avLst/>
              <a:gdLst/>
              <a:ahLst/>
              <a:cxnLst/>
              <a:rect l="l" t="t" r="r" b="b"/>
              <a:pathLst>
                <a:path w="1169" h="1140" extrusionOk="0">
                  <a:moveTo>
                    <a:pt x="337" y="1"/>
                  </a:moveTo>
                  <a:cubicBezTo>
                    <a:pt x="197" y="1"/>
                    <a:pt x="49" y="128"/>
                    <a:pt x="24" y="264"/>
                  </a:cubicBezTo>
                  <a:cubicBezTo>
                    <a:pt x="1" y="401"/>
                    <a:pt x="33" y="503"/>
                    <a:pt x="82" y="627"/>
                  </a:cubicBezTo>
                  <a:cubicBezTo>
                    <a:pt x="98" y="666"/>
                    <a:pt x="112" y="706"/>
                    <a:pt x="128" y="746"/>
                  </a:cubicBezTo>
                  <a:cubicBezTo>
                    <a:pt x="170" y="851"/>
                    <a:pt x="215" y="921"/>
                    <a:pt x="288" y="1008"/>
                  </a:cubicBezTo>
                  <a:cubicBezTo>
                    <a:pt x="354" y="1086"/>
                    <a:pt x="501" y="1139"/>
                    <a:pt x="608" y="1139"/>
                  </a:cubicBezTo>
                  <a:cubicBezTo>
                    <a:pt x="617" y="1139"/>
                    <a:pt x="626" y="1139"/>
                    <a:pt x="634" y="1138"/>
                  </a:cubicBezTo>
                  <a:cubicBezTo>
                    <a:pt x="739" y="1131"/>
                    <a:pt x="831" y="1097"/>
                    <a:pt x="914" y="1029"/>
                  </a:cubicBezTo>
                  <a:cubicBezTo>
                    <a:pt x="1082" y="894"/>
                    <a:pt x="1168" y="600"/>
                    <a:pt x="1022" y="413"/>
                  </a:cubicBezTo>
                  <a:cubicBezTo>
                    <a:pt x="952" y="324"/>
                    <a:pt x="893" y="265"/>
                    <a:pt x="797" y="201"/>
                  </a:cubicBezTo>
                  <a:cubicBezTo>
                    <a:pt x="762" y="176"/>
                    <a:pt x="726" y="153"/>
                    <a:pt x="690" y="131"/>
                  </a:cubicBezTo>
                  <a:cubicBezTo>
                    <a:pt x="579" y="56"/>
                    <a:pt x="485" y="5"/>
                    <a:pt x="344" y="1"/>
                  </a:cubicBezTo>
                  <a:cubicBezTo>
                    <a:pt x="342" y="1"/>
                    <a:pt x="340" y="1"/>
                    <a:pt x="337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44"/>
            <p:cNvSpPr/>
            <p:nvPr/>
          </p:nvSpPr>
          <p:spPr>
            <a:xfrm>
              <a:off x="3068500" y="1490700"/>
              <a:ext cx="26950" cy="49400"/>
            </a:xfrm>
            <a:custGeom>
              <a:avLst/>
              <a:gdLst/>
              <a:ahLst/>
              <a:cxnLst/>
              <a:rect l="l" t="t" r="r" b="b"/>
              <a:pathLst>
                <a:path w="1078" h="1976" extrusionOk="0">
                  <a:moveTo>
                    <a:pt x="489" y="1"/>
                  </a:moveTo>
                  <a:cubicBezTo>
                    <a:pt x="368" y="1"/>
                    <a:pt x="249" y="61"/>
                    <a:pt x="180" y="185"/>
                  </a:cubicBezTo>
                  <a:cubicBezTo>
                    <a:pt x="69" y="382"/>
                    <a:pt x="50" y="624"/>
                    <a:pt x="33" y="847"/>
                  </a:cubicBezTo>
                  <a:cubicBezTo>
                    <a:pt x="18" y="1051"/>
                    <a:pt x="0" y="1273"/>
                    <a:pt x="30" y="1475"/>
                  </a:cubicBezTo>
                  <a:cubicBezTo>
                    <a:pt x="70" y="1746"/>
                    <a:pt x="257" y="1976"/>
                    <a:pt x="546" y="1976"/>
                  </a:cubicBezTo>
                  <a:cubicBezTo>
                    <a:pt x="552" y="1976"/>
                    <a:pt x="559" y="1976"/>
                    <a:pt x="566" y="1975"/>
                  </a:cubicBezTo>
                  <a:cubicBezTo>
                    <a:pt x="866" y="1965"/>
                    <a:pt x="1051" y="1718"/>
                    <a:pt x="1066" y="1439"/>
                  </a:cubicBezTo>
                  <a:cubicBezTo>
                    <a:pt x="1077" y="1219"/>
                    <a:pt x="1035" y="981"/>
                    <a:pt x="997" y="765"/>
                  </a:cubicBezTo>
                  <a:cubicBezTo>
                    <a:pt x="963" y="563"/>
                    <a:pt x="922" y="343"/>
                    <a:pt x="804" y="171"/>
                  </a:cubicBezTo>
                  <a:cubicBezTo>
                    <a:pt x="728" y="59"/>
                    <a:pt x="608" y="1"/>
                    <a:pt x="489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44"/>
            <p:cNvSpPr/>
            <p:nvPr/>
          </p:nvSpPr>
          <p:spPr>
            <a:xfrm>
              <a:off x="3069475" y="1552300"/>
              <a:ext cx="26900" cy="31475"/>
            </a:xfrm>
            <a:custGeom>
              <a:avLst/>
              <a:gdLst/>
              <a:ahLst/>
              <a:cxnLst/>
              <a:rect l="l" t="t" r="r" b="b"/>
              <a:pathLst>
                <a:path w="1076" h="1259" extrusionOk="0">
                  <a:moveTo>
                    <a:pt x="471" y="0"/>
                  </a:moveTo>
                  <a:cubicBezTo>
                    <a:pt x="353" y="0"/>
                    <a:pt x="231" y="71"/>
                    <a:pt x="175" y="173"/>
                  </a:cubicBezTo>
                  <a:lnTo>
                    <a:pt x="175" y="173"/>
                  </a:lnTo>
                  <a:cubicBezTo>
                    <a:pt x="167" y="183"/>
                    <a:pt x="159" y="195"/>
                    <a:pt x="149" y="209"/>
                  </a:cubicBezTo>
                  <a:cubicBezTo>
                    <a:pt x="121" y="243"/>
                    <a:pt x="104" y="284"/>
                    <a:pt x="98" y="329"/>
                  </a:cubicBezTo>
                  <a:cubicBezTo>
                    <a:pt x="94" y="357"/>
                    <a:pt x="91" y="386"/>
                    <a:pt x="88" y="416"/>
                  </a:cubicBezTo>
                  <a:lnTo>
                    <a:pt x="88" y="416"/>
                  </a:lnTo>
                  <a:cubicBezTo>
                    <a:pt x="88" y="417"/>
                    <a:pt x="87" y="419"/>
                    <a:pt x="87" y="422"/>
                  </a:cubicBezTo>
                  <a:cubicBezTo>
                    <a:pt x="72" y="491"/>
                    <a:pt x="57" y="562"/>
                    <a:pt x="46" y="631"/>
                  </a:cubicBezTo>
                  <a:cubicBezTo>
                    <a:pt x="0" y="935"/>
                    <a:pt x="169" y="1224"/>
                    <a:pt x="494" y="1256"/>
                  </a:cubicBezTo>
                  <a:cubicBezTo>
                    <a:pt x="511" y="1258"/>
                    <a:pt x="527" y="1259"/>
                    <a:pt x="543" y="1259"/>
                  </a:cubicBezTo>
                  <a:cubicBezTo>
                    <a:pt x="821" y="1259"/>
                    <a:pt x="1076" y="1025"/>
                    <a:pt x="1057" y="732"/>
                  </a:cubicBezTo>
                  <a:cubicBezTo>
                    <a:pt x="1048" y="578"/>
                    <a:pt x="995" y="419"/>
                    <a:pt x="916" y="288"/>
                  </a:cubicBezTo>
                  <a:cubicBezTo>
                    <a:pt x="881" y="230"/>
                    <a:pt x="840" y="168"/>
                    <a:pt x="791" y="124"/>
                  </a:cubicBezTo>
                  <a:cubicBezTo>
                    <a:pt x="736" y="76"/>
                    <a:pt x="671" y="39"/>
                    <a:pt x="599" y="20"/>
                  </a:cubicBezTo>
                  <a:cubicBezTo>
                    <a:pt x="578" y="14"/>
                    <a:pt x="554" y="11"/>
                    <a:pt x="531" y="11"/>
                  </a:cubicBezTo>
                  <a:cubicBezTo>
                    <a:pt x="493" y="8"/>
                    <a:pt x="476" y="6"/>
                    <a:pt x="479" y="6"/>
                  </a:cubicBezTo>
                  <a:cubicBezTo>
                    <a:pt x="481" y="6"/>
                    <a:pt x="505" y="8"/>
                    <a:pt x="548" y="11"/>
                  </a:cubicBezTo>
                  <a:cubicBezTo>
                    <a:pt x="523" y="3"/>
                    <a:pt x="498" y="0"/>
                    <a:pt x="471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44"/>
            <p:cNvSpPr/>
            <p:nvPr/>
          </p:nvSpPr>
          <p:spPr>
            <a:xfrm>
              <a:off x="3350475" y="2029350"/>
              <a:ext cx="27625" cy="24525"/>
            </a:xfrm>
            <a:custGeom>
              <a:avLst/>
              <a:gdLst/>
              <a:ahLst/>
              <a:cxnLst/>
              <a:rect l="l" t="t" r="r" b="b"/>
              <a:pathLst>
                <a:path w="1105" h="981" extrusionOk="0">
                  <a:moveTo>
                    <a:pt x="602" y="1"/>
                  </a:moveTo>
                  <a:cubicBezTo>
                    <a:pt x="326" y="1"/>
                    <a:pt x="108" y="237"/>
                    <a:pt x="48" y="492"/>
                  </a:cubicBezTo>
                  <a:cubicBezTo>
                    <a:pt x="0" y="687"/>
                    <a:pt x="129" y="938"/>
                    <a:pt x="343" y="969"/>
                  </a:cubicBezTo>
                  <a:cubicBezTo>
                    <a:pt x="391" y="977"/>
                    <a:pt x="438" y="981"/>
                    <a:pt x="485" y="981"/>
                  </a:cubicBezTo>
                  <a:cubicBezTo>
                    <a:pt x="550" y="981"/>
                    <a:pt x="613" y="973"/>
                    <a:pt x="679" y="954"/>
                  </a:cubicBezTo>
                  <a:cubicBezTo>
                    <a:pt x="818" y="913"/>
                    <a:pt x="968" y="814"/>
                    <a:pt x="1024" y="674"/>
                  </a:cubicBezTo>
                  <a:cubicBezTo>
                    <a:pt x="1085" y="519"/>
                    <a:pt x="1105" y="368"/>
                    <a:pt x="1011" y="217"/>
                  </a:cubicBezTo>
                  <a:cubicBezTo>
                    <a:pt x="923" y="73"/>
                    <a:pt x="772" y="2"/>
                    <a:pt x="608" y="1"/>
                  </a:cubicBezTo>
                  <a:cubicBezTo>
                    <a:pt x="606" y="1"/>
                    <a:pt x="604" y="1"/>
                    <a:pt x="602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44"/>
            <p:cNvSpPr/>
            <p:nvPr/>
          </p:nvSpPr>
          <p:spPr>
            <a:xfrm>
              <a:off x="2715025" y="1669325"/>
              <a:ext cx="23925" cy="22200"/>
            </a:xfrm>
            <a:custGeom>
              <a:avLst/>
              <a:gdLst/>
              <a:ahLst/>
              <a:cxnLst/>
              <a:rect l="l" t="t" r="r" b="b"/>
              <a:pathLst>
                <a:path w="957" h="888" extrusionOk="0">
                  <a:moveTo>
                    <a:pt x="485" y="1"/>
                  </a:moveTo>
                  <a:cubicBezTo>
                    <a:pt x="285" y="1"/>
                    <a:pt x="85" y="139"/>
                    <a:pt x="46" y="341"/>
                  </a:cubicBezTo>
                  <a:cubicBezTo>
                    <a:pt x="1" y="578"/>
                    <a:pt x="132" y="820"/>
                    <a:pt x="376" y="877"/>
                  </a:cubicBezTo>
                  <a:cubicBezTo>
                    <a:pt x="407" y="884"/>
                    <a:pt x="439" y="888"/>
                    <a:pt x="472" y="888"/>
                  </a:cubicBezTo>
                  <a:cubicBezTo>
                    <a:pt x="671" y="888"/>
                    <a:pt x="873" y="750"/>
                    <a:pt x="911" y="548"/>
                  </a:cubicBezTo>
                  <a:cubicBezTo>
                    <a:pt x="956" y="311"/>
                    <a:pt x="823" y="69"/>
                    <a:pt x="581" y="12"/>
                  </a:cubicBezTo>
                  <a:cubicBezTo>
                    <a:pt x="550" y="4"/>
                    <a:pt x="517" y="1"/>
                    <a:pt x="485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44"/>
            <p:cNvSpPr/>
            <p:nvPr/>
          </p:nvSpPr>
          <p:spPr>
            <a:xfrm>
              <a:off x="3379500" y="1514175"/>
              <a:ext cx="22850" cy="21500"/>
            </a:xfrm>
            <a:custGeom>
              <a:avLst/>
              <a:gdLst/>
              <a:ahLst/>
              <a:cxnLst/>
              <a:rect l="l" t="t" r="r" b="b"/>
              <a:pathLst>
                <a:path w="914" h="860" extrusionOk="0">
                  <a:moveTo>
                    <a:pt x="424" y="1"/>
                  </a:moveTo>
                  <a:cubicBezTo>
                    <a:pt x="414" y="1"/>
                    <a:pt x="403" y="2"/>
                    <a:pt x="394" y="5"/>
                  </a:cubicBezTo>
                  <a:cubicBezTo>
                    <a:pt x="268" y="26"/>
                    <a:pt x="172" y="62"/>
                    <a:pt x="93" y="167"/>
                  </a:cubicBezTo>
                  <a:cubicBezTo>
                    <a:pt x="17" y="269"/>
                    <a:pt x="0" y="387"/>
                    <a:pt x="32" y="511"/>
                  </a:cubicBezTo>
                  <a:cubicBezTo>
                    <a:pt x="47" y="562"/>
                    <a:pt x="71" y="610"/>
                    <a:pt x="96" y="658"/>
                  </a:cubicBezTo>
                  <a:cubicBezTo>
                    <a:pt x="168" y="796"/>
                    <a:pt x="305" y="860"/>
                    <a:pt x="445" y="860"/>
                  </a:cubicBezTo>
                  <a:cubicBezTo>
                    <a:pt x="601" y="860"/>
                    <a:pt x="761" y="781"/>
                    <a:pt x="839" y="638"/>
                  </a:cubicBezTo>
                  <a:cubicBezTo>
                    <a:pt x="914" y="503"/>
                    <a:pt x="908" y="338"/>
                    <a:pt x="828" y="206"/>
                  </a:cubicBezTo>
                  <a:cubicBezTo>
                    <a:pt x="742" y="66"/>
                    <a:pt x="604" y="11"/>
                    <a:pt x="448" y="3"/>
                  </a:cubicBezTo>
                  <a:cubicBezTo>
                    <a:pt x="440" y="1"/>
                    <a:pt x="432" y="1"/>
                    <a:pt x="424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44"/>
            <p:cNvSpPr/>
            <p:nvPr/>
          </p:nvSpPr>
          <p:spPr>
            <a:xfrm>
              <a:off x="4498075" y="2877325"/>
              <a:ext cx="787550" cy="725325"/>
            </a:xfrm>
            <a:custGeom>
              <a:avLst/>
              <a:gdLst/>
              <a:ahLst/>
              <a:cxnLst/>
              <a:rect l="l" t="t" r="r" b="b"/>
              <a:pathLst>
                <a:path w="31502" h="29013" extrusionOk="0">
                  <a:moveTo>
                    <a:pt x="15874" y="1"/>
                  </a:moveTo>
                  <a:cubicBezTo>
                    <a:pt x="14109" y="1"/>
                    <a:pt x="12322" y="263"/>
                    <a:pt x="10596" y="834"/>
                  </a:cubicBezTo>
                  <a:cubicBezTo>
                    <a:pt x="7848" y="1743"/>
                    <a:pt x="5047" y="3881"/>
                    <a:pt x="3327" y="6113"/>
                  </a:cubicBezTo>
                  <a:cubicBezTo>
                    <a:pt x="1354" y="8669"/>
                    <a:pt x="0" y="12415"/>
                    <a:pt x="145" y="15640"/>
                  </a:cubicBezTo>
                  <a:cubicBezTo>
                    <a:pt x="310" y="19308"/>
                    <a:pt x="2266" y="22791"/>
                    <a:pt x="5121" y="25098"/>
                  </a:cubicBezTo>
                  <a:cubicBezTo>
                    <a:pt x="8364" y="27719"/>
                    <a:pt x="12375" y="29012"/>
                    <a:pt x="16228" y="29012"/>
                  </a:cubicBezTo>
                  <a:cubicBezTo>
                    <a:pt x="17843" y="29012"/>
                    <a:pt x="19429" y="28785"/>
                    <a:pt x="20921" y="28334"/>
                  </a:cubicBezTo>
                  <a:cubicBezTo>
                    <a:pt x="25032" y="27087"/>
                    <a:pt x="27883" y="24678"/>
                    <a:pt x="30034" y="20380"/>
                  </a:cubicBezTo>
                  <a:cubicBezTo>
                    <a:pt x="31216" y="18018"/>
                    <a:pt x="31502" y="14352"/>
                    <a:pt x="31374" y="12471"/>
                  </a:cubicBezTo>
                  <a:cubicBezTo>
                    <a:pt x="31157" y="9248"/>
                    <a:pt x="29623" y="6078"/>
                    <a:pt x="27178" y="3985"/>
                  </a:cubicBezTo>
                  <a:cubicBezTo>
                    <a:pt x="24338" y="1555"/>
                    <a:pt x="20172" y="1"/>
                    <a:pt x="158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44"/>
            <p:cNvSpPr/>
            <p:nvPr/>
          </p:nvSpPr>
          <p:spPr>
            <a:xfrm>
              <a:off x="4565100" y="2938525"/>
              <a:ext cx="654150" cy="602400"/>
            </a:xfrm>
            <a:custGeom>
              <a:avLst/>
              <a:gdLst/>
              <a:ahLst/>
              <a:cxnLst/>
              <a:rect l="l" t="t" r="r" b="b"/>
              <a:pathLst>
                <a:path w="26166" h="24096" extrusionOk="0">
                  <a:moveTo>
                    <a:pt x="13186" y="0"/>
                  </a:moveTo>
                  <a:cubicBezTo>
                    <a:pt x="11720" y="0"/>
                    <a:pt x="10235" y="218"/>
                    <a:pt x="8801" y="693"/>
                  </a:cubicBezTo>
                  <a:cubicBezTo>
                    <a:pt x="6518" y="1449"/>
                    <a:pt x="4194" y="3224"/>
                    <a:pt x="2764" y="5077"/>
                  </a:cubicBezTo>
                  <a:cubicBezTo>
                    <a:pt x="1126" y="7200"/>
                    <a:pt x="0" y="10310"/>
                    <a:pt x="120" y="12990"/>
                  </a:cubicBezTo>
                  <a:cubicBezTo>
                    <a:pt x="257" y="16035"/>
                    <a:pt x="1882" y="18929"/>
                    <a:pt x="4254" y="20845"/>
                  </a:cubicBezTo>
                  <a:cubicBezTo>
                    <a:pt x="6947" y="23021"/>
                    <a:pt x="10278" y="24095"/>
                    <a:pt x="13478" y="24095"/>
                  </a:cubicBezTo>
                  <a:cubicBezTo>
                    <a:pt x="14818" y="24095"/>
                    <a:pt x="16136" y="23907"/>
                    <a:pt x="17375" y="23531"/>
                  </a:cubicBezTo>
                  <a:cubicBezTo>
                    <a:pt x="20789" y="22498"/>
                    <a:pt x="23157" y="20496"/>
                    <a:pt x="24944" y="16926"/>
                  </a:cubicBezTo>
                  <a:cubicBezTo>
                    <a:pt x="25926" y="14965"/>
                    <a:pt x="26166" y="11921"/>
                    <a:pt x="26059" y="10359"/>
                  </a:cubicBezTo>
                  <a:cubicBezTo>
                    <a:pt x="25877" y="7682"/>
                    <a:pt x="24605" y="5050"/>
                    <a:pt x="22573" y="3310"/>
                  </a:cubicBezTo>
                  <a:cubicBezTo>
                    <a:pt x="20214" y="1291"/>
                    <a:pt x="16754" y="0"/>
                    <a:pt x="13186" y="0"/>
                  </a:cubicBezTo>
                  <a:close/>
                </a:path>
              </a:pathLst>
            </a:custGeom>
            <a:solidFill>
              <a:srgbClr val="FFA2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44"/>
            <p:cNvSpPr/>
            <p:nvPr/>
          </p:nvSpPr>
          <p:spPr>
            <a:xfrm>
              <a:off x="4465400" y="2849350"/>
              <a:ext cx="849975" cy="781025"/>
            </a:xfrm>
            <a:custGeom>
              <a:avLst/>
              <a:gdLst/>
              <a:ahLst/>
              <a:cxnLst/>
              <a:rect l="l" t="t" r="r" b="b"/>
              <a:pathLst>
                <a:path w="33999" h="31241" extrusionOk="0">
                  <a:moveTo>
                    <a:pt x="17225" y="2234"/>
                  </a:moveTo>
                  <a:cubicBezTo>
                    <a:pt x="17609" y="2234"/>
                    <a:pt x="17993" y="2247"/>
                    <a:pt x="18376" y="2272"/>
                  </a:cubicBezTo>
                  <a:cubicBezTo>
                    <a:pt x="21433" y="2471"/>
                    <a:pt x="24550" y="3529"/>
                    <a:pt x="27021" y="5357"/>
                  </a:cubicBezTo>
                  <a:cubicBezTo>
                    <a:pt x="29673" y="7319"/>
                    <a:pt x="31304" y="10352"/>
                    <a:pt x="31567" y="13632"/>
                  </a:cubicBezTo>
                  <a:cubicBezTo>
                    <a:pt x="31875" y="18912"/>
                    <a:pt x="29667" y="24330"/>
                    <a:pt x="24974" y="27072"/>
                  </a:cubicBezTo>
                  <a:cubicBezTo>
                    <a:pt x="22709" y="28396"/>
                    <a:pt x="20149" y="29013"/>
                    <a:pt x="17576" y="29013"/>
                  </a:cubicBezTo>
                  <a:cubicBezTo>
                    <a:pt x="14294" y="29013"/>
                    <a:pt x="10991" y="28009"/>
                    <a:pt x="8255" y="26188"/>
                  </a:cubicBezTo>
                  <a:cubicBezTo>
                    <a:pt x="5907" y="24624"/>
                    <a:pt x="4024" y="22348"/>
                    <a:pt x="3125" y="19658"/>
                  </a:cubicBezTo>
                  <a:cubicBezTo>
                    <a:pt x="2165" y="16789"/>
                    <a:pt x="2529" y="13730"/>
                    <a:pt x="3730" y="10985"/>
                  </a:cubicBezTo>
                  <a:cubicBezTo>
                    <a:pt x="4963" y="8164"/>
                    <a:pt x="7011" y="5875"/>
                    <a:pt x="9631" y="4261"/>
                  </a:cubicBezTo>
                  <a:cubicBezTo>
                    <a:pt x="11920" y="2851"/>
                    <a:pt x="14560" y="2234"/>
                    <a:pt x="17225" y="2234"/>
                  </a:cubicBezTo>
                  <a:close/>
                  <a:moveTo>
                    <a:pt x="17117" y="0"/>
                  </a:moveTo>
                  <a:cubicBezTo>
                    <a:pt x="15036" y="0"/>
                    <a:pt x="12951" y="339"/>
                    <a:pt x="11027" y="1083"/>
                  </a:cubicBezTo>
                  <a:cubicBezTo>
                    <a:pt x="7780" y="2338"/>
                    <a:pt x="4875" y="4724"/>
                    <a:pt x="2987" y="7644"/>
                  </a:cubicBezTo>
                  <a:cubicBezTo>
                    <a:pt x="1132" y="10511"/>
                    <a:pt x="0" y="14195"/>
                    <a:pt x="403" y="17622"/>
                  </a:cubicBezTo>
                  <a:cubicBezTo>
                    <a:pt x="778" y="20796"/>
                    <a:pt x="2290" y="23747"/>
                    <a:pt x="4534" y="26010"/>
                  </a:cubicBezTo>
                  <a:cubicBezTo>
                    <a:pt x="7894" y="29395"/>
                    <a:pt x="12723" y="31241"/>
                    <a:pt x="17507" y="31241"/>
                  </a:cubicBezTo>
                  <a:cubicBezTo>
                    <a:pt x="19650" y="31241"/>
                    <a:pt x="21784" y="30871"/>
                    <a:pt x="23773" y="30102"/>
                  </a:cubicBezTo>
                  <a:cubicBezTo>
                    <a:pt x="26935" y="28881"/>
                    <a:pt x="29463" y="26734"/>
                    <a:pt x="31279" y="23881"/>
                  </a:cubicBezTo>
                  <a:cubicBezTo>
                    <a:pt x="33219" y="20832"/>
                    <a:pt x="33999" y="17210"/>
                    <a:pt x="33801" y="13613"/>
                  </a:cubicBezTo>
                  <a:lnTo>
                    <a:pt x="33801" y="13613"/>
                  </a:lnTo>
                  <a:cubicBezTo>
                    <a:pt x="33800" y="13592"/>
                    <a:pt x="33799" y="13572"/>
                    <a:pt x="33797" y="13550"/>
                  </a:cubicBezTo>
                  <a:lnTo>
                    <a:pt x="33797" y="13550"/>
                  </a:lnTo>
                  <a:cubicBezTo>
                    <a:pt x="33797" y="13550"/>
                    <a:pt x="33797" y="13550"/>
                    <a:pt x="33797" y="13550"/>
                  </a:cubicBezTo>
                  <a:cubicBezTo>
                    <a:pt x="33796" y="13530"/>
                    <a:pt x="33794" y="13509"/>
                    <a:pt x="33792" y="13489"/>
                  </a:cubicBezTo>
                  <a:lnTo>
                    <a:pt x="33792" y="13489"/>
                  </a:lnTo>
                  <a:cubicBezTo>
                    <a:pt x="33515" y="10181"/>
                    <a:pt x="32104" y="6975"/>
                    <a:pt x="29676" y="4677"/>
                  </a:cubicBezTo>
                  <a:cubicBezTo>
                    <a:pt x="27359" y="2484"/>
                    <a:pt x="24275" y="1068"/>
                    <a:pt x="21172" y="421"/>
                  </a:cubicBezTo>
                  <a:cubicBezTo>
                    <a:pt x="19853" y="147"/>
                    <a:pt x="18486" y="0"/>
                    <a:pt x="17117" y="0"/>
                  </a:cubicBezTo>
                  <a:close/>
                </a:path>
              </a:pathLst>
            </a:custGeom>
            <a:solidFill>
              <a:srgbClr val="FFA2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44"/>
            <p:cNvSpPr/>
            <p:nvPr/>
          </p:nvSpPr>
          <p:spPr>
            <a:xfrm>
              <a:off x="4823300" y="2930900"/>
              <a:ext cx="137325" cy="617950"/>
            </a:xfrm>
            <a:custGeom>
              <a:avLst/>
              <a:gdLst/>
              <a:ahLst/>
              <a:cxnLst/>
              <a:rect l="l" t="t" r="r" b="b"/>
              <a:pathLst>
                <a:path w="5493" h="24718" extrusionOk="0">
                  <a:moveTo>
                    <a:pt x="5292" y="1"/>
                  </a:moveTo>
                  <a:cubicBezTo>
                    <a:pt x="5231" y="1"/>
                    <a:pt x="5173" y="29"/>
                    <a:pt x="5146" y="96"/>
                  </a:cubicBezTo>
                  <a:cubicBezTo>
                    <a:pt x="4442" y="1851"/>
                    <a:pt x="4261" y="3933"/>
                    <a:pt x="3883" y="5783"/>
                  </a:cubicBezTo>
                  <a:cubicBezTo>
                    <a:pt x="3455" y="7877"/>
                    <a:pt x="3018" y="9968"/>
                    <a:pt x="2581" y="12061"/>
                  </a:cubicBezTo>
                  <a:cubicBezTo>
                    <a:pt x="1725" y="16155"/>
                    <a:pt x="862" y="20248"/>
                    <a:pt x="45" y="24351"/>
                  </a:cubicBezTo>
                  <a:cubicBezTo>
                    <a:pt x="0" y="24576"/>
                    <a:pt x="186" y="24717"/>
                    <a:pt x="363" y="24717"/>
                  </a:cubicBezTo>
                  <a:cubicBezTo>
                    <a:pt x="486" y="24717"/>
                    <a:pt x="604" y="24649"/>
                    <a:pt x="635" y="24491"/>
                  </a:cubicBezTo>
                  <a:cubicBezTo>
                    <a:pt x="1451" y="20389"/>
                    <a:pt x="2314" y="16296"/>
                    <a:pt x="3169" y="12201"/>
                  </a:cubicBezTo>
                  <a:cubicBezTo>
                    <a:pt x="3595" y="10166"/>
                    <a:pt x="4019" y="8133"/>
                    <a:pt x="4435" y="6096"/>
                  </a:cubicBezTo>
                  <a:cubicBezTo>
                    <a:pt x="4823" y="4198"/>
                    <a:pt x="5490" y="2121"/>
                    <a:pt x="5492" y="178"/>
                  </a:cubicBezTo>
                  <a:cubicBezTo>
                    <a:pt x="5492" y="73"/>
                    <a:pt x="5388" y="1"/>
                    <a:pt x="52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44"/>
            <p:cNvSpPr/>
            <p:nvPr/>
          </p:nvSpPr>
          <p:spPr>
            <a:xfrm>
              <a:off x="4545950" y="3162525"/>
              <a:ext cx="672900" cy="148250"/>
            </a:xfrm>
            <a:custGeom>
              <a:avLst/>
              <a:gdLst/>
              <a:ahLst/>
              <a:cxnLst/>
              <a:rect l="l" t="t" r="r" b="b"/>
              <a:pathLst>
                <a:path w="26916" h="5930" extrusionOk="0">
                  <a:moveTo>
                    <a:pt x="390" y="1"/>
                  </a:moveTo>
                  <a:cubicBezTo>
                    <a:pt x="344" y="1"/>
                    <a:pt x="298" y="1"/>
                    <a:pt x="252" y="3"/>
                  </a:cubicBezTo>
                  <a:cubicBezTo>
                    <a:pt x="84" y="11"/>
                    <a:pt x="1" y="275"/>
                    <a:pt x="173" y="351"/>
                  </a:cubicBezTo>
                  <a:cubicBezTo>
                    <a:pt x="1049" y="737"/>
                    <a:pt x="2081" y="845"/>
                    <a:pt x="3014" y="1035"/>
                  </a:cubicBezTo>
                  <a:cubicBezTo>
                    <a:pt x="4106" y="1258"/>
                    <a:pt x="5198" y="1485"/>
                    <a:pt x="6287" y="1711"/>
                  </a:cubicBezTo>
                  <a:cubicBezTo>
                    <a:pt x="8577" y="2186"/>
                    <a:pt x="10863" y="2669"/>
                    <a:pt x="13149" y="3154"/>
                  </a:cubicBezTo>
                  <a:cubicBezTo>
                    <a:pt x="17567" y="4091"/>
                    <a:pt x="21984" y="5040"/>
                    <a:pt x="26415" y="5923"/>
                  </a:cubicBezTo>
                  <a:cubicBezTo>
                    <a:pt x="26438" y="5927"/>
                    <a:pt x="26460" y="5929"/>
                    <a:pt x="26482" y="5929"/>
                  </a:cubicBezTo>
                  <a:cubicBezTo>
                    <a:pt x="26813" y="5929"/>
                    <a:pt x="26915" y="5405"/>
                    <a:pt x="26556" y="5332"/>
                  </a:cubicBezTo>
                  <a:cubicBezTo>
                    <a:pt x="22125" y="4449"/>
                    <a:pt x="17707" y="3502"/>
                    <a:pt x="13287" y="2565"/>
                  </a:cubicBezTo>
                  <a:cubicBezTo>
                    <a:pt x="11001" y="2080"/>
                    <a:pt x="8714" y="1595"/>
                    <a:pt x="6426" y="1122"/>
                  </a:cubicBezTo>
                  <a:cubicBezTo>
                    <a:pt x="5382" y="906"/>
                    <a:pt x="4338" y="695"/>
                    <a:pt x="3293" y="486"/>
                  </a:cubicBezTo>
                  <a:cubicBezTo>
                    <a:pt x="2362" y="301"/>
                    <a:pt x="1351" y="1"/>
                    <a:pt x="39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44"/>
            <p:cNvSpPr/>
            <p:nvPr/>
          </p:nvSpPr>
          <p:spPr>
            <a:xfrm>
              <a:off x="4717775" y="2975800"/>
              <a:ext cx="356700" cy="528200"/>
            </a:xfrm>
            <a:custGeom>
              <a:avLst/>
              <a:gdLst/>
              <a:ahLst/>
              <a:cxnLst/>
              <a:rect l="l" t="t" r="r" b="b"/>
              <a:pathLst>
                <a:path w="14268" h="21128" extrusionOk="0">
                  <a:moveTo>
                    <a:pt x="240" y="1"/>
                  </a:moveTo>
                  <a:cubicBezTo>
                    <a:pt x="123" y="1"/>
                    <a:pt x="1" y="108"/>
                    <a:pt x="55" y="235"/>
                  </a:cubicBezTo>
                  <a:cubicBezTo>
                    <a:pt x="797" y="1973"/>
                    <a:pt x="2143" y="3574"/>
                    <a:pt x="3182" y="5148"/>
                  </a:cubicBezTo>
                  <a:cubicBezTo>
                    <a:pt x="4360" y="6931"/>
                    <a:pt x="5531" y="8719"/>
                    <a:pt x="6701" y="10509"/>
                  </a:cubicBezTo>
                  <a:cubicBezTo>
                    <a:pt x="8990" y="14009"/>
                    <a:pt x="11275" y="17514"/>
                    <a:pt x="13598" y="20992"/>
                  </a:cubicBezTo>
                  <a:cubicBezTo>
                    <a:pt x="13662" y="21087"/>
                    <a:pt x="13752" y="21127"/>
                    <a:pt x="13842" y="21127"/>
                  </a:cubicBezTo>
                  <a:cubicBezTo>
                    <a:pt x="14056" y="21127"/>
                    <a:pt x="14267" y="20902"/>
                    <a:pt x="14114" y="20673"/>
                  </a:cubicBezTo>
                  <a:cubicBezTo>
                    <a:pt x="11791" y="17195"/>
                    <a:pt x="9505" y="13690"/>
                    <a:pt x="7216" y="10191"/>
                  </a:cubicBezTo>
                  <a:cubicBezTo>
                    <a:pt x="6078" y="8451"/>
                    <a:pt x="4938" y="6712"/>
                    <a:pt x="3792" y="4978"/>
                  </a:cubicBezTo>
                  <a:cubicBezTo>
                    <a:pt x="2726" y="3362"/>
                    <a:pt x="1730" y="1421"/>
                    <a:pt x="358" y="48"/>
                  </a:cubicBezTo>
                  <a:cubicBezTo>
                    <a:pt x="325" y="15"/>
                    <a:pt x="283" y="1"/>
                    <a:pt x="2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44"/>
            <p:cNvSpPr/>
            <p:nvPr/>
          </p:nvSpPr>
          <p:spPr>
            <a:xfrm>
              <a:off x="4619850" y="3054250"/>
              <a:ext cx="552775" cy="365350"/>
            </a:xfrm>
            <a:custGeom>
              <a:avLst/>
              <a:gdLst/>
              <a:ahLst/>
              <a:cxnLst/>
              <a:rect l="l" t="t" r="r" b="b"/>
              <a:pathLst>
                <a:path w="22111" h="14614" extrusionOk="0">
                  <a:moveTo>
                    <a:pt x="21683" y="0"/>
                  </a:moveTo>
                  <a:cubicBezTo>
                    <a:pt x="21631" y="0"/>
                    <a:pt x="21577" y="16"/>
                    <a:pt x="21522" y="53"/>
                  </a:cubicBezTo>
                  <a:cubicBezTo>
                    <a:pt x="17917" y="2460"/>
                    <a:pt x="14282" y="4821"/>
                    <a:pt x="10652" y="7190"/>
                  </a:cubicBezTo>
                  <a:cubicBezTo>
                    <a:pt x="8822" y="8384"/>
                    <a:pt x="6994" y="9578"/>
                    <a:pt x="5169" y="10779"/>
                  </a:cubicBezTo>
                  <a:cubicBezTo>
                    <a:pt x="4260" y="11378"/>
                    <a:pt x="3353" y="11982"/>
                    <a:pt x="2448" y="12588"/>
                  </a:cubicBezTo>
                  <a:cubicBezTo>
                    <a:pt x="1660" y="13114"/>
                    <a:pt x="769" y="13615"/>
                    <a:pt x="107" y="14297"/>
                  </a:cubicBezTo>
                  <a:cubicBezTo>
                    <a:pt x="0" y="14409"/>
                    <a:pt x="89" y="14614"/>
                    <a:pt x="232" y="14614"/>
                  </a:cubicBezTo>
                  <a:cubicBezTo>
                    <a:pt x="252" y="14614"/>
                    <a:pt x="274" y="14610"/>
                    <a:pt x="296" y="14601"/>
                  </a:cubicBezTo>
                  <a:cubicBezTo>
                    <a:pt x="1177" y="14240"/>
                    <a:pt x="1969" y="13616"/>
                    <a:pt x="2760" y="13091"/>
                  </a:cubicBezTo>
                  <a:cubicBezTo>
                    <a:pt x="3669" y="12490"/>
                    <a:pt x="4578" y="11892"/>
                    <a:pt x="5487" y="11293"/>
                  </a:cubicBezTo>
                  <a:cubicBezTo>
                    <a:pt x="7312" y="10092"/>
                    <a:pt x="9140" y="8898"/>
                    <a:pt x="10969" y="7705"/>
                  </a:cubicBezTo>
                  <a:cubicBezTo>
                    <a:pt x="14600" y="5337"/>
                    <a:pt x="18236" y="2977"/>
                    <a:pt x="21841" y="569"/>
                  </a:cubicBezTo>
                  <a:cubicBezTo>
                    <a:pt x="22111" y="389"/>
                    <a:pt x="21936" y="0"/>
                    <a:pt x="2168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44"/>
            <p:cNvSpPr/>
            <p:nvPr/>
          </p:nvSpPr>
          <p:spPr>
            <a:xfrm>
              <a:off x="4838900" y="3188300"/>
              <a:ext cx="109375" cy="100725"/>
            </a:xfrm>
            <a:custGeom>
              <a:avLst/>
              <a:gdLst/>
              <a:ahLst/>
              <a:cxnLst/>
              <a:rect l="l" t="t" r="r" b="b"/>
              <a:pathLst>
                <a:path w="4375" h="4029" extrusionOk="0">
                  <a:moveTo>
                    <a:pt x="2205" y="1"/>
                  </a:moveTo>
                  <a:cubicBezTo>
                    <a:pt x="1960" y="1"/>
                    <a:pt x="1712" y="37"/>
                    <a:pt x="1472" y="117"/>
                  </a:cubicBezTo>
                  <a:cubicBezTo>
                    <a:pt x="1091" y="242"/>
                    <a:pt x="702" y="539"/>
                    <a:pt x="463" y="849"/>
                  </a:cubicBezTo>
                  <a:cubicBezTo>
                    <a:pt x="189" y="1204"/>
                    <a:pt x="0" y="1724"/>
                    <a:pt x="21" y="2172"/>
                  </a:cubicBezTo>
                  <a:cubicBezTo>
                    <a:pt x="44" y="2681"/>
                    <a:pt x="315" y="3165"/>
                    <a:pt x="712" y="3485"/>
                  </a:cubicBezTo>
                  <a:cubicBezTo>
                    <a:pt x="1162" y="3849"/>
                    <a:pt x="1718" y="4028"/>
                    <a:pt x="2252" y="4028"/>
                  </a:cubicBezTo>
                  <a:cubicBezTo>
                    <a:pt x="2477" y="4028"/>
                    <a:pt x="2697" y="3997"/>
                    <a:pt x="2904" y="3934"/>
                  </a:cubicBezTo>
                  <a:cubicBezTo>
                    <a:pt x="3475" y="3761"/>
                    <a:pt x="3871" y="3426"/>
                    <a:pt x="4169" y="2830"/>
                  </a:cubicBezTo>
                  <a:cubicBezTo>
                    <a:pt x="4335" y="2503"/>
                    <a:pt x="4374" y="1993"/>
                    <a:pt x="4357" y="1733"/>
                  </a:cubicBezTo>
                  <a:cubicBezTo>
                    <a:pt x="4328" y="1285"/>
                    <a:pt x="4114" y="844"/>
                    <a:pt x="3774" y="554"/>
                  </a:cubicBezTo>
                  <a:cubicBezTo>
                    <a:pt x="3380" y="216"/>
                    <a:pt x="2802" y="1"/>
                    <a:pt x="22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44"/>
            <p:cNvSpPr/>
            <p:nvPr/>
          </p:nvSpPr>
          <p:spPr>
            <a:xfrm>
              <a:off x="4633500" y="2926000"/>
              <a:ext cx="57400" cy="52550"/>
            </a:xfrm>
            <a:custGeom>
              <a:avLst/>
              <a:gdLst/>
              <a:ahLst/>
              <a:cxnLst/>
              <a:rect l="l" t="t" r="r" b="b"/>
              <a:pathLst>
                <a:path w="2296" h="2102" extrusionOk="0">
                  <a:moveTo>
                    <a:pt x="1780" y="0"/>
                  </a:moveTo>
                  <a:cubicBezTo>
                    <a:pt x="1405" y="0"/>
                    <a:pt x="1119" y="314"/>
                    <a:pt x="850" y="571"/>
                  </a:cubicBezTo>
                  <a:cubicBezTo>
                    <a:pt x="570" y="838"/>
                    <a:pt x="275" y="1169"/>
                    <a:pt x="111" y="1524"/>
                  </a:cubicBezTo>
                  <a:cubicBezTo>
                    <a:pt x="1" y="1766"/>
                    <a:pt x="197" y="2101"/>
                    <a:pt x="445" y="2101"/>
                  </a:cubicBezTo>
                  <a:cubicBezTo>
                    <a:pt x="509" y="2101"/>
                    <a:pt x="576" y="2079"/>
                    <a:pt x="643" y="2026"/>
                  </a:cubicBezTo>
                  <a:cubicBezTo>
                    <a:pt x="925" y="1804"/>
                    <a:pt x="1173" y="1541"/>
                    <a:pt x="1456" y="1317"/>
                  </a:cubicBezTo>
                  <a:cubicBezTo>
                    <a:pt x="1751" y="1085"/>
                    <a:pt x="2164" y="945"/>
                    <a:pt x="2248" y="544"/>
                  </a:cubicBezTo>
                  <a:cubicBezTo>
                    <a:pt x="2296" y="317"/>
                    <a:pt x="2160" y="63"/>
                    <a:pt x="1920" y="15"/>
                  </a:cubicBezTo>
                  <a:cubicBezTo>
                    <a:pt x="1872" y="5"/>
                    <a:pt x="1826" y="0"/>
                    <a:pt x="1780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44"/>
            <p:cNvSpPr/>
            <p:nvPr/>
          </p:nvSpPr>
          <p:spPr>
            <a:xfrm>
              <a:off x="4703625" y="2897275"/>
              <a:ext cx="39425" cy="28175"/>
            </a:xfrm>
            <a:custGeom>
              <a:avLst/>
              <a:gdLst/>
              <a:ahLst/>
              <a:cxnLst/>
              <a:rect l="l" t="t" r="r" b="b"/>
              <a:pathLst>
                <a:path w="1577" h="1127" extrusionOk="0">
                  <a:moveTo>
                    <a:pt x="1050" y="0"/>
                  </a:moveTo>
                  <a:cubicBezTo>
                    <a:pt x="951" y="0"/>
                    <a:pt x="854" y="30"/>
                    <a:pt x="756" y="75"/>
                  </a:cubicBezTo>
                  <a:cubicBezTo>
                    <a:pt x="694" y="104"/>
                    <a:pt x="646" y="144"/>
                    <a:pt x="604" y="191"/>
                  </a:cubicBezTo>
                  <a:lnTo>
                    <a:pt x="604" y="191"/>
                  </a:lnTo>
                  <a:cubicBezTo>
                    <a:pt x="493" y="273"/>
                    <a:pt x="398" y="366"/>
                    <a:pt x="296" y="462"/>
                  </a:cubicBezTo>
                  <a:cubicBezTo>
                    <a:pt x="182" y="567"/>
                    <a:pt x="65" y="695"/>
                    <a:pt x="28" y="851"/>
                  </a:cubicBezTo>
                  <a:cubicBezTo>
                    <a:pt x="1" y="959"/>
                    <a:pt x="72" y="1106"/>
                    <a:pt x="195" y="1122"/>
                  </a:cubicBezTo>
                  <a:cubicBezTo>
                    <a:pt x="220" y="1126"/>
                    <a:pt x="243" y="1127"/>
                    <a:pt x="267" y="1127"/>
                  </a:cubicBezTo>
                  <a:cubicBezTo>
                    <a:pt x="396" y="1127"/>
                    <a:pt x="518" y="1086"/>
                    <a:pt x="640" y="1068"/>
                  </a:cubicBezTo>
                  <a:cubicBezTo>
                    <a:pt x="691" y="1060"/>
                    <a:pt x="761" y="1063"/>
                    <a:pt x="818" y="1055"/>
                  </a:cubicBezTo>
                  <a:cubicBezTo>
                    <a:pt x="846" y="1051"/>
                    <a:pt x="874" y="1048"/>
                    <a:pt x="901" y="1044"/>
                  </a:cubicBezTo>
                  <a:lnTo>
                    <a:pt x="901" y="1044"/>
                  </a:lnTo>
                  <a:cubicBezTo>
                    <a:pt x="911" y="1045"/>
                    <a:pt x="922" y="1046"/>
                    <a:pt x="935" y="1047"/>
                  </a:cubicBezTo>
                  <a:cubicBezTo>
                    <a:pt x="954" y="1051"/>
                    <a:pt x="972" y="1054"/>
                    <a:pt x="991" y="1054"/>
                  </a:cubicBezTo>
                  <a:cubicBezTo>
                    <a:pt x="1011" y="1054"/>
                    <a:pt x="1031" y="1051"/>
                    <a:pt x="1051" y="1046"/>
                  </a:cubicBezTo>
                  <a:cubicBezTo>
                    <a:pt x="1232" y="1015"/>
                    <a:pt x="1405" y="951"/>
                    <a:pt x="1493" y="774"/>
                  </a:cubicBezTo>
                  <a:cubicBezTo>
                    <a:pt x="1555" y="647"/>
                    <a:pt x="1577" y="506"/>
                    <a:pt x="1535" y="369"/>
                  </a:cubicBezTo>
                  <a:cubicBezTo>
                    <a:pt x="1496" y="242"/>
                    <a:pt x="1401" y="126"/>
                    <a:pt x="1285" y="62"/>
                  </a:cubicBezTo>
                  <a:cubicBezTo>
                    <a:pt x="1205" y="19"/>
                    <a:pt x="1127" y="0"/>
                    <a:pt x="1050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44"/>
            <p:cNvSpPr/>
            <p:nvPr/>
          </p:nvSpPr>
          <p:spPr>
            <a:xfrm>
              <a:off x="5228875" y="3048625"/>
              <a:ext cx="50675" cy="75950"/>
            </a:xfrm>
            <a:custGeom>
              <a:avLst/>
              <a:gdLst/>
              <a:ahLst/>
              <a:cxnLst/>
              <a:rect l="l" t="t" r="r" b="b"/>
              <a:pathLst>
                <a:path w="2027" h="3038" extrusionOk="0">
                  <a:moveTo>
                    <a:pt x="415" y="1"/>
                  </a:moveTo>
                  <a:cubicBezTo>
                    <a:pt x="390" y="1"/>
                    <a:pt x="366" y="2"/>
                    <a:pt x="341" y="6"/>
                  </a:cubicBezTo>
                  <a:cubicBezTo>
                    <a:pt x="147" y="30"/>
                    <a:pt x="10" y="163"/>
                    <a:pt x="6" y="364"/>
                  </a:cubicBezTo>
                  <a:cubicBezTo>
                    <a:pt x="1" y="754"/>
                    <a:pt x="375" y="1062"/>
                    <a:pt x="553" y="1383"/>
                  </a:cubicBezTo>
                  <a:cubicBezTo>
                    <a:pt x="750" y="1735"/>
                    <a:pt x="859" y="2114"/>
                    <a:pt x="905" y="2513"/>
                  </a:cubicBezTo>
                  <a:cubicBezTo>
                    <a:pt x="931" y="2733"/>
                    <a:pt x="1080" y="2996"/>
                    <a:pt x="1328" y="3028"/>
                  </a:cubicBezTo>
                  <a:cubicBezTo>
                    <a:pt x="1376" y="3034"/>
                    <a:pt x="1418" y="3038"/>
                    <a:pt x="1460" y="3038"/>
                  </a:cubicBezTo>
                  <a:cubicBezTo>
                    <a:pt x="1510" y="3038"/>
                    <a:pt x="1559" y="3033"/>
                    <a:pt x="1615" y="3018"/>
                  </a:cubicBezTo>
                  <a:cubicBezTo>
                    <a:pt x="1837" y="2962"/>
                    <a:pt x="2027" y="2704"/>
                    <a:pt x="2004" y="2473"/>
                  </a:cubicBezTo>
                  <a:cubicBezTo>
                    <a:pt x="1948" y="1932"/>
                    <a:pt x="1784" y="1402"/>
                    <a:pt x="1499" y="939"/>
                  </a:cubicBezTo>
                  <a:cubicBezTo>
                    <a:pt x="1278" y="578"/>
                    <a:pt x="890" y="1"/>
                    <a:pt x="415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44"/>
            <p:cNvSpPr/>
            <p:nvPr/>
          </p:nvSpPr>
          <p:spPr>
            <a:xfrm>
              <a:off x="5262350" y="3143425"/>
              <a:ext cx="28450" cy="34875"/>
            </a:xfrm>
            <a:custGeom>
              <a:avLst/>
              <a:gdLst/>
              <a:ahLst/>
              <a:cxnLst/>
              <a:rect l="l" t="t" r="r" b="b"/>
              <a:pathLst>
                <a:path w="1138" h="1395" extrusionOk="0">
                  <a:moveTo>
                    <a:pt x="509" y="1"/>
                  </a:moveTo>
                  <a:cubicBezTo>
                    <a:pt x="365" y="1"/>
                    <a:pt x="228" y="78"/>
                    <a:pt x="128" y="221"/>
                  </a:cubicBezTo>
                  <a:cubicBezTo>
                    <a:pt x="0" y="403"/>
                    <a:pt x="33" y="666"/>
                    <a:pt x="35" y="879"/>
                  </a:cubicBezTo>
                  <a:cubicBezTo>
                    <a:pt x="38" y="1123"/>
                    <a:pt x="222" y="1313"/>
                    <a:pt x="445" y="1378"/>
                  </a:cubicBezTo>
                  <a:cubicBezTo>
                    <a:pt x="484" y="1389"/>
                    <a:pt x="525" y="1395"/>
                    <a:pt x="566" y="1395"/>
                  </a:cubicBezTo>
                  <a:cubicBezTo>
                    <a:pt x="665" y="1395"/>
                    <a:pt x="763" y="1364"/>
                    <a:pt x="847" y="1313"/>
                  </a:cubicBezTo>
                  <a:cubicBezTo>
                    <a:pt x="1053" y="1184"/>
                    <a:pt x="1137" y="934"/>
                    <a:pt x="1077" y="704"/>
                  </a:cubicBezTo>
                  <a:cubicBezTo>
                    <a:pt x="1023" y="499"/>
                    <a:pt x="981" y="258"/>
                    <a:pt x="808" y="115"/>
                  </a:cubicBezTo>
                  <a:cubicBezTo>
                    <a:pt x="711" y="37"/>
                    <a:pt x="609" y="1"/>
                    <a:pt x="509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44"/>
            <p:cNvSpPr/>
            <p:nvPr/>
          </p:nvSpPr>
          <p:spPr>
            <a:xfrm>
              <a:off x="4715750" y="3553950"/>
              <a:ext cx="103350" cy="44400"/>
            </a:xfrm>
            <a:custGeom>
              <a:avLst/>
              <a:gdLst/>
              <a:ahLst/>
              <a:cxnLst/>
              <a:rect l="l" t="t" r="r" b="b"/>
              <a:pathLst>
                <a:path w="4134" h="1776" extrusionOk="0">
                  <a:moveTo>
                    <a:pt x="344" y="0"/>
                  </a:moveTo>
                  <a:cubicBezTo>
                    <a:pt x="247" y="0"/>
                    <a:pt x="151" y="13"/>
                    <a:pt x="56" y="44"/>
                  </a:cubicBezTo>
                  <a:cubicBezTo>
                    <a:pt x="23" y="56"/>
                    <a:pt x="0" y="92"/>
                    <a:pt x="12" y="126"/>
                  </a:cubicBezTo>
                  <a:cubicBezTo>
                    <a:pt x="200" y="690"/>
                    <a:pt x="948" y="929"/>
                    <a:pt x="1455" y="1142"/>
                  </a:cubicBezTo>
                  <a:cubicBezTo>
                    <a:pt x="2132" y="1429"/>
                    <a:pt x="2844" y="1703"/>
                    <a:pt x="3578" y="1773"/>
                  </a:cubicBezTo>
                  <a:cubicBezTo>
                    <a:pt x="3595" y="1775"/>
                    <a:pt x="3612" y="1776"/>
                    <a:pt x="3628" y="1776"/>
                  </a:cubicBezTo>
                  <a:cubicBezTo>
                    <a:pt x="4131" y="1776"/>
                    <a:pt x="4133" y="984"/>
                    <a:pt x="3669" y="845"/>
                  </a:cubicBezTo>
                  <a:cubicBezTo>
                    <a:pt x="2998" y="644"/>
                    <a:pt x="2291" y="562"/>
                    <a:pt x="1615" y="363"/>
                  </a:cubicBezTo>
                  <a:cubicBezTo>
                    <a:pt x="1218" y="247"/>
                    <a:pt x="769" y="0"/>
                    <a:pt x="344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44"/>
            <p:cNvSpPr/>
            <p:nvPr/>
          </p:nvSpPr>
          <p:spPr>
            <a:xfrm>
              <a:off x="4824000" y="3584025"/>
              <a:ext cx="34300" cy="25450"/>
            </a:xfrm>
            <a:custGeom>
              <a:avLst/>
              <a:gdLst/>
              <a:ahLst/>
              <a:cxnLst/>
              <a:rect l="l" t="t" r="r" b="b"/>
              <a:pathLst>
                <a:path w="1372" h="1018" extrusionOk="0">
                  <a:moveTo>
                    <a:pt x="848" y="1"/>
                  </a:moveTo>
                  <a:cubicBezTo>
                    <a:pt x="831" y="1"/>
                    <a:pt x="814" y="2"/>
                    <a:pt x="796" y="4"/>
                  </a:cubicBezTo>
                  <a:cubicBezTo>
                    <a:pt x="771" y="8"/>
                    <a:pt x="746" y="8"/>
                    <a:pt x="721" y="8"/>
                  </a:cubicBezTo>
                  <a:cubicBezTo>
                    <a:pt x="693" y="8"/>
                    <a:pt x="664" y="7"/>
                    <a:pt x="635" y="7"/>
                  </a:cubicBezTo>
                  <a:cubicBezTo>
                    <a:pt x="633" y="7"/>
                    <a:pt x="630" y="7"/>
                    <a:pt x="628" y="7"/>
                  </a:cubicBezTo>
                  <a:cubicBezTo>
                    <a:pt x="553" y="7"/>
                    <a:pt x="478" y="23"/>
                    <a:pt x="403" y="40"/>
                  </a:cubicBezTo>
                  <a:cubicBezTo>
                    <a:pt x="106" y="105"/>
                    <a:pt x="1" y="548"/>
                    <a:pt x="235" y="741"/>
                  </a:cubicBezTo>
                  <a:cubicBezTo>
                    <a:pt x="297" y="791"/>
                    <a:pt x="358" y="840"/>
                    <a:pt x="429" y="874"/>
                  </a:cubicBezTo>
                  <a:cubicBezTo>
                    <a:pt x="478" y="898"/>
                    <a:pt x="527" y="919"/>
                    <a:pt x="573" y="949"/>
                  </a:cubicBezTo>
                  <a:cubicBezTo>
                    <a:pt x="644" y="997"/>
                    <a:pt x="723" y="1018"/>
                    <a:pt x="802" y="1018"/>
                  </a:cubicBezTo>
                  <a:cubicBezTo>
                    <a:pt x="1027" y="1018"/>
                    <a:pt x="1252" y="844"/>
                    <a:pt x="1305" y="623"/>
                  </a:cubicBezTo>
                  <a:cubicBezTo>
                    <a:pt x="1371" y="342"/>
                    <a:pt x="1151" y="1"/>
                    <a:pt x="848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44"/>
            <p:cNvSpPr/>
            <p:nvPr/>
          </p:nvSpPr>
          <p:spPr>
            <a:xfrm>
              <a:off x="4953250" y="3053400"/>
              <a:ext cx="36500" cy="50525"/>
            </a:xfrm>
            <a:custGeom>
              <a:avLst/>
              <a:gdLst/>
              <a:ahLst/>
              <a:cxnLst/>
              <a:rect l="l" t="t" r="r" b="b"/>
              <a:pathLst>
                <a:path w="1460" h="2021" extrusionOk="0">
                  <a:moveTo>
                    <a:pt x="973" y="0"/>
                  </a:moveTo>
                  <a:cubicBezTo>
                    <a:pt x="859" y="0"/>
                    <a:pt x="746" y="44"/>
                    <a:pt x="660" y="142"/>
                  </a:cubicBezTo>
                  <a:cubicBezTo>
                    <a:pt x="373" y="472"/>
                    <a:pt x="253" y="962"/>
                    <a:pt x="102" y="1364"/>
                  </a:cubicBezTo>
                  <a:cubicBezTo>
                    <a:pt x="0" y="1634"/>
                    <a:pt x="242" y="1945"/>
                    <a:pt x="498" y="2006"/>
                  </a:cubicBezTo>
                  <a:cubicBezTo>
                    <a:pt x="541" y="2016"/>
                    <a:pt x="582" y="2021"/>
                    <a:pt x="623" y="2021"/>
                  </a:cubicBezTo>
                  <a:cubicBezTo>
                    <a:pt x="868" y="2021"/>
                    <a:pt x="1059" y="1844"/>
                    <a:pt x="1140" y="1610"/>
                  </a:cubicBezTo>
                  <a:cubicBezTo>
                    <a:pt x="1268" y="1240"/>
                    <a:pt x="1460" y="838"/>
                    <a:pt x="1452" y="443"/>
                  </a:cubicBezTo>
                  <a:cubicBezTo>
                    <a:pt x="1446" y="184"/>
                    <a:pt x="1208" y="0"/>
                    <a:pt x="973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44"/>
            <p:cNvSpPr/>
            <p:nvPr/>
          </p:nvSpPr>
          <p:spPr>
            <a:xfrm>
              <a:off x="4940575" y="3113050"/>
              <a:ext cx="27350" cy="30400"/>
            </a:xfrm>
            <a:custGeom>
              <a:avLst/>
              <a:gdLst/>
              <a:ahLst/>
              <a:cxnLst/>
              <a:rect l="l" t="t" r="r" b="b"/>
              <a:pathLst>
                <a:path w="1094" h="1216" extrusionOk="0">
                  <a:moveTo>
                    <a:pt x="614" y="0"/>
                  </a:moveTo>
                  <a:cubicBezTo>
                    <a:pt x="543" y="0"/>
                    <a:pt x="473" y="19"/>
                    <a:pt x="410" y="58"/>
                  </a:cubicBezTo>
                  <a:cubicBezTo>
                    <a:pt x="239" y="164"/>
                    <a:pt x="88" y="395"/>
                    <a:pt x="50" y="594"/>
                  </a:cubicBezTo>
                  <a:cubicBezTo>
                    <a:pt x="0" y="854"/>
                    <a:pt x="148" y="1152"/>
                    <a:pt x="426" y="1205"/>
                  </a:cubicBezTo>
                  <a:cubicBezTo>
                    <a:pt x="463" y="1212"/>
                    <a:pt x="500" y="1215"/>
                    <a:pt x="536" y="1215"/>
                  </a:cubicBezTo>
                  <a:cubicBezTo>
                    <a:pt x="771" y="1215"/>
                    <a:pt x="969" y="1066"/>
                    <a:pt x="1037" y="827"/>
                  </a:cubicBezTo>
                  <a:cubicBezTo>
                    <a:pt x="1093" y="633"/>
                    <a:pt x="1061" y="360"/>
                    <a:pt x="955" y="186"/>
                  </a:cubicBezTo>
                  <a:cubicBezTo>
                    <a:pt x="883" y="67"/>
                    <a:pt x="749" y="0"/>
                    <a:pt x="614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44"/>
            <p:cNvSpPr/>
            <p:nvPr/>
          </p:nvSpPr>
          <p:spPr>
            <a:xfrm>
              <a:off x="4984700" y="3184175"/>
              <a:ext cx="70350" cy="27875"/>
            </a:xfrm>
            <a:custGeom>
              <a:avLst/>
              <a:gdLst/>
              <a:ahLst/>
              <a:cxnLst/>
              <a:rect l="l" t="t" r="r" b="b"/>
              <a:pathLst>
                <a:path w="2814" h="1115" extrusionOk="0">
                  <a:moveTo>
                    <a:pt x="2173" y="0"/>
                  </a:moveTo>
                  <a:cubicBezTo>
                    <a:pt x="2124" y="0"/>
                    <a:pt x="2071" y="8"/>
                    <a:pt x="2016" y="23"/>
                  </a:cubicBezTo>
                  <a:cubicBezTo>
                    <a:pt x="1432" y="188"/>
                    <a:pt x="791" y="271"/>
                    <a:pt x="240" y="525"/>
                  </a:cubicBezTo>
                  <a:cubicBezTo>
                    <a:pt x="1" y="634"/>
                    <a:pt x="85" y="1031"/>
                    <a:pt x="328" y="1074"/>
                  </a:cubicBezTo>
                  <a:cubicBezTo>
                    <a:pt x="488" y="1103"/>
                    <a:pt x="652" y="1114"/>
                    <a:pt x="817" y="1114"/>
                  </a:cubicBezTo>
                  <a:cubicBezTo>
                    <a:pt x="1271" y="1114"/>
                    <a:pt x="1738" y="1028"/>
                    <a:pt x="2174" y="969"/>
                  </a:cubicBezTo>
                  <a:cubicBezTo>
                    <a:pt x="2813" y="884"/>
                    <a:pt x="2712" y="0"/>
                    <a:pt x="2173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44"/>
            <p:cNvSpPr/>
            <p:nvPr/>
          </p:nvSpPr>
          <p:spPr>
            <a:xfrm>
              <a:off x="5067775" y="3170150"/>
              <a:ext cx="55150" cy="24850"/>
            </a:xfrm>
            <a:custGeom>
              <a:avLst/>
              <a:gdLst/>
              <a:ahLst/>
              <a:cxnLst/>
              <a:rect l="l" t="t" r="r" b="b"/>
              <a:pathLst>
                <a:path w="2206" h="994" extrusionOk="0">
                  <a:moveTo>
                    <a:pt x="1486" y="1"/>
                  </a:moveTo>
                  <a:cubicBezTo>
                    <a:pt x="1235" y="1"/>
                    <a:pt x="965" y="111"/>
                    <a:pt x="741" y="192"/>
                  </a:cubicBezTo>
                  <a:cubicBezTo>
                    <a:pt x="470" y="291"/>
                    <a:pt x="223" y="396"/>
                    <a:pt x="57" y="641"/>
                  </a:cubicBezTo>
                  <a:cubicBezTo>
                    <a:pt x="1" y="725"/>
                    <a:pt x="44" y="873"/>
                    <a:pt x="136" y="911"/>
                  </a:cubicBezTo>
                  <a:cubicBezTo>
                    <a:pt x="291" y="977"/>
                    <a:pt x="445" y="994"/>
                    <a:pt x="602" y="994"/>
                  </a:cubicBezTo>
                  <a:cubicBezTo>
                    <a:pt x="707" y="994"/>
                    <a:pt x="814" y="986"/>
                    <a:pt x="924" y="981"/>
                  </a:cubicBezTo>
                  <a:cubicBezTo>
                    <a:pt x="979" y="979"/>
                    <a:pt x="1033" y="978"/>
                    <a:pt x="1088" y="978"/>
                  </a:cubicBezTo>
                  <a:cubicBezTo>
                    <a:pt x="1121" y="978"/>
                    <a:pt x="1154" y="979"/>
                    <a:pt x="1187" y="979"/>
                  </a:cubicBezTo>
                  <a:cubicBezTo>
                    <a:pt x="1412" y="979"/>
                    <a:pt x="1632" y="971"/>
                    <a:pt x="1835" y="857"/>
                  </a:cubicBezTo>
                  <a:cubicBezTo>
                    <a:pt x="2205" y="650"/>
                    <a:pt x="2049" y="149"/>
                    <a:pt x="1703" y="34"/>
                  </a:cubicBezTo>
                  <a:cubicBezTo>
                    <a:pt x="1634" y="11"/>
                    <a:pt x="1560" y="1"/>
                    <a:pt x="1486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44"/>
            <p:cNvSpPr/>
            <p:nvPr/>
          </p:nvSpPr>
          <p:spPr>
            <a:xfrm>
              <a:off x="4977575" y="3298300"/>
              <a:ext cx="46800" cy="34925"/>
            </a:xfrm>
            <a:custGeom>
              <a:avLst/>
              <a:gdLst/>
              <a:ahLst/>
              <a:cxnLst/>
              <a:rect l="l" t="t" r="r" b="b"/>
              <a:pathLst>
                <a:path w="1872" h="1397" extrusionOk="0">
                  <a:moveTo>
                    <a:pt x="233" y="0"/>
                  </a:moveTo>
                  <a:cubicBezTo>
                    <a:pt x="101" y="0"/>
                    <a:pt x="1" y="166"/>
                    <a:pt x="44" y="286"/>
                  </a:cubicBezTo>
                  <a:cubicBezTo>
                    <a:pt x="117" y="484"/>
                    <a:pt x="253" y="644"/>
                    <a:pt x="397" y="796"/>
                  </a:cubicBezTo>
                  <a:cubicBezTo>
                    <a:pt x="551" y="958"/>
                    <a:pt x="702" y="1136"/>
                    <a:pt x="878" y="1276"/>
                  </a:cubicBezTo>
                  <a:cubicBezTo>
                    <a:pt x="986" y="1361"/>
                    <a:pt x="1096" y="1397"/>
                    <a:pt x="1198" y="1397"/>
                  </a:cubicBezTo>
                  <a:cubicBezTo>
                    <a:pt x="1597" y="1397"/>
                    <a:pt x="1871" y="842"/>
                    <a:pt x="1429" y="523"/>
                  </a:cubicBezTo>
                  <a:cubicBezTo>
                    <a:pt x="1112" y="295"/>
                    <a:pt x="641" y="32"/>
                    <a:pt x="247" y="1"/>
                  </a:cubicBezTo>
                  <a:cubicBezTo>
                    <a:pt x="242" y="1"/>
                    <a:pt x="238" y="0"/>
                    <a:pt x="233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44"/>
            <p:cNvSpPr/>
            <p:nvPr/>
          </p:nvSpPr>
          <p:spPr>
            <a:xfrm>
              <a:off x="5025725" y="3338925"/>
              <a:ext cx="42700" cy="36775"/>
            </a:xfrm>
            <a:custGeom>
              <a:avLst/>
              <a:gdLst/>
              <a:ahLst/>
              <a:cxnLst/>
              <a:rect l="l" t="t" r="r" b="b"/>
              <a:pathLst>
                <a:path w="1708" h="1471" extrusionOk="0">
                  <a:moveTo>
                    <a:pt x="370" y="1"/>
                  </a:moveTo>
                  <a:cubicBezTo>
                    <a:pt x="168" y="1"/>
                    <a:pt x="0" y="276"/>
                    <a:pt x="130" y="449"/>
                  </a:cubicBezTo>
                  <a:cubicBezTo>
                    <a:pt x="276" y="644"/>
                    <a:pt x="452" y="843"/>
                    <a:pt x="576" y="1059"/>
                  </a:cubicBezTo>
                  <a:lnTo>
                    <a:pt x="576" y="1059"/>
                  </a:lnTo>
                  <a:cubicBezTo>
                    <a:pt x="638" y="1300"/>
                    <a:pt x="854" y="1471"/>
                    <a:pt x="1085" y="1471"/>
                  </a:cubicBezTo>
                  <a:cubicBezTo>
                    <a:pt x="1190" y="1471"/>
                    <a:pt x="1299" y="1435"/>
                    <a:pt x="1396" y="1353"/>
                  </a:cubicBezTo>
                  <a:cubicBezTo>
                    <a:pt x="1708" y="1093"/>
                    <a:pt x="1606" y="637"/>
                    <a:pt x="1261" y="482"/>
                  </a:cubicBezTo>
                  <a:lnTo>
                    <a:pt x="1261" y="482"/>
                  </a:lnTo>
                  <a:cubicBezTo>
                    <a:pt x="1258" y="477"/>
                    <a:pt x="1241" y="465"/>
                    <a:pt x="1211" y="444"/>
                  </a:cubicBezTo>
                  <a:cubicBezTo>
                    <a:pt x="1177" y="417"/>
                    <a:pt x="1142" y="391"/>
                    <a:pt x="1108" y="365"/>
                  </a:cubicBezTo>
                  <a:cubicBezTo>
                    <a:pt x="1036" y="313"/>
                    <a:pt x="966" y="261"/>
                    <a:pt x="890" y="216"/>
                  </a:cubicBezTo>
                  <a:cubicBezTo>
                    <a:pt x="750" y="129"/>
                    <a:pt x="602" y="70"/>
                    <a:pt x="445" y="14"/>
                  </a:cubicBezTo>
                  <a:cubicBezTo>
                    <a:pt x="420" y="5"/>
                    <a:pt x="395" y="1"/>
                    <a:pt x="370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44"/>
            <p:cNvSpPr/>
            <p:nvPr/>
          </p:nvSpPr>
          <p:spPr>
            <a:xfrm>
              <a:off x="4888650" y="3429800"/>
              <a:ext cx="28125" cy="55050"/>
            </a:xfrm>
            <a:custGeom>
              <a:avLst/>
              <a:gdLst/>
              <a:ahLst/>
              <a:cxnLst/>
              <a:rect l="l" t="t" r="r" b="b"/>
              <a:pathLst>
                <a:path w="1125" h="2202" extrusionOk="0">
                  <a:moveTo>
                    <a:pt x="618" y="1"/>
                  </a:moveTo>
                  <a:cubicBezTo>
                    <a:pt x="575" y="1"/>
                    <a:pt x="527" y="12"/>
                    <a:pt x="475" y="37"/>
                  </a:cubicBezTo>
                  <a:cubicBezTo>
                    <a:pt x="203" y="167"/>
                    <a:pt x="188" y="513"/>
                    <a:pt x="149" y="776"/>
                  </a:cubicBezTo>
                  <a:cubicBezTo>
                    <a:pt x="102" y="1089"/>
                    <a:pt x="1" y="1448"/>
                    <a:pt x="47" y="1760"/>
                  </a:cubicBezTo>
                  <a:cubicBezTo>
                    <a:pt x="88" y="2037"/>
                    <a:pt x="322" y="2202"/>
                    <a:pt x="547" y="2202"/>
                  </a:cubicBezTo>
                  <a:cubicBezTo>
                    <a:pt x="730" y="2202"/>
                    <a:pt x="907" y="2094"/>
                    <a:pt x="971" y="1851"/>
                  </a:cubicBezTo>
                  <a:cubicBezTo>
                    <a:pt x="1043" y="1573"/>
                    <a:pt x="1124" y="1"/>
                    <a:pt x="618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44"/>
            <p:cNvSpPr/>
            <p:nvPr/>
          </p:nvSpPr>
          <p:spPr>
            <a:xfrm>
              <a:off x="4883425" y="3502450"/>
              <a:ext cx="27250" cy="31550"/>
            </a:xfrm>
            <a:custGeom>
              <a:avLst/>
              <a:gdLst/>
              <a:ahLst/>
              <a:cxnLst/>
              <a:rect l="l" t="t" r="r" b="b"/>
              <a:pathLst>
                <a:path w="1090" h="1262" extrusionOk="0">
                  <a:moveTo>
                    <a:pt x="686" y="1"/>
                  </a:moveTo>
                  <a:cubicBezTo>
                    <a:pt x="637" y="1"/>
                    <a:pt x="590" y="13"/>
                    <a:pt x="549" y="41"/>
                  </a:cubicBezTo>
                  <a:cubicBezTo>
                    <a:pt x="439" y="118"/>
                    <a:pt x="379" y="223"/>
                    <a:pt x="322" y="305"/>
                  </a:cubicBezTo>
                  <a:cubicBezTo>
                    <a:pt x="321" y="307"/>
                    <a:pt x="277" y="373"/>
                    <a:pt x="279" y="373"/>
                  </a:cubicBezTo>
                  <a:cubicBezTo>
                    <a:pt x="280" y="373"/>
                    <a:pt x="285" y="367"/>
                    <a:pt x="296" y="353"/>
                  </a:cubicBezTo>
                  <a:lnTo>
                    <a:pt x="296" y="353"/>
                  </a:lnTo>
                  <a:cubicBezTo>
                    <a:pt x="250" y="416"/>
                    <a:pt x="196" y="473"/>
                    <a:pt x="156" y="543"/>
                  </a:cubicBezTo>
                  <a:cubicBezTo>
                    <a:pt x="1" y="818"/>
                    <a:pt x="166" y="1178"/>
                    <a:pt x="469" y="1250"/>
                  </a:cubicBezTo>
                  <a:cubicBezTo>
                    <a:pt x="504" y="1258"/>
                    <a:pt x="539" y="1262"/>
                    <a:pt x="574" y="1262"/>
                  </a:cubicBezTo>
                  <a:cubicBezTo>
                    <a:pt x="837" y="1262"/>
                    <a:pt x="1090" y="1040"/>
                    <a:pt x="1067" y="759"/>
                  </a:cubicBezTo>
                  <a:cubicBezTo>
                    <a:pt x="1061" y="682"/>
                    <a:pt x="1043" y="610"/>
                    <a:pt x="1025" y="537"/>
                  </a:cubicBezTo>
                  <a:lnTo>
                    <a:pt x="1025" y="537"/>
                  </a:lnTo>
                  <a:cubicBezTo>
                    <a:pt x="1027" y="545"/>
                    <a:pt x="1029" y="549"/>
                    <a:pt x="1029" y="549"/>
                  </a:cubicBezTo>
                  <a:cubicBezTo>
                    <a:pt x="1031" y="549"/>
                    <a:pt x="1005" y="407"/>
                    <a:pt x="1005" y="407"/>
                  </a:cubicBezTo>
                  <a:lnTo>
                    <a:pt x="1005" y="407"/>
                  </a:lnTo>
                  <a:cubicBezTo>
                    <a:pt x="1005" y="407"/>
                    <a:pt x="1006" y="409"/>
                    <a:pt x="1006" y="413"/>
                  </a:cubicBezTo>
                  <a:cubicBezTo>
                    <a:pt x="993" y="345"/>
                    <a:pt x="979" y="224"/>
                    <a:pt x="925" y="132"/>
                  </a:cubicBezTo>
                  <a:cubicBezTo>
                    <a:pt x="877" y="50"/>
                    <a:pt x="780" y="1"/>
                    <a:pt x="686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44"/>
            <p:cNvSpPr/>
            <p:nvPr/>
          </p:nvSpPr>
          <p:spPr>
            <a:xfrm>
              <a:off x="4792275" y="3336875"/>
              <a:ext cx="37825" cy="42725"/>
            </a:xfrm>
            <a:custGeom>
              <a:avLst/>
              <a:gdLst/>
              <a:ahLst/>
              <a:cxnLst/>
              <a:rect l="l" t="t" r="r" b="b"/>
              <a:pathLst>
                <a:path w="1513" h="1709" extrusionOk="0">
                  <a:moveTo>
                    <a:pt x="1155" y="1"/>
                  </a:moveTo>
                  <a:cubicBezTo>
                    <a:pt x="1101" y="1"/>
                    <a:pt x="1045" y="16"/>
                    <a:pt x="991" y="50"/>
                  </a:cubicBezTo>
                  <a:cubicBezTo>
                    <a:pt x="671" y="255"/>
                    <a:pt x="461" y="604"/>
                    <a:pt x="205" y="877"/>
                  </a:cubicBezTo>
                  <a:cubicBezTo>
                    <a:pt x="1" y="1094"/>
                    <a:pt x="34" y="1441"/>
                    <a:pt x="274" y="1615"/>
                  </a:cubicBezTo>
                  <a:cubicBezTo>
                    <a:pt x="359" y="1677"/>
                    <a:pt x="467" y="1708"/>
                    <a:pt x="575" y="1708"/>
                  </a:cubicBezTo>
                  <a:cubicBezTo>
                    <a:pt x="748" y="1708"/>
                    <a:pt x="922" y="1626"/>
                    <a:pt x="998" y="1457"/>
                  </a:cubicBezTo>
                  <a:cubicBezTo>
                    <a:pt x="1153" y="1114"/>
                    <a:pt x="1409" y="775"/>
                    <a:pt x="1475" y="398"/>
                  </a:cubicBezTo>
                  <a:cubicBezTo>
                    <a:pt x="1512" y="192"/>
                    <a:pt x="1347" y="1"/>
                    <a:pt x="1155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44"/>
            <p:cNvSpPr/>
            <p:nvPr/>
          </p:nvSpPr>
          <p:spPr>
            <a:xfrm>
              <a:off x="4761700" y="3395875"/>
              <a:ext cx="30800" cy="31050"/>
            </a:xfrm>
            <a:custGeom>
              <a:avLst/>
              <a:gdLst/>
              <a:ahLst/>
              <a:cxnLst/>
              <a:rect l="l" t="t" r="r" b="b"/>
              <a:pathLst>
                <a:path w="1232" h="1242" extrusionOk="0">
                  <a:moveTo>
                    <a:pt x="852" y="0"/>
                  </a:moveTo>
                  <a:cubicBezTo>
                    <a:pt x="795" y="0"/>
                    <a:pt x="735" y="13"/>
                    <a:pt x="677" y="42"/>
                  </a:cubicBezTo>
                  <a:cubicBezTo>
                    <a:pt x="459" y="146"/>
                    <a:pt x="218" y="286"/>
                    <a:pt x="109" y="513"/>
                  </a:cubicBezTo>
                  <a:cubicBezTo>
                    <a:pt x="1" y="736"/>
                    <a:pt x="50" y="996"/>
                    <a:pt x="254" y="1146"/>
                  </a:cubicBezTo>
                  <a:cubicBezTo>
                    <a:pt x="342" y="1211"/>
                    <a:pt x="440" y="1241"/>
                    <a:pt x="536" y="1241"/>
                  </a:cubicBezTo>
                  <a:cubicBezTo>
                    <a:pt x="666" y="1241"/>
                    <a:pt x="795" y="1188"/>
                    <a:pt x="900" y="1092"/>
                  </a:cubicBezTo>
                  <a:cubicBezTo>
                    <a:pt x="1086" y="925"/>
                    <a:pt x="1151" y="648"/>
                    <a:pt x="1191" y="412"/>
                  </a:cubicBezTo>
                  <a:cubicBezTo>
                    <a:pt x="1232" y="170"/>
                    <a:pt x="1059" y="0"/>
                    <a:pt x="852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44"/>
            <p:cNvSpPr/>
            <p:nvPr/>
          </p:nvSpPr>
          <p:spPr>
            <a:xfrm>
              <a:off x="4615675" y="3260150"/>
              <a:ext cx="68125" cy="26200"/>
            </a:xfrm>
            <a:custGeom>
              <a:avLst/>
              <a:gdLst/>
              <a:ahLst/>
              <a:cxnLst/>
              <a:rect l="l" t="t" r="r" b="b"/>
              <a:pathLst>
                <a:path w="2725" h="1048" extrusionOk="0">
                  <a:moveTo>
                    <a:pt x="1689" y="0"/>
                  </a:moveTo>
                  <a:cubicBezTo>
                    <a:pt x="1534" y="0"/>
                    <a:pt x="1378" y="15"/>
                    <a:pt x="1211" y="38"/>
                  </a:cubicBezTo>
                  <a:cubicBezTo>
                    <a:pt x="897" y="82"/>
                    <a:pt x="561" y="119"/>
                    <a:pt x="286" y="284"/>
                  </a:cubicBezTo>
                  <a:cubicBezTo>
                    <a:pt x="0" y="455"/>
                    <a:pt x="43" y="985"/>
                    <a:pt x="406" y="1034"/>
                  </a:cubicBezTo>
                  <a:cubicBezTo>
                    <a:pt x="482" y="1044"/>
                    <a:pt x="557" y="1048"/>
                    <a:pt x="631" y="1048"/>
                  </a:cubicBezTo>
                  <a:cubicBezTo>
                    <a:pt x="836" y="1048"/>
                    <a:pt x="1039" y="1019"/>
                    <a:pt x="1246" y="1011"/>
                  </a:cubicBezTo>
                  <a:cubicBezTo>
                    <a:pt x="1533" y="999"/>
                    <a:pt x="1804" y="1012"/>
                    <a:pt x="2084" y="972"/>
                  </a:cubicBezTo>
                  <a:cubicBezTo>
                    <a:pt x="2573" y="901"/>
                    <a:pt x="2724" y="175"/>
                    <a:pt x="2174" y="53"/>
                  </a:cubicBezTo>
                  <a:cubicBezTo>
                    <a:pt x="2005" y="16"/>
                    <a:pt x="1847" y="0"/>
                    <a:pt x="1689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44"/>
            <p:cNvSpPr/>
            <p:nvPr/>
          </p:nvSpPr>
          <p:spPr>
            <a:xfrm>
              <a:off x="4699150" y="3256800"/>
              <a:ext cx="41000" cy="25925"/>
            </a:xfrm>
            <a:custGeom>
              <a:avLst/>
              <a:gdLst/>
              <a:ahLst/>
              <a:cxnLst/>
              <a:rect l="l" t="t" r="r" b="b"/>
              <a:pathLst>
                <a:path w="1640" h="1037" extrusionOk="0">
                  <a:moveTo>
                    <a:pt x="1070" y="1"/>
                  </a:moveTo>
                  <a:cubicBezTo>
                    <a:pt x="977" y="1"/>
                    <a:pt x="882" y="23"/>
                    <a:pt x="791" y="66"/>
                  </a:cubicBezTo>
                  <a:cubicBezTo>
                    <a:pt x="626" y="145"/>
                    <a:pt x="470" y="236"/>
                    <a:pt x="314" y="330"/>
                  </a:cubicBezTo>
                  <a:cubicBezTo>
                    <a:pt x="192" y="405"/>
                    <a:pt x="0" y="474"/>
                    <a:pt x="44" y="653"/>
                  </a:cubicBezTo>
                  <a:cubicBezTo>
                    <a:pt x="86" y="832"/>
                    <a:pt x="335" y="926"/>
                    <a:pt x="489" y="979"/>
                  </a:cubicBezTo>
                  <a:cubicBezTo>
                    <a:pt x="607" y="1019"/>
                    <a:pt x="730" y="1037"/>
                    <a:pt x="853" y="1037"/>
                  </a:cubicBezTo>
                  <a:cubicBezTo>
                    <a:pt x="972" y="1037"/>
                    <a:pt x="1092" y="1021"/>
                    <a:pt x="1208" y="993"/>
                  </a:cubicBezTo>
                  <a:cubicBezTo>
                    <a:pt x="1508" y="920"/>
                    <a:pt x="1639" y="556"/>
                    <a:pt x="1521" y="293"/>
                  </a:cubicBezTo>
                  <a:cubicBezTo>
                    <a:pt x="1431" y="93"/>
                    <a:pt x="1257" y="1"/>
                    <a:pt x="1070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44"/>
            <p:cNvSpPr/>
            <p:nvPr/>
          </p:nvSpPr>
          <p:spPr>
            <a:xfrm>
              <a:off x="4748150" y="3092400"/>
              <a:ext cx="39125" cy="42075"/>
            </a:xfrm>
            <a:custGeom>
              <a:avLst/>
              <a:gdLst/>
              <a:ahLst/>
              <a:cxnLst/>
              <a:rect l="l" t="t" r="r" b="b"/>
              <a:pathLst>
                <a:path w="1565" h="1683" extrusionOk="0">
                  <a:moveTo>
                    <a:pt x="382" y="0"/>
                  </a:moveTo>
                  <a:cubicBezTo>
                    <a:pt x="180" y="0"/>
                    <a:pt x="0" y="227"/>
                    <a:pt x="61" y="436"/>
                  </a:cubicBezTo>
                  <a:cubicBezTo>
                    <a:pt x="161" y="785"/>
                    <a:pt x="391" y="1137"/>
                    <a:pt x="574" y="1447"/>
                  </a:cubicBezTo>
                  <a:cubicBezTo>
                    <a:pt x="666" y="1602"/>
                    <a:pt x="832" y="1682"/>
                    <a:pt x="1000" y="1682"/>
                  </a:cubicBezTo>
                  <a:cubicBezTo>
                    <a:pt x="1114" y="1682"/>
                    <a:pt x="1228" y="1646"/>
                    <a:pt x="1320" y="1571"/>
                  </a:cubicBezTo>
                  <a:cubicBezTo>
                    <a:pt x="1565" y="1374"/>
                    <a:pt x="1559" y="1037"/>
                    <a:pt x="1354" y="816"/>
                  </a:cubicBezTo>
                  <a:cubicBezTo>
                    <a:pt x="1107" y="550"/>
                    <a:pt x="842" y="246"/>
                    <a:pt x="538" y="48"/>
                  </a:cubicBezTo>
                  <a:cubicBezTo>
                    <a:pt x="487" y="15"/>
                    <a:pt x="434" y="0"/>
                    <a:pt x="382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44"/>
            <p:cNvSpPr/>
            <p:nvPr/>
          </p:nvSpPr>
          <p:spPr>
            <a:xfrm>
              <a:off x="4783050" y="3137125"/>
              <a:ext cx="29225" cy="28500"/>
            </a:xfrm>
            <a:custGeom>
              <a:avLst/>
              <a:gdLst/>
              <a:ahLst/>
              <a:cxnLst/>
              <a:rect l="l" t="t" r="r" b="b"/>
              <a:pathLst>
                <a:path w="1169" h="1140" extrusionOk="0">
                  <a:moveTo>
                    <a:pt x="341" y="1"/>
                  </a:moveTo>
                  <a:cubicBezTo>
                    <a:pt x="199" y="1"/>
                    <a:pt x="49" y="128"/>
                    <a:pt x="25" y="263"/>
                  </a:cubicBezTo>
                  <a:cubicBezTo>
                    <a:pt x="1" y="402"/>
                    <a:pt x="33" y="502"/>
                    <a:pt x="82" y="627"/>
                  </a:cubicBezTo>
                  <a:cubicBezTo>
                    <a:pt x="98" y="665"/>
                    <a:pt x="113" y="707"/>
                    <a:pt x="130" y="745"/>
                  </a:cubicBezTo>
                  <a:cubicBezTo>
                    <a:pt x="171" y="851"/>
                    <a:pt x="216" y="922"/>
                    <a:pt x="289" y="1008"/>
                  </a:cubicBezTo>
                  <a:cubicBezTo>
                    <a:pt x="355" y="1087"/>
                    <a:pt x="506" y="1140"/>
                    <a:pt x="614" y="1140"/>
                  </a:cubicBezTo>
                  <a:cubicBezTo>
                    <a:pt x="621" y="1140"/>
                    <a:pt x="628" y="1139"/>
                    <a:pt x="634" y="1139"/>
                  </a:cubicBezTo>
                  <a:cubicBezTo>
                    <a:pt x="740" y="1130"/>
                    <a:pt x="832" y="1097"/>
                    <a:pt x="914" y="1030"/>
                  </a:cubicBezTo>
                  <a:cubicBezTo>
                    <a:pt x="1082" y="895"/>
                    <a:pt x="1169" y="599"/>
                    <a:pt x="1023" y="414"/>
                  </a:cubicBezTo>
                  <a:cubicBezTo>
                    <a:pt x="952" y="324"/>
                    <a:pt x="893" y="264"/>
                    <a:pt x="798" y="201"/>
                  </a:cubicBezTo>
                  <a:cubicBezTo>
                    <a:pt x="763" y="177"/>
                    <a:pt x="726" y="154"/>
                    <a:pt x="692" y="130"/>
                  </a:cubicBezTo>
                  <a:cubicBezTo>
                    <a:pt x="579" y="57"/>
                    <a:pt x="486" y="5"/>
                    <a:pt x="346" y="1"/>
                  </a:cubicBezTo>
                  <a:cubicBezTo>
                    <a:pt x="344" y="1"/>
                    <a:pt x="342" y="1"/>
                    <a:pt x="341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44"/>
            <p:cNvSpPr/>
            <p:nvPr/>
          </p:nvSpPr>
          <p:spPr>
            <a:xfrm>
              <a:off x="4866025" y="2957475"/>
              <a:ext cx="26950" cy="49400"/>
            </a:xfrm>
            <a:custGeom>
              <a:avLst/>
              <a:gdLst/>
              <a:ahLst/>
              <a:cxnLst/>
              <a:rect l="l" t="t" r="r" b="b"/>
              <a:pathLst>
                <a:path w="1078" h="1976" extrusionOk="0">
                  <a:moveTo>
                    <a:pt x="489" y="1"/>
                  </a:moveTo>
                  <a:cubicBezTo>
                    <a:pt x="369" y="1"/>
                    <a:pt x="250" y="60"/>
                    <a:pt x="180" y="185"/>
                  </a:cubicBezTo>
                  <a:cubicBezTo>
                    <a:pt x="70" y="382"/>
                    <a:pt x="51" y="624"/>
                    <a:pt x="33" y="847"/>
                  </a:cubicBezTo>
                  <a:cubicBezTo>
                    <a:pt x="18" y="1051"/>
                    <a:pt x="1" y="1272"/>
                    <a:pt x="30" y="1475"/>
                  </a:cubicBezTo>
                  <a:cubicBezTo>
                    <a:pt x="70" y="1746"/>
                    <a:pt x="257" y="1975"/>
                    <a:pt x="547" y="1975"/>
                  </a:cubicBezTo>
                  <a:cubicBezTo>
                    <a:pt x="554" y="1975"/>
                    <a:pt x="561" y="1975"/>
                    <a:pt x="567" y="1975"/>
                  </a:cubicBezTo>
                  <a:cubicBezTo>
                    <a:pt x="867" y="1964"/>
                    <a:pt x="1052" y="1719"/>
                    <a:pt x="1067" y="1439"/>
                  </a:cubicBezTo>
                  <a:cubicBezTo>
                    <a:pt x="1078" y="1218"/>
                    <a:pt x="1035" y="980"/>
                    <a:pt x="998" y="764"/>
                  </a:cubicBezTo>
                  <a:cubicBezTo>
                    <a:pt x="963" y="563"/>
                    <a:pt x="922" y="342"/>
                    <a:pt x="805" y="172"/>
                  </a:cubicBezTo>
                  <a:cubicBezTo>
                    <a:pt x="730" y="59"/>
                    <a:pt x="609" y="1"/>
                    <a:pt x="489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44"/>
            <p:cNvSpPr/>
            <p:nvPr/>
          </p:nvSpPr>
          <p:spPr>
            <a:xfrm>
              <a:off x="4867000" y="3019075"/>
              <a:ext cx="26925" cy="31475"/>
            </a:xfrm>
            <a:custGeom>
              <a:avLst/>
              <a:gdLst/>
              <a:ahLst/>
              <a:cxnLst/>
              <a:rect l="l" t="t" r="r" b="b"/>
              <a:pathLst>
                <a:path w="1077" h="1259" extrusionOk="0">
                  <a:moveTo>
                    <a:pt x="471" y="0"/>
                  </a:moveTo>
                  <a:cubicBezTo>
                    <a:pt x="353" y="0"/>
                    <a:pt x="230" y="72"/>
                    <a:pt x="174" y="174"/>
                  </a:cubicBezTo>
                  <a:lnTo>
                    <a:pt x="174" y="174"/>
                  </a:lnTo>
                  <a:cubicBezTo>
                    <a:pt x="167" y="184"/>
                    <a:pt x="159" y="195"/>
                    <a:pt x="150" y="208"/>
                  </a:cubicBezTo>
                  <a:cubicBezTo>
                    <a:pt x="123" y="244"/>
                    <a:pt x="105" y="284"/>
                    <a:pt x="98" y="328"/>
                  </a:cubicBezTo>
                  <a:cubicBezTo>
                    <a:pt x="95" y="358"/>
                    <a:pt x="91" y="387"/>
                    <a:pt x="88" y="416"/>
                  </a:cubicBezTo>
                  <a:lnTo>
                    <a:pt x="88" y="416"/>
                  </a:lnTo>
                  <a:cubicBezTo>
                    <a:pt x="88" y="418"/>
                    <a:pt x="88" y="420"/>
                    <a:pt x="87" y="422"/>
                  </a:cubicBezTo>
                  <a:cubicBezTo>
                    <a:pt x="72" y="490"/>
                    <a:pt x="57" y="563"/>
                    <a:pt x="47" y="631"/>
                  </a:cubicBezTo>
                  <a:cubicBezTo>
                    <a:pt x="1" y="936"/>
                    <a:pt x="169" y="1223"/>
                    <a:pt x="496" y="1256"/>
                  </a:cubicBezTo>
                  <a:cubicBezTo>
                    <a:pt x="513" y="1257"/>
                    <a:pt x="529" y="1258"/>
                    <a:pt x="546" y="1258"/>
                  </a:cubicBezTo>
                  <a:cubicBezTo>
                    <a:pt x="822" y="1258"/>
                    <a:pt x="1076" y="1025"/>
                    <a:pt x="1058" y="731"/>
                  </a:cubicBezTo>
                  <a:cubicBezTo>
                    <a:pt x="1048" y="579"/>
                    <a:pt x="995" y="419"/>
                    <a:pt x="917" y="288"/>
                  </a:cubicBezTo>
                  <a:cubicBezTo>
                    <a:pt x="882" y="230"/>
                    <a:pt x="842" y="168"/>
                    <a:pt x="791" y="125"/>
                  </a:cubicBezTo>
                  <a:cubicBezTo>
                    <a:pt x="736" y="76"/>
                    <a:pt x="671" y="39"/>
                    <a:pt x="600" y="21"/>
                  </a:cubicBezTo>
                  <a:cubicBezTo>
                    <a:pt x="578" y="14"/>
                    <a:pt x="555" y="11"/>
                    <a:pt x="532" y="11"/>
                  </a:cubicBezTo>
                  <a:cubicBezTo>
                    <a:pt x="494" y="8"/>
                    <a:pt x="476" y="6"/>
                    <a:pt x="479" y="6"/>
                  </a:cubicBezTo>
                  <a:cubicBezTo>
                    <a:pt x="482" y="6"/>
                    <a:pt x="506" y="8"/>
                    <a:pt x="550" y="11"/>
                  </a:cubicBezTo>
                  <a:cubicBezTo>
                    <a:pt x="524" y="4"/>
                    <a:pt x="498" y="0"/>
                    <a:pt x="471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44"/>
            <p:cNvSpPr/>
            <p:nvPr/>
          </p:nvSpPr>
          <p:spPr>
            <a:xfrm>
              <a:off x="5148025" y="3496125"/>
              <a:ext cx="27625" cy="24525"/>
            </a:xfrm>
            <a:custGeom>
              <a:avLst/>
              <a:gdLst/>
              <a:ahLst/>
              <a:cxnLst/>
              <a:rect l="l" t="t" r="r" b="b"/>
              <a:pathLst>
                <a:path w="1105" h="981" extrusionOk="0">
                  <a:moveTo>
                    <a:pt x="601" y="0"/>
                  </a:moveTo>
                  <a:cubicBezTo>
                    <a:pt x="325" y="0"/>
                    <a:pt x="108" y="238"/>
                    <a:pt x="47" y="492"/>
                  </a:cubicBezTo>
                  <a:cubicBezTo>
                    <a:pt x="0" y="687"/>
                    <a:pt x="130" y="938"/>
                    <a:pt x="342" y="969"/>
                  </a:cubicBezTo>
                  <a:cubicBezTo>
                    <a:pt x="392" y="976"/>
                    <a:pt x="441" y="980"/>
                    <a:pt x="490" y="980"/>
                  </a:cubicBezTo>
                  <a:cubicBezTo>
                    <a:pt x="552" y="980"/>
                    <a:pt x="614" y="973"/>
                    <a:pt x="678" y="955"/>
                  </a:cubicBezTo>
                  <a:cubicBezTo>
                    <a:pt x="818" y="914"/>
                    <a:pt x="968" y="814"/>
                    <a:pt x="1023" y="675"/>
                  </a:cubicBezTo>
                  <a:cubicBezTo>
                    <a:pt x="1085" y="519"/>
                    <a:pt x="1104" y="368"/>
                    <a:pt x="1011" y="216"/>
                  </a:cubicBezTo>
                  <a:cubicBezTo>
                    <a:pt x="923" y="74"/>
                    <a:pt x="771" y="1"/>
                    <a:pt x="607" y="0"/>
                  </a:cubicBezTo>
                  <a:cubicBezTo>
                    <a:pt x="605" y="0"/>
                    <a:pt x="603" y="0"/>
                    <a:pt x="601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44"/>
            <p:cNvSpPr/>
            <p:nvPr/>
          </p:nvSpPr>
          <p:spPr>
            <a:xfrm>
              <a:off x="4512550" y="3136125"/>
              <a:ext cx="23925" cy="22200"/>
            </a:xfrm>
            <a:custGeom>
              <a:avLst/>
              <a:gdLst/>
              <a:ahLst/>
              <a:cxnLst/>
              <a:rect l="l" t="t" r="r" b="b"/>
              <a:pathLst>
                <a:path w="957" h="888" extrusionOk="0">
                  <a:moveTo>
                    <a:pt x="486" y="0"/>
                  </a:moveTo>
                  <a:cubicBezTo>
                    <a:pt x="286" y="0"/>
                    <a:pt x="85" y="137"/>
                    <a:pt x="47" y="341"/>
                  </a:cubicBezTo>
                  <a:cubicBezTo>
                    <a:pt x="1" y="578"/>
                    <a:pt x="134" y="820"/>
                    <a:pt x="377" y="876"/>
                  </a:cubicBezTo>
                  <a:cubicBezTo>
                    <a:pt x="408" y="884"/>
                    <a:pt x="440" y="887"/>
                    <a:pt x="473" y="887"/>
                  </a:cubicBezTo>
                  <a:cubicBezTo>
                    <a:pt x="671" y="887"/>
                    <a:pt x="873" y="749"/>
                    <a:pt x="912" y="547"/>
                  </a:cubicBezTo>
                  <a:cubicBezTo>
                    <a:pt x="956" y="310"/>
                    <a:pt x="824" y="69"/>
                    <a:pt x="582" y="11"/>
                  </a:cubicBezTo>
                  <a:cubicBezTo>
                    <a:pt x="551" y="4"/>
                    <a:pt x="518" y="0"/>
                    <a:pt x="486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44"/>
            <p:cNvSpPr/>
            <p:nvPr/>
          </p:nvSpPr>
          <p:spPr>
            <a:xfrm>
              <a:off x="5177025" y="2980925"/>
              <a:ext cx="22850" cy="21500"/>
            </a:xfrm>
            <a:custGeom>
              <a:avLst/>
              <a:gdLst/>
              <a:ahLst/>
              <a:cxnLst/>
              <a:rect l="l" t="t" r="r" b="b"/>
              <a:pathLst>
                <a:path w="914" h="860" extrusionOk="0">
                  <a:moveTo>
                    <a:pt x="424" y="0"/>
                  </a:moveTo>
                  <a:cubicBezTo>
                    <a:pt x="414" y="0"/>
                    <a:pt x="404" y="1"/>
                    <a:pt x="394" y="4"/>
                  </a:cubicBezTo>
                  <a:cubicBezTo>
                    <a:pt x="268" y="25"/>
                    <a:pt x="172" y="62"/>
                    <a:pt x="96" y="167"/>
                  </a:cubicBezTo>
                  <a:cubicBezTo>
                    <a:pt x="19" y="269"/>
                    <a:pt x="0" y="387"/>
                    <a:pt x="33" y="510"/>
                  </a:cubicBezTo>
                  <a:cubicBezTo>
                    <a:pt x="47" y="561"/>
                    <a:pt x="73" y="610"/>
                    <a:pt x="97" y="657"/>
                  </a:cubicBezTo>
                  <a:cubicBezTo>
                    <a:pt x="169" y="796"/>
                    <a:pt x="306" y="859"/>
                    <a:pt x="446" y="859"/>
                  </a:cubicBezTo>
                  <a:cubicBezTo>
                    <a:pt x="602" y="859"/>
                    <a:pt x="762" y="780"/>
                    <a:pt x="840" y="639"/>
                  </a:cubicBezTo>
                  <a:cubicBezTo>
                    <a:pt x="914" y="504"/>
                    <a:pt x="908" y="337"/>
                    <a:pt x="830" y="207"/>
                  </a:cubicBezTo>
                  <a:cubicBezTo>
                    <a:pt x="743" y="66"/>
                    <a:pt x="605" y="12"/>
                    <a:pt x="448" y="2"/>
                  </a:cubicBezTo>
                  <a:cubicBezTo>
                    <a:pt x="440" y="1"/>
                    <a:pt x="432" y="0"/>
                    <a:pt x="424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44"/>
            <p:cNvSpPr/>
            <p:nvPr/>
          </p:nvSpPr>
          <p:spPr>
            <a:xfrm>
              <a:off x="2353075" y="3356400"/>
              <a:ext cx="787550" cy="725300"/>
            </a:xfrm>
            <a:custGeom>
              <a:avLst/>
              <a:gdLst/>
              <a:ahLst/>
              <a:cxnLst/>
              <a:rect l="l" t="t" r="r" b="b"/>
              <a:pathLst>
                <a:path w="31502" h="29012" extrusionOk="0">
                  <a:moveTo>
                    <a:pt x="15874" y="0"/>
                  </a:moveTo>
                  <a:cubicBezTo>
                    <a:pt x="14109" y="0"/>
                    <a:pt x="12322" y="262"/>
                    <a:pt x="10595" y="834"/>
                  </a:cubicBezTo>
                  <a:cubicBezTo>
                    <a:pt x="7847" y="1743"/>
                    <a:pt x="5047" y="3881"/>
                    <a:pt x="3328" y="6112"/>
                  </a:cubicBezTo>
                  <a:cubicBezTo>
                    <a:pt x="1355" y="8669"/>
                    <a:pt x="0" y="12415"/>
                    <a:pt x="145" y="15640"/>
                  </a:cubicBezTo>
                  <a:cubicBezTo>
                    <a:pt x="309" y="19308"/>
                    <a:pt x="2266" y="22792"/>
                    <a:pt x="5122" y="25098"/>
                  </a:cubicBezTo>
                  <a:cubicBezTo>
                    <a:pt x="8364" y="27718"/>
                    <a:pt x="12375" y="29012"/>
                    <a:pt x="16228" y="29012"/>
                  </a:cubicBezTo>
                  <a:cubicBezTo>
                    <a:pt x="17843" y="29012"/>
                    <a:pt x="19430" y="28785"/>
                    <a:pt x="20922" y="28333"/>
                  </a:cubicBezTo>
                  <a:cubicBezTo>
                    <a:pt x="25032" y="27087"/>
                    <a:pt x="27883" y="24677"/>
                    <a:pt x="30035" y="20380"/>
                  </a:cubicBezTo>
                  <a:cubicBezTo>
                    <a:pt x="31215" y="18020"/>
                    <a:pt x="31502" y="14354"/>
                    <a:pt x="31375" y="12471"/>
                  </a:cubicBezTo>
                  <a:cubicBezTo>
                    <a:pt x="31158" y="9247"/>
                    <a:pt x="29624" y="6078"/>
                    <a:pt x="27178" y="3985"/>
                  </a:cubicBezTo>
                  <a:cubicBezTo>
                    <a:pt x="24338" y="1554"/>
                    <a:pt x="20172" y="0"/>
                    <a:pt x="158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44"/>
            <p:cNvSpPr/>
            <p:nvPr/>
          </p:nvSpPr>
          <p:spPr>
            <a:xfrm>
              <a:off x="2420100" y="3417600"/>
              <a:ext cx="654150" cy="602375"/>
            </a:xfrm>
            <a:custGeom>
              <a:avLst/>
              <a:gdLst/>
              <a:ahLst/>
              <a:cxnLst/>
              <a:rect l="l" t="t" r="r" b="b"/>
              <a:pathLst>
                <a:path w="26166" h="24095" extrusionOk="0">
                  <a:moveTo>
                    <a:pt x="13186" y="0"/>
                  </a:moveTo>
                  <a:cubicBezTo>
                    <a:pt x="11720" y="0"/>
                    <a:pt x="10236" y="218"/>
                    <a:pt x="8802" y="693"/>
                  </a:cubicBezTo>
                  <a:cubicBezTo>
                    <a:pt x="6518" y="1448"/>
                    <a:pt x="4193" y="3223"/>
                    <a:pt x="2764" y="5076"/>
                  </a:cubicBezTo>
                  <a:cubicBezTo>
                    <a:pt x="1127" y="7199"/>
                    <a:pt x="0" y="10310"/>
                    <a:pt x="121" y="12989"/>
                  </a:cubicBezTo>
                  <a:cubicBezTo>
                    <a:pt x="257" y="16036"/>
                    <a:pt x="1883" y="18929"/>
                    <a:pt x="4254" y="20844"/>
                  </a:cubicBezTo>
                  <a:cubicBezTo>
                    <a:pt x="6947" y="23020"/>
                    <a:pt x="10278" y="24095"/>
                    <a:pt x="13478" y="24095"/>
                  </a:cubicBezTo>
                  <a:cubicBezTo>
                    <a:pt x="14819" y="24095"/>
                    <a:pt x="16137" y="23906"/>
                    <a:pt x="17376" y="23531"/>
                  </a:cubicBezTo>
                  <a:cubicBezTo>
                    <a:pt x="20789" y="22497"/>
                    <a:pt x="23158" y="20496"/>
                    <a:pt x="24944" y="16926"/>
                  </a:cubicBezTo>
                  <a:cubicBezTo>
                    <a:pt x="25927" y="14966"/>
                    <a:pt x="26166" y="11920"/>
                    <a:pt x="26059" y="10358"/>
                  </a:cubicBezTo>
                  <a:cubicBezTo>
                    <a:pt x="25878" y="7682"/>
                    <a:pt x="24605" y="5049"/>
                    <a:pt x="22572" y="3310"/>
                  </a:cubicBezTo>
                  <a:cubicBezTo>
                    <a:pt x="20214" y="1291"/>
                    <a:pt x="16755" y="0"/>
                    <a:pt x="13186" y="0"/>
                  </a:cubicBezTo>
                  <a:close/>
                </a:path>
              </a:pathLst>
            </a:custGeom>
            <a:solidFill>
              <a:srgbClr val="FFA2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44"/>
            <p:cNvSpPr/>
            <p:nvPr/>
          </p:nvSpPr>
          <p:spPr>
            <a:xfrm>
              <a:off x="2320425" y="3328400"/>
              <a:ext cx="849950" cy="781025"/>
            </a:xfrm>
            <a:custGeom>
              <a:avLst/>
              <a:gdLst/>
              <a:ahLst/>
              <a:cxnLst/>
              <a:rect l="l" t="t" r="r" b="b"/>
              <a:pathLst>
                <a:path w="33998" h="31241" extrusionOk="0">
                  <a:moveTo>
                    <a:pt x="17227" y="2235"/>
                  </a:moveTo>
                  <a:cubicBezTo>
                    <a:pt x="17609" y="2235"/>
                    <a:pt x="17992" y="2248"/>
                    <a:pt x="18375" y="2273"/>
                  </a:cubicBezTo>
                  <a:cubicBezTo>
                    <a:pt x="21433" y="2471"/>
                    <a:pt x="24549" y="3530"/>
                    <a:pt x="27021" y="5358"/>
                  </a:cubicBezTo>
                  <a:cubicBezTo>
                    <a:pt x="29672" y="7320"/>
                    <a:pt x="31304" y="10352"/>
                    <a:pt x="31567" y="13632"/>
                  </a:cubicBezTo>
                  <a:cubicBezTo>
                    <a:pt x="31875" y="18913"/>
                    <a:pt x="29666" y="24330"/>
                    <a:pt x="24973" y="27074"/>
                  </a:cubicBezTo>
                  <a:cubicBezTo>
                    <a:pt x="22708" y="28398"/>
                    <a:pt x="20149" y="29014"/>
                    <a:pt x="17576" y="29014"/>
                  </a:cubicBezTo>
                  <a:cubicBezTo>
                    <a:pt x="14294" y="29014"/>
                    <a:pt x="10991" y="28010"/>
                    <a:pt x="8255" y="26189"/>
                  </a:cubicBezTo>
                  <a:cubicBezTo>
                    <a:pt x="5906" y="24625"/>
                    <a:pt x="4024" y="22350"/>
                    <a:pt x="3124" y="19659"/>
                  </a:cubicBezTo>
                  <a:cubicBezTo>
                    <a:pt x="2164" y="16790"/>
                    <a:pt x="2528" y="13731"/>
                    <a:pt x="3730" y="10986"/>
                  </a:cubicBezTo>
                  <a:cubicBezTo>
                    <a:pt x="4963" y="8164"/>
                    <a:pt x="7011" y="5876"/>
                    <a:pt x="9630" y="4262"/>
                  </a:cubicBezTo>
                  <a:cubicBezTo>
                    <a:pt x="11921" y="2851"/>
                    <a:pt x="14562" y="2235"/>
                    <a:pt x="17227" y="2235"/>
                  </a:cubicBezTo>
                  <a:close/>
                  <a:moveTo>
                    <a:pt x="17116" y="1"/>
                  </a:moveTo>
                  <a:cubicBezTo>
                    <a:pt x="15035" y="1"/>
                    <a:pt x="12951" y="340"/>
                    <a:pt x="11027" y="1083"/>
                  </a:cubicBezTo>
                  <a:cubicBezTo>
                    <a:pt x="7779" y="2338"/>
                    <a:pt x="4874" y="4724"/>
                    <a:pt x="2986" y="7643"/>
                  </a:cubicBezTo>
                  <a:cubicBezTo>
                    <a:pt x="1132" y="10510"/>
                    <a:pt x="0" y="14194"/>
                    <a:pt x="402" y="17621"/>
                  </a:cubicBezTo>
                  <a:cubicBezTo>
                    <a:pt x="776" y="20795"/>
                    <a:pt x="2289" y="23746"/>
                    <a:pt x="4533" y="26009"/>
                  </a:cubicBezTo>
                  <a:cubicBezTo>
                    <a:pt x="7893" y="29394"/>
                    <a:pt x="12722" y="31240"/>
                    <a:pt x="17507" y="31240"/>
                  </a:cubicBezTo>
                  <a:cubicBezTo>
                    <a:pt x="19650" y="31240"/>
                    <a:pt x="21784" y="30870"/>
                    <a:pt x="23772" y="30102"/>
                  </a:cubicBezTo>
                  <a:cubicBezTo>
                    <a:pt x="26934" y="28880"/>
                    <a:pt x="29462" y="26733"/>
                    <a:pt x="31278" y="23880"/>
                  </a:cubicBezTo>
                  <a:cubicBezTo>
                    <a:pt x="33218" y="20833"/>
                    <a:pt x="33998" y="17210"/>
                    <a:pt x="33799" y="13614"/>
                  </a:cubicBezTo>
                  <a:lnTo>
                    <a:pt x="33799" y="13614"/>
                  </a:lnTo>
                  <a:cubicBezTo>
                    <a:pt x="33799" y="13593"/>
                    <a:pt x="33797" y="13572"/>
                    <a:pt x="33796" y="13551"/>
                  </a:cubicBezTo>
                  <a:lnTo>
                    <a:pt x="33796" y="13551"/>
                  </a:lnTo>
                  <a:cubicBezTo>
                    <a:pt x="33796" y="13551"/>
                    <a:pt x="33796" y="13551"/>
                    <a:pt x="33796" y="13551"/>
                  </a:cubicBezTo>
                  <a:cubicBezTo>
                    <a:pt x="33795" y="13530"/>
                    <a:pt x="33793" y="13509"/>
                    <a:pt x="33791" y="13488"/>
                  </a:cubicBezTo>
                  <a:lnTo>
                    <a:pt x="33791" y="13488"/>
                  </a:lnTo>
                  <a:cubicBezTo>
                    <a:pt x="33513" y="10181"/>
                    <a:pt x="32104" y="6976"/>
                    <a:pt x="29676" y="4678"/>
                  </a:cubicBezTo>
                  <a:cubicBezTo>
                    <a:pt x="27358" y="2485"/>
                    <a:pt x="24275" y="1068"/>
                    <a:pt x="21170" y="422"/>
                  </a:cubicBezTo>
                  <a:cubicBezTo>
                    <a:pt x="19851" y="147"/>
                    <a:pt x="18484" y="1"/>
                    <a:pt x="17116" y="1"/>
                  </a:cubicBezTo>
                  <a:close/>
                </a:path>
              </a:pathLst>
            </a:custGeom>
            <a:solidFill>
              <a:srgbClr val="FFA2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44"/>
            <p:cNvSpPr/>
            <p:nvPr/>
          </p:nvSpPr>
          <p:spPr>
            <a:xfrm>
              <a:off x="2678300" y="3409975"/>
              <a:ext cx="137325" cy="617950"/>
            </a:xfrm>
            <a:custGeom>
              <a:avLst/>
              <a:gdLst/>
              <a:ahLst/>
              <a:cxnLst/>
              <a:rect l="l" t="t" r="r" b="b"/>
              <a:pathLst>
                <a:path w="5493" h="24718" extrusionOk="0">
                  <a:moveTo>
                    <a:pt x="5291" y="1"/>
                  </a:moveTo>
                  <a:cubicBezTo>
                    <a:pt x="5230" y="1"/>
                    <a:pt x="5173" y="29"/>
                    <a:pt x="5146" y="96"/>
                  </a:cubicBezTo>
                  <a:cubicBezTo>
                    <a:pt x="4442" y="1851"/>
                    <a:pt x="4261" y="3933"/>
                    <a:pt x="3882" y="5782"/>
                  </a:cubicBezTo>
                  <a:cubicBezTo>
                    <a:pt x="3454" y="7877"/>
                    <a:pt x="3018" y="9969"/>
                    <a:pt x="2582" y="12061"/>
                  </a:cubicBezTo>
                  <a:cubicBezTo>
                    <a:pt x="1725" y="16155"/>
                    <a:pt x="863" y="20249"/>
                    <a:pt x="45" y="24351"/>
                  </a:cubicBezTo>
                  <a:cubicBezTo>
                    <a:pt x="0" y="24576"/>
                    <a:pt x="186" y="24717"/>
                    <a:pt x="363" y="24717"/>
                  </a:cubicBezTo>
                  <a:cubicBezTo>
                    <a:pt x="486" y="24717"/>
                    <a:pt x="604" y="24649"/>
                    <a:pt x="636" y="24492"/>
                  </a:cubicBezTo>
                  <a:cubicBezTo>
                    <a:pt x="1451" y="20389"/>
                    <a:pt x="2314" y="16295"/>
                    <a:pt x="3169" y="12202"/>
                  </a:cubicBezTo>
                  <a:cubicBezTo>
                    <a:pt x="3595" y="10166"/>
                    <a:pt x="4019" y="8132"/>
                    <a:pt x="4436" y="6096"/>
                  </a:cubicBezTo>
                  <a:cubicBezTo>
                    <a:pt x="4823" y="4197"/>
                    <a:pt x="5491" y="2121"/>
                    <a:pt x="5492" y="179"/>
                  </a:cubicBezTo>
                  <a:cubicBezTo>
                    <a:pt x="5491" y="73"/>
                    <a:pt x="5387" y="1"/>
                    <a:pt x="52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44"/>
            <p:cNvSpPr/>
            <p:nvPr/>
          </p:nvSpPr>
          <p:spPr>
            <a:xfrm>
              <a:off x="2400975" y="3641600"/>
              <a:ext cx="672875" cy="148250"/>
            </a:xfrm>
            <a:custGeom>
              <a:avLst/>
              <a:gdLst/>
              <a:ahLst/>
              <a:cxnLst/>
              <a:rect l="l" t="t" r="r" b="b"/>
              <a:pathLst>
                <a:path w="26915" h="5930" extrusionOk="0">
                  <a:moveTo>
                    <a:pt x="390" y="0"/>
                  </a:moveTo>
                  <a:cubicBezTo>
                    <a:pt x="344" y="0"/>
                    <a:pt x="298" y="1"/>
                    <a:pt x="252" y="3"/>
                  </a:cubicBezTo>
                  <a:cubicBezTo>
                    <a:pt x="82" y="11"/>
                    <a:pt x="1" y="276"/>
                    <a:pt x="173" y="352"/>
                  </a:cubicBezTo>
                  <a:cubicBezTo>
                    <a:pt x="1048" y="737"/>
                    <a:pt x="2081" y="845"/>
                    <a:pt x="3013" y="1035"/>
                  </a:cubicBezTo>
                  <a:cubicBezTo>
                    <a:pt x="4104" y="1258"/>
                    <a:pt x="5196" y="1485"/>
                    <a:pt x="6287" y="1711"/>
                  </a:cubicBezTo>
                  <a:cubicBezTo>
                    <a:pt x="8576" y="2185"/>
                    <a:pt x="10862" y="2668"/>
                    <a:pt x="13147" y="3154"/>
                  </a:cubicBezTo>
                  <a:cubicBezTo>
                    <a:pt x="17567" y="4092"/>
                    <a:pt x="21984" y="5039"/>
                    <a:pt x="26415" y="5922"/>
                  </a:cubicBezTo>
                  <a:cubicBezTo>
                    <a:pt x="26438" y="5927"/>
                    <a:pt x="26460" y="5929"/>
                    <a:pt x="26481" y="5929"/>
                  </a:cubicBezTo>
                  <a:cubicBezTo>
                    <a:pt x="26812" y="5929"/>
                    <a:pt x="26914" y="5404"/>
                    <a:pt x="26556" y="5332"/>
                  </a:cubicBezTo>
                  <a:cubicBezTo>
                    <a:pt x="22124" y="4450"/>
                    <a:pt x="17706" y="3502"/>
                    <a:pt x="13287" y="2565"/>
                  </a:cubicBezTo>
                  <a:cubicBezTo>
                    <a:pt x="11000" y="2079"/>
                    <a:pt x="8714" y="1596"/>
                    <a:pt x="6426" y="1121"/>
                  </a:cubicBezTo>
                  <a:cubicBezTo>
                    <a:pt x="5383" y="905"/>
                    <a:pt x="4338" y="694"/>
                    <a:pt x="3294" y="487"/>
                  </a:cubicBezTo>
                  <a:cubicBezTo>
                    <a:pt x="2361" y="301"/>
                    <a:pt x="1351" y="0"/>
                    <a:pt x="39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44"/>
            <p:cNvSpPr/>
            <p:nvPr/>
          </p:nvSpPr>
          <p:spPr>
            <a:xfrm>
              <a:off x="2572800" y="3454875"/>
              <a:ext cx="356650" cy="528175"/>
            </a:xfrm>
            <a:custGeom>
              <a:avLst/>
              <a:gdLst/>
              <a:ahLst/>
              <a:cxnLst/>
              <a:rect l="l" t="t" r="r" b="b"/>
              <a:pathLst>
                <a:path w="14266" h="21127" extrusionOk="0">
                  <a:moveTo>
                    <a:pt x="238" y="1"/>
                  </a:moveTo>
                  <a:cubicBezTo>
                    <a:pt x="121" y="1"/>
                    <a:pt x="0" y="108"/>
                    <a:pt x="54" y="235"/>
                  </a:cubicBezTo>
                  <a:cubicBezTo>
                    <a:pt x="796" y="1973"/>
                    <a:pt x="2143" y="3573"/>
                    <a:pt x="3181" y="5147"/>
                  </a:cubicBezTo>
                  <a:cubicBezTo>
                    <a:pt x="4360" y="6931"/>
                    <a:pt x="5530" y="8719"/>
                    <a:pt x="6700" y="10508"/>
                  </a:cubicBezTo>
                  <a:cubicBezTo>
                    <a:pt x="8989" y="14010"/>
                    <a:pt x="11274" y="17513"/>
                    <a:pt x="13597" y="20991"/>
                  </a:cubicBezTo>
                  <a:cubicBezTo>
                    <a:pt x="13661" y="21087"/>
                    <a:pt x="13752" y="21127"/>
                    <a:pt x="13842" y="21127"/>
                  </a:cubicBezTo>
                  <a:cubicBezTo>
                    <a:pt x="14055" y="21127"/>
                    <a:pt x="14266" y="20902"/>
                    <a:pt x="14113" y="20672"/>
                  </a:cubicBezTo>
                  <a:cubicBezTo>
                    <a:pt x="11790" y="17194"/>
                    <a:pt x="9503" y="13690"/>
                    <a:pt x="7215" y="10190"/>
                  </a:cubicBezTo>
                  <a:cubicBezTo>
                    <a:pt x="6077" y="8451"/>
                    <a:pt x="4938" y="6712"/>
                    <a:pt x="3792" y="4979"/>
                  </a:cubicBezTo>
                  <a:cubicBezTo>
                    <a:pt x="2724" y="3363"/>
                    <a:pt x="1729" y="1422"/>
                    <a:pt x="357" y="49"/>
                  </a:cubicBezTo>
                  <a:cubicBezTo>
                    <a:pt x="324" y="16"/>
                    <a:pt x="281" y="1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44"/>
            <p:cNvSpPr/>
            <p:nvPr/>
          </p:nvSpPr>
          <p:spPr>
            <a:xfrm>
              <a:off x="2474850" y="3533350"/>
              <a:ext cx="552775" cy="365350"/>
            </a:xfrm>
            <a:custGeom>
              <a:avLst/>
              <a:gdLst/>
              <a:ahLst/>
              <a:cxnLst/>
              <a:rect l="l" t="t" r="r" b="b"/>
              <a:pathLst>
                <a:path w="22111" h="14614" extrusionOk="0">
                  <a:moveTo>
                    <a:pt x="21682" y="1"/>
                  </a:moveTo>
                  <a:cubicBezTo>
                    <a:pt x="21631" y="1"/>
                    <a:pt x="21576" y="16"/>
                    <a:pt x="21522" y="53"/>
                  </a:cubicBezTo>
                  <a:cubicBezTo>
                    <a:pt x="17916" y="2461"/>
                    <a:pt x="14283" y="4821"/>
                    <a:pt x="10652" y="7191"/>
                  </a:cubicBezTo>
                  <a:cubicBezTo>
                    <a:pt x="8823" y="8383"/>
                    <a:pt x="6994" y="9579"/>
                    <a:pt x="5170" y="10780"/>
                  </a:cubicBezTo>
                  <a:cubicBezTo>
                    <a:pt x="4261" y="11379"/>
                    <a:pt x="3354" y="11982"/>
                    <a:pt x="2448" y="12587"/>
                  </a:cubicBezTo>
                  <a:cubicBezTo>
                    <a:pt x="1661" y="13115"/>
                    <a:pt x="770" y="13614"/>
                    <a:pt x="106" y="14298"/>
                  </a:cubicBezTo>
                  <a:cubicBezTo>
                    <a:pt x="1" y="14408"/>
                    <a:pt x="90" y="14614"/>
                    <a:pt x="233" y="14614"/>
                  </a:cubicBezTo>
                  <a:cubicBezTo>
                    <a:pt x="253" y="14614"/>
                    <a:pt x="274" y="14610"/>
                    <a:pt x="295" y="14601"/>
                  </a:cubicBezTo>
                  <a:cubicBezTo>
                    <a:pt x="1176" y="14240"/>
                    <a:pt x="1970" y="13617"/>
                    <a:pt x="2760" y="13092"/>
                  </a:cubicBezTo>
                  <a:cubicBezTo>
                    <a:pt x="3668" y="12490"/>
                    <a:pt x="4577" y="11892"/>
                    <a:pt x="5488" y="11293"/>
                  </a:cubicBezTo>
                  <a:cubicBezTo>
                    <a:pt x="7311" y="10092"/>
                    <a:pt x="9139" y="8899"/>
                    <a:pt x="10970" y="7705"/>
                  </a:cubicBezTo>
                  <a:cubicBezTo>
                    <a:pt x="14601" y="5338"/>
                    <a:pt x="18235" y="2977"/>
                    <a:pt x="21841" y="569"/>
                  </a:cubicBezTo>
                  <a:cubicBezTo>
                    <a:pt x="22111" y="389"/>
                    <a:pt x="21936" y="1"/>
                    <a:pt x="216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44"/>
            <p:cNvSpPr/>
            <p:nvPr/>
          </p:nvSpPr>
          <p:spPr>
            <a:xfrm>
              <a:off x="2693925" y="3667400"/>
              <a:ext cx="109375" cy="100700"/>
            </a:xfrm>
            <a:custGeom>
              <a:avLst/>
              <a:gdLst/>
              <a:ahLst/>
              <a:cxnLst/>
              <a:rect l="l" t="t" r="r" b="b"/>
              <a:pathLst>
                <a:path w="4375" h="4028" extrusionOk="0">
                  <a:moveTo>
                    <a:pt x="2203" y="0"/>
                  </a:moveTo>
                  <a:cubicBezTo>
                    <a:pt x="1958" y="0"/>
                    <a:pt x="1711" y="37"/>
                    <a:pt x="1472" y="115"/>
                  </a:cubicBezTo>
                  <a:cubicBezTo>
                    <a:pt x="1090" y="241"/>
                    <a:pt x="701" y="538"/>
                    <a:pt x="462" y="847"/>
                  </a:cubicBezTo>
                  <a:cubicBezTo>
                    <a:pt x="187" y="1203"/>
                    <a:pt x="0" y="1723"/>
                    <a:pt x="20" y="2170"/>
                  </a:cubicBezTo>
                  <a:cubicBezTo>
                    <a:pt x="43" y="2680"/>
                    <a:pt x="315" y="3164"/>
                    <a:pt x="710" y="3484"/>
                  </a:cubicBezTo>
                  <a:cubicBezTo>
                    <a:pt x="1160" y="3848"/>
                    <a:pt x="1716" y="4028"/>
                    <a:pt x="2251" y="4028"/>
                  </a:cubicBezTo>
                  <a:cubicBezTo>
                    <a:pt x="2475" y="4028"/>
                    <a:pt x="2696" y="3996"/>
                    <a:pt x="2904" y="3933"/>
                  </a:cubicBezTo>
                  <a:cubicBezTo>
                    <a:pt x="3474" y="3760"/>
                    <a:pt x="3870" y="3424"/>
                    <a:pt x="4169" y="2829"/>
                  </a:cubicBezTo>
                  <a:cubicBezTo>
                    <a:pt x="4335" y="2501"/>
                    <a:pt x="4374" y="1993"/>
                    <a:pt x="4357" y="1732"/>
                  </a:cubicBezTo>
                  <a:cubicBezTo>
                    <a:pt x="4327" y="1284"/>
                    <a:pt x="4114" y="844"/>
                    <a:pt x="3774" y="553"/>
                  </a:cubicBezTo>
                  <a:cubicBezTo>
                    <a:pt x="3379" y="216"/>
                    <a:pt x="2800" y="0"/>
                    <a:pt x="2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44"/>
            <p:cNvSpPr/>
            <p:nvPr/>
          </p:nvSpPr>
          <p:spPr>
            <a:xfrm>
              <a:off x="2488500" y="3405050"/>
              <a:ext cx="57400" cy="52550"/>
            </a:xfrm>
            <a:custGeom>
              <a:avLst/>
              <a:gdLst/>
              <a:ahLst/>
              <a:cxnLst/>
              <a:rect l="l" t="t" r="r" b="b"/>
              <a:pathLst>
                <a:path w="2296" h="2102" extrusionOk="0">
                  <a:moveTo>
                    <a:pt x="1781" y="1"/>
                  </a:moveTo>
                  <a:cubicBezTo>
                    <a:pt x="1405" y="1"/>
                    <a:pt x="1119" y="314"/>
                    <a:pt x="851" y="572"/>
                  </a:cubicBezTo>
                  <a:cubicBezTo>
                    <a:pt x="571" y="839"/>
                    <a:pt x="275" y="1170"/>
                    <a:pt x="112" y="1524"/>
                  </a:cubicBezTo>
                  <a:cubicBezTo>
                    <a:pt x="1" y="1766"/>
                    <a:pt x="198" y="2102"/>
                    <a:pt x="445" y="2102"/>
                  </a:cubicBezTo>
                  <a:cubicBezTo>
                    <a:pt x="509" y="2102"/>
                    <a:pt x="576" y="2079"/>
                    <a:pt x="642" y="2027"/>
                  </a:cubicBezTo>
                  <a:cubicBezTo>
                    <a:pt x="926" y="1804"/>
                    <a:pt x="1174" y="1542"/>
                    <a:pt x="1456" y="1318"/>
                  </a:cubicBezTo>
                  <a:cubicBezTo>
                    <a:pt x="1750" y="1085"/>
                    <a:pt x="2164" y="946"/>
                    <a:pt x="2248" y="545"/>
                  </a:cubicBezTo>
                  <a:cubicBezTo>
                    <a:pt x="2295" y="318"/>
                    <a:pt x="2160" y="64"/>
                    <a:pt x="1921" y="15"/>
                  </a:cubicBezTo>
                  <a:cubicBezTo>
                    <a:pt x="1873" y="5"/>
                    <a:pt x="1826" y="1"/>
                    <a:pt x="1781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44"/>
            <p:cNvSpPr/>
            <p:nvPr/>
          </p:nvSpPr>
          <p:spPr>
            <a:xfrm>
              <a:off x="2558650" y="3376325"/>
              <a:ext cx="39400" cy="28200"/>
            </a:xfrm>
            <a:custGeom>
              <a:avLst/>
              <a:gdLst/>
              <a:ahLst/>
              <a:cxnLst/>
              <a:rect l="l" t="t" r="r" b="b"/>
              <a:pathLst>
                <a:path w="1576" h="1128" extrusionOk="0">
                  <a:moveTo>
                    <a:pt x="1049" y="1"/>
                  </a:moveTo>
                  <a:cubicBezTo>
                    <a:pt x="951" y="1"/>
                    <a:pt x="854" y="30"/>
                    <a:pt x="755" y="76"/>
                  </a:cubicBezTo>
                  <a:cubicBezTo>
                    <a:pt x="692" y="105"/>
                    <a:pt x="644" y="145"/>
                    <a:pt x="602" y="193"/>
                  </a:cubicBezTo>
                  <a:lnTo>
                    <a:pt x="602" y="193"/>
                  </a:lnTo>
                  <a:cubicBezTo>
                    <a:pt x="491" y="274"/>
                    <a:pt x="396" y="367"/>
                    <a:pt x="295" y="463"/>
                  </a:cubicBezTo>
                  <a:cubicBezTo>
                    <a:pt x="181" y="567"/>
                    <a:pt x="63" y="696"/>
                    <a:pt x="27" y="852"/>
                  </a:cubicBezTo>
                  <a:cubicBezTo>
                    <a:pt x="1" y="961"/>
                    <a:pt x="72" y="1107"/>
                    <a:pt x="195" y="1123"/>
                  </a:cubicBezTo>
                  <a:cubicBezTo>
                    <a:pt x="219" y="1126"/>
                    <a:pt x="243" y="1128"/>
                    <a:pt x="266" y="1128"/>
                  </a:cubicBezTo>
                  <a:cubicBezTo>
                    <a:pt x="395" y="1128"/>
                    <a:pt x="517" y="1086"/>
                    <a:pt x="639" y="1069"/>
                  </a:cubicBezTo>
                  <a:cubicBezTo>
                    <a:pt x="689" y="1061"/>
                    <a:pt x="759" y="1064"/>
                    <a:pt x="818" y="1056"/>
                  </a:cubicBezTo>
                  <a:cubicBezTo>
                    <a:pt x="846" y="1052"/>
                    <a:pt x="875" y="1048"/>
                    <a:pt x="904" y="1045"/>
                  </a:cubicBezTo>
                  <a:lnTo>
                    <a:pt x="904" y="1045"/>
                  </a:lnTo>
                  <a:cubicBezTo>
                    <a:pt x="913" y="1045"/>
                    <a:pt x="922" y="1046"/>
                    <a:pt x="934" y="1047"/>
                  </a:cubicBezTo>
                  <a:cubicBezTo>
                    <a:pt x="952" y="1052"/>
                    <a:pt x="971" y="1055"/>
                    <a:pt x="990" y="1055"/>
                  </a:cubicBezTo>
                  <a:cubicBezTo>
                    <a:pt x="1010" y="1055"/>
                    <a:pt x="1030" y="1052"/>
                    <a:pt x="1050" y="1046"/>
                  </a:cubicBezTo>
                  <a:cubicBezTo>
                    <a:pt x="1231" y="1016"/>
                    <a:pt x="1404" y="951"/>
                    <a:pt x="1492" y="775"/>
                  </a:cubicBezTo>
                  <a:cubicBezTo>
                    <a:pt x="1554" y="647"/>
                    <a:pt x="1576" y="507"/>
                    <a:pt x="1534" y="370"/>
                  </a:cubicBezTo>
                  <a:cubicBezTo>
                    <a:pt x="1495" y="244"/>
                    <a:pt x="1401" y="126"/>
                    <a:pt x="1284" y="63"/>
                  </a:cubicBezTo>
                  <a:cubicBezTo>
                    <a:pt x="1205" y="19"/>
                    <a:pt x="1127" y="1"/>
                    <a:pt x="1049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44"/>
            <p:cNvSpPr/>
            <p:nvPr/>
          </p:nvSpPr>
          <p:spPr>
            <a:xfrm>
              <a:off x="3083900" y="3527725"/>
              <a:ext cx="50650" cy="75925"/>
            </a:xfrm>
            <a:custGeom>
              <a:avLst/>
              <a:gdLst/>
              <a:ahLst/>
              <a:cxnLst/>
              <a:rect l="l" t="t" r="r" b="b"/>
              <a:pathLst>
                <a:path w="2026" h="3037" extrusionOk="0">
                  <a:moveTo>
                    <a:pt x="416" y="1"/>
                  </a:moveTo>
                  <a:cubicBezTo>
                    <a:pt x="391" y="1"/>
                    <a:pt x="366" y="2"/>
                    <a:pt x="341" y="5"/>
                  </a:cubicBezTo>
                  <a:cubicBezTo>
                    <a:pt x="147" y="29"/>
                    <a:pt x="8" y="162"/>
                    <a:pt x="6" y="363"/>
                  </a:cubicBezTo>
                  <a:cubicBezTo>
                    <a:pt x="1" y="751"/>
                    <a:pt x="375" y="1059"/>
                    <a:pt x="553" y="1381"/>
                  </a:cubicBezTo>
                  <a:cubicBezTo>
                    <a:pt x="749" y="1735"/>
                    <a:pt x="858" y="2113"/>
                    <a:pt x="904" y="2512"/>
                  </a:cubicBezTo>
                  <a:cubicBezTo>
                    <a:pt x="930" y="2732"/>
                    <a:pt x="1078" y="2994"/>
                    <a:pt x="1327" y="3027"/>
                  </a:cubicBezTo>
                  <a:cubicBezTo>
                    <a:pt x="1375" y="3033"/>
                    <a:pt x="1417" y="3037"/>
                    <a:pt x="1459" y="3037"/>
                  </a:cubicBezTo>
                  <a:cubicBezTo>
                    <a:pt x="1509" y="3037"/>
                    <a:pt x="1558" y="3031"/>
                    <a:pt x="1614" y="3017"/>
                  </a:cubicBezTo>
                  <a:cubicBezTo>
                    <a:pt x="1835" y="2962"/>
                    <a:pt x="2025" y="2702"/>
                    <a:pt x="2003" y="2471"/>
                  </a:cubicBezTo>
                  <a:cubicBezTo>
                    <a:pt x="1948" y="1931"/>
                    <a:pt x="1782" y="1401"/>
                    <a:pt x="1499" y="937"/>
                  </a:cubicBezTo>
                  <a:cubicBezTo>
                    <a:pt x="1278" y="577"/>
                    <a:pt x="891" y="1"/>
                    <a:pt x="416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44"/>
            <p:cNvSpPr/>
            <p:nvPr/>
          </p:nvSpPr>
          <p:spPr>
            <a:xfrm>
              <a:off x="3117325" y="3622525"/>
              <a:ext cx="28500" cy="34875"/>
            </a:xfrm>
            <a:custGeom>
              <a:avLst/>
              <a:gdLst/>
              <a:ahLst/>
              <a:cxnLst/>
              <a:rect l="l" t="t" r="r" b="b"/>
              <a:pathLst>
                <a:path w="1140" h="1395" extrusionOk="0">
                  <a:moveTo>
                    <a:pt x="510" y="0"/>
                  </a:moveTo>
                  <a:cubicBezTo>
                    <a:pt x="366" y="0"/>
                    <a:pt x="229" y="78"/>
                    <a:pt x="130" y="220"/>
                  </a:cubicBezTo>
                  <a:cubicBezTo>
                    <a:pt x="1" y="402"/>
                    <a:pt x="33" y="666"/>
                    <a:pt x="37" y="879"/>
                  </a:cubicBezTo>
                  <a:cubicBezTo>
                    <a:pt x="39" y="1122"/>
                    <a:pt x="223" y="1313"/>
                    <a:pt x="445" y="1377"/>
                  </a:cubicBezTo>
                  <a:cubicBezTo>
                    <a:pt x="485" y="1389"/>
                    <a:pt x="527" y="1394"/>
                    <a:pt x="569" y="1394"/>
                  </a:cubicBezTo>
                  <a:cubicBezTo>
                    <a:pt x="667" y="1394"/>
                    <a:pt x="765" y="1364"/>
                    <a:pt x="848" y="1313"/>
                  </a:cubicBezTo>
                  <a:cubicBezTo>
                    <a:pt x="1055" y="1184"/>
                    <a:pt x="1139" y="934"/>
                    <a:pt x="1078" y="705"/>
                  </a:cubicBezTo>
                  <a:cubicBezTo>
                    <a:pt x="1024" y="500"/>
                    <a:pt x="983" y="257"/>
                    <a:pt x="810" y="116"/>
                  </a:cubicBezTo>
                  <a:cubicBezTo>
                    <a:pt x="713" y="37"/>
                    <a:pt x="610" y="0"/>
                    <a:pt x="510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44"/>
            <p:cNvSpPr/>
            <p:nvPr/>
          </p:nvSpPr>
          <p:spPr>
            <a:xfrm>
              <a:off x="2570725" y="4033025"/>
              <a:ext cx="103400" cy="44400"/>
            </a:xfrm>
            <a:custGeom>
              <a:avLst/>
              <a:gdLst/>
              <a:ahLst/>
              <a:cxnLst/>
              <a:rect l="l" t="t" r="r" b="b"/>
              <a:pathLst>
                <a:path w="4136" h="1776" extrusionOk="0">
                  <a:moveTo>
                    <a:pt x="346" y="0"/>
                  </a:moveTo>
                  <a:cubicBezTo>
                    <a:pt x="249" y="0"/>
                    <a:pt x="152" y="13"/>
                    <a:pt x="58" y="43"/>
                  </a:cubicBezTo>
                  <a:cubicBezTo>
                    <a:pt x="22" y="56"/>
                    <a:pt x="1" y="92"/>
                    <a:pt x="13" y="127"/>
                  </a:cubicBezTo>
                  <a:cubicBezTo>
                    <a:pt x="201" y="690"/>
                    <a:pt x="950" y="929"/>
                    <a:pt x="1456" y="1143"/>
                  </a:cubicBezTo>
                  <a:cubicBezTo>
                    <a:pt x="2134" y="1429"/>
                    <a:pt x="2845" y="1703"/>
                    <a:pt x="3579" y="1773"/>
                  </a:cubicBezTo>
                  <a:cubicBezTo>
                    <a:pt x="3596" y="1775"/>
                    <a:pt x="3612" y="1776"/>
                    <a:pt x="3628" y="1776"/>
                  </a:cubicBezTo>
                  <a:cubicBezTo>
                    <a:pt x="4132" y="1776"/>
                    <a:pt x="4135" y="984"/>
                    <a:pt x="3671" y="846"/>
                  </a:cubicBezTo>
                  <a:cubicBezTo>
                    <a:pt x="3000" y="643"/>
                    <a:pt x="2293" y="561"/>
                    <a:pt x="1617" y="362"/>
                  </a:cubicBezTo>
                  <a:cubicBezTo>
                    <a:pt x="1220" y="246"/>
                    <a:pt x="771" y="0"/>
                    <a:pt x="346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44"/>
            <p:cNvSpPr/>
            <p:nvPr/>
          </p:nvSpPr>
          <p:spPr>
            <a:xfrm>
              <a:off x="2679000" y="4063125"/>
              <a:ext cx="34300" cy="25425"/>
            </a:xfrm>
            <a:custGeom>
              <a:avLst/>
              <a:gdLst/>
              <a:ahLst/>
              <a:cxnLst/>
              <a:rect l="l" t="t" r="r" b="b"/>
              <a:pathLst>
                <a:path w="1372" h="1017" extrusionOk="0">
                  <a:moveTo>
                    <a:pt x="850" y="0"/>
                  </a:moveTo>
                  <a:cubicBezTo>
                    <a:pt x="832" y="0"/>
                    <a:pt x="815" y="1"/>
                    <a:pt x="797" y="4"/>
                  </a:cubicBezTo>
                  <a:cubicBezTo>
                    <a:pt x="774" y="7"/>
                    <a:pt x="751" y="7"/>
                    <a:pt x="728" y="7"/>
                  </a:cubicBezTo>
                  <a:cubicBezTo>
                    <a:pt x="698" y="7"/>
                    <a:pt x="667" y="6"/>
                    <a:pt x="636" y="6"/>
                  </a:cubicBezTo>
                  <a:cubicBezTo>
                    <a:pt x="634" y="6"/>
                    <a:pt x="631" y="6"/>
                    <a:pt x="629" y="6"/>
                  </a:cubicBezTo>
                  <a:cubicBezTo>
                    <a:pt x="552" y="6"/>
                    <a:pt x="478" y="22"/>
                    <a:pt x="404" y="38"/>
                  </a:cubicBezTo>
                  <a:cubicBezTo>
                    <a:pt x="106" y="103"/>
                    <a:pt x="0" y="546"/>
                    <a:pt x="236" y="740"/>
                  </a:cubicBezTo>
                  <a:cubicBezTo>
                    <a:pt x="297" y="790"/>
                    <a:pt x="357" y="838"/>
                    <a:pt x="430" y="874"/>
                  </a:cubicBezTo>
                  <a:cubicBezTo>
                    <a:pt x="478" y="897"/>
                    <a:pt x="528" y="918"/>
                    <a:pt x="572" y="947"/>
                  </a:cubicBezTo>
                  <a:cubicBezTo>
                    <a:pt x="644" y="996"/>
                    <a:pt x="723" y="1017"/>
                    <a:pt x="802" y="1017"/>
                  </a:cubicBezTo>
                  <a:cubicBezTo>
                    <a:pt x="1028" y="1017"/>
                    <a:pt x="1253" y="842"/>
                    <a:pt x="1305" y="622"/>
                  </a:cubicBezTo>
                  <a:cubicBezTo>
                    <a:pt x="1372" y="341"/>
                    <a:pt x="1153" y="0"/>
                    <a:pt x="850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44"/>
            <p:cNvSpPr/>
            <p:nvPr/>
          </p:nvSpPr>
          <p:spPr>
            <a:xfrm>
              <a:off x="2808275" y="3532500"/>
              <a:ext cx="36500" cy="50500"/>
            </a:xfrm>
            <a:custGeom>
              <a:avLst/>
              <a:gdLst/>
              <a:ahLst/>
              <a:cxnLst/>
              <a:rect l="l" t="t" r="r" b="b"/>
              <a:pathLst>
                <a:path w="1460" h="2020" extrusionOk="0">
                  <a:moveTo>
                    <a:pt x="971" y="0"/>
                  </a:moveTo>
                  <a:cubicBezTo>
                    <a:pt x="858" y="0"/>
                    <a:pt x="745" y="43"/>
                    <a:pt x="660" y="141"/>
                  </a:cubicBezTo>
                  <a:cubicBezTo>
                    <a:pt x="373" y="470"/>
                    <a:pt x="252" y="960"/>
                    <a:pt x="102" y="1362"/>
                  </a:cubicBezTo>
                  <a:cubicBezTo>
                    <a:pt x="0" y="1633"/>
                    <a:pt x="241" y="1944"/>
                    <a:pt x="497" y="2004"/>
                  </a:cubicBezTo>
                  <a:cubicBezTo>
                    <a:pt x="540" y="2015"/>
                    <a:pt x="582" y="2019"/>
                    <a:pt x="622" y="2019"/>
                  </a:cubicBezTo>
                  <a:cubicBezTo>
                    <a:pt x="867" y="2019"/>
                    <a:pt x="1058" y="1843"/>
                    <a:pt x="1140" y="1609"/>
                  </a:cubicBezTo>
                  <a:cubicBezTo>
                    <a:pt x="1267" y="1240"/>
                    <a:pt x="1460" y="837"/>
                    <a:pt x="1451" y="441"/>
                  </a:cubicBezTo>
                  <a:cubicBezTo>
                    <a:pt x="1446" y="183"/>
                    <a:pt x="1207" y="0"/>
                    <a:pt x="971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44"/>
            <p:cNvSpPr/>
            <p:nvPr/>
          </p:nvSpPr>
          <p:spPr>
            <a:xfrm>
              <a:off x="2795600" y="3592100"/>
              <a:ext cx="27300" cy="30400"/>
            </a:xfrm>
            <a:custGeom>
              <a:avLst/>
              <a:gdLst/>
              <a:ahLst/>
              <a:cxnLst/>
              <a:rect l="l" t="t" r="r" b="b"/>
              <a:pathLst>
                <a:path w="1092" h="1216" extrusionOk="0">
                  <a:moveTo>
                    <a:pt x="613" y="1"/>
                  </a:moveTo>
                  <a:cubicBezTo>
                    <a:pt x="543" y="1"/>
                    <a:pt x="472" y="19"/>
                    <a:pt x="410" y="58"/>
                  </a:cubicBezTo>
                  <a:cubicBezTo>
                    <a:pt x="238" y="165"/>
                    <a:pt x="87" y="395"/>
                    <a:pt x="49" y="595"/>
                  </a:cubicBezTo>
                  <a:cubicBezTo>
                    <a:pt x="0" y="856"/>
                    <a:pt x="147" y="1153"/>
                    <a:pt x="426" y="1205"/>
                  </a:cubicBezTo>
                  <a:cubicBezTo>
                    <a:pt x="463" y="1212"/>
                    <a:pt x="500" y="1216"/>
                    <a:pt x="536" y="1216"/>
                  </a:cubicBezTo>
                  <a:cubicBezTo>
                    <a:pt x="770" y="1216"/>
                    <a:pt x="968" y="1066"/>
                    <a:pt x="1037" y="829"/>
                  </a:cubicBezTo>
                  <a:cubicBezTo>
                    <a:pt x="1092" y="634"/>
                    <a:pt x="1060" y="361"/>
                    <a:pt x="954" y="187"/>
                  </a:cubicBezTo>
                  <a:cubicBezTo>
                    <a:pt x="881" y="68"/>
                    <a:pt x="748" y="1"/>
                    <a:pt x="613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44"/>
            <p:cNvSpPr/>
            <p:nvPr/>
          </p:nvSpPr>
          <p:spPr>
            <a:xfrm>
              <a:off x="2839725" y="3663250"/>
              <a:ext cx="70325" cy="27875"/>
            </a:xfrm>
            <a:custGeom>
              <a:avLst/>
              <a:gdLst/>
              <a:ahLst/>
              <a:cxnLst/>
              <a:rect l="l" t="t" r="r" b="b"/>
              <a:pathLst>
                <a:path w="2813" h="1115" extrusionOk="0">
                  <a:moveTo>
                    <a:pt x="2172" y="0"/>
                  </a:moveTo>
                  <a:cubicBezTo>
                    <a:pt x="2123" y="0"/>
                    <a:pt x="2070" y="7"/>
                    <a:pt x="2014" y="23"/>
                  </a:cubicBezTo>
                  <a:cubicBezTo>
                    <a:pt x="1431" y="188"/>
                    <a:pt x="791" y="271"/>
                    <a:pt x="239" y="525"/>
                  </a:cubicBezTo>
                  <a:cubicBezTo>
                    <a:pt x="0" y="634"/>
                    <a:pt x="84" y="1032"/>
                    <a:pt x="327" y="1075"/>
                  </a:cubicBezTo>
                  <a:cubicBezTo>
                    <a:pt x="486" y="1103"/>
                    <a:pt x="649" y="1114"/>
                    <a:pt x="813" y="1114"/>
                  </a:cubicBezTo>
                  <a:cubicBezTo>
                    <a:pt x="1268" y="1114"/>
                    <a:pt x="1737" y="1028"/>
                    <a:pt x="2173" y="969"/>
                  </a:cubicBezTo>
                  <a:cubicBezTo>
                    <a:pt x="2813" y="884"/>
                    <a:pt x="2712" y="0"/>
                    <a:pt x="2172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44"/>
            <p:cNvSpPr/>
            <p:nvPr/>
          </p:nvSpPr>
          <p:spPr>
            <a:xfrm>
              <a:off x="2922775" y="3649275"/>
              <a:ext cx="55100" cy="24825"/>
            </a:xfrm>
            <a:custGeom>
              <a:avLst/>
              <a:gdLst/>
              <a:ahLst/>
              <a:cxnLst/>
              <a:rect l="l" t="t" r="r" b="b"/>
              <a:pathLst>
                <a:path w="2204" h="993" extrusionOk="0">
                  <a:moveTo>
                    <a:pt x="1483" y="1"/>
                  </a:moveTo>
                  <a:cubicBezTo>
                    <a:pt x="1233" y="1"/>
                    <a:pt x="964" y="110"/>
                    <a:pt x="740" y="192"/>
                  </a:cubicBezTo>
                  <a:cubicBezTo>
                    <a:pt x="469" y="290"/>
                    <a:pt x="222" y="396"/>
                    <a:pt x="57" y="640"/>
                  </a:cubicBezTo>
                  <a:cubicBezTo>
                    <a:pt x="0" y="724"/>
                    <a:pt x="43" y="871"/>
                    <a:pt x="135" y="911"/>
                  </a:cubicBezTo>
                  <a:cubicBezTo>
                    <a:pt x="290" y="976"/>
                    <a:pt x="445" y="993"/>
                    <a:pt x="603" y="993"/>
                  </a:cubicBezTo>
                  <a:cubicBezTo>
                    <a:pt x="707" y="993"/>
                    <a:pt x="813" y="986"/>
                    <a:pt x="923" y="981"/>
                  </a:cubicBezTo>
                  <a:cubicBezTo>
                    <a:pt x="987" y="978"/>
                    <a:pt x="1052" y="978"/>
                    <a:pt x="1117" y="978"/>
                  </a:cubicBezTo>
                  <a:cubicBezTo>
                    <a:pt x="1132" y="978"/>
                    <a:pt x="1148" y="978"/>
                    <a:pt x="1163" y="978"/>
                  </a:cubicBezTo>
                  <a:cubicBezTo>
                    <a:pt x="1396" y="978"/>
                    <a:pt x="1624" y="974"/>
                    <a:pt x="1835" y="857"/>
                  </a:cubicBezTo>
                  <a:cubicBezTo>
                    <a:pt x="2204" y="650"/>
                    <a:pt x="2048" y="149"/>
                    <a:pt x="1702" y="34"/>
                  </a:cubicBezTo>
                  <a:cubicBezTo>
                    <a:pt x="1632" y="10"/>
                    <a:pt x="1558" y="1"/>
                    <a:pt x="1483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44"/>
            <p:cNvSpPr/>
            <p:nvPr/>
          </p:nvSpPr>
          <p:spPr>
            <a:xfrm>
              <a:off x="2832600" y="3777375"/>
              <a:ext cx="46775" cy="34925"/>
            </a:xfrm>
            <a:custGeom>
              <a:avLst/>
              <a:gdLst/>
              <a:ahLst/>
              <a:cxnLst/>
              <a:rect l="l" t="t" r="r" b="b"/>
              <a:pathLst>
                <a:path w="1871" h="1397" extrusionOk="0">
                  <a:moveTo>
                    <a:pt x="231" y="1"/>
                  </a:moveTo>
                  <a:cubicBezTo>
                    <a:pt x="101" y="1"/>
                    <a:pt x="1" y="166"/>
                    <a:pt x="43" y="286"/>
                  </a:cubicBezTo>
                  <a:cubicBezTo>
                    <a:pt x="116" y="484"/>
                    <a:pt x="252" y="645"/>
                    <a:pt x="396" y="796"/>
                  </a:cubicBezTo>
                  <a:cubicBezTo>
                    <a:pt x="549" y="958"/>
                    <a:pt x="702" y="1137"/>
                    <a:pt x="877" y="1275"/>
                  </a:cubicBezTo>
                  <a:cubicBezTo>
                    <a:pt x="985" y="1360"/>
                    <a:pt x="1095" y="1396"/>
                    <a:pt x="1197" y="1396"/>
                  </a:cubicBezTo>
                  <a:cubicBezTo>
                    <a:pt x="1596" y="1396"/>
                    <a:pt x="1871" y="841"/>
                    <a:pt x="1428" y="523"/>
                  </a:cubicBezTo>
                  <a:cubicBezTo>
                    <a:pt x="1110" y="295"/>
                    <a:pt x="640" y="32"/>
                    <a:pt x="245" y="2"/>
                  </a:cubicBezTo>
                  <a:cubicBezTo>
                    <a:pt x="241" y="1"/>
                    <a:pt x="236" y="1"/>
                    <a:pt x="231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44"/>
            <p:cNvSpPr/>
            <p:nvPr/>
          </p:nvSpPr>
          <p:spPr>
            <a:xfrm>
              <a:off x="2880700" y="3818000"/>
              <a:ext cx="42750" cy="36775"/>
            </a:xfrm>
            <a:custGeom>
              <a:avLst/>
              <a:gdLst/>
              <a:ahLst/>
              <a:cxnLst/>
              <a:rect l="l" t="t" r="r" b="b"/>
              <a:pathLst>
                <a:path w="1710" h="1471" extrusionOk="0">
                  <a:moveTo>
                    <a:pt x="372" y="0"/>
                  </a:moveTo>
                  <a:cubicBezTo>
                    <a:pt x="169" y="0"/>
                    <a:pt x="1" y="275"/>
                    <a:pt x="131" y="449"/>
                  </a:cubicBezTo>
                  <a:cubicBezTo>
                    <a:pt x="277" y="645"/>
                    <a:pt x="454" y="843"/>
                    <a:pt x="577" y="1060"/>
                  </a:cubicBezTo>
                  <a:lnTo>
                    <a:pt x="577" y="1060"/>
                  </a:lnTo>
                  <a:cubicBezTo>
                    <a:pt x="639" y="1300"/>
                    <a:pt x="855" y="1471"/>
                    <a:pt x="1085" y="1471"/>
                  </a:cubicBezTo>
                  <a:cubicBezTo>
                    <a:pt x="1190" y="1471"/>
                    <a:pt x="1299" y="1435"/>
                    <a:pt x="1397" y="1353"/>
                  </a:cubicBezTo>
                  <a:cubicBezTo>
                    <a:pt x="1709" y="1092"/>
                    <a:pt x="1608" y="637"/>
                    <a:pt x="1263" y="483"/>
                  </a:cubicBezTo>
                  <a:lnTo>
                    <a:pt x="1263" y="483"/>
                  </a:lnTo>
                  <a:cubicBezTo>
                    <a:pt x="1261" y="478"/>
                    <a:pt x="1244" y="465"/>
                    <a:pt x="1212" y="444"/>
                  </a:cubicBezTo>
                  <a:cubicBezTo>
                    <a:pt x="1179" y="417"/>
                    <a:pt x="1143" y="391"/>
                    <a:pt x="1109" y="366"/>
                  </a:cubicBezTo>
                  <a:cubicBezTo>
                    <a:pt x="1038" y="313"/>
                    <a:pt x="968" y="261"/>
                    <a:pt x="892" y="214"/>
                  </a:cubicBezTo>
                  <a:cubicBezTo>
                    <a:pt x="752" y="128"/>
                    <a:pt x="602" y="68"/>
                    <a:pt x="446" y="12"/>
                  </a:cubicBezTo>
                  <a:cubicBezTo>
                    <a:pt x="421" y="4"/>
                    <a:pt x="396" y="0"/>
                    <a:pt x="372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44"/>
            <p:cNvSpPr/>
            <p:nvPr/>
          </p:nvSpPr>
          <p:spPr>
            <a:xfrm>
              <a:off x="2743675" y="3908875"/>
              <a:ext cx="28075" cy="55050"/>
            </a:xfrm>
            <a:custGeom>
              <a:avLst/>
              <a:gdLst/>
              <a:ahLst/>
              <a:cxnLst/>
              <a:rect l="l" t="t" r="r" b="b"/>
              <a:pathLst>
                <a:path w="1123" h="2202" extrusionOk="0">
                  <a:moveTo>
                    <a:pt x="617" y="1"/>
                  </a:moveTo>
                  <a:cubicBezTo>
                    <a:pt x="574" y="1"/>
                    <a:pt x="527" y="12"/>
                    <a:pt x="475" y="37"/>
                  </a:cubicBezTo>
                  <a:cubicBezTo>
                    <a:pt x="201" y="166"/>
                    <a:pt x="186" y="512"/>
                    <a:pt x="147" y="776"/>
                  </a:cubicBezTo>
                  <a:cubicBezTo>
                    <a:pt x="102" y="1088"/>
                    <a:pt x="0" y="1447"/>
                    <a:pt x="46" y="1760"/>
                  </a:cubicBezTo>
                  <a:cubicBezTo>
                    <a:pt x="87" y="2037"/>
                    <a:pt x="321" y="2201"/>
                    <a:pt x="546" y="2201"/>
                  </a:cubicBezTo>
                  <a:cubicBezTo>
                    <a:pt x="729" y="2201"/>
                    <a:pt x="906" y="2093"/>
                    <a:pt x="970" y="1851"/>
                  </a:cubicBezTo>
                  <a:cubicBezTo>
                    <a:pt x="1043" y="1574"/>
                    <a:pt x="1123" y="1"/>
                    <a:pt x="617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44"/>
            <p:cNvSpPr/>
            <p:nvPr/>
          </p:nvSpPr>
          <p:spPr>
            <a:xfrm>
              <a:off x="2738425" y="3981550"/>
              <a:ext cx="27250" cy="31525"/>
            </a:xfrm>
            <a:custGeom>
              <a:avLst/>
              <a:gdLst/>
              <a:ahLst/>
              <a:cxnLst/>
              <a:rect l="l" t="t" r="r" b="b"/>
              <a:pathLst>
                <a:path w="1090" h="1261" extrusionOk="0">
                  <a:moveTo>
                    <a:pt x="686" y="0"/>
                  </a:moveTo>
                  <a:cubicBezTo>
                    <a:pt x="638" y="0"/>
                    <a:pt x="590" y="13"/>
                    <a:pt x="550" y="41"/>
                  </a:cubicBezTo>
                  <a:cubicBezTo>
                    <a:pt x="439" y="118"/>
                    <a:pt x="379" y="221"/>
                    <a:pt x="323" y="305"/>
                  </a:cubicBezTo>
                  <a:cubicBezTo>
                    <a:pt x="321" y="306"/>
                    <a:pt x="277" y="372"/>
                    <a:pt x="280" y="372"/>
                  </a:cubicBezTo>
                  <a:cubicBezTo>
                    <a:pt x="281" y="372"/>
                    <a:pt x="286" y="366"/>
                    <a:pt x="297" y="351"/>
                  </a:cubicBezTo>
                  <a:lnTo>
                    <a:pt x="297" y="351"/>
                  </a:lnTo>
                  <a:cubicBezTo>
                    <a:pt x="249" y="415"/>
                    <a:pt x="195" y="472"/>
                    <a:pt x="156" y="542"/>
                  </a:cubicBezTo>
                  <a:cubicBezTo>
                    <a:pt x="1" y="818"/>
                    <a:pt x="167" y="1177"/>
                    <a:pt x="470" y="1248"/>
                  </a:cubicBezTo>
                  <a:cubicBezTo>
                    <a:pt x="505" y="1257"/>
                    <a:pt x="540" y="1261"/>
                    <a:pt x="575" y="1261"/>
                  </a:cubicBezTo>
                  <a:cubicBezTo>
                    <a:pt x="838" y="1261"/>
                    <a:pt x="1089" y="1038"/>
                    <a:pt x="1067" y="759"/>
                  </a:cubicBezTo>
                  <a:cubicBezTo>
                    <a:pt x="1060" y="681"/>
                    <a:pt x="1043" y="608"/>
                    <a:pt x="1024" y="533"/>
                  </a:cubicBezTo>
                  <a:lnTo>
                    <a:pt x="1024" y="533"/>
                  </a:lnTo>
                  <a:cubicBezTo>
                    <a:pt x="1027" y="543"/>
                    <a:pt x="1029" y="548"/>
                    <a:pt x="1029" y="548"/>
                  </a:cubicBezTo>
                  <a:cubicBezTo>
                    <a:pt x="1032" y="548"/>
                    <a:pt x="1010" y="431"/>
                    <a:pt x="1005" y="409"/>
                  </a:cubicBezTo>
                  <a:lnTo>
                    <a:pt x="1005" y="409"/>
                  </a:lnTo>
                  <a:cubicBezTo>
                    <a:pt x="994" y="340"/>
                    <a:pt x="978" y="222"/>
                    <a:pt x="925" y="132"/>
                  </a:cubicBezTo>
                  <a:cubicBezTo>
                    <a:pt x="877" y="49"/>
                    <a:pt x="781" y="0"/>
                    <a:pt x="686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44"/>
            <p:cNvSpPr/>
            <p:nvPr/>
          </p:nvSpPr>
          <p:spPr>
            <a:xfrm>
              <a:off x="2647300" y="3815950"/>
              <a:ext cx="37775" cy="42725"/>
            </a:xfrm>
            <a:custGeom>
              <a:avLst/>
              <a:gdLst/>
              <a:ahLst/>
              <a:cxnLst/>
              <a:rect l="l" t="t" r="r" b="b"/>
              <a:pathLst>
                <a:path w="1511" h="1709" extrusionOk="0">
                  <a:moveTo>
                    <a:pt x="1154" y="0"/>
                  </a:moveTo>
                  <a:cubicBezTo>
                    <a:pt x="1100" y="0"/>
                    <a:pt x="1045" y="16"/>
                    <a:pt x="991" y="50"/>
                  </a:cubicBezTo>
                  <a:cubicBezTo>
                    <a:pt x="671" y="254"/>
                    <a:pt x="461" y="605"/>
                    <a:pt x="204" y="877"/>
                  </a:cubicBezTo>
                  <a:cubicBezTo>
                    <a:pt x="0" y="1093"/>
                    <a:pt x="34" y="1440"/>
                    <a:pt x="273" y="1615"/>
                  </a:cubicBezTo>
                  <a:cubicBezTo>
                    <a:pt x="357" y="1677"/>
                    <a:pt x="465" y="1709"/>
                    <a:pt x="572" y="1709"/>
                  </a:cubicBezTo>
                  <a:cubicBezTo>
                    <a:pt x="746" y="1709"/>
                    <a:pt x="920" y="1626"/>
                    <a:pt x="997" y="1456"/>
                  </a:cubicBezTo>
                  <a:cubicBezTo>
                    <a:pt x="1153" y="1114"/>
                    <a:pt x="1408" y="774"/>
                    <a:pt x="1474" y="399"/>
                  </a:cubicBezTo>
                  <a:cubicBezTo>
                    <a:pt x="1510" y="192"/>
                    <a:pt x="1345" y="0"/>
                    <a:pt x="1154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44"/>
            <p:cNvSpPr/>
            <p:nvPr/>
          </p:nvSpPr>
          <p:spPr>
            <a:xfrm>
              <a:off x="2616675" y="3874925"/>
              <a:ext cx="30825" cy="31075"/>
            </a:xfrm>
            <a:custGeom>
              <a:avLst/>
              <a:gdLst/>
              <a:ahLst/>
              <a:cxnLst/>
              <a:rect l="l" t="t" r="r" b="b"/>
              <a:pathLst>
                <a:path w="1233" h="1243" extrusionOk="0">
                  <a:moveTo>
                    <a:pt x="852" y="1"/>
                  </a:moveTo>
                  <a:cubicBezTo>
                    <a:pt x="794" y="1"/>
                    <a:pt x="735" y="14"/>
                    <a:pt x="676" y="42"/>
                  </a:cubicBezTo>
                  <a:cubicBezTo>
                    <a:pt x="459" y="148"/>
                    <a:pt x="218" y="287"/>
                    <a:pt x="109" y="514"/>
                  </a:cubicBezTo>
                  <a:cubicBezTo>
                    <a:pt x="1" y="737"/>
                    <a:pt x="49" y="998"/>
                    <a:pt x="254" y="1148"/>
                  </a:cubicBezTo>
                  <a:cubicBezTo>
                    <a:pt x="342" y="1213"/>
                    <a:pt x="439" y="1242"/>
                    <a:pt x="535" y="1242"/>
                  </a:cubicBezTo>
                  <a:cubicBezTo>
                    <a:pt x="665" y="1242"/>
                    <a:pt x="795" y="1189"/>
                    <a:pt x="901" y="1094"/>
                  </a:cubicBezTo>
                  <a:cubicBezTo>
                    <a:pt x="1086" y="927"/>
                    <a:pt x="1151" y="649"/>
                    <a:pt x="1191" y="414"/>
                  </a:cubicBezTo>
                  <a:cubicBezTo>
                    <a:pt x="1232" y="172"/>
                    <a:pt x="1058" y="1"/>
                    <a:pt x="852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44"/>
            <p:cNvSpPr/>
            <p:nvPr/>
          </p:nvSpPr>
          <p:spPr>
            <a:xfrm>
              <a:off x="2470675" y="3739250"/>
              <a:ext cx="68150" cy="26225"/>
            </a:xfrm>
            <a:custGeom>
              <a:avLst/>
              <a:gdLst/>
              <a:ahLst/>
              <a:cxnLst/>
              <a:rect l="l" t="t" r="r" b="b"/>
              <a:pathLst>
                <a:path w="2726" h="1049" extrusionOk="0">
                  <a:moveTo>
                    <a:pt x="1690" y="0"/>
                  </a:moveTo>
                  <a:cubicBezTo>
                    <a:pt x="1535" y="0"/>
                    <a:pt x="1379" y="15"/>
                    <a:pt x="1210" y="38"/>
                  </a:cubicBezTo>
                  <a:cubicBezTo>
                    <a:pt x="898" y="81"/>
                    <a:pt x="561" y="119"/>
                    <a:pt x="286" y="285"/>
                  </a:cubicBezTo>
                  <a:cubicBezTo>
                    <a:pt x="1" y="453"/>
                    <a:pt x="44" y="984"/>
                    <a:pt x="407" y="1035"/>
                  </a:cubicBezTo>
                  <a:cubicBezTo>
                    <a:pt x="481" y="1045"/>
                    <a:pt x="555" y="1049"/>
                    <a:pt x="629" y="1049"/>
                  </a:cubicBezTo>
                  <a:cubicBezTo>
                    <a:pt x="834" y="1049"/>
                    <a:pt x="1038" y="1019"/>
                    <a:pt x="1246" y="1011"/>
                  </a:cubicBezTo>
                  <a:cubicBezTo>
                    <a:pt x="1533" y="999"/>
                    <a:pt x="1804" y="1013"/>
                    <a:pt x="2084" y="972"/>
                  </a:cubicBezTo>
                  <a:cubicBezTo>
                    <a:pt x="2574" y="902"/>
                    <a:pt x="2725" y="175"/>
                    <a:pt x="2175" y="53"/>
                  </a:cubicBezTo>
                  <a:cubicBezTo>
                    <a:pt x="2006" y="16"/>
                    <a:pt x="1849" y="0"/>
                    <a:pt x="1690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44"/>
            <p:cNvSpPr/>
            <p:nvPr/>
          </p:nvSpPr>
          <p:spPr>
            <a:xfrm>
              <a:off x="2554150" y="3735875"/>
              <a:ext cx="40975" cy="25925"/>
            </a:xfrm>
            <a:custGeom>
              <a:avLst/>
              <a:gdLst/>
              <a:ahLst/>
              <a:cxnLst/>
              <a:rect l="l" t="t" r="r" b="b"/>
              <a:pathLst>
                <a:path w="1639" h="1037" extrusionOk="0">
                  <a:moveTo>
                    <a:pt x="1070" y="1"/>
                  </a:moveTo>
                  <a:cubicBezTo>
                    <a:pt x="978" y="1"/>
                    <a:pt x="881" y="23"/>
                    <a:pt x="790" y="67"/>
                  </a:cubicBezTo>
                  <a:cubicBezTo>
                    <a:pt x="626" y="145"/>
                    <a:pt x="469" y="236"/>
                    <a:pt x="314" y="330"/>
                  </a:cubicBezTo>
                  <a:cubicBezTo>
                    <a:pt x="192" y="404"/>
                    <a:pt x="0" y="474"/>
                    <a:pt x="43" y="653"/>
                  </a:cubicBezTo>
                  <a:cubicBezTo>
                    <a:pt x="85" y="831"/>
                    <a:pt x="335" y="927"/>
                    <a:pt x="490" y="978"/>
                  </a:cubicBezTo>
                  <a:cubicBezTo>
                    <a:pt x="608" y="1019"/>
                    <a:pt x="730" y="1037"/>
                    <a:pt x="853" y="1037"/>
                  </a:cubicBezTo>
                  <a:cubicBezTo>
                    <a:pt x="973" y="1037"/>
                    <a:pt x="1092" y="1020"/>
                    <a:pt x="1209" y="992"/>
                  </a:cubicBezTo>
                  <a:cubicBezTo>
                    <a:pt x="1508" y="921"/>
                    <a:pt x="1639" y="556"/>
                    <a:pt x="1522" y="294"/>
                  </a:cubicBezTo>
                  <a:cubicBezTo>
                    <a:pt x="1432" y="94"/>
                    <a:pt x="1258" y="1"/>
                    <a:pt x="1070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44"/>
            <p:cNvSpPr/>
            <p:nvPr/>
          </p:nvSpPr>
          <p:spPr>
            <a:xfrm>
              <a:off x="2603150" y="3571475"/>
              <a:ext cx="39125" cy="42050"/>
            </a:xfrm>
            <a:custGeom>
              <a:avLst/>
              <a:gdLst/>
              <a:ahLst/>
              <a:cxnLst/>
              <a:rect l="l" t="t" r="r" b="b"/>
              <a:pathLst>
                <a:path w="1565" h="1682" extrusionOk="0">
                  <a:moveTo>
                    <a:pt x="382" y="1"/>
                  </a:moveTo>
                  <a:cubicBezTo>
                    <a:pt x="180" y="1"/>
                    <a:pt x="0" y="227"/>
                    <a:pt x="61" y="436"/>
                  </a:cubicBezTo>
                  <a:cubicBezTo>
                    <a:pt x="162" y="785"/>
                    <a:pt x="390" y="1136"/>
                    <a:pt x="574" y="1447"/>
                  </a:cubicBezTo>
                  <a:cubicBezTo>
                    <a:pt x="666" y="1602"/>
                    <a:pt x="832" y="1682"/>
                    <a:pt x="1000" y="1682"/>
                  </a:cubicBezTo>
                  <a:cubicBezTo>
                    <a:pt x="1114" y="1682"/>
                    <a:pt x="1228" y="1645"/>
                    <a:pt x="1320" y="1571"/>
                  </a:cubicBezTo>
                  <a:cubicBezTo>
                    <a:pt x="1564" y="1374"/>
                    <a:pt x="1559" y="1037"/>
                    <a:pt x="1353" y="816"/>
                  </a:cubicBezTo>
                  <a:cubicBezTo>
                    <a:pt x="1108" y="549"/>
                    <a:pt x="843" y="245"/>
                    <a:pt x="537" y="49"/>
                  </a:cubicBezTo>
                  <a:cubicBezTo>
                    <a:pt x="486" y="15"/>
                    <a:pt x="433" y="1"/>
                    <a:pt x="382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44"/>
            <p:cNvSpPr/>
            <p:nvPr/>
          </p:nvSpPr>
          <p:spPr>
            <a:xfrm>
              <a:off x="2638050" y="3616225"/>
              <a:ext cx="29225" cy="28475"/>
            </a:xfrm>
            <a:custGeom>
              <a:avLst/>
              <a:gdLst/>
              <a:ahLst/>
              <a:cxnLst/>
              <a:rect l="l" t="t" r="r" b="b"/>
              <a:pathLst>
                <a:path w="1169" h="1139" extrusionOk="0">
                  <a:moveTo>
                    <a:pt x="339" y="0"/>
                  </a:moveTo>
                  <a:cubicBezTo>
                    <a:pt x="199" y="0"/>
                    <a:pt x="49" y="127"/>
                    <a:pt x="26" y="262"/>
                  </a:cubicBezTo>
                  <a:cubicBezTo>
                    <a:pt x="1" y="400"/>
                    <a:pt x="33" y="502"/>
                    <a:pt x="82" y="625"/>
                  </a:cubicBezTo>
                  <a:cubicBezTo>
                    <a:pt x="98" y="665"/>
                    <a:pt x="113" y="705"/>
                    <a:pt x="129" y="744"/>
                  </a:cubicBezTo>
                  <a:cubicBezTo>
                    <a:pt x="171" y="850"/>
                    <a:pt x="216" y="920"/>
                    <a:pt x="289" y="1007"/>
                  </a:cubicBezTo>
                  <a:cubicBezTo>
                    <a:pt x="355" y="1086"/>
                    <a:pt x="502" y="1139"/>
                    <a:pt x="609" y="1139"/>
                  </a:cubicBezTo>
                  <a:cubicBezTo>
                    <a:pt x="618" y="1139"/>
                    <a:pt x="627" y="1138"/>
                    <a:pt x="635" y="1138"/>
                  </a:cubicBezTo>
                  <a:cubicBezTo>
                    <a:pt x="740" y="1130"/>
                    <a:pt x="832" y="1095"/>
                    <a:pt x="914" y="1028"/>
                  </a:cubicBezTo>
                  <a:cubicBezTo>
                    <a:pt x="1082" y="893"/>
                    <a:pt x="1168" y="598"/>
                    <a:pt x="1022" y="412"/>
                  </a:cubicBezTo>
                  <a:cubicBezTo>
                    <a:pt x="952" y="322"/>
                    <a:pt x="893" y="263"/>
                    <a:pt x="799" y="200"/>
                  </a:cubicBezTo>
                  <a:cubicBezTo>
                    <a:pt x="763" y="175"/>
                    <a:pt x="726" y="153"/>
                    <a:pt x="691" y="130"/>
                  </a:cubicBezTo>
                  <a:cubicBezTo>
                    <a:pt x="579" y="55"/>
                    <a:pt x="486" y="4"/>
                    <a:pt x="346" y="0"/>
                  </a:cubicBezTo>
                  <a:cubicBezTo>
                    <a:pt x="343" y="0"/>
                    <a:pt x="341" y="0"/>
                    <a:pt x="339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44"/>
            <p:cNvSpPr/>
            <p:nvPr/>
          </p:nvSpPr>
          <p:spPr>
            <a:xfrm>
              <a:off x="2721025" y="3436575"/>
              <a:ext cx="26975" cy="49350"/>
            </a:xfrm>
            <a:custGeom>
              <a:avLst/>
              <a:gdLst/>
              <a:ahLst/>
              <a:cxnLst/>
              <a:rect l="l" t="t" r="r" b="b"/>
              <a:pathLst>
                <a:path w="1079" h="1974" extrusionOk="0">
                  <a:moveTo>
                    <a:pt x="489" y="0"/>
                  </a:moveTo>
                  <a:cubicBezTo>
                    <a:pt x="369" y="0"/>
                    <a:pt x="250" y="60"/>
                    <a:pt x="181" y="183"/>
                  </a:cubicBezTo>
                  <a:cubicBezTo>
                    <a:pt x="70" y="381"/>
                    <a:pt x="51" y="622"/>
                    <a:pt x="33" y="846"/>
                  </a:cubicBezTo>
                  <a:cubicBezTo>
                    <a:pt x="17" y="1050"/>
                    <a:pt x="0" y="1271"/>
                    <a:pt x="31" y="1474"/>
                  </a:cubicBezTo>
                  <a:cubicBezTo>
                    <a:pt x="70" y="1745"/>
                    <a:pt x="257" y="1974"/>
                    <a:pt x="547" y="1974"/>
                  </a:cubicBezTo>
                  <a:cubicBezTo>
                    <a:pt x="554" y="1974"/>
                    <a:pt x="560" y="1974"/>
                    <a:pt x="567" y="1973"/>
                  </a:cubicBezTo>
                  <a:cubicBezTo>
                    <a:pt x="867" y="1964"/>
                    <a:pt x="1052" y="1717"/>
                    <a:pt x="1067" y="1437"/>
                  </a:cubicBezTo>
                  <a:cubicBezTo>
                    <a:pt x="1078" y="1217"/>
                    <a:pt x="1036" y="979"/>
                    <a:pt x="998" y="763"/>
                  </a:cubicBezTo>
                  <a:cubicBezTo>
                    <a:pt x="963" y="562"/>
                    <a:pt x="923" y="341"/>
                    <a:pt x="805" y="170"/>
                  </a:cubicBezTo>
                  <a:cubicBezTo>
                    <a:pt x="729" y="58"/>
                    <a:pt x="608" y="0"/>
                    <a:pt x="489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44"/>
            <p:cNvSpPr/>
            <p:nvPr/>
          </p:nvSpPr>
          <p:spPr>
            <a:xfrm>
              <a:off x="2722025" y="3498150"/>
              <a:ext cx="26925" cy="31450"/>
            </a:xfrm>
            <a:custGeom>
              <a:avLst/>
              <a:gdLst/>
              <a:ahLst/>
              <a:cxnLst/>
              <a:rect l="l" t="t" r="r" b="b"/>
              <a:pathLst>
                <a:path w="1077" h="1258" extrusionOk="0">
                  <a:moveTo>
                    <a:pt x="471" y="0"/>
                  </a:moveTo>
                  <a:cubicBezTo>
                    <a:pt x="351" y="0"/>
                    <a:pt x="227" y="73"/>
                    <a:pt x="171" y="178"/>
                  </a:cubicBezTo>
                  <a:cubicBezTo>
                    <a:pt x="197" y="143"/>
                    <a:pt x="210" y="125"/>
                    <a:pt x="210" y="125"/>
                  </a:cubicBezTo>
                  <a:lnTo>
                    <a:pt x="210" y="125"/>
                  </a:lnTo>
                  <a:cubicBezTo>
                    <a:pt x="210" y="125"/>
                    <a:pt x="190" y="153"/>
                    <a:pt x="149" y="209"/>
                  </a:cubicBezTo>
                  <a:cubicBezTo>
                    <a:pt x="122" y="243"/>
                    <a:pt x="104" y="285"/>
                    <a:pt x="98" y="329"/>
                  </a:cubicBezTo>
                  <a:cubicBezTo>
                    <a:pt x="94" y="357"/>
                    <a:pt x="91" y="386"/>
                    <a:pt x="88" y="416"/>
                  </a:cubicBezTo>
                  <a:lnTo>
                    <a:pt x="88" y="416"/>
                  </a:lnTo>
                  <a:cubicBezTo>
                    <a:pt x="88" y="418"/>
                    <a:pt x="87" y="420"/>
                    <a:pt x="87" y="422"/>
                  </a:cubicBezTo>
                  <a:cubicBezTo>
                    <a:pt x="72" y="491"/>
                    <a:pt x="57" y="562"/>
                    <a:pt x="46" y="632"/>
                  </a:cubicBezTo>
                  <a:cubicBezTo>
                    <a:pt x="0" y="935"/>
                    <a:pt x="169" y="1223"/>
                    <a:pt x="495" y="1255"/>
                  </a:cubicBezTo>
                  <a:cubicBezTo>
                    <a:pt x="511" y="1257"/>
                    <a:pt x="528" y="1258"/>
                    <a:pt x="545" y="1258"/>
                  </a:cubicBezTo>
                  <a:cubicBezTo>
                    <a:pt x="822" y="1258"/>
                    <a:pt x="1076" y="1025"/>
                    <a:pt x="1057" y="731"/>
                  </a:cubicBezTo>
                  <a:cubicBezTo>
                    <a:pt x="1047" y="579"/>
                    <a:pt x="995" y="420"/>
                    <a:pt x="916" y="288"/>
                  </a:cubicBezTo>
                  <a:cubicBezTo>
                    <a:pt x="882" y="230"/>
                    <a:pt x="840" y="168"/>
                    <a:pt x="791" y="125"/>
                  </a:cubicBezTo>
                  <a:cubicBezTo>
                    <a:pt x="736" y="76"/>
                    <a:pt x="671" y="39"/>
                    <a:pt x="598" y="21"/>
                  </a:cubicBezTo>
                  <a:cubicBezTo>
                    <a:pt x="577" y="14"/>
                    <a:pt x="554" y="11"/>
                    <a:pt x="531" y="11"/>
                  </a:cubicBezTo>
                  <a:cubicBezTo>
                    <a:pt x="493" y="8"/>
                    <a:pt x="476" y="6"/>
                    <a:pt x="479" y="6"/>
                  </a:cubicBezTo>
                  <a:cubicBezTo>
                    <a:pt x="482" y="6"/>
                    <a:pt x="505" y="8"/>
                    <a:pt x="549" y="11"/>
                  </a:cubicBezTo>
                  <a:cubicBezTo>
                    <a:pt x="523" y="4"/>
                    <a:pt x="497" y="0"/>
                    <a:pt x="471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44"/>
            <p:cNvSpPr/>
            <p:nvPr/>
          </p:nvSpPr>
          <p:spPr>
            <a:xfrm>
              <a:off x="3003025" y="3975175"/>
              <a:ext cx="27600" cy="24550"/>
            </a:xfrm>
            <a:custGeom>
              <a:avLst/>
              <a:gdLst/>
              <a:ahLst/>
              <a:cxnLst/>
              <a:rect l="l" t="t" r="r" b="b"/>
              <a:pathLst>
                <a:path w="1104" h="982" extrusionOk="0">
                  <a:moveTo>
                    <a:pt x="603" y="1"/>
                  </a:moveTo>
                  <a:cubicBezTo>
                    <a:pt x="327" y="1"/>
                    <a:pt x="108" y="238"/>
                    <a:pt x="48" y="493"/>
                  </a:cubicBezTo>
                  <a:cubicBezTo>
                    <a:pt x="0" y="687"/>
                    <a:pt x="130" y="939"/>
                    <a:pt x="342" y="970"/>
                  </a:cubicBezTo>
                  <a:cubicBezTo>
                    <a:pt x="391" y="978"/>
                    <a:pt x="438" y="982"/>
                    <a:pt x="485" y="982"/>
                  </a:cubicBezTo>
                  <a:cubicBezTo>
                    <a:pt x="550" y="982"/>
                    <a:pt x="613" y="974"/>
                    <a:pt x="679" y="955"/>
                  </a:cubicBezTo>
                  <a:cubicBezTo>
                    <a:pt x="817" y="914"/>
                    <a:pt x="968" y="815"/>
                    <a:pt x="1023" y="675"/>
                  </a:cubicBezTo>
                  <a:cubicBezTo>
                    <a:pt x="1085" y="520"/>
                    <a:pt x="1104" y="368"/>
                    <a:pt x="1011" y="217"/>
                  </a:cubicBezTo>
                  <a:cubicBezTo>
                    <a:pt x="923" y="74"/>
                    <a:pt x="772" y="3"/>
                    <a:pt x="607" y="1"/>
                  </a:cubicBezTo>
                  <a:cubicBezTo>
                    <a:pt x="605" y="1"/>
                    <a:pt x="604" y="1"/>
                    <a:pt x="603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44"/>
            <p:cNvSpPr/>
            <p:nvPr/>
          </p:nvSpPr>
          <p:spPr>
            <a:xfrm>
              <a:off x="2367575" y="3615175"/>
              <a:ext cx="23900" cy="22200"/>
            </a:xfrm>
            <a:custGeom>
              <a:avLst/>
              <a:gdLst/>
              <a:ahLst/>
              <a:cxnLst/>
              <a:rect l="l" t="t" r="r" b="b"/>
              <a:pathLst>
                <a:path w="956" h="888" extrusionOk="0">
                  <a:moveTo>
                    <a:pt x="486" y="1"/>
                  </a:moveTo>
                  <a:cubicBezTo>
                    <a:pt x="286" y="1"/>
                    <a:pt x="84" y="140"/>
                    <a:pt x="46" y="342"/>
                  </a:cubicBezTo>
                  <a:cubicBezTo>
                    <a:pt x="1" y="580"/>
                    <a:pt x="132" y="821"/>
                    <a:pt x="376" y="877"/>
                  </a:cubicBezTo>
                  <a:cubicBezTo>
                    <a:pt x="407" y="884"/>
                    <a:pt x="439" y="888"/>
                    <a:pt x="472" y="888"/>
                  </a:cubicBezTo>
                  <a:cubicBezTo>
                    <a:pt x="671" y="888"/>
                    <a:pt x="873" y="750"/>
                    <a:pt x="911" y="547"/>
                  </a:cubicBezTo>
                  <a:cubicBezTo>
                    <a:pt x="955" y="311"/>
                    <a:pt x="823" y="69"/>
                    <a:pt x="581" y="12"/>
                  </a:cubicBezTo>
                  <a:cubicBezTo>
                    <a:pt x="550" y="5"/>
                    <a:pt x="518" y="1"/>
                    <a:pt x="486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44"/>
            <p:cNvSpPr/>
            <p:nvPr/>
          </p:nvSpPr>
          <p:spPr>
            <a:xfrm>
              <a:off x="3032050" y="3460025"/>
              <a:ext cx="22850" cy="21500"/>
            </a:xfrm>
            <a:custGeom>
              <a:avLst/>
              <a:gdLst/>
              <a:ahLst/>
              <a:cxnLst/>
              <a:rect l="l" t="t" r="r" b="b"/>
              <a:pathLst>
                <a:path w="914" h="860" extrusionOk="0">
                  <a:moveTo>
                    <a:pt x="426" y="1"/>
                  </a:moveTo>
                  <a:cubicBezTo>
                    <a:pt x="415" y="1"/>
                    <a:pt x="404" y="2"/>
                    <a:pt x="394" y="5"/>
                  </a:cubicBezTo>
                  <a:cubicBezTo>
                    <a:pt x="267" y="26"/>
                    <a:pt x="172" y="61"/>
                    <a:pt x="93" y="167"/>
                  </a:cubicBezTo>
                  <a:cubicBezTo>
                    <a:pt x="17" y="269"/>
                    <a:pt x="0" y="386"/>
                    <a:pt x="33" y="510"/>
                  </a:cubicBezTo>
                  <a:cubicBezTo>
                    <a:pt x="46" y="562"/>
                    <a:pt x="72" y="611"/>
                    <a:pt x="96" y="657"/>
                  </a:cubicBezTo>
                  <a:cubicBezTo>
                    <a:pt x="168" y="796"/>
                    <a:pt x="306" y="860"/>
                    <a:pt x="446" y="860"/>
                  </a:cubicBezTo>
                  <a:cubicBezTo>
                    <a:pt x="602" y="860"/>
                    <a:pt x="762" y="781"/>
                    <a:pt x="839" y="639"/>
                  </a:cubicBezTo>
                  <a:cubicBezTo>
                    <a:pt x="914" y="504"/>
                    <a:pt x="908" y="337"/>
                    <a:pt x="828" y="206"/>
                  </a:cubicBezTo>
                  <a:cubicBezTo>
                    <a:pt x="742" y="66"/>
                    <a:pt x="603" y="12"/>
                    <a:pt x="448" y="2"/>
                  </a:cubicBezTo>
                  <a:cubicBezTo>
                    <a:pt x="441" y="1"/>
                    <a:pt x="433" y="1"/>
                    <a:pt x="426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44"/>
            <p:cNvSpPr/>
            <p:nvPr/>
          </p:nvSpPr>
          <p:spPr>
            <a:xfrm>
              <a:off x="3625000" y="1463825"/>
              <a:ext cx="327900" cy="301250"/>
            </a:xfrm>
            <a:custGeom>
              <a:avLst/>
              <a:gdLst/>
              <a:ahLst/>
              <a:cxnLst/>
              <a:rect l="l" t="t" r="r" b="b"/>
              <a:pathLst>
                <a:path w="13116" h="12050" extrusionOk="0">
                  <a:moveTo>
                    <a:pt x="6601" y="1"/>
                  </a:moveTo>
                  <a:cubicBezTo>
                    <a:pt x="5798" y="1"/>
                    <a:pt x="4994" y="132"/>
                    <a:pt x="4252" y="419"/>
                  </a:cubicBezTo>
                  <a:cubicBezTo>
                    <a:pt x="3000" y="903"/>
                    <a:pt x="1879" y="1823"/>
                    <a:pt x="1152" y="2949"/>
                  </a:cubicBezTo>
                  <a:cubicBezTo>
                    <a:pt x="437" y="4055"/>
                    <a:pt x="0" y="5476"/>
                    <a:pt x="155" y="6797"/>
                  </a:cubicBezTo>
                  <a:cubicBezTo>
                    <a:pt x="300" y="8022"/>
                    <a:pt x="882" y="9159"/>
                    <a:pt x="1748" y="10032"/>
                  </a:cubicBezTo>
                  <a:cubicBezTo>
                    <a:pt x="3044" y="11337"/>
                    <a:pt x="4906" y="12050"/>
                    <a:pt x="6751" y="12050"/>
                  </a:cubicBezTo>
                  <a:cubicBezTo>
                    <a:pt x="7577" y="12050"/>
                    <a:pt x="8401" y="11907"/>
                    <a:pt x="9168" y="11610"/>
                  </a:cubicBezTo>
                  <a:cubicBezTo>
                    <a:pt x="10386" y="11139"/>
                    <a:pt x="11362" y="10312"/>
                    <a:pt x="12061" y="9210"/>
                  </a:cubicBezTo>
                  <a:cubicBezTo>
                    <a:pt x="12816" y="8029"/>
                    <a:pt x="13115" y="6622"/>
                    <a:pt x="13033" y="5228"/>
                  </a:cubicBezTo>
                  <a:cubicBezTo>
                    <a:pt x="12931" y="3943"/>
                    <a:pt x="12386" y="2696"/>
                    <a:pt x="11444" y="1806"/>
                  </a:cubicBezTo>
                  <a:cubicBezTo>
                    <a:pt x="10549" y="960"/>
                    <a:pt x="9362" y="414"/>
                    <a:pt x="8164" y="164"/>
                  </a:cubicBezTo>
                  <a:cubicBezTo>
                    <a:pt x="7656" y="58"/>
                    <a:pt x="7129" y="1"/>
                    <a:pt x="66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44"/>
            <p:cNvSpPr/>
            <p:nvPr/>
          </p:nvSpPr>
          <p:spPr>
            <a:xfrm>
              <a:off x="3839950" y="1530700"/>
              <a:ext cx="47400" cy="98250"/>
            </a:xfrm>
            <a:custGeom>
              <a:avLst/>
              <a:gdLst/>
              <a:ahLst/>
              <a:cxnLst/>
              <a:rect l="l" t="t" r="r" b="b"/>
              <a:pathLst>
                <a:path w="1896" h="3930" extrusionOk="0">
                  <a:moveTo>
                    <a:pt x="715" y="0"/>
                  </a:moveTo>
                  <a:cubicBezTo>
                    <a:pt x="368" y="0"/>
                    <a:pt x="1" y="342"/>
                    <a:pt x="272" y="691"/>
                  </a:cubicBezTo>
                  <a:cubicBezTo>
                    <a:pt x="613" y="1129"/>
                    <a:pt x="774" y="1496"/>
                    <a:pt x="683" y="2066"/>
                  </a:cubicBezTo>
                  <a:cubicBezTo>
                    <a:pt x="597" y="2609"/>
                    <a:pt x="310" y="3062"/>
                    <a:pt x="431" y="3617"/>
                  </a:cubicBezTo>
                  <a:cubicBezTo>
                    <a:pt x="479" y="3834"/>
                    <a:pt x="656" y="3930"/>
                    <a:pt x="842" y="3930"/>
                  </a:cubicBezTo>
                  <a:cubicBezTo>
                    <a:pt x="971" y="3930"/>
                    <a:pt x="1105" y="3883"/>
                    <a:pt x="1202" y="3799"/>
                  </a:cubicBezTo>
                  <a:cubicBezTo>
                    <a:pt x="1726" y="3347"/>
                    <a:pt x="1896" y="2286"/>
                    <a:pt x="1843" y="1624"/>
                  </a:cubicBezTo>
                  <a:cubicBezTo>
                    <a:pt x="1792" y="998"/>
                    <a:pt x="1508" y="291"/>
                    <a:pt x="895" y="35"/>
                  </a:cubicBezTo>
                  <a:cubicBezTo>
                    <a:pt x="838" y="11"/>
                    <a:pt x="777" y="0"/>
                    <a:pt x="715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44"/>
            <p:cNvSpPr/>
            <p:nvPr/>
          </p:nvSpPr>
          <p:spPr>
            <a:xfrm>
              <a:off x="3852725" y="1643450"/>
              <a:ext cx="33525" cy="42750"/>
            </a:xfrm>
            <a:custGeom>
              <a:avLst/>
              <a:gdLst/>
              <a:ahLst/>
              <a:cxnLst/>
              <a:rect l="l" t="t" r="r" b="b"/>
              <a:pathLst>
                <a:path w="1341" h="1710" extrusionOk="0">
                  <a:moveTo>
                    <a:pt x="561" y="0"/>
                  </a:moveTo>
                  <a:cubicBezTo>
                    <a:pt x="474" y="0"/>
                    <a:pt x="387" y="23"/>
                    <a:pt x="311" y="74"/>
                  </a:cubicBezTo>
                  <a:cubicBezTo>
                    <a:pt x="139" y="191"/>
                    <a:pt x="0" y="445"/>
                    <a:pt x="92" y="655"/>
                  </a:cubicBezTo>
                  <a:cubicBezTo>
                    <a:pt x="133" y="747"/>
                    <a:pt x="160" y="842"/>
                    <a:pt x="184" y="939"/>
                  </a:cubicBezTo>
                  <a:cubicBezTo>
                    <a:pt x="187" y="950"/>
                    <a:pt x="189" y="959"/>
                    <a:pt x="191" y="966"/>
                  </a:cubicBezTo>
                  <a:lnTo>
                    <a:pt x="191" y="966"/>
                  </a:lnTo>
                  <a:cubicBezTo>
                    <a:pt x="191" y="969"/>
                    <a:pt x="191" y="973"/>
                    <a:pt x="190" y="978"/>
                  </a:cubicBezTo>
                  <a:cubicBezTo>
                    <a:pt x="192" y="996"/>
                    <a:pt x="193" y="1015"/>
                    <a:pt x="193" y="1034"/>
                  </a:cubicBezTo>
                  <a:lnTo>
                    <a:pt x="193" y="1034"/>
                  </a:lnTo>
                  <a:cubicBezTo>
                    <a:pt x="149" y="1319"/>
                    <a:pt x="298" y="1642"/>
                    <a:pt x="607" y="1700"/>
                  </a:cubicBezTo>
                  <a:cubicBezTo>
                    <a:pt x="642" y="1707"/>
                    <a:pt x="679" y="1710"/>
                    <a:pt x="716" y="1710"/>
                  </a:cubicBezTo>
                  <a:cubicBezTo>
                    <a:pt x="968" y="1710"/>
                    <a:pt x="1237" y="1555"/>
                    <a:pt x="1277" y="1287"/>
                  </a:cubicBezTo>
                  <a:cubicBezTo>
                    <a:pt x="1341" y="866"/>
                    <a:pt x="1265" y="430"/>
                    <a:pt x="930" y="140"/>
                  </a:cubicBezTo>
                  <a:cubicBezTo>
                    <a:pt x="829" y="53"/>
                    <a:pt x="695" y="0"/>
                    <a:pt x="561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44"/>
            <p:cNvSpPr/>
            <p:nvPr/>
          </p:nvSpPr>
          <p:spPr>
            <a:xfrm>
              <a:off x="3666200" y="1593600"/>
              <a:ext cx="58400" cy="73200"/>
            </a:xfrm>
            <a:custGeom>
              <a:avLst/>
              <a:gdLst/>
              <a:ahLst/>
              <a:cxnLst/>
              <a:rect l="l" t="t" r="r" b="b"/>
              <a:pathLst>
                <a:path w="2336" h="2928" extrusionOk="0">
                  <a:moveTo>
                    <a:pt x="1029" y="0"/>
                  </a:moveTo>
                  <a:cubicBezTo>
                    <a:pt x="910" y="0"/>
                    <a:pt x="789" y="46"/>
                    <a:pt x="700" y="128"/>
                  </a:cubicBezTo>
                  <a:cubicBezTo>
                    <a:pt x="1" y="788"/>
                    <a:pt x="614" y="2204"/>
                    <a:pt x="1152" y="2769"/>
                  </a:cubicBezTo>
                  <a:cubicBezTo>
                    <a:pt x="1258" y="2881"/>
                    <a:pt x="1387" y="2928"/>
                    <a:pt x="1515" y="2928"/>
                  </a:cubicBezTo>
                  <a:cubicBezTo>
                    <a:pt x="1924" y="2928"/>
                    <a:pt x="2335" y="2453"/>
                    <a:pt x="2035" y="2054"/>
                  </a:cubicBezTo>
                  <a:cubicBezTo>
                    <a:pt x="1830" y="1780"/>
                    <a:pt x="1656" y="1521"/>
                    <a:pt x="1576" y="1184"/>
                  </a:cubicBezTo>
                  <a:cubicBezTo>
                    <a:pt x="1498" y="849"/>
                    <a:pt x="1544" y="508"/>
                    <a:pt x="1375" y="199"/>
                  </a:cubicBezTo>
                  <a:cubicBezTo>
                    <a:pt x="1301" y="62"/>
                    <a:pt x="1167" y="0"/>
                    <a:pt x="1029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44"/>
            <p:cNvSpPr/>
            <p:nvPr/>
          </p:nvSpPr>
          <p:spPr>
            <a:xfrm>
              <a:off x="3887975" y="1623725"/>
              <a:ext cx="28700" cy="31425"/>
            </a:xfrm>
            <a:custGeom>
              <a:avLst/>
              <a:gdLst/>
              <a:ahLst/>
              <a:cxnLst/>
              <a:rect l="l" t="t" r="r" b="b"/>
              <a:pathLst>
                <a:path w="1148" h="1257" extrusionOk="0">
                  <a:moveTo>
                    <a:pt x="55" y="513"/>
                  </a:moveTo>
                  <a:cubicBezTo>
                    <a:pt x="55" y="513"/>
                    <a:pt x="55" y="513"/>
                    <a:pt x="55" y="513"/>
                  </a:cubicBezTo>
                  <a:lnTo>
                    <a:pt x="55" y="513"/>
                  </a:lnTo>
                  <a:cubicBezTo>
                    <a:pt x="55" y="513"/>
                    <a:pt x="55" y="513"/>
                    <a:pt x="55" y="513"/>
                  </a:cubicBezTo>
                  <a:lnTo>
                    <a:pt x="55" y="513"/>
                  </a:lnTo>
                  <a:cubicBezTo>
                    <a:pt x="55" y="513"/>
                    <a:pt x="55" y="513"/>
                    <a:pt x="55" y="513"/>
                  </a:cubicBezTo>
                  <a:close/>
                  <a:moveTo>
                    <a:pt x="55" y="610"/>
                  </a:moveTo>
                  <a:cubicBezTo>
                    <a:pt x="55" y="611"/>
                    <a:pt x="55" y="611"/>
                    <a:pt x="55" y="611"/>
                  </a:cubicBezTo>
                  <a:lnTo>
                    <a:pt x="55" y="611"/>
                  </a:lnTo>
                  <a:cubicBezTo>
                    <a:pt x="55" y="611"/>
                    <a:pt x="55" y="611"/>
                    <a:pt x="55" y="610"/>
                  </a:cubicBezTo>
                  <a:close/>
                  <a:moveTo>
                    <a:pt x="375" y="0"/>
                  </a:moveTo>
                  <a:cubicBezTo>
                    <a:pt x="249" y="0"/>
                    <a:pt x="125" y="89"/>
                    <a:pt x="67" y="195"/>
                  </a:cubicBezTo>
                  <a:cubicBezTo>
                    <a:pt x="23" y="275"/>
                    <a:pt x="16" y="359"/>
                    <a:pt x="34" y="442"/>
                  </a:cubicBezTo>
                  <a:lnTo>
                    <a:pt x="34" y="442"/>
                  </a:lnTo>
                  <a:cubicBezTo>
                    <a:pt x="32" y="473"/>
                    <a:pt x="34" y="505"/>
                    <a:pt x="41" y="536"/>
                  </a:cubicBezTo>
                  <a:lnTo>
                    <a:pt x="41" y="536"/>
                  </a:lnTo>
                  <a:cubicBezTo>
                    <a:pt x="19" y="599"/>
                    <a:pt x="3" y="656"/>
                    <a:pt x="2" y="730"/>
                  </a:cubicBezTo>
                  <a:cubicBezTo>
                    <a:pt x="1" y="822"/>
                    <a:pt x="27" y="931"/>
                    <a:pt x="78" y="1008"/>
                  </a:cubicBezTo>
                  <a:cubicBezTo>
                    <a:pt x="190" y="1173"/>
                    <a:pt x="346" y="1244"/>
                    <a:pt x="541" y="1256"/>
                  </a:cubicBezTo>
                  <a:cubicBezTo>
                    <a:pt x="548" y="1257"/>
                    <a:pt x="555" y="1257"/>
                    <a:pt x="562" y="1257"/>
                  </a:cubicBezTo>
                  <a:cubicBezTo>
                    <a:pt x="736" y="1257"/>
                    <a:pt x="897" y="1126"/>
                    <a:pt x="980" y="985"/>
                  </a:cubicBezTo>
                  <a:cubicBezTo>
                    <a:pt x="1148" y="704"/>
                    <a:pt x="1026" y="359"/>
                    <a:pt x="817" y="141"/>
                  </a:cubicBezTo>
                  <a:cubicBezTo>
                    <a:pt x="741" y="61"/>
                    <a:pt x="619" y="13"/>
                    <a:pt x="503" y="11"/>
                  </a:cubicBezTo>
                  <a:lnTo>
                    <a:pt x="503" y="11"/>
                  </a:lnTo>
                  <a:cubicBezTo>
                    <a:pt x="464" y="4"/>
                    <a:pt x="425" y="1"/>
                    <a:pt x="384" y="0"/>
                  </a:cubicBezTo>
                  <a:cubicBezTo>
                    <a:pt x="381" y="0"/>
                    <a:pt x="378" y="0"/>
                    <a:pt x="375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44"/>
            <p:cNvSpPr/>
            <p:nvPr/>
          </p:nvSpPr>
          <p:spPr>
            <a:xfrm>
              <a:off x="4654375" y="3703125"/>
              <a:ext cx="327900" cy="301250"/>
            </a:xfrm>
            <a:custGeom>
              <a:avLst/>
              <a:gdLst/>
              <a:ahLst/>
              <a:cxnLst/>
              <a:rect l="l" t="t" r="r" b="b"/>
              <a:pathLst>
                <a:path w="13116" h="12050" extrusionOk="0">
                  <a:moveTo>
                    <a:pt x="6601" y="1"/>
                  </a:moveTo>
                  <a:cubicBezTo>
                    <a:pt x="5799" y="1"/>
                    <a:pt x="4995" y="131"/>
                    <a:pt x="4253" y="418"/>
                  </a:cubicBezTo>
                  <a:cubicBezTo>
                    <a:pt x="3000" y="903"/>
                    <a:pt x="1880" y="1823"/>
                    <a:pt x="1151" y="2948"/>
                  </a:cubicBezTo>
                  <a:cubicBezTo>
                    <a:pt x="437" y="4054"/>
                    <a:pt x="0" y="5475"/>
                    <a:pt x="156" y="6796"/>
                  </a:cubicBezTo>
                  <a:cubicBezTo>
                    <a:pt x="301" y="8021"/>
                    <a:pt x="883" y="9158"/>
                    <a:pt x="1749" y="10032"/>
                  </a:cubicBezTo>
                  <a:cubicBezTo>
                    <a:pt x="3045" y="11337"/>
                    <a:pt x="4908" y="12049"/>
                    <a:pt x="6752" y="12049"/>
                  </a:cubicBezTo>
                  <a:cubicBezTo>
                    <a:pt x="7579" y="12049"/>
                    <a:pt x="8401" y="11907"/>
                    <a:pt x="9167" y="11610"/>
                  </a:cubicBezTo>
                  <a:cubicBezTo>
                    <a:pt x="10387" y="11138"/>
                    <a:pt x="11362" y="10311"/>
                    <a:pt x="12062" y="9210"/>
                  </a:cubicBezTo>
                  <a:cubicBezTo>
                    <a:pt x="12815" y="8028"/>
                    <a:pt x="13115" y="6621"/>
                    <a:pt x="13034" y="5227"/>
                  </a:cubicBezTo>
                  <a:cubicBezTo>
                    <a:pt x="12932" y="3942"/>
                    <a:pt x="12387" y="2696"/>
                    <a:pt x="11445" y="1805"/>
                  </a:cubicBezTo>
                  <a:cubicBezTo>
                    <a:pt x="10550" y="959"/>
                    <a:pt x="9363" y="413"/>
                    <a:pt x="8165" y="163"/>
                  </a:cubicBezTo>
                  <a:cubicBezTo>
                    <a:pt x="7656" y="57"/>
                    <a:pt x="7129" y="1"/>
                    <a:pt x="66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44"/>
            <p:cNvSpPr/>
            <p:nvPr/>
          </p:nvSpPr>
          <p:spPr>
            <a:xfrm>
              <a:off x="4869300" y="3769975"/>
              <a:ext cx="47425" cy="98275"/>
            </a:xfrm>
            <a:custGeom>
              <a:avLst/>
              <a:gdLst/>
              <a:ahLst/>
              <a:cxnLst/>
              <a:rect l="l" t="t" r="r" b="b"/>
              <a:pathLst>
                <a:path w="1897" h="3931" extrusionOk="0">
                  <a:moveTo>
                    <a:pt x="716" y="0"/>
                  </a:moveTo>
                  <a:cubicBezTo>
                    <a:pt x="368" y="0"/>
                    <a:pt x="0" y="344"/>
                    <a:pt x="272" y="692"/>
                  </a:cubicBezTo>
                  <a:cubicBezTo>
                    <a:pt x="612" y="1130"/>
                    <a:pt x="774" y="1498"/>
                    <a:pt x="683" y="2066"/>
                  </a:cubicBezTo>
                  <a:cubicBezTo>
                    <a:pt x="596" y="2609"/>
                    <a:pt x="310" y="3062"/>
                    <a:pt x="432" y="3618"/>
                  </a:cubicBezTo>
                  <a:cubicBezTo>
                    <a:pt x="480" y="3835"/>
                    <a:pt x="657" y="3931"/>
                    <a:pt x="843" y="3931"/>
                  </a:cubicBezTo>
                  <a:cubicBezTo>
                    <a:pt x="972" y="3931"/>
                    <a:pt x="1105" y="3884"/>
                    <a:pt x="1202" y="3800"/>
                  </a:cubicBezTo>
                  <a:cubicBezTo>
                    <a:pt x="1726" y="3347"/>
                    <a:pt x="1897" y="2287"/>
                    <a:pt x="1844" y="1624"/>
                  </a:cubicBezTo>
                  <a:cubicBezTo>
                    <a:pt x="1793" y="998"/>
                    <a:pt x="1509" y="291"/>
                    <a:pt x="896" y="35"/>
                  </a:cubicBezTo>
                  <a:cubicBezTo>
                    <a:pt x="839" y="11"/>
                    <a:pt x="778" y="0"/>
                    <a:pt x="716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44"/>
            <p:cNvSpPr/>
            <p:nvPr/>
          </p:nvSpPr>
          <p:spPr>
            <a:xfrm>
              <a:off x="4882075" y="3882725"/>
              <a:ext cx="33550" cy="42775"/>
            </a:xfrm>
            <a:custGeom>
              <a:avLst/>
              <a:gdLst/>
              <a:ahLst/>
              <a:cxnLst/>
              <a:rect l="l" t="t" r="r" b="b"/>
              <a:pathLst>
                <a:path w="1342" h="1711" extrusionOk="0">
                  <a:moveTo>
                    <a:pt x="563" y="0"/>
                  </a:moveTo>
                  <a:cubicBezTo>
                    <a:pt x="475" y="0"/>
                    <a:pt x="388" y="24"/>
                    <a:pt x="311" y="75"/>
                  </a:cubicBezTo>
                  <a:cubicBezTo>
                    <a:pt x="138" y="191"/>
                    <a:pt x="1" y="445"/>
                    <a:pt x="93" y="656"/>
                  </a:cubicBezTo>
                  <a:cubicBezTo>
                    <a:pt x="133" y="747"/>
                    <a:pt x="160" y="843"/>
                    <a:pt x="185" y="940"/>
                  </a:cubicBezTo>
                  <a:cubicBezTo>
                    <a:pt x="187" y="951"/>
                    <a:pt x="190" y="960"/>
                    <a:pt x="192" y="967"/>
                  </a:cubicBezTo>
                  <a:lnTo>
                    <a:pt x="192" y="967"/>
                  </a:lnTo>
                  <a:cubicBezTo>
                    <a:pt x="192" y="970"/>
                    <a:pt x="191" y="974"/>
                    <a:pt x="191" y="978"/>
                  </a:cubicBezTo>
                  <a:cubicBezTo>
                    <a:pt x="192" y="996"/>
                    <a:pt x="193" y="1015"/>
                    <a:pt x="193" y="1034"/>
                  </a:cubicBezTo>
                  <a:lnTo>
                    <a:pt x="193" y="1034"/>
                  </a:lnTo>
                  <a:cubicBezTo>
                    <a:pt x="149" y="1320"/>
                    <a:pt x="298" y="1643"/>
                    <a:pt x="607" y="1701"/>
                  </a:cubicBezTo>
                  <a:cubicBezTo>
                    <a:pt x="642" y="1708"/>
                    <a:pt x="678" y="1711"/>
                    <a:pt x="715" y="1711"/>
                  </a:cubicBezTo>
                  <a:cubicBezTo>
                    <a:pt x="967" y="1711"/>
                    <a:pt x="1237" y="1556"/>
                    <a:pt x="1278" y="1287"/>
                  </a:cubicBezTo>
                  <a:cubicBezTo>
                    <a:pt x="1341" y="866"/>
                    <a:pt x="1266" y="431"/>
                    <a:pt x="931" y="140"/>
                  </a:cubicBezTo>
                  <a:cubicBezTo>
                    <a:pt x="830" y="53"/>
                    <a:pt x="696" y="0"/>
                    <a:pt x="563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44"/>
            <p:cNvSpPr/>
            <p:nvPr/>
          </p:nvSpPr>
          <p:spPr>
            <a:xfrm>
              <a:off x="4695550" y="3832875"/>
              <a:ext cx="58425" cy="73225"/>
            </a:xfrm>
            <a:custGeom>
              <a:avLst/>
              <a:gdLst/>
              <a:ahLst/>
              <a:cxnLst/>
              <a:rect l="l" t="t" r="r" b="b"/>
              <a:pathLst>
                <a:path w="2337" h="2929" extrusionOk="0">
                  <a:moveTo>
                    <a:pt x="1029" y="1"/>
                  </a:moveTo>
                  <a:cubicBezTo>
                    <a:pt x="910" y="1"/>
                    <a:pt x="789" y="46"/>
                    <a:pt x="701" y="129"/>
                  </a:cubicBezTo>
                  <a:cubicBezTo>
                    <a:pt x="1" y="788"/>
                    <a:pt x="615" y="2204"/>
                    <a:pt x="1152" y="2771"/>
                  </a:cubicBezTo>
                  <a:cubicBezTo>
                    <a:pt x="1258" y="2882"/>
                    <a:pt x="1386" y="2929"/>
                    <a:pt x="1515" y="2929"/>
                  </a:cubicBezTo>
                  <a:cubicBezTo>
                    <a:pt x="1924" y="2929"/>
                    <a:pt x="2336" y="2454"/>
                    <a:pt x="2036" y="2054"/>
                  </a:cubicBezTo>
                  <a:cubicBezTo>
                    <a:pt x="1831" y="1780"/>
                    <a:pt x="1657" y="1522"/>
                    <a:pt x="1577" y="1184"/>
                  </a:cubicBezTo>
                  <a:cubicBezTo>
                    <a:pt x="1498" y="850"/>
                    <a:pt x="1544" y="508"/>
                    <a:pt x="1376" y="199"/>
                  </a:cubicBezTo>
                  <a:cubicBezTo>
                    <a:pt x="1302" y="62"/>
                    <a:pt x="1167" y="1"/>
                    <a:pt x="1029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44"/>
            <p:cNvSpPr/>
            <p:nvPr/>
          </p:nvSpPr>
          <p:spPr>
            <a:xfrm>
              <a:off x="4917375" y="3863000"/>
              <a:ext cx="28700" cy="31450"/>
            </a:xfrm>
            <a:custGeom>
              <a:avLst/>
              <a:gdLst/>
              <a:ahLst/>
              <a:cxnLst/>
              <a:rect l="l" t="t" r="r" b="b"/>
              <a:pathLst>
                <a:path w="1148" h="1258" extrusionOk="0">
                  <a:moveTo>
                    <a:pt x="45" y="557"/>
                  </a:moveTo>
                  <a:lnTo>
                    <a:pt x="45" y="557"/>
                  </a:lnTo>
                  <a:cubicBezTo>
                    <a:pt x="51" y="593"/>
                    <a:pt x="54" y="612"/>
                    <a:pt x="54" y="612"/>
                  </a:cubicBezTo>
                  <a:cubicBezTo>
                    <a:pt x="54" y="612"/>
                    <a:pt x="51" y="593"/>
                    <a:pt x="44" y="557"/>
                  </a:cubicBezTo>
                  <a:lnTo>
                    <a:pt x="44" y="557"/>
                  </a:lnTo>
                  <a:cubicBezTo>
                    <a:pt x="44" y="557"/>
                    <a:pt x="44" y="557"/>
                    <a:pt x="45" y="557"/>
                  </a:cubicBezTo>
                  <a:cubicBezTo>
                    <a:pt x="45" y="557"/>
                    <a:pt x="45" y="557"/>
                    <a:pt x="45" y="557"/>
                  </a:cubicBezTo>
                  <a:close/>
                  <a:moveTo>
                    <a:pt x="375" y="0"/>
                  </a:moveTo>
                  <a:cubicBezTo>
                    <a:pt x="249" y="0"/>
                    <a:pt x="125" y="89"/>
                    <a:pt x="67" y="195"/>
                  </a:cubicBezTo>
                  <a:cubicBezTo>
                    <a:pt x="22" y="277"/>
                    <a:pt x="15" y="362"/>
                    <a:pt x="33" y="446"/>
                  </a:cubicBezTo>
                  <a:lnTo>
                    <a:pt x="33" y="446"/>
                  </a:lnTo>
                  <a:cubicBezTo>
                    <a:pt x="32" y="476"/>
                    <a:pt x="34" y="505"/>
                    <a:pt x="40" y="535"/>
                  </a:cubicBezTo>
                  <a:lnTo>
                    <a:pt x="40" y="535"/>
                  </a:lnTo>
                  <a:cubicBezTo>
                    <a:pt x="18" y="598"/>
                    <a:pt x="3" y="655"/>
                    <a:pt x="2" y="730"/>
                  </a:cubicBezTo>
                  <a:cubicBezTo>
                    <a:pt x="1" y="822"/>
                    <a:pt x="27" y="931"/>
                    <a:pt x="78" y="1008"/>
                  </a:cubicBezTo>
                  <a:cubicBezTo>
                    <a:pt x="190" y="1173"/>
                    <a:pt x="346" y="1245"/>
                    <a:pt x="541" y="1257"/>
                  </a:cubicBezTo>
                  <a:cubicBezTo>
                    <a:pt x="548" y="1257"/>
                    <a:pt x="555" y="1257"/>
                    <a:pt x="562" y="1257"/>
                  </a:cubicBezTo>
                  <a:cubicBezTo>
                    <a:pt x="735" y="1257"/>
                    <a:pt x="897" y="1127"/>
                    <a:pt x="980" y="985"/>
                  </a:cubicBezTo>
                  <a:cubicBezTo>
                    <a:pt x="1148" y="704"/>
                    <a:pt x="1025" y="359"/>
                    <a:pt x="817" y="141"/>
                  </a:cubicBezTo>
                  <a:cubicBezTo>
                    <a:pt x="741" y="61"/>
                    <a:pt x="620" y="13"/>
                    <a:pt x="502" y="11"/>
                  </a:cubicBezTo>
                  <a:lnTo>
                    <a:pt x="502" y="11"/>
                  </a:lnTo>
                  <a:cubicBezTo>
                    <a:pt x="464" y="5"/>
                    <a:pt x="425" y="1"/>
                    <a:pt x="383" y="0"/>
                  </a:cubicBezTo>
                  <a:cubicBezTo>
                    <a:pt x="381" y="0"/>
                    <a:pt x="378" y="0"/>
                    <a:pt x="375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44"/>
            <p:cNvSpPr/>
            <p:nvPr/>
          </p:nvSpPr>
          <p:spPr>
            <a:xfrm>
              <a:off x="2432050" y="2979400"/>
              <a:ext cx="327925" cy="301250"/>
            </a:xfrm>
            <a:custGeom>
              <a:avLst/>
              <a:gdLst/>
              <a:ahLst/>
              <a:cxnLst/>
              <a:rect l="l" t="t" r="r" b="b"/>
              <a:pathLst>
                <a:path w="13117" h="12050" extrusionOk="0">
                  <a:moveTo>
                    <a:pt x="6604" y="1"/>
                  </a:moveTo>
                  <a:cubicBezTo>
                    <a:pt x="5801" y="1"/>
                    <a:pt x="4996" y="132"/>
                    <a:pt x="4254" y="419"/>
                  </a:cubicBezTo>
                  <a:cubicBezTo>
                    <a:pt x="3001" y="902"/>
                    <a:pt x="1881" y="1822"/>
                    <a:pt x="1152" y="2949"/>
                  </a:cubicBezTo>
                  <a:cubicBezTo>
                    <a:pt x="438" y="4053"/>
                    <a:pt x="1" y="5475"/>
                    <a:pt x="157" y="6797"/>
                  </a:cubicBezTo>
                  <a:cubicBezTo>
                    <a:pt x="300" y="8021"/>
                    <a:pt x="883" y="9158"/>
                    <a:pt x="1749" y="10032"/>
                  </a:cubicBezTo>
                  <a:cubicBezTo>
                    <a:pt x="3044" y="11337"/>
                    <a:pt x="4907" y="12049"/>
                    <a:pt x="6752" y="12049"/>
                  </a:cubicBezTo>
                  <a:cubicBezTo>
                    <a:pt x="7578" y="12049"/>
                    <a:pt x="8401" y="11906"/>
                    <a:pt x="9168" y="11610"/>
                  </a:cubicBezTo>
                  <a:cubicBezTo>
                    <a:pt x="10387" y="11139"/>
                    <a:pt x="11363" y="10312"/>
                    <a:pt x="12062" y="9210"/>
                  </a:cubicBezTo>
                  <a:cubicBezTo>
                    <a:pt x="12817" y="8027"/>
                    <a:pt x="13116" y="6622"/>
                    <a:pt x="13034" y="5226"/>
                  </a:cubicBezTo>
                  <a:cubicBezTo>
                    <a:pt x="12931" y="3943"/>
                    <a:pt x="12386" y="2696"/>
                    <a:pt x="11445" y="1805"/>
                  </a:cubicBezTo>
                  <a:cubicBezTo>
                    <a:pt x="10551" y="959"/>
                    <a:pt x="9363" y="414"/>
                    <a:pt x="8165" y="163"/>
                  </a:cubicBezTo>
                  <a:cubicBezTo>
                    <a:pt x="7657" y="57"/>
                    <a:pt x="7131" y="1"/>
                    <a:pt x="66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44"/>
            <p:cNvSpPr/>
            <p:nvPr/>
          </p:nvSpPr>
          <p:spPr>
            <a:xfrm>
              <a:off x="2647025" y="3046300"/>
              <a:ext cx="47425" cy="98250"/>
            </a:xfrm>
            <a:custGeom>
              <a:avLst/>
              <a:gdLst/>
              <a:ahLst/>
              <a:cxnLst/>
              <a:rect l="l" t="t" r="r" b="b"/>
              <a:pathLst>
                <a:path w="1897" h="3930" extrusionOk="0">
                  <a:moveTo>
                    <a:pt x="715" y="0"/>
                  </a:moveTo>
                  <a:cubicBezTo>
                    <a:pt x="368" y="0"/>
                    <a:pt x="1" y="342"/>
                    <a:pt x="272" y="691"/>
                  </a:cubicBezTo>
                  <a:cubicBezTo>
                    <a:pt x="612" y="1129"/>
                    <a:pt x="774" y="1496"/>
                    <a:pt x="683" y="2065"/>
                  </a:cubicBezTo>
                  <a:cubicBezTo>
                    <a:pt x="596" y="2609"/>
                    <a:pt x="311" y="3063"/>
                    <a:pt x="432" y="3616"/>
                  </a:cubicBezTo>
                  <a:cubicBezTo>
                    <a:pt x="480" y="3833"/>
                    <a:pt x="657" y="3929"/>
                    <a:pt x="843" y="3929"/>
                  </a:cubicBezTo>
                  <a:cubicBezTo>
                    <a:pt x="973" y="3929"/>
                    <a:pt x="1106" y="3883"/>
                    <a:pt x="1203" y="3799"/>
                  </a:cubicBezTo>
                  <a:cubicBezTo>
                    <a:pt x="1727" y="3346"/>
                    <a:pt x="1897" y="2286"/>
                    <a:pt x="1845" y="1624"/>
                  </a:cubicBezTo>
                  <a:cubicBezTo>
                    <a:pt x="1793" y="998"/>
                    <a:pt x="1510" y="291"/>
                    <a:pt x="896" y="35"/>
                  </a:cubicBezTo>
                  <a:cubicBezTo>
                    <a:pt x="839" y="11"/>
                    <a:pt x="777" y="0"/>
                    <a:pt x="715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44"/>
            <p:cNvSpPr/>
            <p:nvPr/>
          </p:nvSpPr>
          <p:spPr>
            <a:xfrm>
              <a:off x="2659775" y="3159025"/>
              <a:ext cx="33525" cy="42775"/>
            </a:xfrm>
            <a:custGeom>
              <a:avLst/>
              <a:gdLst/>
              <a:ahLst/>
              <a:cxnLst/>
              <a:rect l="l" t="t" r="r" b="b"/>
              <a:pathLst>
                <a:path w="1341" h="1711" extrusionOk="0">
                  <a:moveTo>
                    <a:pt x="561" y="1"/>
                  </a:moveTo>
                  <a:cubicBezTo>
                    <a:pt x="473" y="1"/>
                    <a:pt x="386" y="23"/>
                    <a:pt x="310" y="75"/>
                  </a:cubicBezTo>
                  <a:cubicBezTo>
                    <a:pt x="138" y="192"/>
                    <a:pt x="1" y="446"/>
                    <a:pt x="92" y="656"/>
                  </a:cubicBezTo>
                  <a:cubicBezTo>
                    <a:pt x="132" y="748"/>
                    <a:pt x="159" y="842"/>
                    <a:pt x="184" y="940"/>
                  </a:cubicBezTo>
                  <a:cubicBezTo>
                    <a:pt x="186" y="951"/>
                    <a:pt x="189" y="960"/>
                    <a:pt x="191" y="966"/>
                  </a:cubicBezTo>
                  <a:lnTo>
                    <a:pt x="191" y="966"/>
                  </a:lnTo>
                  <a:cubicBezTo>
                    <a:pt x="190" y="970"/>
                    <a:pt x="190" y="973"/>
                    <a:pt x="190" y="978"/>
                  </a:cubicBezTo>
                  <a:cubicBezTo>
                    <a:pt x="191" y="999"/>
                    <a:pt x="192" y="1020"/>
                    <a:pt x="192" y="1042"/>
                  </a:cubicBezTo>
                  <a:lnTo>
                    <a:pt x="192" y="1042"/>
                  </a:lnTo>
                  <a:cubicBezTo>
                    <a:pt x="151" y="1326"/>
                    <a:pt x="300" y="1643"/>
                    <a:pt x="606" y="1701"/>
                  </a:cubicBezTo>
                  <a:cubicBezTo>
                    <a:pt x="642" y="1708"/>
                    <a:pt x="678" y="1711"/>
                    <a:pt x="715" y="1711"/>
                  </a:cubicBezTo>
                  <a:cubicBezTo>
                    <a:pt x="967" y="1711"/>
                    <a:pt x="1237" y="1556"/>
                    <a:pt x="1276" y="1288"/>
                  </a:cubicBezTo>
                  <a:cubicBezTo>
                    <a:pt x="1340" y="867"/>
                    <a:pt x="1265" y="430"/>
                    <a:pt x="929" y="140"/>
                  </a:cubicBezTo>
                  <a:cubicBezTo>
                    <a:pt x="829" y="54"/>
                    <a:pt x="694" y="1"/>
                    <a:pt x="561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44"/>
            <p:cNvSpPr/>
            <p:nvPr/>
          </p:nvSpPr>
          <p:spPr>
            <a:xfrm>
              <a:off x="2473275" y="3109175"/>
              <a:ext cx="58400" cy="73225"/>
            </a:xfrm>
            <a:custGeom>
              <a:avLst/>
              <a:gdLst/>
              <a:ahLst/>
              <a:cxnLst/>
              <a:rect l="l" t="t" r="r" b="b"/>
              <a:pathLst>
                <a:path w="2336" h="2929" extrusionOk="0">
                  <a:moveTo>
                    <a:pt x="1028" y="0"/>
                  </a:moveTo>
                  <a:cubicBezTo>
                    <a:pt x="909" y="0"/>
                    <a:pt x="788" y="46"/>
                    <a:pt x="700" y="128"/>
                  </a:cubicBezTo>
                  <a:cubicBezTo>
                    <a:pt x="1" y="788"/>
                    <a:pt x="614" y="2204"/>
                    <a:pt x="1152" y="2770"/>
                  </a:cubicBezTo>
                  <a:cubicBezTo>
                    <a:pt x="1258" y="2882"/>
                    <a:pt x="1386" y="2929"/>
                    <a:pt x="1515" y="2929"/>
                  </a:cubicBezTo>
                  <a:cubicBezTo>
                    <a:pt x="1924" y="2929"/>
                    <a:pt x="2335" y="2454"/>
                    <a:pt x="2035" y="2055"/>
                  </a:cubicBezTo>
                  <a:cubicBezTo>
                    <a:pt x="1830" y="1781"/>
                    <a:pt x="1656" y="1522"/>
                    <a:pt x="1576" y="1185"/>
                  </a:cubicBezTo>
                  <a:cubicBezTo>
                    <a:pt x="1498" y="850"/>
                    <a:pt x="1543" y="509"/>
                    <a:pt x="1375" y="199"/>
                  </a:cubicBezTo>
                  <a:cubicBezTo>
                    <a:pt x="1301" y="62"/>
                    <a:pt x="1166" y="0"/>
                    <a:pt x="1028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44"/>
            <p:cNvSpPr/>
            <p:nvPr/>
          </p:nvSpPr>
          <p:spPr>
            <a:xfrm>
              <a:off x="2695050" y="3139275"/>
              <a:ext cx="28700" cy="31475"/>
            </a:xfrm>
            <a:custGeom>
              <a:avLst/>
              <a:gdLst/>
              <a:ahLst/>
              <a:cxnLst/>
              <a:rect l="l" t="t" r="r" b="b"/>
              <a:pathLst>
                <a:path w="1148" h="1259" extrusionOk="0">
                  <a:moveTo>
                    <a:pt x="54" y="611"/>
                  </a:moveTo>
                  <a:cubicBezTo>
                    <a:pt x="54" y="612"/>
                    <a:pt x="55" y="612"/>
                    <a:pt x="55" y="612"/>
                  </a:cubicBezTo>
                  <a:lnTo>
                    <a:pt x="55" y="612"/>
                  </a:lnTo>
                  <a:cubicBezTo>
                    <a:pt x="55" y="612"/>
                    <a:pt x="54" y="612"/>
                    <a:pt x="54" y="611"/>
                  </a:cubicBezTo>
                  <a:close/>
                  <a:moveTo>
                    <a:pt x="375" y="1"/>
                  </a:moveTo>
                  <a:cubicBezTo>
                    <a:pt x="249" y="1"/>
                    <a:pt x="124" y="89"/>
                    <a:pt x="65" y="196"/>
                  </a:cubicBezTo>
                  <a:cubicBezTo>
                    <a:pt x="22" y="277"/>
                    <a:pt x="16" y="361"/>
                    <a:pt x="34" y="445"/>
                  </a:cubicBezTo>
                  <a:lnTo>
                    <a:pt x="34" y="445"/>
                  </a:lnTo>
                  <a:cubicBezTo>
                    <a:pt x="32" y="476"/>
                    <a:pt x="34" y="507"/>
                    <a:pt x="40" y="537"/>
                  </a:cubicBezTo>
                  <a:lnTo>
                    <a:pt x="40" y="537"/>
                  </a:lnTo>
                  <a:cubicBezTo>
                    <a:pt x="19" y="599"/>
                    <a:pt x="3" y="656"/>
                    <a:pt x="2" y="731"/>
                  </a:cubicBezTo>
                  <a:cubicBezTo>
                    <a:pt x="1" y="823"/>
                    <a:pt x="27" y="933"/>
                    <a:pt x="77" y="1010"/>
                  </a:cubicBezTo>
                  <a:cubicBezTo>
                    <a:pt x="190" y="1174"/>
                    <a:pt x="345" y="1246"/>
                    <a:pt x="541" y="1258"/>
                  </a:cubicBezTo>
                  <a:cubicBezTo>
                    <a:pt x="548" y="1259"/>
                    <a:pt x="555" y="1259"/>
                    <a:pt x="562" y="1259"/>
                  </a:cubicBezTo>
                  <a:cubicBezTo>
                    <a:pt x="736" y="1259"/>
                    <a:pt x="897" y="1128"/>
                    <a:pt x="980" y="987"/>
                  </a:cubicBezTo>
                  <a:cubicBezTo>
                    <a:pt x="1148" y="706"/>
                    <a:pt x="1025" y="361"/>
                    <a:pt x="817" y="142"/>
                  </a:cubicBezTo>
                  <a:cubicBezTo>
                    <a:pt x="740" y="61"/>
                    <a:pt x="616" y="13"/>
                    <a:pt x="497" y="11"/>
                  </a:cubicBezTo>
                  <a:lnTo>
                    <a:pt x="497" y="11"/>
                  </a:lnTo>
                  <a:cubicBezTo>
                    <a:pt x="460" y="6"/>
                    <a:pt x="422" y="2"/>
                    <a:pt x="382" y="1"/>
                  </a:cubicBezTo>
                  <a:cubicBezTo>
                    <a:pt x="380" y="1"/>
                    <a:pt x="378" y="1"/>
                    <a:pt x="375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44"/>
            <p:cNvSpPr/>
            <p:nvPr/>
          </p:nvSpPr>
          <p:spPr>
            <a:xfrm>
              <a:off x="2386800" y="2041550"/>
              <a:ext cx="327875" cy="301250"/>
            </a:xfrm>
            <a:custGeom>
              <a:avLst/>
              <a:gdLst/>
              <a:ahLst/>
              <a:cxnLst/>
              <a:rect l="l" t="t" r="r" b="b"/>
              <a:pathLst>
                <a:path w="13115" h="12050" extrusionOk="0">
                  <a:moveTo>
                    <a:pt x="6600" y="1"/>
                  </a:moveTo>
                  <a:cubicBezTo>
                    <a:pt x="5798" y="1"/>
                    <a:pt x="4994" y="132"/>
                    <a:pt x="4253" y="419"/>
                  </a:cubicBezTo>
                  <a:cubicBezTo>
                    <a:pt x="3000" y="903"/>
                    <a:pt x="1880" y="1823"/>
                    <a:pt x="1152" y="2948"/>
                  </a:cubicBezTo>
                  <a:cubicBezTo>
                    <a:pt x="437" y="4054"/>
                    <a:pt x="0" y="5476"/>
                    <a:pt x="156" y="6797"/>
                  </a:cubicBezTo>
                  <a:cubicBezTo>
                    <a:pt x="300" y="8022"/>
                    <a:pt x="882" y="9159"/>
                    <a:pt x="1748" y="10032"/>
                  </a:cubicBezTo>
                  <a:cubicBezTo>
                    <a:pt x="3044" y="11338"/>
                    <a:pt x="4906" y="12050"/>
                    <a:pt x="6751" y="12050"/>
                  </a:cubicBezTo>
                  <a:cubicBezTo>
                    <a:pt x="7577" y="12050"/>
                    <a:pt x="8401" y="11907"/>
                    <a:pt x="9167" y="11611"/>
                  </a:cubicBezTo>
                  <a:cubicBezTo>
                    <a:pt x="10386" y="11139"/>
                    <a:pt x="11362" y="10312"/>
                    <a:pt x="12061" y="9211"/>
                  </a:cubicBezTo>
                  <a:cubicBezTo>
                    <a:pt x="12816" y="8028"/>
                    <a:pt x="13114" y="6622"/>
                    <a:pt x="13033" y="5227"/>
                  </a:cubicBezTo>
                  <a:cubicBezTo>
                    <a:pt x="12931" y="3943"/>
                    <a:pt x="12386" y="2696"/>
                    <a:pt x="11444" y="1805"/>
                  </a:cubicBezTo>
                  <a:cubicBezTo>
                    <a:pt x="10550" y="959"/>
                    <a:pt x="9362" y="413"/>
                    <a:pt x="8164" y="163"/>
                  </a:cubicBezTo>
                  <a:cubicBezTo>
                    <a:pt x="7656" y="57"/>
                    <a:pt x="7128" y="1"/>
                    <a:pt x="6600" y="1"/>
                  </a:cubicBezTo>
                  <a:close/>
                </a:path>
              </a:pathLst>
            </a:custGeom>
            <a:solidFill>
              <a:srgbClr val="F63C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44"/>
            <p:cNvSpPr/>
            <p:nvPr/>
          </p:nvSpPr>
          <p:spPr>
            <a:xfrm>
              <a:off x="2387225" y="2126100"/>
              <a:ext cx="318500" cy="216700"/>
            </a:xfrm>
            <a:custGeom>
              <a:avLst/>
              <a:gdLst/>
              <a:ahLst/>
              <a:cxnLst/>
              <a:rect l="l" t="t" r="r" b="b"/>
              <a:pathLst>
                <a:path w="12740" h="8668" extrusionOk="0">
                  <a:moveTo>
                    <a:pt x="876" y="1"/>
                  </a:moveTo>
                  <a:lnTo>
                    <a:pt x="876" y="1"/>
                  </a:lnTo>
                  <a:cubicBezTo>
                    <a:pt x="317" y="1030"/>
                    <a:pt x="1" y="2261"/>
                    <a:pt x="137" y="3415"/>
                  </a:cubicBezTo>
                  <a:cubicBezTo>
                    <a:pt x="282" y="4640"/>
                    <a:pt x="864" y="5777"/>
                    <a:pt x="1730" y="6650"/>
                  </a:cubicBezTo>
                  <a:cubicBezTo>
                    <a:pt x="3026" y="7955"/>
                    <a:pt x="4889" y="8668"/>
                    <a:pt x="6733" y="8668"/>
                  </a:cubicBezTo>
                  <a:cubicBezTo>
                    <a:pt x="7560" y="8668"/>
                    <a:pt x="8382" y="8525"/>
                    <a:pt x="9148" y="8229"/>
                  </a:cubicBezTo>
                  <a:cubicBezTo>
                    <a:pt x="10368" y="7757"/>
                    <a:pt x="11343" y="6929"/>
                    <a:pt x="12043" y="5829"/>
                  </a:cubicBezTo>
                  <a:cubicBezTo>
                    <a:pt x="12349" y="5349"/>
                    <a:pt x="12578" y="4832"/>
                    <a:pt x="12740" y="4296"/>
                  </a:cubicBezTo>
                  <a:lnTo>
                    <a:pt x="12740" y="4296"/>
                  </a:lnTo>
                  <a:cubicBezTo>
                    <a:pt x="12269" y="5002"/>
                    <a:pt x="11306" y="5597"/>
                    <a:pt x="10464" y="5903"/>
                  </a:cubicBezTo>
                  <a:cubicBezTo>
                    <a:pt x="9513" y="6249"/>
                    <a:pt x="8572" y="6408"/>
                    <a:pt x="7673" y="6408"/>
                  </a:cubicBezTo>
                  <a:cubicBezTo>
                    <a:pt x="3853" y="6408"/>
                    <a:pt x="788" y="3542"/>
                    <a:pt x="876" y="1"/>
                  </a:cubicBezTo>
                  <a:close/>
                </a:path>
              </a:pathLst>
            </a:custGeom>
            <a:solidFill>
              <a:srgbClr val="F63C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44"/>
            <p:cNvSpPr/>
            <p:nvPr/>
          </p:nvSpPr>
          <p:spPr>
            <a:xfrm>
              <a:off x="2655350" y="2156575"/>
              <a:ext cx="29250" cy="28825"/>
            </a:xfrm>
            <a:custGeom>
              <a:avLst/>
              <a:gdLst/>
              <a:ahLst/>
              <a:cxnLst/>
              <a:rect l="l" t="t" r="r" b="b"/>
              <a:pathLst>
                <a:path w="1170" h="1153" extrusionOk="0">
                  <a:moveTo>
                    <a:pt x="513" y="0"/>
                  </a:moveTo>
                  <a:cubicBezTo>
                    <a:pt x="274" y="0"/>
                    <a:pt x="32" y="185"/>
                    <a:pt x="22" y="432"/>
                  </a:cubicBezTo>
                  <a:lnTo>
                    <a:pt x="22" y="432"/>
                  </a:lnTo>
                  <a:cubicBezTo>
                    <a:pt x="7" y="488"/>
                    <a:pt x="1" y="543"/>
                    <a:pt x="5" y="590"/>
                  </a:cubicBezTo>
                  <a:cubicBezTo>
                    <a:pt x="17" y="745"/>
                    <a:pt x="79" y="854"/>
                    <a:pt x="177" y="972"/>
                  </a:cubicBezTo>
                  <a:cubicBezTo>
                    <a:pt x="184" y="982"/>
                    <a:pt x="193" y="990"/>
                    <a:pt x="199" y="1000"/>
                  </a:cubicBezTo>
                  <a:cubicBezTo>
                    <a:pt x="275" y="1091"/>
                    <a:pt x="448" y="1153"/>
                    <a:pt x="571" y="1153"/>
                  </a:cubicBezTo>
                  <a:cubicBezTo>
                    <a:pt x="581" y="1153"/>
                    <a:pt x="590" y="1152"/>
                    <a:pt x="599" y="1151"/>
                  </a:cubicBezTo>
                  <a:cubicBezTo>
                    <a:pt x="721" y="1142"/>
                    <a:pt x="828" y="1103"/>
                    <a:pt x="924" y="1026"/>
                  </a:cubicBezTo>
                  <a:cubicBezTo>
                    <a:pt x="1151" y="842"/>
                    <a:pt x="1169" y="563"/>
                    <a:pt x="1048" y="312"/>
                  </a:cubicBezTo>
                  <a:cubicBezTo>
                    <a:pt x="1043" y="302"/>
                    <a:pt x="1037" y="290"/>
                    <a:pt x="1032" y="279"/>
                  </a:cubicBezTo>
                  <a:cubicBezTo>
                    <a:pt x="967" y="147"/>
                    <a:pt x="801" y="46"/>
                    <a:pt x="636" y="18"/>
                  </a:cubicBezTo>
                  <a:lnTo>
                    <a:pt x="636" y="18"/>
                  </a:lnTo>
                  <a:cubicBezTo>
                    <a:pt x="596" y="6"/>
                    <a:pt x="554" y="0"/>
                    <a:pt x="513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44"/>
            <p:cNvSpPr/>
            <p:nvPr/>
          </p:nvSpPr>
          <p:spPr>
            <a:xfrm>
              <a:off x="4486675" y="1923925"/>
              <a:ext cx="327900" cy="301225"/>
            </a:xfrm>
            <a:custGeom>
              <a:avLst/>
              <a:gdLst/>
              <a:ahLst/>
              <a:cxnLst/>
              <a:rect l="l" t="t" r="r" b="b"/>
              <a:pathLst>
                <a:path w="13116" h="12049" extrusionOk="0">
                  <a:moveTo>
                    <a:pt x="6602" y="1"/>
                  </a:moveTo>
                  <a:cubicBezTo>
                    <a:pt x="5799" y="1"/>
                    <a:pt x="4995" y="132"/>
                    <a:pt x="4253" y="419"/>
                  </a:cubicBezTo>
                  <a:cubicBezTo>
                    <a:pt x="3000" y="902"/>
                    <a:pt x="1880" y="1822"/>
                    <a:pt x="1152" y="2948"/>
                  </a:cubicBezTo>
                  <a:cubicBezTo>
                    <a:pt x="437" y="4053"/>
                    <a:pt x="0" y="5475"/>
                    <a:pt x="156" y="6797"/>
                  </a:cubicBezTo>
                  <a:cubicBezTo>
                    <a:pt x="301" y="8021"/>
                    <a:pt x="883" y="9159"/>
                    <a:pt x="1749" y="10031"/>
                  </a:cubicBezTo>
                  <a:cubicBezTo>
                    <a:pt x="3045" y="11337"/>
                    <a:pt x="4907" y="12049"/>
                    <a:pt x="6752" y="12049"/>
                  </a:cubicBezTo>
                  <a:cubicBezTo>
                    <a:pt x="7578" y="12049"/>
                    <a:pt x="8401" y="11906"/>
                    <a:pt x="9167" y="11610"/>
                  </a:cubicBezTo>
                  <a:cubicBezTo>
                    <a:pt x="10387" y="11138"/>
                    <a:pt x="11362" y="10311"/>
                    <a:pt x="12062" y="9210"/>
                  </a:cubicBezTo>
                  <a:cubicBezTo>
                    <a:pt x="12817" y="8028"/>
                    <a:pt x="13115" y="6621"/>
                    <a:pt x="13034" y="5226"/>
                  </a:cubicBezTo>
                  <a:cubicBezTo>
                    <a:pt x="12932" y="3943"/>
                    <a:pt x="12387" y="2695"/>
                    <a:pt x="11445" y="1805"/>
                  </a:cubicBezTo>
                  <a:cubicBezTo>
                    <a:pt x="10550" y="959"/>
                    <a:pt x="9363" y="413"/>
                    <a:pt x="8165" y="164"/>
                  </a:cubicBezTo>
                  <a:cubicBezTo>
                    <a:pt x="7657" y="57"/>
                    <a:pt x="7130" y="1"/>
                    <a:pt x="66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44"/>
            <p:cNvSpPr/>
            <p:nvPr/>
          </p:nvSpPr>
          <p:spPr>
            <a:xfrm>
              <a:off x="3728600" y="4165850"/>
              <a:ext cx="327900" cy="301250"/>
            </a:xfrm>
            <a:custGeom>
              <a:avLst/>
              <a:gdLst/>
              <a:ahLst/>
              <a:cxnLst/>
              <a:rect l="l" t="t" r="r" b="b"/>
              <a:pathLst>
                <a:path w="13116" h="12050" extrusionOk="0">
                  <a:moveTo>
                    <a:pt x="6604" y="1"/>
                  </a:moveTo>
                  <a:cubicBezTo>
                    <a:pt x="5801" y="1"/>
                    <a:pt x="4996" y="132"/>
                    <a:pt x="4253" y="419"/>
                  </a:cubicBezTo>
                  <a:cubicBezTo>
                    <a:pt x="3001" y="902"/>
                    <a:pt x="1880" y="1822"/>
                    <a:pt x="1152" y="2949"/>
                  </a:cubicBezTo>
                  <a:cubicBezTo>
                    <a:pt x="437" y="4053"/>
                    <a:pt x="1" y="5475"/>
                    <a:pt x="156" y="6797"/>
                  </a:cubicBezTo>
                  <a:cubicBezTo>
                    <a:pt x="300" y="8021"/>
                    <a:pt x="883" y="9159"/>
                    <a:pt x="1749" y="10032"/>
                  </a:cubicBezTo>
                  <a:cubicBezTo>
                    <a:pt x="3044" y="11337"/>
                    <a:pt x="4907" y="12049"/>
                    <a:pt x="6752" y="12049"/>
                  </a:cubicBezTo>
                  <a:cubicBezTo>
                    <a:pt x="7578" y="12049"/>
                    <a:pt x="8401" y="11906"/>
                    <a:pt x="9168" y="11610"/>
                  </a:cubicBezTo>
                  <a:cubicBezTo>
                    <a:pt x="10387" y="11139"/>
                    <a:pt x="11362" y="10312"/>
                    <a:pt x="12062" y="9210"/>
                  </a:cubicBezTo>
                  <a:cubicBezTo>
                    <a:pt x="12817" y="8029"/>
                    <a:pt x="13115" y="6622"/>
                    <a:pt x="13034" y="5226"/>
                  </a:cubicBezTo>
                  <a:cubicBezTo>
                    <a:pt x="12931" y="3943"/>
                    <a:pt x="12387" y="2696"/>
                    <a:pt x="11445" y="1805"/>
                  </a:cubicBezTo>
                  <a:cubicBezTo>
                    <a:pt x="10550" y="959"/>
                    <a:pt x="9362" y="413"/>
                    <a:pt x="8165" y="163"/>
                  </a:cubicBezTo>
                  <a:cubicBezTo>
                    <a:pt x="7657" y="57"/>
                    <a:pt x="7131" y="1"/>
                    <a:pt x="66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44"/>
            <p:cNvSpPr/>
            <p:nvPr/>
          </p:nvSpPr>
          <p:spPr>
            <a:xfrm>
              <a:off x="3997175" y="4280875"/>
              <a:ext cx="29225" cy="28875"/>
            </a:xfrm>
            <a:custGeom>
              <a:avLst/>
              <a:gdLst/>
              <a:ahLst/>
              <a:cxnLst/>
              <a:rect l="l" t="t" r="r" b="b"/>
              <a:pathLst>
                <a:path w="1169" h="1155" extrusionOk="0">
                  <a:moveTo>
                    <a:pt x="512" y="0"/>
                  </a:moveTo>
                  <a:cubicBezTo>
                    <a:pt x="273" y="0"/>
                    <a:pt x="29" y="187"/>
                    <a:pt x="21" y="436"/>
                  </a:cubicBezTo>
                  <a:lnTo>
                    <a:pt x="21" y="436"/>
                  </a:lnTo>
                  <a:cubicBezTo>
                    <a:pt x="7" y="491"/>
                    <a:pt x="1" y="546"/>
                    <a:pt x="5" y="592"/>
                  </a:cubicBezTo>
                  <a:cubicBezTo>
                    <a:pt x="17" y="745"/>
                    <a:pt x="79" y="856"/>
                    <a:pt x="177" y="972"/>
                  </a:cubicBezTo>
                  <a:cubicBezTo>
                    <a:pt x="184" y="982"/>
                    <a:pt x="193" y="992"/>
                    <a:pt x="199" y="1002"/>
                  </a:cubicBezTo>
                  <a:cubicBezTo>
                    <a:pt x="274" y="1093"/>
                    <a:pt x="448" y="1154"/>
                    <a:pt x="571" y="1154"/>
                  </a:cubicBezTo>
                  <a:cubicBezTo>
                    <a:pt x="581" y="1154"/>
                    <a:pt x="590" y="1154"/>
                    <a:pt x="599" y="1153"/>
                  </a:cubicBezTo>
                  <a:cubicBezTo>
                    <a:pt x="720" y="1143"/>
                    <a:pt x="827" y="1104"/>
                    <a:pt x="924" y="1026"/>
                  </a:cubicBezTo>
                  <a:cubicBezTo>
                    <a:pt x="1151" y="843"/>
                    <a:pt x="1169" y="565"/>
                    <a:pt x="1048" y="313"/>
                  </a:cubicBezTo>
                  <a:cubicBezTo>
                    <a:pt x="1042" y="302"/>
                    <a:pt x="1037" y="290"/>
                    <a:pt x="1032" y="279"/>
                  </a:cubicBezTo>
                  <a:cubicBezTo>
                    <a:pt x="968" y="148"/>
                    <a:pt x="804" y="48"/>
                    <a:pt x="640" y="19"/>
                  </a:cubicBezTo>
                  <a:lnTo>
                    <a:pt x="640" y="19"/>
                  </a:lnTo>
                  <a:cubicBezTo>
                    <a:pt x="599" y="6"/>
                    <a:pt x="555" y="0"/>
                    <a:pt x="512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44"/>
            <p:cNvSpPr/>
            <p:nvPr/>
          </p:nvSpPr>
          <p:spPr>
            <a:xfrm>
              <a:off x="3824350" y="1420100"/>
              <a:ext cx="748000" cy="853525"/>
            </a:xfrm>
            <a:custGeom>
              <a:avLst/>
              <a:gdLst/>
              <a:ahLst/>
              <a:cxnLst/>
              <a:rect l="l" t="t" r="r" b="b"/>
              <a:pathLst>
                <a:path w="29920" h="34141" extrusionOk="0">
                  <a:moveTo>
                    <a:pt x="16881" y="1"/>
                  </a:moveTo>
                  <a:cubicBezTo>
                    <a:pt x="16782" y="1"/>
                    <a:pt x="16705" y="52"/>
                    <a:pt x="16659" y="126"/>
                  </a:cubicBezTo>
                  <a:cubicBezTo>
                    <a:pt x="15320" y="1687"/>
                    <a:pt x="14195" y="3461"/>
                    <a:pt x="13039" y="5158"/>
                  </a:cubicBezTo>
                  <a:cubicBezTo>
                    <a:pt x="11554" y="7340"/>
                    <a:pt x="10118" y="9553"/>
                    <a:pt x="8731" y="11798"/>
                  </a:cubicBezTo>
                  <a:cubicBezTo>
                    <a:pt x="5930" y="16331"/>
                    <a:pt x="3111" y="21006"/>
                    <a:pt x="891" y="25858"/>
                  </a:cubicBezTo>
                  <a:cubicBezTo>
                    <a:pt x="0" y="27803"/>
                    <a:pt x="1958" y="28846"/>
                    <a:pt x="3346" y="29890"/>
                  </a:cubicBezTo>
                  <a:cubicBezTo>
                    <a:pt x="5325" y="31381"/>
                    <a:pt x="7453" y="32670"/>
                    <a:pt x="9703" y="33707"/>
                  </a:cubicBezTo>
                  <a:cubicBezTo>
                    <a:pt x="10136" y="33905"/>
                    <a:pt x="10582" y="34140"/>
                    <a:pt x="11029" y="34140"/>
                  </a:cubicBezTo>
                  <a:cubicBezTo>
                    <a:pt x="11247" y="34140"/>
                    <a:pt x="11465" y="34084"/>
                    <a:pt x="11682" y="33941"/>
                  </a:cubicBezTo>
                  <a:cubicBezTo>
                    <a:pt x="12605" y="33335"/>
                    <a:pt x="13360" y="32054"/>
                    <a:pt x="14063" y="31211"/>
                  </a:cubicBezTo>
                  <a:cubicBezTo>
                    <a:pt x="15809" y="29124"/>
                    <a:pt x="17528" y="27015"/>
                    <a:pt x="19221" y="24883"/>
                  </a:cubicBezTo>
                  <a:cubicBezTo>
                    <a:pt x="22892" y="20260"/>
                    <a:pt x="26436" y="15536"/>
                    <a:pt x="29858" y="10727"/>
                  </a:cubicBezTo>
                  <a:cubicBezTo>
                    <a:pt x="29919" y="10639"/>
                    <a:pt x="29902" y="10498"/>
                    <a:pt x="29848" y="10411"/>
                  </a:cubicBezTo>
                  <a:cubicBezTo>
                    <a:pt x="26870" y="5566"/>
                    <a:pt x="22425" y="1765"/>
                    <a:pt x="16977" y="16"/>
                  </a:cubicBezTo>
                  <a:lnTo>
                    <a:pt x="16976" y="16"/>
                  </a:lnTo>
                  <a:cubicBezTo>
                    <a:pt x="16955" y="8"/>
                    <a:pt x="16935" y="5"/>
                    <a:pt x="16913" y="2"/>
                  </a:cubicBezTo>
                  <a:cubicBezTo>
                    <a:pt x="16910" y="2"/>
                    <a:pt x="16908" y="1"/>
                    <a:pt x="169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44"/>
            <p:cNvSpPr/>
            <p:nvPr/>
          </p:nvSpPr>
          <p:spPr>
            <a:xfrm>
              <a:off x="4495800" y="2282450"/>
              <a:ext cx="822725" cy="480200"/>
            </a:xfrm>
            <a:custGeom>
              <a:avLst/>
              <a:gdLst/>
              <a:ahLst/>
              <a:cxnLst/>
              <a:rect l="l" t="t" r="r" b="b"/>
              <a:pathLst>
                <a:path w="32909" h="19208" extrusionOk="0">
                  <a:moveTo>
                    <a:pt x="30507" y="1"/>
                  </a:moveTo>
                  <a:cubicBezTo>
                    <a:pt x="30495" y="1"/>
                    <a:pt x="30483" y="1"/>
                    <a:pt x="30470" y="3"/>
                  </a:cubicBezTo>
                  <a:cubicBezTo>
                    <a:pt x="20166" y="993"/>
                    <a:pt x="10209" y="3638"/>
                    <a:pt x="244" y="6325"/>
                  </a:cubicBezTo>
                  <a:cubicBezTo>
                    <a:pt x="124" y="6357"/>
                    <a:pt x="1" y="6505"/>
                    <a:pt x="21" y="6636"/>
                  </a:cubicBezTo>
                  <a:cubicBezTo>
                    <a:pt x="665" y="10726"/>
                    <a:pt x="1309" y="14816"/>
                    <a:pt x="1953" y="18905"/>
                  </a:cubicBezTo>
                  <a:cubicBezTo>
                    <a:pt x="1979" y="19070"/>
                    <a:pt x="2088" y="19208"/>
                    <a:pt x="2269" y="19208"/>
                  </a:cubicBezTo>
                  <a:cubicBezTo>
                    <a:pt x="2272" y="19208"/>
                    <a:pt x="2276" y="19208"/>
                    <a:pt x="2279" y="19208"/>
                  </a:cubicBezTo>
                  <a:cubicBezTo>
                    <a:pt x="12249" y="18947"/>
                    <a:pt x="22179" y="17895"/>
                    <a:pt x="31984" y="16071"/>
                  </a:cubicBezTo>
                  <a:cubicBezTo>
                    <a:pt x="32084" y="16054"/>
                    <a:pt x="32187" y="15941"/>
                    <a:pt x="32199" y="15843"/>
                  </a:cubicBezTo>
                  <a:cubicBezTo>
                    <a:pt x="32909" y="10587"/>
                    <a:pt x="32433" y="5266"/>
                    <a:pt x="30782" y="225"/>
                  </a:cubicBezTo>
                  <a:cubicBezTo>
                    <a:pt x="30777" y="209"/>
                    <a:pt x="30768" y="195"/>
                    <a:pt x="30762" y="180"/>
                  </a:cubicBezTo>
                  <a:cubicBezTo>
                    <a:pt x="30760" y="174"/>
                    <a:pt x="30756" y="168"/>
                    <a:pt x="30754" y="161"/>
                  </a:cubicBezTo>
                  <a:lnTo>
                    <a:pt x="30754" y="159"/>
                  </a:lnTo>
                  <a:cubicBezTo>
                    <a:pt x="30713" y="70"/>
                    <a:pt x="30631" y="1"/>
                    <a:pt x="305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44"/>
            <p:cNvSpPr/>
            <p:nvPr/>
          </p:nvSpPr>
          <p:spPr>
            <a:xfrm>
              <a:off x="4042950" y="3569325"/>
              <a:ext cx="732600" cy="855825"/>
            </a:xfrm>
            <a:custGeom>
              <a:avLst/>
              <a:gdLst/>
              <a:ahLst/>
              <a:cxnLst/>
              <a:rect l="l" t="t" r="r" b="b"/>
              <a:pathLst>
                <a:path w="29304" h="34233" extrusionOk="0">
                  <a:moveTo>
                    <a:pt x="13317" y="0"/>
                  </a:moveTo>
                  <a:cubicBezTo>
                    <a:pt x="13281" y="0"/>
                    <a:pt x="13242" y="8"/>
                    <a:pt x="13200" y="24"/>
                  </a:cubicBezTo>
                  <a:cubicBezTo>
                    <a:pt x="11144" y="862"/>
                    <a:pt x="9093" y="1708"/>
                    <a:pt x="7040" y="2549"/>
                  </a:cubicBezTo>
                  <a:cubicBezTo>
                    <a:pt x="5122" y="3337"/>
                    <a:pt x="3046" y="3988"/>
                    <a:pt x="1207" y="4949"/>
                  </a:cubicBezTo>
                  <a:cubicBezTo>
                    <a:pt x="1" y="5580"/>
                    <a:pt x="712" y="6771"/>
                    <a:pt x="1056" y="7781"/>
                  </a:cubicBezTo>
                  <a:cubicBezTo>
                    <a:pt x="1639" y="9500"/>
                    <a:pt x="2234" y="11217"/>
                    <a:pt x="2842" y="12929"/>
                  </a:cubicBezTo>
                  <a:cubicBezTo>
                    <a:pt x="4011" y="16224"/>
                    <a:pt x="5222" y="19505"/>
                    <a:pt x="6476" y="22772"/>
                  </a:cubicBezTo>
                  <a:cubicBezTo>
                    <a:pt x="7921" y="26538"/>
                    <a:pt x="9427" y="30283"/>
                    <a:pt x="10982" y="34007"/>
                  </a:cubicBezTo>
                  <a:cubicBezTo>
                    <a:pt x="11031" y="34122"/>
                    <a:pt x="11134" y="34232"/>
                    <a:pt x="11267" y="34232"/>
                  </a:cubicBezTo>
                  <a:cubicBezTo>
                    <a:pt x="11276" y="34232"/>
                    <a:pt x="11285" y="34232"/>
                    <a:pt x="11294" y="34231"/>
                  </a:cubicBezTo>
                  <a:cubicBezTo>
                    <a:pt x="17512" y="33544"/>
                    <a:pt x="23669" y="31016"/>
                    <a:pt x="29120" y="28032"/>
                  </a:cubicBezTo>
                  <a:cubicBezTo>
                    <a:pt x="29272" y="27948"/>
                    <a:pt x="29303" y="27740"/>
                    <a:pt x="29222" y="27598"/>
                  </a:cubicBezTo>
                  <a:cubicBezTo>
                    <a:pt x="24001" y="18451"/>
                    <a:pt x="18781" y="9305"/>
                    <a:pt x="13559" y="160"/>
                  </a:cubicBezTo>
                  <a:cubicBezTo>
                    <a:pt x="13544" y="135"/>
                    <a:pt x="13527" y="113"/>
                    <a:pt x="13509" y="94"/>
                  </a:cubicBezTo>
                  <a:cubicBezTo>
                    <a:pt x="13462" y="37"/>
                    <a:pt x="13397" y="0"/>
                    <a:pt x="133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44"/>
            <p:cNvSpPr/>
            <p:nvPr/>
          </p:nvSpPr>
          <p:spPr>
            <a:xfrm>
              <a:off x="3079200" y="3543000"/>
              <a:ext cx="698550" cy="833950"/>
            </a:xfrm>
            <a:custGeom>
              <a:avLst/>
              <a:gdLst/>
              <a:ahLst/>
              <a:cxnLst/>
              <a:rect l="l" t="t" r="r" b="b"/>
              <a:pathLst>
                <a:path w="27942" h="33358" extrusionOk="0">
                  <a:moveTo>
                    <a:pt x="12609" y="0"/>
                  </a:moveTo>
                  <a:cubicBezTo>
                    <a:pt x="12514" y="0"/>
                    <a:pt x="12420" y="49"/>
                    <a:pt x="12364" y="164"/>
                  </a:cubicBezTo>
                  <a:cubicBezTo>
                    <a:pt x="11455" y="2061"/>
                    <a:pt x="10419" y="3891"/>
                    <a:pt x="9518" y="5793"/>
                  </a:cubicBezTo>
                  <a:cubicBezTo>
                    <a:pt x="8269" y="8423"/>
                    <a:pt x="7127" y="11103"/>
                    <a:pt x="6012" y="13793"/>
                  </a:cubicBezTo>
                  <a:cubicBezTo>
                    <a:pt x="4054" y="18515"/>
                    <a:pt x="2308" y="23360"/>
                    <a:pt x="72" y="27961"/>
                  </a:cubicBezTo>
                  <a:cubicBezTo>
                    <a:pt x="1" y="28107"/>
                    <a:pt x="37" y="28312"/>
                    <a:pt x="196" y="28388"/>
                  </a:cubicBezTo>
                  <a:cubicBezTo>
                    <a:pt x="4050" y="30217"/>
                    <a:pt x="8099" y="31617"/>
                    <a:pt x="12272" y="32509"/>
                  </a:cubicBezTo>
                  <a:cubicBezTo>
                    <a:pt x="13307" y="32731"/>
                    <a:pt x="14348" y="32922"/>
                    <a:pt x="15396" y="33081"/>
                  </a:cubicBezTo>
                  <a:cubicBezTo>
                    <a:pt x="15881" y="33155"/>
                    <a:pt x="16583" y="33358"/>
                    <a:pt x="17198" y="33358"/>
                  </a:cubicBezTo>
                  <a:cubicBezTo>
                    <a:pt x="17479" y="33358"/>
                    <a:pt x="17742" y="33315"/>
                    <a:pt x="17958" y="33199"/>
                  </a:cubicBezTo>
                  <a:cubicBezTo>
                    <a:pt x="18664" y="32816"/>
                    <a:pt x="18875" y="31606"/>
                    <a:pt x="19124" y="30904"/>
                  </a:cubicBezTo>
                  <a:cubicBezTo>
                    <a:pt x="21139" y="25219"/>
                    <a:pt x="22842" y="19423"/>
                    <a:pt x="24697" y="13686"/>
                  </a:cubicBezTo>
                  <a:cubicBezTo>
                    <a:pt x="25702" y="10574"/>
                    <a:pt x="26713" y="7459"/>
                    <a:pt x="27887" y="4407"/>
                  </a:cubicBezTo>
                  <a:cubicBezTo>
                    <a:pt x="27941" y="4265"/>
                    <a:pt x="27935" y="4053"/>
                    <a:pt x="27762" y="3982"/>
                  </a:cubicBezTo>
                  <a:cubicBezTo>
                    <a:pt x="22926" y="2027"/>
                    <a:pt x="17885" y="689"/>
                    <a:pt x="12714" y="10"/>
                  </a:cubicBezTo>
                  <a:cubicBezTo>
                    <a:pt x="12708" y="10"/>
                    <a:pt x="12703" y="10"/>
                    <a:pt x="12698" y="10"/>
                  </a:cubicBezTo>
                  <a:cubicBezTo>
                    <a:pt x="12693" y="10"/>
                    <a:pt x="12688" y="10"/>
                    <a:pt x="12682" y="9"/>
                  </a:cubicBezTo>
                  <a:cubicBezTo>
                    <a:pt x="12658" y="3"/>
                    <a:pt x="12634" y="0"/>
                    <a:pt x="126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44"/>
            <p:cNvSpPr/>
            <p:nvPr/>
          </p:nvSpPr>
          <p:spPr>
            <a:xfrm>
              <a:off x="2002500" y="2364200"/>
              <a:ext cx="927600" cy="569575"/>
            </a:xfrm>
            <a:custGeom>
              <a:avLst/>
              <a:gdLst/>
              <a:ahLst/>
              <a:cxnLst/>
              <a:rect l="l" t="t" r="r" b="b"/>
              <a:pathLst>
                <a:path w="37104" h="22783" extrusionOk="0">
                  <a:moveTo>
                    <a:pt x="3925" y="1"/>
                  </a:moveTo>
                  <a:cubicBezTo>
                    <a:pt x="3704" y="1"/>
                    <a:pt x="3488" y="41"/>
                    <a:pt x="3286" y="152"/>
                  </a:cubicBezTo>
                  <a:cubicBezTo>
                    <a:pt x="2326" y="680"/>
                    <a:pt x="2407" y="2537"/>
                    <a:pt x="2259" y="3461"/>
                  </a:cubicBezTo>
                  <a:cubicBezTo>
                    <a:pt x="1671" y="7109"/>
                    <a:pt x="1083" y="10755"/>
                    <a:pt x="496" y="14404"/>
                  </a:cubicBezTo>
                  <a:cubicBezTo>
                    <a:pt x="358" y="15258"/>
                    <a:pt x="186" y="16115"/>
                    <a:pt x="85" y="16973"/>
                  </a:cubicBezTo>
                  <a:cubicBezTo>
                    <a:pt x="33" y="17412"/>
                    <a:pt x="1" y="17879"/>
                    <a:pt x="272" y="18255"/>
                  </a:cubicBezTo>
                  <a:cubicBezTo>
                    <a:pt x="515" y="18590"/>
                    <a:pt x="866" y="18694"/>
                    <a:pt x="1256" y="18795"/>
                  </a:cubicBezTo>
                  <a:cubicBezTo>
                    <a:pt x="2175" y="19028"/>
                    <a:pt x="3129" y="19175"/>
                    <a:pt x="4060" y="19355"/>
                  </a:cubicBezTo>
                  <a:cubicBezTo>
                    <a:pt x="11106" y="20715"/>
                    <a:pt x="18223" y="21706"/>
                    <a:pt x="25372" y="22332"/>
                  </a:cubicBezTo>
                  <a:cubicBezTo>
                    <a:pt x="27405" y="22510"/>
                    <a:pt x="29443" y="22670"/>
                    <a:pt x="31482" y="22775"/>
                  </a:cubicBezTo>
                  <a:cubicBezTo>
                    <a:pt x="31573" y="22780"/>
                    <a:pt x="31659" y="22782"/>
                    <a:pt x="31743" y="22782"/>
                  </a:cubicBezTo>
                  <a:cubicBezTo>
                    <a:pt x="33122" y="22782"/>
                    <a:pt x="33517" y="22138"/>
                    <a:pt x="33971" y="20795"/>
                  </a:cubicBezTo>
                  <a:cubicBezTo>
                    <a:pt x="35320" y="16797"/>
                    <a:pt x="36352" y="12701"/>
                    <a:pt x="37089" y="8547"/>
                  </a:cubicBezTo>
                  <a:cubicBezTo>
                    <a:pt x="37103" y="8460"/>
                    <a:pt x="37086" y="8386"/>
                    <a:pt x="37049" y="8327"/>
                  </a:cubicBezTo>
                  <a:cubicBezTo>
                    <a:pt x="37037" y="8300"/>
                    <a:pt x="37021" y="8272"/>
                    <a:pt x="37000" y="8246"/>
                  </a:cubicBezTo>
                  <a:cubicBezTo>
                    <a:pt x="36820" y="8033"/>
                    <a:pt x="36649" y="7737"/>
                    <a:pt x="36430" y="7568"/>
                  </a:cubicBezTo>
                  <a:cubicBezTo>
                    <a:pt x="36000" y="7238"/>
                    <a:pt x="35334" y="7208"/>
                    <a:pt x="34803" y="7085"/>
                  </a:cubicBezTo>
                  <a:cubicBezTo>
                    <a:pt x="32978" y="6663"/>
                    <a:pt x="31155" y="6241"/>
                    <a:pt x="29331" y="5819"/>
                  </a:cubicBezTo>
                  <a:cubicBezTo>
                    <a:pt x="25751" y="4991"/>
                    <a:pt x="22171" y="4161"/>
                    <a:pt x="18590" y="3333"/>
                  </a:cubicBezTo>
                  <a:cubicBezTo>
                    <a:pt x="14944" y="2488"/>
                    <a:pt x="11296" y="1644"/>
                    <a:pt x="7648" y="799"/>
                  </a:cubicBezTo>
                  <a:cubicBezTo>
                    <a:pt x="6769" y="596"/>
                    <a:pt x="5893" y="390"/>
                    <a:pt x="5013" y="190"/>
                  </a:cubicBezTo>
                  <a:cubicBezTo>
                    <a:pt x="4667" y="111"/>
                    <a:pt x="4290" y="1"/>
                    <a:pt x="39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44"/>
            <p:cNvSpPr/>
            <p:nvPr/>
          </p:nvSpPr>
          <p:spPr>
            <a:xfrm>
              <a:off x="4526225" y="1813900"/>
              <a:ext cx="114725" cy="86025"/>
            </a:xfrm>
            <a:custGeom>
              <a:avLst/>
              <a:gdLst/>
              <a:ahLst/>
              <a:cxnLst/>
              <a:rect l="l" t="t" r="r" b="b"/>
              <a:pathLst>
                <a:path w="4589" h="3441" extrusionOk="0">
                  <a:moveTo>
                    <a:pt x="3174" y="1"/>
                  </a:moveTo>
                  <a:cubicBezTo>
                    <a:pt x="2049" y="1"/>
                    <a:pt x="968" y="148"/>
                    <a:pt x="391" y="1026"/>
                  </a:cubicBezTo>
                  <a:cubicBezTo>
                    <a:pt x="1" y="1622"/>
                    <a:pt x="190" y="2443"/>
                    <a:pt x="667" y="2956"/>
                  </a:cubicBezTo>
                  <a:cubicBezTo>
                    <a:pt x="957" y="3268"/>
                    <a:pt x="1356" y="3440"/>
                    <a:pt x="1770" y="3440"/>
                  </a:cubicBezTo>
                  <a:cubicBezTo>
                    <a:pt x="1823" y="3440"/>
                    <a:pt x="1876" y="3437"/>
                    <a:pt x="1928" y="3432"/>
                  </a:cubicBezTo>
                  <a:cubicBezTo>
                    <a:pt x="2287" y="3394"/>
                    <a:pt x="2617" y="3216"/>
                    <a:pt x="2885" y="3011"/>
                  </a:cubicBezTo>
                  <a:cubicBezTo>
                    <a:pt x="3522" y="2525"/>
                    <a:pt x="3833" y="1805"/>
                    <a:pt x="4152" y="1114"/>
                  </a:cubicBezTo>
                  <a:cubicBezTo>
                    <a:pt x="4249" y="905"/>
                    <a:pt x="4409" y="522"/>
                    <a:pt x="4502" y="311"/>
                  </a:cubicBezTo>
                  <a:cubicBezTo>
                    <a:pt x="4589" y="116"/>
                    <a:pt x="4574" y="36"/>
                    <a:pt x="4346" y="30"/>
                  </a:cubicBezTo>
                  <a:cubicBezTo>
                    <a:pt x="3963" y="19"/>
                    <a:pt x="3565" y="1"/>
                    <a:pt x="3174" y="1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44"/>
            <p:cNvSpPr/>
            <p:nvPr/>
          </p:nvSpPr>
          <p:spPr>
            <a:xfrm>
              <a:off x="3283800" y="3455025"/>
              <a:ext cx="114675" cy="86025"/>
            </a:xfrm>
            <a:custGeom>
              <a:avLst/>
              <a:gdLst/>
              <a:ahLst/>
              <a:cxnLst/>
              <a:rect l="l" t="t" r="r" b="b"/>
              <a:pathLst>
                <a:path w="4587" h="3441" extrusionOk="0">
                  <a:moveTo>
                    <a:pt x="3177" y="1"/>
                  </a:moveTo>
                  <a:cubicBezTo>
                    <a:pt x="2051" y="1"/>
                    <a:pt x="968" y="147"/>
                    <a:pt x="390" y="1027"/>
                  </a:cubicBezTo>
                  <a:cubicBezTo>
                    <a:pt x="0" y="1623"/>
                    <a:pt x="189" y="2443"/>
                    <a:pt x="666" y="2957"/>
                  </a:cubicBezTo>
                  <a:cubicBezTo>
                    <a:pt x="955" y="3268"/>
                    <a:pt x="1354" y="3441"/>
                    <a:pt x="1769" y="3441"/>
                  </a:cubicBezTo>
                  <a:cubicBezTo>
                    <a:pt x="1821" y="3441"/>
                    <a:pt x="1874" y="3438"/>
                    <a:pt x="1927" y="3432"/>
                  </a:cubicBezTo>
                  <a:cubicBezTo>
                    <a:pt x="2286" y="3394"/>
                    <a:pt x="2616" y="3217"/>
                    <a:pt x="2883" y="3012"/>
                  </a:cubicBezTo>
                  <a:cubicBezTo>
                    <a:pt x="3520" y="2525"/>
                    <a:pt x="3832" y="1805"/>
                    <a:pt x="4151" y="1114"/>
                  </a:cubicBezTo>
                  <a:cubicBezTo>
                    <a:pt x="4249" y="905"/>
                    <a:pt x="4407" y="521"/>
                    <a:pt x="4502" y="310"/>
                  </a:cubicBezTo>
                  <a:cubicBezTo>
                    <a:pt x="4587" y="116"/>
                    <a:pt x="4573" y="37"/>
                    <a:pt x="4344" y="29"/>
                  </a:cubicBezTo>
                  <a:cubicBezTo>
                    <a:pt x="3962" y="18"/>
                    <a:pt x="3567" y="1"/>
                    <a:pt x="3177" y="1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44"/>
            <p:cNvSpPr/>
            <p:nvPr/>
          </p:nvSpPr>
          <p:spPr>
            <a:xfrm>
              <a:off x="2661325" y="2361225"/>
              <a:ext cx="114725" cy="86000"/>
            </a:xfrm>
            <a:custGeom>
              <a:avLst/>
              <a:gdLst/>
              <a:ahLst/>
              <a:cxnLst/>
              <a:rect l="l" t="t" r="r" b="b"/>
              <a:pathLst>
                <a:path w="4589" h="3440" extrusionOk="0">
                  <a:moveTo>
                    <a:pt x="3173" y="0"/>
                  </a:moveTo>
                  <a:cubicBezTo>
                    <a:pt x="2049" y="0"/>
                    <a:pt x="969" y="147"/>
                    <a:pt x="392" y="1026"/>
                  </a:cubicBezTo>
                  <a:cubicBezTo>
                    <a:pt x="0" y="1622"/>
                    <a:pt x="190" y="2442"/>
                    <a:pt x="667" y="2955"/>
                  </a:cubicBezTo>
                  <a:cubicBezTo>
                    <a:pt x="956" y="3267"/>
                    <a:pt x="1355" y="3440"/>
                    <a:pt x="1768" y="3440"/>
                  </a:cubicBezTo>
                  <a:cubicBezTo>
                    <a:pt x="1821" y="3440"/>
                    <a:pt x="1875" y="3437"/>
                    <a:pt x="1928" y="3431"/>
                  </a:cubicBezTo>
                  <a:cubicBezTo>
                    <a:pt x="2289" y="3393"/>
                    <a:pt x="2617" y="3217"/>
                    <a:pt x="2885" y="3012"/>
                  </a:cubicBezTo>
                  <a:cubicBezTo>
                    <a:pt x="3521" y="2525"/>
                    <a:pt x="3833" y="1804"/>
                    <a:pt x="4153" y="1114"/>
                  </a:cubicBezTo>
                  <a:cubicBezTo>
                    <a:pt x="4250" y="905"/>
                    <a:pt x="4409" y="521"/>
                    <a:pt x="4502" y="310"/>
                  </a:cubicBezTo>
                  <a:cubicBezTo>
                    <a:pt x="4588" y="115"/>
                    <a:pt x="4574" y="35"/>
                    <a:pt x="4345" y="29"/>
                  </a:cubicBezTo>
                  <a:cubicBezTo>
                    <a:pt x="3962" y="18"/>
                    <a:pt x="3565" y="0"/>
                    <a:pt x="3173" y="0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44"/>
            <p:cNvSpPr/>
            <p:nvPr/>
          </p:nvSpPr>
          <p:spPr>
            <a:xfrm>
              <a:off x="3828375" y="3639025"/>
              <a:ext cx="92300" cy="115275"/>
            </a:xfrm>
            <a:custGeom>
              <a:avLst/>
              <a:gdLst/>
              <a:ahLst/>
              <a:cxnLst/>
              <a:rect l="l" t="t" r="r" b="b"/>
              <a:pathLst>
                <a:path w="3692" h="4611" extrusionOk="0">
                  <a:moveTo>
                    <a:pt x="862" y="1"/>
                  </a:moveTo>
                  <a:cubicBezTo>
                    <a:pt x="800" y="1"/>
                    <a:pt x="762" y="56"/>
                    <a:pt x="735" y="186"/>
                  </a:cubicBezTo>
                  <a:cubicBezTo>
                    <a:pt x="438" y="1637"/>
                    <a:pt x="0" y="3280"/>
                    <a:pt x="1031" y="4252"/>
                  </a:cubicBezTo>
                  <a:cubicBezTo>
                    <a:pt x="1293" y="4500"/>
                    <a:pt x="1637" y="4611"/>
                    <a:pt x="1990" y="4611"/>
                  </a:cubicBezTo>
                  <a:cubicBezTo>
                    <a:pt x="2335" y="4611"/>
                    <a:pt x="2688" y="4504"/>
                    <a:pt x="2979" y="4316"/>
                  </a:cubicBezTo>
                  <a:cubicBezTo>
                    <a:pt x="3383" y="4056"/>
                    <a:pt x="3635" y="3629"/>
                    <a:pt x="3666" y="3158"/>
                  </a:cubicBezTo>
                  <a:cubicBezTo>
                    <a:pt x="3692" y="2796"/>
                    <a:pt x="3574" y="2441"/>
                    <a:pt x="3418" y="2142"/>
                  </a:cubicBezTo>
                  <a:cubicBezTo>
                    <a:pt x="3050" y="1430"/>
                    <a:pt x="2395" y="999"/>
                    <a:pt x="1770" y="565"/>
                  </a:cubicBezTo>
                  <a:cubicBezTo>
                    <a:pt x="1581" y="433"/>
                    <a:pt x="1231" y="209"/>
                    <a:pt x="1039" y="80"/>
                  </a:cubicBezTo>
                  <a:cubicBezTo>
                    <a:pt x="965" y="30"/>
                    <a:pt x="907" y="1"/>
                    <a:pt x="862" y="1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44"/>
            <p:cNvSpPr/>
            <p:nvPr/>
          </p:nvSpPr>
          <p:spPr>
            <a:xfrm>
              <a:off x="2419500" y="1650375"/>
              <a:ext cx="92325" cy="115250"/>
            </a:xfrm>
            <a:custGeom>
              <a:avLst/>
              <a:gdLst/>
              <a:ahLst/>
              <a:cxnLst/>
              <a:rect l="l" t="t" r="r" b="b"/>
              <a:pathLst>
                <a:path w="3693" h="4610" extrusionOk="0">
                  <a:moveTo>
                    <a:pt x="862" y="0"/>
                  </a:moveTo>
                  <a:cubicBezTo>
                    <a:pt x="800" y="0"/>
                    <a:pt x="762" y="55"/>
                    <a:pt x="735" y="184"/>
                  </a:cubicBezTo>
                  <a:cubicBezTo>
                    <a:pt x="438" y="1637"/>
                    <a:pt x="0" y="3279"/>
                    <a:pt x="1032" y="4252"/>
                  </a:cubicBezTo>
                  <a:cubicBezTo>
                    <a:pt x="1294" y="4499"/>
                    <a:pt x="1638" y="4610"/>
                    <a:pt x="1990" y="4610"/>
                  </a:cubicBezTo>
                  <a:cubicBezTo>
                    <a:pt x="2335" y="4610"/>
                    <a:pt x="2688" y="4503"/>
                    <a:pt x="2980" y="4315"/>
                  </a:cubicBezTo>
                  <a:cubicBezTo>
                    <a:pt x="3383" y="4054"/>
                    <a:pt x="3635" y="3627"/>
                    <a:pt x="3666" y="3157"/>
                  </a:cubicBezTo>
                  <a:cubicBezTo>
                    <a:pt x="3692" y="2795"/>
                    <a:pt x="3574" y="2439"/>
                    <a:pt x="3419" y="2141"/>
                  </a:cubicBezTo>
                  <a:cubicBezTo>
                    <a:pt x="3050" y="1428"/>
                    <a:pt x="2395" y="998"/>
                    <a:pt x="1770" y="563"/>
                  </a:cubicBezTo>
                  <a:cubicBezTo>
                    <a:pt x="1581" y="431"/>
                    <a:pt x="1232" y="209"/>
                    <a:pt x="1039" y="79"/>
                  </a:cubicBezTo>
                  <a:cubicBezTo>
                    <a:pt x="965" y="29"/>
                    <a:pt x="907" y="0"/>
                    <a:pt x="862" y="0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44"/>
            <p:cNvSpPr/>
            <p:nvPr/>
          </p:nvSpPr>
          <p:spPr>
            <a:xfrm>
              <a:off x="5298325" y="3439350"/>
              <a:ext cx="92300" cy="115275"/>
            </a:xfrm>
            <a:custGeom>
              <a:avLst/>
              <a:gdLst/>
              <a:ahLst/>
              <a:cxnLst/>
              <a:rect l="l" t="t" r="r" b="b"/>
              <a:pathLst>
                <a:path w="3692" h="4611" extrusionOk="0">
                  <a:moveTo>
                    <a:pt x="862" y="1"/>
                  </a:moveTo>
                  <a:cubicBezTo>
                    <a:pt x="800" y="1"/>
                    <a:pt x="762" y="55"/>
                    <a:pt x="735" y="185"/>
                  </a:cubicBezTo>
                  <a:cubicBezTo>
                    <a:pt x="438" y="1638"/>
                    <a:pt x="0" y="3279"/>
                    <a:pt x="1031" y="4252"/>
                  </a:cubicBezTo>
                  <a:cubicBezTo>
                    <a:pt x="1294" y="4499"/>
                    <a:pt x="1638" y="4610"/>
                    <a:pt x="1991" y="4610"/>
                  </a:cubicBezTo>
                  <a:cubicBezTo>
                    <a:pt x="2336" y="4610"/>
                    <a:pt x="2688" y="4504"/>
                    <a:pt x="2979" y="4315"/>
                  </a:cubicBezTo>
                  <a:cubicBezTo>
                    <a:pt x="3383" y="4055"/>
                    <a:pt x="3635" y="3628"/>
                    <a:pt x="3666" y="3158"/>
                  </a:cubicBezTo>
                  <a:cubicBezTo>
                    <a:pt x="3692" y="2795"/>
                    <a:pt x="3574" y="2440"/>
                    <a:pt x="3418" y="2141"/>
                  </a:cubicBezTo>
                  <a:cubicBezTo>
                    <a:pt x="3050" y="1429"/>
                    <a:pt x="2395" y="998"/>
                    <a:pt x="1770" y="564"/>
                  </a:cubicBezTo>
                  <a:cubicBezTo>
                    <a:pt x="1581" y="432"/>
                    <a:pt x="1231" y="210"/>
                    <a:pt x="1039" y="79"/>
                  </a:cubicBezTo>
                  <a:cubicBezTo>
                    <a:pt x="965" y="29"/>
                    <a:pt x="907" y="1"/>
                    <a:pt x="862" y="1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44"/>
            <p:cNvSpPr/>
            <p:nvPr/>
          </p:nvSpPr>
          <p:spPr>
            <a:xfrm>
              <a:off x="2172325" y="3689250"/>
              <a:ext cx="87750" cy="116800"/>
            </a:xfrm>
            <a:custGeom>
              <a:avLst/>
              <a:gdLst/>
              <a:ahLst/>
              <a:cxnLst/>
              <a:rect l="l" t="t" r="r" b="b"/>
              <a:pathLst>
                <a:path w="3510" h="4672" extrusionOk="0">
                  <a:moveTo>
                    <a:pt x="2766" y="1"/>
                  </a:moveTo>
                  <a:cubicBezTo>
                    <a:pt x="2726" y="1"/>
                    <a:pt x="2675" y="25"/>
                    <a:pt x="2606" y="76"/>
                  </a:cubicBezTo>
                  <a:cubicBezTo>
                    <a:pt x="1418" y="965"/>
                    <a:pt x="0" y="1901"/>
                    <a:pt x="125" y="3312"/>
                  </a:cubicBezTo>
                  <a:cubicBezTo>
                    <a:pt x="189" y="4021"/>
                    <a:pt x="845" y="4548"/>
                    <a:pt x="1538" y="4653"/>
                  </a:cubicBezTo>
                  <a:cubicBezTo>
                    <a:pt x="1617" y="4665"/>
                    <a:pt x="1696" y="4671"/>
                    <a:pt x="1774" y="4671"/>
                  </a:cubicBezTo>
                  <a:cubicBezTo>
                    <a:pt x="2166" y="4671"/>
                    <a:pt x="2542" y="4520"/>
                    <a:pt x="2823" y="4243"/>
                  </a:cubicBezTo>
                  <a:cubicBezTo>
                    <a:pt x="3081" y="3993"/>
                    <a:pt x="3229" y="3649"/>
                    <a:pt x="3311" y="3322"/>
                  </a:cubicBezTo>
                  <a:cubicBezTo>
                    <a:pt x="3509" y="2545"/>
                    <a:pt x="3306" y="1787"/>
                    <a:pt x="3128" y="1048"/>
                  </a:cubicBezTo>
                  <a:cubicBezTo>
                    <a:pt x="3073" y="824"/>
                    <a:pt x="2960" y="424"/>
                    <a:pt x="2904" y="199"/>
                  </a:cubicBezTo>
                  <a:cubicBezTo>
                    <a:pt x="2871" y="70"/>
                    <a:pt x="2834" y="1"/>
                    <a:pt x="2766" y="1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44"/>
            <p:cNvSpPr/>
            <p:nvPr/>
          </p:nvSpPr>
          <p:spPr>
            <a:xfrm>
              <a:off x="2178925" y="2975250"/>
              <a:ext cx="92275" cy="115275"/>
            </a:xfrm>
            <a:custGeom>
              <a:avLst/>
              <a:gdLst/>
              <a:ahLst/>
              <a:cxnLst/>
              <a:rect l="l" t="t" r="r" b="b"/>
              <a:pathLst>
                <a:path w="3691" h="4611" extrusionOk="0">
                  <a:moveTo>
                    <a:pt x="863" y="0"/>
                  </a:moveTo>
                  <a:cubicBezTo>
                    <a:pt x="801" y="0"/>
                    <a:pt x="762" y="55"/>
                    <a:pt x="736" y="185"/>
                  </a:cubicBezTo>
                  <a:cubicBezTo>
                    <a:pt x="439" y="1637"/>
                    <a:pt x="1" y="3279"/>
                    <a:pt x="1031" y="4252"/>
                  </a:cubicBezTo>
                  <a:cubicBezTo>
                    <a:pt x="1293" y="4499"/>
                    <a:pt x="1638" y="4610"/>
                    <a:pt x="1990" y="4610"/>
                  </a:cubicBezTo>
                  <a:cubicBezTo>
                    <a:pt x="2336" y="4610"/>
                    <a:pt x="2689" y="4504"/>
                    <a:pt x="2980" y="4316"/>
                  </a:cubicBezTo>
                  <a:cubicBezTo>
                    <a:pt x="3382" y="4055"/>
                    <a:pt x="3635" y="3628"/>
                    <a:pt x="3667" y="3158"/>
                  </a:cubicBezTo>
                  <a:cubicBezTo>
                    <a:pt x="3691" y="2796"/>
                    <a:pt x="3574" y="2440"/>
                    <a:pt x="3419" y="2142"/>
                  </a:cubicBezTo>
                  <a:cubicBezTo>
                    <a:pt x="3051" y="1429"/>
                    <a:pt x="2395" y="998"/>
                    <a:pt x="1771" y="564"/>
                  </a:cubicBezTo>
                  <a:cubicBezTo>
                    <a:pt x="1581" y="431"/>
                    <a:pt x="1231" y="209"/>
                    <a:pt x="1040" y="79"/>
                  </a:cubicBezTo>
                  <a:cubicBezTo>
                    <a:pt x="965" y="29"/>
                    <a:pt x="908" y="0"/>
                    <a:pt x="863" y="0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44"/>
            <p:cNvSpPr/>
            <p:nvPr/>
          </p:nvSpPr>
          <p:spPr>
            <a:xfrm>
              <a:off x="5059600" y="2746950"/>
              <a:ext cx="89175" cy="120350"/>
            </a:xfrm>
            <a:custGeom>
              <a:avLst/>
              <a:gdLst/>
              <a:ahLst/>
              <a:cxnLst/>
              <a:rect l="l" t="t" r="r" b="b"/>
              <a:pathLst>
                <a:path w="3567" h="4814" extrusionOk="0">
                  <a:moveTo>
                    <a:pt x="1981" y="0"/>
                  </a:moveTo>
                  <a:cubicBezTo>
                    <a:pt x="1317" y="0"/>
                    <a:pt x="630" y="368"/>
                    <a:pt x="427" y="1010"/>
                  </a:cubicBezTo>
                  <a:cubicBezTo>
                    <a:pt x="0" y="2362"/>
                    <a:pt x="1185" y="3582"/>
                    <a:pt x="2155" y="4703"/>
                  </a:cubicBezTo>
                  <a:cubicBezTo>
                    <a:pt x="2219" y="4779"/>
                    <a:pt x="2269" y="4814"/>
                    <a:pt x="2313" y="4814"/>
                  </a:cubicBezTo>
                  <a:cubicBezTo>
                    <a:pt x="2370" y="4814"/>
                    <a:pt x="2416" y="4755"/>
                    <a:pt x="2470" y="4648"/>
                  </a:cubicBezTo>
                  <a:cubicBezTo>
                    <a:pt x="2575" y="4443"/>
                    <a:pt x="2771" y="4076"/>
                    <a:pt x="2873" y="3869"/>
                  </a:cubicBezTo>
                  <a:cubicBezTo>
                    <a:pt x="3206" y="3184"/>
                    <a:pt x="3567" y="2487"/>
                    <a:pt x="3541" y="1686"/>
                  </a:cubicBezTo>
                  <a:cubicBezTo>
                    <a:pt x="3530" y="1350"/>
                    <a:pt x="3460" y="982"/>
                    <a:pt x="3262" y="679"/>
                  </a:cubicBezTo>
                  <a:cubicBezTo>
                    <a:pt x="3004" y="285"/>
                    <a:pt x="2575" y="34"/>
                    <a:pt x="2096" y="4"/>
                  </a:cubicBezTo>
                  <a:cubicBezTo>
                    <a:pt x="2058" y="1"/>
                    <a:pt x="2020" y="0"/>
                    <a:pt x="1981" y="0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44"/>
            <p:cNvSpPr/>
            <p:nvPr/>
          </p:nvSpPr>
          <p:spPr>
            <a:xfrm>
              <a:off x="4275000" y="2655250"/>
              <a:ext cx="89175" cy="120375"/>
            </a:xfrm>
            <a:custGeom>
              <a:avLst/>
              <a:gdLst/>
              <a:ahLst/>
              <a:cxnLst/>
              <a:rect l="l" t="t" r="r" b="b"/>
              <a:pathLst>
                <a:path w="3567" h="4815" extrusionOk="0">
                  <a:moveTo>
                    <a:pt x="1981" y="0"/>
                  </a:moveTo>
                  <a:cubicBezTo>
                    <a:pt x="1316" y="0"/>
                    <a:pt x="629" y="368"/>
                    <a:pt x="427" y="1010"/>
                  </a:cubicBezTo>
                  <a:cubicBezTo>
                    <a:pt x="0" y="2362"/>
                    <a:pt x="1185" y="3582"/>
                    <a:pt x="2154" y="4704"/>
                  </a:cubicBezTo>
                  <a:cubicBezTo>
                    <a:pt x="2219" y="4779"/>
                    <a:pt x="2269" y="4814"/>
                    <a:pt x="2313" y="4814"/>
                  </a:cubicBezTo>
                  <a:cubicBezTo>
                    <a:pt x="2370" y="4814"/>
                    <a:pt x="2416" y="4756"/>
                    <a:pt x="2471" y="4648"/>
                  </a:cubicBezTo>
                  <a:cubicBezTo>
                    <a:pt x="2574" y="4443"/>
                    <a:pt x="2771" y="4077"/>
                    <a:pt x="2872" y="3869"/>
                  </a:cubicBezTo>
                  <a:cubicBezTo>
                    <a:pt x="3206" y="3185"/>
                    <a:pt x="3567" y="2488"/>
                    <a:pt x="3541" y="1686"/>
                  </a:cubicBezTo>
                  <a:cubicBezTo>
                    <a:pt x="3530" y="1350"/>
                    <a:pt x="3459" y="982"/>
                    <a:pt x="3261" y="679"/>
                  </a:cubicBezTo>
                  <a:cubicBezTo>
                    <a:pt x="3005" y="285"/>
                    <a:pt x="2574" y="35"/>
                    <a:pt x="2097" y="4"/>
                  </a:cubicBezTo>
                  <a:cubicBezTo>
                    <a:pt x="2058" y="1"/>
                    <a:pt x="2020" y="0"/>
                    <a:pt x="1981" y="0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44"/>
            <p:cNvSpPr/>
            <p:nvPr/>
          </p:nvSpPr>
          <p:spPr>
            <a:xfrm>
              <a:off x="3421450" y="2261300"/>
              <a:ext cx="89175" cy="120375"/>
            </a:xfrm>
            <a:custGeom>
              <a:avLst/>
              <a:gdLst/>
              <a:ahLst/>
              <a:cxnLst/>
              <a:rect l="l" t="t" r="r" b="b"/>
              <a:pathLst>
                <a:path w="3567" h="4815" extrusionOk="0">
                  <a:moveTo>
                    <a:pt x="1979" y="1"/>
                  </a:moveTo>
                  <a:cubicBezTo>
                    <a:pt x="1315" y="1"/>
                    <a:pt x="629" y="369"/>
                    <a:pt x="428" y="1011"/>
                  </a:cubicBezTo>
                  <a:cubicBezTo>
                    <a:pt x="1" y="2362"/>
                    <a:pt x="1186" y="3583"/>
                    <a:pt x="2154" y="4704"/>
                  </a:cubicBezTo>
                  <a:cubicBezTo>
                    <a:pt x="2220" y="4779"/>
                    <a:pt x="2270" y="4815"/>
                    <a:pt x="2314" y="4815"/>
                  </a:cubicBezTo>
                  <a:cubicBezTo>
                    <a:pt x="2371" y="4815"/>
                    <a:pt x="2417" y="4756"/>
                    <a:pt x="2471" y="4649"/>
                  </a:cubicBezTo>
                  <a:cubicBezTo>
                    <a:pt x="2575" y="4443"/>
                    <a:pt x="2771" y="4077"/>
                    <a:pt x="2872" y="3869"/>
                  </a:cubicBezTo>
                  <a:cubicBezTo>
                    <a:pt x="3206" y="3185"/>
                    <a:pt x="3566" y="2488"/>
                    <a:pt x="3541" y="1687"/>
                  </a:cubicBezTo>
                  <a:cubicBezTo>
                    <a:pt x="3531" y="1349"/>
                    <a:pt x="3460" y="983"/>
                    <a:pt x="3261" y="680"/>
                  </a:cubicBezTo>
                  <a:cubicBezTo>
                    <a:pt x="3004" y="286"/>
                    <a:pt x="2575" y="36"/>
                    <a:pt x="2096" y="4"/>
                  </a:cubicBezTo>
                  <a:cubicBezTo>
                    <a:pt x="2057" y="2"/>
                    <a:pt x="2018" y="1"/>
                    <a:pt x="1979" y="1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44"/>
            <p:cNvSpPr/>
            <p:nvPr/>
          </p:nvSpPr>
          <p:spPr>
            <a:xfrm>
              <a:off x="3926600" y="1871275"/>
              <a:ext cx="158750" cy="208150"/>
            </a:xfrm>
            <a:custGeom>
              <a:avLst/>
              <a:gdLst/>
              <a:ahLst/>
              <a:cxnLst/>
              <a:rect l="l" t="t" r="r" b="b"/>
              <a:pathLst>
                <a:path w="6350" h="8326" extrusionOk="0">
                  <a:moveTo>
                    <a:pt x="5110" y="0"/>
                  </a:moveTo>
                  <a:cubicBezTo>
                    <a:pt x="4802" y="0"/>
                    <a:pt x="4471" y="111"/>
                    <a:pt x="4285" y="351"/>
                  </a:cubicBezTo>
                  <a:cubicBezTo>
                    <a:pt x="3402" y="1486"/>
                    <a:pt x="2573" y="2672"/>
                    <a:pt x="1790" y="3877"/>
                  </a:cubicBezTo>
                  <a:cubicBezTo>
                    <a:pt x="1087" y="4960"/>
                    <a:pt x="71" y="6200"/>
                    <a:pt x="18" y="7525"/>
                  </a:cubicBezTo>
                  <a:cubicBezTo>
                    <a:pt x="0" y="8013"/>
                    <a:pt x="440" y="8326"/>
                    <a:pt x="876" y="8326"/>
                  </a:cubicBezTo>
                  <a:cubicBezTo>
                    <a:pt x="1024" y="8326"/>
                    <a:pt x="1171" y="8290"/>
                    <a:pt x="1300" y="8212"/>
                  </a:cubicBezTo>
                  <a:cubicBezTo>
                    <a:pt x="2364" y="7574"/>
                    <a:pt x="2975" y="6138"/>
                    <a:pt x="3657" y="5132"/>
                  </a:cubicBezTo>
                  <a:cubicBezTo>
                    <a:pt x="4450" y="3965"/>
                    <a:pt x="5279" y="2827"/>
                    <a:pt x="6109" y="1686"/>
                  </a:cubicBezTo>
                  <a:cubicBezTo>
                    <a:pt x="6350" y="1353"/>
                    <a:pt x="6255" y="870"/>
                    <a:pt x="6078" y="540"/>
                  </a:cubicBezTo>
                  <a:cubicBezTo>
                    <a:pt x="5915" y="231"/>
                    <a:pt x="5704" y="104"/>
                    <a:pt x="5371" y="29"/>
                  </a:cubicBezTo>
                  <a:cubicBezTo>
                    <a:pt x="5289" y="10"/>
                    <a:pt x="5200" y="0"/>
                    <a:pt x="5110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44"/>
            <p:cNvSpPr/>
            <p:nvPr/>
          </p:nvSpPr>
          <p:spPr>
            <a:xfrm>
              <a:off x="4084025" y="1767800"/>
              <a:ext cx="75275" cy="78800"/>
            </a:xfrm>
            <a:custGeom>
              <a:avLst/>
              <a:gdLst/>
              <a:ahLst/>
              <a:cxnLst/>
              <a:rect l="l" t="t" r="r" b="b"/>
              <a:pathLst>
                <a:path w="3011" h="3152" extrusionOk="0">
                  <a:moveTo>
                    <a:pt x="1946" y="1"/>
                  </a:moveTo>
                  <a:cubicBezTo>
                    <a:pt x="1938" y="1"/>
                    <a:pt x="1929" y="1"/>
                    <a:pt x="1921" y="1"/>
                  </a:cubicBezTo>
                  <a:cubicBezTo>
                    <a:pt x="1086" y="26"/>
                    <a:pt x="502" y="857"/>
                    <a:pt x="238" y="1583"/>
                  </a:cubicBezTo>
                  <a:cubicBezTo>
                    <a:pt x="127" y="1884"/>
                    <a:pt x="1" y="2248"/>
                    <a:pt x="99" y="2568"/>
                  </a:cubicBezTo>
                  <a:cubicBezTo>
                    <a:pt x="129" y="2634"/>
                    <a:pt x="160" y="2701"/>
                    <a:pt x="190" y="2768"/>
                  </a:cubicBezTo>
                  <a:cubicBezTo>
                    <a:pt x="288" y="2889"/>
                    <a:pt x="337" y="2949"/>
                    <a:pt x="337" y="2949"/>
                  </a:cubicBezTo>
                  <a:cubicBezTo>
                    <a:pt x="337" y="2949"/>
                    <a:pt x="324" y="2934"/>
                    <a:pt x="299" y="2903"/>
                  </a:cubicBezTo>
                  <a:cubicBezTo>
                    <a:pt x="278" y="2876"/>
                    <a:pt x="267" y="2863"/>
                    <a:pt x="267" y="2862"/>
                  </a:cubicBezTo>
                  <a:lnTo>
                    <a:pt x="267" y="2862"/>
                  </a:lnTo>
                  <a:cubicBezTo>
                    <a:pt x="268" y="2863"/>
                    <a:pt x="300" y="2901"/>
                    <a:pt x="363" y="2980"/>
                  </a:cubicBezTo>
                  <a:cubicBezTo>
                    <a:pt x="438" y="3050"/>
                    <a:pt x="524" y="3097"/>
                    <a:pt x="622" y="3120"/>
                  </a:cubicBezTo>
                  <a:cubicBezTo>
                    <a:pt x="709" y="3142"/>
                    <a:pt x="794" y="3151"/>
                    <a:pt x="876" y="3151"/>
                  </a:cubicBezTo>
                  <a:cubicBezTo>
                    <a:pt x="1322" y="3151"/>
                    <a:pt x="1701" y="2863"/>
                    <a:pt x="2043" y="2562"/>
                  </a:cubicBezTo>
                  <a:cubicBezTo>
                    <a:pt x="2516" y="2145"/>
                    <a:pt x="3010" y="1662"/>
                    <a:pt x="2980" y="986"/>
                  </a:cubicBezTo>
                  <a:cubicBezTo>
                    <a:pt x="2956" y="441"/>
                    <a:pt x="2492" y="1"/>
                    <a:pt x="1946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44"/>
            <p:cNvSpPr/>
            <p:nvPr/>
          </p:nvSpPr>
          <p:spPr>
            <a:xfrm>
              <a:off x="4457300" y="1654675"/>
              <a:ext cx="76250" cy="74475"/>
            </a:xfrm>
            <a:custGeom>
              <a:avLst/>
              <a:gdLst/>
              <a:ahLst/>
              <a:cxnLst/>
              <a:rect l="l" t="t" r="r" b="b"/>
              <a:pathLst>
                <a:path w="3050" h="2979" extrusionOk="0">
                  <a:moveTo>
                    <a:pt x="1688" y="0"/>
                  </a:moveTo>
                  <a:cubicBezTo>
                    <a:pt x="1290" y="0"/>
                    <a:pt x="897" y="183"/>
                    <a:pt x="740" y="573"/>
                  </a:cubicBezTo>
                  <a:cubicBezTo>
                    <a:pt x="487" y="1200"/>
                    <a:pt x="0" y="1897"/>
                    <a:pt x="186" y="2605"/>
                  </a:cubicBezTo>
                  <a:cubicBezTo>
                    <a:pt x="248" y="2837"/>
                    <a:pt x="482" y="2978"/>
                    <a:pt x="709" y="2978"/>
                  </a:cubicBezTo>
                  <a:cubicBezTo>
                    <a:pt x="994" y="2978"/>
                    <a:pt x="1367" y="2794"/>
                    <a:pt x="1604" y="2642"/>
                  </a:cubicBezTo>
                  <a:cubicBezTo>
                    <a:pt x="1771" y="2535"/>
                    <a:pt x="1919" y="2400"/>
                    <a:pt x="2070" y="2274"/>
                  </a:cubicBezTo>
                  <a:cubicBezTo>
                    <a:pt x="2131" y="2222"/>
                    <a:pt x="2194" y="2170"/>
                    <a:pt x="2254" y="2118"/>
                  </a:cubicBezTo>
                  <a:cubicBezTo>
                    <a:pt x="2317" y="2063"/>
                    <a:pt x="2349" y="2036"/>
                    <a:pt x="2350" y="2036"/>
                  </a:cubicBezTo>
                  <a:lnTo>
                    <a:pt x="2350" y="2036"/>
                  </a:lnTo>
                  <a:cubicBezTo>
                    <a:pt x="2350" y="2036"/>
                    <a:pt x="2338" y="2047"/>
                    <a:pt x="2312" y="2069"/>
                  </a:cubicBezTo>
                  <a:cubicBezTo>
                    <a:pt x="2885" y="1642"/>
                    <a:pt x="3050" y="828"/>
                    <a:pt x="2497" y="300"/>
                  </a:cubicBezTo>
                  <a:cubicBezTo>
                    <a:pt x="2291" y="104"/>
                    <a:pt x="1988" y="0"/>
                    <a:pt x="1688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44"/>
            <p:cNvSpPr/>
            <p:nvPr/>
          </p:nvSpPr>
          <p:spPr>
            <a:xfrm>
              <a:off x="4586600" y="2480475"/>
              <a:ext cx="243225" cy="85775"/>
            </a:xfrm>
            <a:custGeom>
              <a:avLst/>
              <a:gdLst/>
              <a:ahLst/>
              <a:cxnLst/>
              <a:rect l="l" t="t" r="r" b="b"/>
              <a:pathLst>
                <a:path w="9729" h="3431" extrusionOk="0">
                  <a:moveTo>
                    <a:pt x="8124" y="0"/>
                  </a:moveTo>
                  <a:cubicBezTo>
                    <a:pt x="7084" y="0"/>
                    <a:pt x="6051" y="320"/>
                    <a:pt x="5031" y="530"/>
                  </a:cubicBezTo>
                  <a:cubicBezTo>
                    <a:pt x="3710" y="801"/>
                    <a:pt x="2310" y="994"/>
                    <a:pt x="1037" y="1437"/>
                  </a:cubicBezTo>
                  <a:cubicBezTo>
                    <a:pt x="0" y="1797"/>
                    <a:pt x="170" y="3431"/>
                    <a:pt x="1296" y="3431"/>
                  </a:cubicBezTo>
                  <a:cubicBezTo>
                    <a:pt x="1320" y="3431"/>
                    <a:pt x="1345" y="3430"/>
                    <a:pt x="1369" y="3428"/>
                  </a:cubicBezTo>
                  <a:cubicBezTo>
                    <a:pt x="2678" y="3351"/>
                    <a:pt x="3999" y="3011"/>
                    <a:pt x="5283" y="2761"/>
                  </a:cubicBezTo>
                  <a:cubicBezTo>
                    <a:pt x="6540" y="2518"/>
                    <a:pt x="7962" y="2436"/>
                    <a:pt x="9071" y="1763"/>
                  </a:cubicBezTo>
                  <a:cubicBezTo>
                    <a:pt x="9728" y="1366"/>
                    <a:pt x="9622" y="173"/>
                    <a:pt x="8796" y="49"/>
                  </a:cubicBezTo>
                  <a:cubicBezTo>
                    <a:pt x="8572" y="15"/>
                    <a:pt x="8348" y="0"/>
                    <a:pt x="8124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44"/>
            <p:cNvSpPr/>
            <p:nvPr/>
          </p:nvSpPr>
          <p:spPr>
            <a:xfrm>
              <a:off x="4893500" y="2451500"/>
              <a:ext cx="109325" cy="55800"/>
            </a:xfrm>
            <a:custGeom>
              <a:avLst/>
              <a:gdLst/>
              <a:ahLst/>
              <a:cxnLst/>
              <a:rect l="l" t="t" r="r" b="b"/>
              <a:pathLst>
                <a:path w="4373" h="2232" extrusionOk="0">
                  <a:moveTo>
                    <a:pt x="3061" y="1"/>
                  </a:moveTo>
                  <a:cubicBezTo>
                    <a:pt x="3022" y="1"/>
                    <a:pt x="2981" y="3"/>
                    <a:pt x="2940" y="7"/>
                  </a:cubicBezTo>
                  <a:cubicBezTo>
                    <a:pt x="2356" y="68"/>
                    <a:pt x="1836" y="355"/>
                    <a:pt x="1291" y="569"/>
                  </a:cubicBezTo>
                  <a:cubicBezTo>
                    <a:pt x="833" y="749"/>
                    <a:pt x="334" y="903"/>
                    <a:pt x="92" y="1364"/>
                  </a:cubicBezTo>
                  <a:cubicBezTo>
                    <a:pt x="0" y="1537"/>
                    <a:pt x="16" y="1807"/>
                    <a:pt x="180" y="1937"/>
                  </a:cubicBezTo>
                  <a:cubicBezTo>
                    <a:pt x="494" y="2186"/>
                    <a:pt x="838" y="2232"/>
                    <a:pt x="1208" y="2232"/>
                  </a:cubicBezTo>
                  <a:cubicBezTo>
                    <a:pt x="1325" y="2232"/>
                    <a:pt x="1445" y="2227"/>
                    <a:pt x="1568" y="2223"/>
                  </a:cubicBezTo>
                  <a:cubicBezTo>
                    <a:pt x="1659" y="2220"/>
                    <a:pt x="1752" y="2219"/>
                    <a:pt x="1847" y="2219"/>
                  </a:cubicBezTo>
                  <a:cubicBezTo>
                    <a:pt x="1975" y="2219"/>
                    <a:pt x="2106" y="2221"/>
                    <a:pt x="2237" y="2221"/>
                  </a:cubicBezTo>
                  <a:cubicBezTo>
                    <a:pt x="2599" y="2221"/>
                    <a:pt x="2963" y="2207"/>
                    <a:pt x="3291" y="2103"/>
                  </a:cubicBezTo>
                  <a:cubicBezTo>
                    <a:pt x="4372" y="1759"/>
                    <a:pt x="4197" y="1"/>
                    <a:pt x="3061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44"/>
            <p:cNvSpPr/>
            <p:nvPr/>
          </p:nvSpPr>
          <p:spPr>
            <a:xfrm>
              <a:off x="5122900" y="2418525"/>
              <a:ext cx="135600" cy="58575"/>
            </a:xfrm>
            <a:custGeom>
              <a:avLst/>
              <a:gdLst/>
              <a:ahLst/>
              <a:cxnLst/>
              <a:rect l="l" t="t" r="r" b="b"/>
              <a:pathLst>
                <a:path w="5424" h="2343" extrusionOk="0">
                  <a:moveTo>
                    <a:pt x="3912" y="1"/>
                  </a:moveTo>
                  <a:cubicBezTo>
                    <a:pt x="3384" y="1"/>
                    <a:pt x="2859" y="131"/>
                    <a:pt x="2337" y="241"/>
                  </a:cubicBezTo>
                  <a:cubicBezTo>
                    <a:pt x="1732" y="366"/>
                    <a:pt x="1031" y="449"/>
                    <a:pt x="531" y="834"/>
                  </a:cubicBezTo>
                  <a:cubicBezTo>
                    <a:pt x="0" y="1242"/>
                    <a:pt x="63" y="2082"/>
                    <a:pt x="761" y="2271"/>
                  </a:cubicBezTo>
                  <a:cubicBezTo>
                    <a:pt x="957" y="2324"/>
                    <a:pt x="1156" y="2342"/>
                    <a:pt x="1356" y="2342"/>
                  </a:cubicBezTo>
                  <a:cubicBezTo>
                    <a:pt x="1755" y="2342"/>
                    <a:pt x="2158" y="2267"/>
                    <a:pt x="2555" y="2233"/>
                  </a:cubicBezTo>
                  <a:cubicBezTo>
                    <a:pt x="3162" y="2180"/>
                    <a:pt x="3832" y="2228"/>
                    <a:pt x="4406" y="2017"/>
                  </a:cubicBezTo>
                  <a:cubicBezTo>
                    <a:pt x="5292" y="1695"/>
                    <a:pt x="5424" y="198"/>
                    <a:pt x="4346" y="33"/>
                  </a:cubicBezTo>
                  <a:cubicBezTo>
                    <a:pt x="4201" y="11"/>
                    <a:pt x="4057" y="1"/>
                    <a:pt x="3912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44"/>
            <p:cNvSpPr/>
            <p:nvPr/>
          </p:nvSpPr>
          <p:spPr>
            <a:xfrm>
              <a:off x="4198275" y="3710350"/>
              <a:ext cx="83900" cy="169150"/>
            </a:xfrm>
            <a:custGeom>
              <a:avLst/>
              <a:gdLst/>
              <a:ahLst/>
              <a:cxnLst/>
              <a:rect l="l" t="t" r="r" b="b"/>
              <a:pathLst>
                <a:path w="3356" h="6766" extrusionOk="0">
                  <a:moveTo>
                    <a:pt x="504" y="0"/>
                  </a:moveTo>
                  <a:cubicBezTo>
                    <a:pt x="499" y="0"/>
                    <a:pt x="494" y="0"/>
                    <a:pt x="489" y="1"/>
                  </a:cubicBezTo>
                  <a:cubicBezTo>
                    <a:pt x="483" y="1"/>
                    <a:pt x="476" y="1"/>
                    <a:pt x="468" y="1"/>
                  </a:cubicBezTo>
                  <a:cubicBezTo>
                    <a:pt x="459" y="1"/>
                    <a:pt x="450" y="1"/>
                    <a:pt x="441" y="1"/>
                  </a:cubicBezTo>
                  <a:cubicBezTo>
                    <a:pt x="403" y="1"/>
                    <a:pt x="361" y="3"/>
                    <a:pt x="331" y="21"/>
                  </a:cubicBezTo>
                  <a:cubicBezTo>
                    <a:pt x="303" y="38"/>
                    <a:pt x="276" y="57"/>
                    <a:pt x="248" y="74"/>
                  </a:cubicBezTo>
                  <a:cubicBezTo>
                    <a:pt x="104" y="165"/>
                    <a:pt x="0" y="336"/>
                    <a:pt x="16" y="509"/>
                  </a:cubicBezTo>
                  <a:cubicBezTo>
                    <a:pt x="104" y="1590"/>
                    <a:pt x="390" y="2624"/>
                    <a:pt x="690" y="3662"/>
                  </a:cubicBezTo>
                  <a:cubicBezTo>
                    <a:pt x="972" y="4638"/>
                    <a:pt x="1178" y="5809"/>
                    <a:pt x="1920" y="6534"/>
                  </a:cubicBezTo>
                  <a:cubicBezTo>
                    <a:pt x="2085" y="6695"/>
                    <a:pt x="2282" y="6766"/>
                    <a:pt x="2476" y="6766"/>
                  </a:cubicBezTo>
                  <a:cubicBezTo>
                    <a:pt x="2923" y="6766"/>
                    <a:pt x="3356" y="6395"/>
                    <a:pt x="3351" y="5891"/>
                  </a:cubicBezTo>
                  <a:cubicBezTo>
                    <a:pt x="3341" y="4923"/>
                    <a:pt x="2698" y="4009"/>
                    <a:pt x="2300" y="3144"/>
                  </a:cubicBezTo>
                  <a:cubicBezTo>
                    <a:pt x="1848" y="2167"/>
                    <a:pt x="1462" y="1167"/>
                    <a:pt x="924" y="234"/>
                  </a:cubicBezTo>
                  <a:cubicBezTo>
                    <a:pt x="840" y="86"/>
                    <a:pt x="670" y="0"/>
                    <a:pt x="504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44"/>
            <p:cNvSpPr/>
            <p:nvPr/>
          </p:nvSpPr>
          <p:spPr>
            <a:xfrm>
              <a:off x="4274075" y="3931125"/>
              <a:ext cx="67775" cy="109825"/>
            </a:xfrm>
            <a:custGeom>
              <a:avLst/>
              <a:gdLst/>
              <a:ahLst/>
              <a:cxnLst/>
              <a:rect l="l" t="t" r="r" b="b"/>
              <a:pathLst>
                <a:path w="2711" h="4393" extrusionOk="0">
                  <a:moveTo>
                    <a:pt x="685" y="0"/>
                  </a:moveTo>
                  <a:cubicBezTo>
                    <a:pt x="495" y="0"/>
                    <a:pt x="312" y="144"/>
                    <a:pt x="241" y="340"/>
                  </a:cubicBezTo>
                  <a:cubicBezTo>
                    <a:pt x="1" y="998"/>
                    <a:pt x="163" y="1700"/>
                    <a:pt x="284" y="2367"/>
                  </a:cubicBezTo>
                  <a:cubicBezTo>
                    <a:pt x="410" y="3075"/>
                    <a:pt x="485" y="3954"/>
                    <a:pt x="1206" y="4292"/>
                  </a:cubicBezTo>
                  <a:cubicBezTo>
                    <a:pt x="1350" y="4361"/>
                    <a:pt x="1490" y="4392"/>
                    <a:pt x="1621" y="4392"/>
                  </a:cubicBezTo>
                  <a:cubicBezTo>
                    <a:pt x="1994" y="4392"/>
                    <a:pt x="2299" y="4136"/>
                    <a:pt x="2451" y="3740"/>
                  </a:cubicBezTo>
                  <a:cubicBezTo>
                    <a:pt x="2711" y="3063"/>
                    <a:pt x="2164" y="2361"/>
                    <a:pt x="1886" y="1760"/>
                  </a:cubicBezTo>
                  <a:cubicBezTo>
                    <a:pt x="1619" y="1182"/>
                    <a:pt x="1430" y="582"/>
                    <a:pt x="968" y="124"/>
                  </a:cubicBezTo>
                  <a:cubicBezTo>
                    <a:pt x="881" y="37"/>
                    <a:pt x="782" y="0"/>
                    <a:pt x="685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44"/>
            <p:cNvSpPr/>
            <p:nvPr/>
          </p:nvSpPr>
          <p:spPr>
            <a:xfrm>
              <a:off x="4515850" y="4062425"/>
              <a:ext cx="125400" cy="210125"/>
            </a:xfrm>
            <a:custGeom>
              <a:avLst/>
              <a:gdLst/>
              <a:ahLst/>
              <a:cxnLst/>
              <a:rect l="l" t="t" r="r" b="b"/>
              <a:pathLst>
                <a:path w="5016" h="8405" extrusionOk="0">
                  <a:moveTo>
                    <a:pt x="206" y="0"/>
                  </a:moveTo>
                  <a:cubicBezTo>
                    <a:pt x="102" y="0"/>
                    <a:pt x="1" y="78"/>
                    <a:pt x="6" y="200"/>
                  </a:cubicBezTo>
                  <a:cubicBezTo>
                    <a:pt x="83" y="1774"/>
                    <a:pt x="849" y="3296"/>
                    <a:pt x="1484" y="4710"/>
                  </a:cubicBezTo>
                  <a:cubicBezTo>
                    <a:pt x="2033" y="5937"/>
                    <a:pt x="2497" y="7916"/>
                    <a:pt x="3864" y="8373"/>
                  </a:cubicBezTo>
                  <a:cubicBezTo>
                    <a:pt x="3929" y="8395"/>
                    <a:pt x="3994" y="8405"/>
                    <a:pt x="4059" y="8405"/>
                  </a:cubicBezTo>
                  <a:cubicBezTo>
                    <a:pt x="4416" y="8405"/>
                    <a:pt x="4765" y="8107"/>
                    <a:pt x="4842" y="7770"/>
                  </a:cubicBezTo>
                  <a:cubicBezTo>
                    <a:pt x="5016" y="7006"/>
                    <a:pt x="4756" y="6644"/>
                    <a:pt x="4353" y="6000"/>
                  </a:cubicBezTo>
                  <a:cubicBezTo>
                    <a:pt x="3897" y="5273"/>
                    <a:pt x="3443" y="4543"/>
                    <a:pt x="2996" y="3811"/>
                  </a:cubicBezTo>
                  <a:cubicBezTo>
                    <a:pt x="2213" y="2527"/>
                    <a:pt x="1477" y="1061"/>
                    <a:pt x="339" y="50"/>
                  </a:cubicBezTo>
                  <a:cubicBezTo>
                    <a:pt x="300" y="16"/>
                    <a:pt x="253" y="0"/>
                    <a:pt x="206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44"/>
            <p:cNvSpPr/>
            <p:nvPr/>
          </p:nvSpPr>
          <p:spPr>
            <a:xfrm>
              <a:off x="3536400" y="3672275"/>
              <a:ext cx="135675" cy="201825"/>
            </a:xfrm>
            <a:custGeom>
              <a:avLst/>
              <a:gdLst/>
              <a:ahLst/>
              <a:cxnLst/>
              <a:rect l="l" t="t" r="r" b="b"/>
              <a:pathLst>
                <a:path w="5427" h="8073" extrusionOk="0">
                  <a:moveTo>
                    <a:pt x="4204" y="0"/>
                  </a:moveTo>
                  <a:cubicBezTo>
                    <a:pt x="3845" y="0"/>
                    <a:pt x="3478" y="149"/>
                    <a:pt x="3255" y="473"/>
                  </a:cubicBezTo>
                  <a:cubicBezTo>
                    <a:pt x="2535" y="1521"/>
                    <a:pt x="2019" y="2738"/>
                    <a:pt x="1444" y="3869"/>
                  </a:cubicBezTo>
                  <a:cubicBezTo>
                    <a:pt x="954" y="4838"/>
                    <a:pt x="1" y="6063"/>
                    <a:pt x="157" y="7177"/>
                  </a:cubicBezTo>
                  <a:cubicBezTo>
                    <a:pt x="232" y="7703"/>
                    <a:pt x="625" y="8073"/>
                    <a:pt x="1094" y="8073"/>
                  </a:cubicBezTo>
                  <a:cubicBezTo>
                    <a:pt x="1252" y="8073"/>
                    <a:pt x="1418" y="8031"/>
                    <a:pt x="1583" y="7940"/>
                  </a:cubicBezTo>
                  <a:cubicBezTo>
                    <a:pt x="2633" y="7360"/>
                    <a:pt x="3035" y="5828"/>
                    <a:pt x="3541" y="4791"/>
                  </a:cubicBezTo>
                  <a:cubicBezTo>
                    <a:pt x="4114" y="3618"/>
                    <a:pt x="4762" y="2452"/>
                    <a:pt x="5174" y="1212"/>
                  </a:cubicBezTo>
                  <a:cubicBezTo>
                    <a:pt x="5427" y="453"/>
                    <a:pt x="4829" y="0"/>
                    <a:pt x="4204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44"/>
            <p:cNvSpPr/>
            <p:nvPr/>
          </p:nvSpPr>
          <p:spPr>
            <a:xfrm>
              <a:off x="3484375" y="3921025"/>
              <a:ext cx="61900" cy="88150"/>
            </a:xfrm>
            <a:custGeom>
              <a:avLst/>
              <a:gdLst/>
              <a:ahLst/>
              <a:cxnLst/>
              <a:rect l="l" t="t" r="r" b="b"/>
              <a:pathLst>
                <a:path w="2476" h="3526" extrusionOk="0">
                  <a:moveTo>
                    <a:pt x="1735" y="0"/>
                  </a:moveTo>
                  <a:cubicBezTo>
                    <a:pt x="1556" y="0"/>
                    <a:pt x="1372" y="64"/>
                    <a:pt x="1243" y="182"/>
                  </a:cubicBezTo>
                  <a:cubicBezTo>
                    <a:pt x="945" y="453"/>
                    <a:pt x="724" y="710"/>
                    <a:pt x="541" y="1073"/>
                  </a:cubicBezTo>
                  <a:cubicBezTo>
                    <a:pt x="359" y="1435"/>
                    <a:pt x="114" y="1819"/>
                    <a:pt x="64" y="2223"/>
                  </a:cubicBezTo>
                  <a:cubicBezTo>
                    <a:pt x="1" y="2749"/>
                    <a:pt x="189" y="3261"/>
                    <a:pt x="724" y="3456"/>
                  </a:cubicBezTo>
                  <a:cubicBezTo>
                    <a:pt x="851" y="3503"/>
                    <a:pt x="982" y="3525"/>
                    <a:pt x="1111" y="3525"/>
                  </a:cubicBezTo>
                  <a:cubicBezTo>
                    <a:pt x="1485" y="3525"/>
                    <a:pt x="1844" y="3335"/>
                    <a:pt x="2041" y="2982"/>
                  </a:cubicBezTo>
                  <a:cubicBezTo>
                    <a:pt x="2447" y="2252"/>
                    <a:pt x="2475" y="1229"/>
                    <a:pt x="2313" y="436"/>
                  </a:cubicBezTo>
                  <a:cubicBezTo>
                    <a:pt x="2252" y="137"/>
                    <a:pt x="1998" y="0"/>
                    <a:pt x="1735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44"/>
            <p:cNvSpPr/>
            <p:nvPr/>
          </p:nvSpPr>
          <p:spPr>
            <a:xfrm>
              <a:off x="3176825" y="4130200"/>
              <a:ext cx="84425" cy="121225"/>
            </a:xfrm>
            <a:custGeom>
              <a:avLst/>
              <a:gdLst/>
              <a:ahLst/>
              <a:cxnLst/>
              <a:rect l="l" t="t" r="r" b="b"/>
              <a:pathLst>
                <a:path w="3377" h="4849" extrusionOk="0">
                  <a:moveTo>
                    <a:pt x="2945" y="0"/>
                  </a:moveTo>
                  <a:cubicBezTo>
                    <a:pt x="2920" y="0"/>
                    <a:pt x="2895" y="4"/>
                    <a:pt x="2870" y="14"/>
                  </a:cubicBezTo>
                  <a:cubicBezTo>
                    <a:pt x="2341" y="216"/>
                    <a:pt x="2098" y="669"/>
                    <a:pt x="1792" y="1129"/>
                  </a:cubicBezTo>
                  <a:cubicBezTo>
                    <a:pt x="1355" y="1783"/>
                    <a:pt x="993" y="2516"/>
                    <a:pt x="468" y="3104"/>
                  </a:cubicBezTo>
                  <a:cubicBezTo>
                    <a:pt x="0" y="3629"/>
                    <a:pt x="155" y="4343"/>
                    <a:pt x="717" y="4712"/>
                  </a:cubicBezTo>
                  <a:cubicBezTo>
                    <a:pt x="788" y="4759"/>
                    <a:pt x="891" y="4783"/>
                    <a:pt x="973" y="4810"/>
                  </a:cubicBezTo>
                  <a:cubicBezTo>
                    <a:pt x="1051" y="4836"/>
                    <a:pt x="1132" y="4848"/>
                    <a:pt x="1214" y="4848"/>
                  </a:cubicBezTo>
                  <a:cubicBezTo>
                    <a:pt x="1663" y="4848"/>
                    <a:pt x="2130" y="4480"/>
                    <a:pt x="2209" y="4048"/>
                  </a:cubicBezTo>
                  <a:cubicBezTo>
                    <a:pt x="2345" y="3308"/>
                    <a:pt x="2658" y="2612"/>
                    <a:pt x="2905" y="1902"/>
                  </a:cubicBezTo>
                  <a:cubicBezTo>
                    <a:pt x="3100" y="1342"/>
                    <a:pt x="3376" y="776"/>
                    <a:pt x="3195" y="187"/>
                  </a:cubicBezTo>
                  <a:cubicBezTo>
                    <a:pt x="3164" y="83"/>
                    <a:pt x="3056" y="0"/>
                    <a:pt x="2945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44"/>
            <p:cNvSpPr/>
            <p:nvPr/>
          </p:nvSpPr>
          <p:spPr>
            <a:xfrm>
              <a:off x="2262050" y="2711975"/>
              <a:ext cx="365175" cy="107900"/>
            </a:xfrm>
            <a:custGeom>
              <a:avLst/>
              <a:gdLst/>
              <a:ahLst/>
              <a:cxnLst/>
              <a:rect l="l" t="t" r="r" b="b"/>
              <a:pathLst>
                <a:path w="14607" h="4316" extrusionOk="0">
                  <a:moveTo>
                    <a:pt x="1138" y="1"/>
                  </a:moveTo>
                  <a:cubicBezTo>
                    <a:pt x="278" y="1"/>
                    <a:pt x="0" y="1243"/>
                    <a:pt x="751" y="1635"/>
                  </a:cubicBezTo>
                  <a:cubicBezTo>
                    <a:pt x="1715" y="2138"/>
                    <a:pt x="2844" y="2349"/>
                    <a:pt x="3895" y="2606"/>
                  </a:cubicBezTo>
                  <a:cubicBezTo>
                    <a:pt x="5079" y="2898"/>
                    <a:pt x="6278" y="3140"/>
                    <a:pt x="7476" y="3377"/>
                  </a:cubicBezTo>
                  <a:cubicBezTo>
                    <a:pt x="8606" y="3599"/>
                    <a:pt x="9740" y="3808"/>
                    <a:pt x="10877" y="3994"/>
                  </a:cubicBezTo>
                  <a:cubicBezTo>
                    <a:pt x="11498" y="4096"/>
                    <a:pt x="12206" y="4315"/>
                    <a:pt x="12865" y="4315"/>
                  </a:cubicBezTo>
                  <a:cubicBezTo>
                    <a:pt x="13277" y="4315"/>
                    <a:pt x="13671" y="4230"/>
                    <a:pt x="14013" y="3977"/>
                  </a:cubicBezTo>
                  <a:cubicBezTo>
                    <a:pt x="14359" y="3722"/>
                    <a:pt x="14606" y="3172"/>
                    <a:pt x="14297" y="2778"/>
                  </a:cubicBezTo>
                  <a:cubicBezTo>
                    <a:pt x="13602" y="1895"/>
                    <a:pt x="12655" y="1957"/>
                    <a:pt x="11603" y="1803"/>
                  </a:cubicBezTo>
                  <a:cubicBezTo>
                    <a:pt x="10395" y="1624"/>
                    <a:pt x="9189" y="1430"/>
                    <a:pt x="7986" y="1216"/>
                  </a:cubicBezTo>
                  <a:cubicBezTo>
                    <a:pt x="6850" y="1015"/>
                    <a:pt x="5720" y="784"/>
                    <a:pt x="4589" y="562"/>
                  </a:cubicBezTo>
                  <a:cubicBezTo>
                    <a:pt x="3457" y="340"/>
                    <a:pt x="2294" y="3"/>
                    <a:pt x="1138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44"/>
            <p:cNvSpPr/>
            <p:nvPr/>
          </p:nvSpPr>
          <p:spPr>
            <a:xfrm>
              <a:off x="2688100" y="2781350"/>
              <a:ext cx="101800" cy="53150"/>
            </a:xfrm>
            <a:custGeom>
              <a:avLst/>
              <a:gdLst/>
              <a:ahLst/>
              <a:cxnLst/>
              <a:rect l="l" t="t" r="r" b="b"/>
              <a:pathLst>
                <a:path w="4072" h="2126" extrusionOk="0">
                  <a:moveTo>
                    <a:pt x="2696" y="0"/>
                  </a:moveTo>
                  <a:cubicBezTo>
                    <a:pt x="2685" y="0"/>
                    <a:pt x="2674" y="0"/>
                    <a:pt x="2662" y="1"/>
                  </a:cubicBezTo>
                  <a:cubicBezTo>
                    <a:pt x="2218" y="13"/>
                    <a:pt x="1765" y="112"/>
                    <a:pt x="1320" y="152"/>
                  </a:cubicBezTo>
                  <a:cubicBezTo>
                    <a:pt x="926" y="186"/>
                    <a:pt x="560" y="209"/>
                    <a:pt x="198" y="377"/>
                  </a:cubicBezTo>
                  <a:cubicBezTo>
                    <a:pt x="19" y="460"/>
                    <a:pt x="1" y="711"/>
                    <a:pt x="83" y="862"/>
                  </a:cubicBezTo>
                  <a:cubicBezTo>
                    <a:pt x="534" y="1684"/>
                    <a:pt x="1869" y="2075"/>
                    <a:pt x="2738" y="2124"/>
                  </a:cubicBezTo>
                  <a:cubicBezTo>
                    <a:pt x="2761" y="2125"/>
                    <a:pt x="2783" y="2126"/>
                    <a:pt x="2805" y="2126"/>
                  </a:cubicBezTo>
                  <a:cubicBezTo>
                    <a:pt x="4072" y="2126"/>
                    <a:pt x="4028" y="0"/>
                    <a:pt x="2696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44"/>
            <p:cNvSpPr/>
            <p:nvPr/>
          </p:nvSpPr>
          <p:spPr>
            <a:xfrm>
              <a:off x="2576925" y="2610700"/>
              <a:ext cx="141675" cy="60325"/>
            </a:xfrm>
            <a:custGeom>
              <a:avLst/>
              <a:gdLst/>
              <a:ahLst/>
              <a:cxnLst/>
              <a:rect l="l" t="t" r="r" b="b"/>
              <a:pathLst>
                <a:path w="5667" h="2413" extrusionOk="0">
                  <a:moveTo>
                    <a:pt x="1310" y="0"/>
                  </a:moveTo>
                  <a:cubicBezTo>
                    <a:pt x="841" y="0"/>
                    <a:pt x="368" y="66"/>
                    <a:pt x="44" y="396"/>
                  </a:cubicBezTo>
                  <a:cubicBezTo>
                    <a:pt x="17" y="423"/>
                    <a:pt x="0" y="473"/>
                    <a:pt x="17" y="511"/>
                  </a:cubicBezTo>
                  <a:cubicBezTo>
                    <a:pt x="266" y="1089"/>
                    <a:pt x="873" y="1283"/>
                    <a:pt x="1438" y="1495"/>
                  </a:cubicBezTo>
                  <a:cubicBezTo>
                    <a:pt x="2379" y="1850"/>
                    <a:pt x="3360" y="2106"/>
                    <a:pt x="4327" y="2380"/>
                  </a:cubicBezTo>
                  <a:cubicBezTo>
                    <a:pt x="4402" y="2402"/>
                    <a:pt x="4482" y="2412"/>
                    <a:pt x="4564" y="2412"/>
                  </a:cubicBezTo>
                  <a:cubicBezTo>
                    <a:pt x="4946" y="2412"/>
                    <a:pt x="5365" y="2189"/>
                    <a:pt x="5522" y="1850"/>
                  </a:cubicBezTo>
                  <a:cubicBezTo>
                    <a:pt x="5611" y="1661"/>
                    <a:pt x="5666" y="1500"/>
                    <a:pt x="5655" y="1290"/>
                  </a:cubicBezTo>
                  <a:cubicBezTo>
                    <a:pt x="5635" y="866"/>
                    <a:pt x="5292" y="325"/>
                    <a:pt x="4826" y="278"/>
                  </a:cubicBezTo>
                  <a:cubicBezTo>
                    <a:pt x="3872" y="179"/>
                    <a:pt x="2912" y="65"/>
                    <a:pt x="1953" y="24"/>
                  </a:cubicBezTo>
                  <a:cubicBezTo>
                    <a:pt x="1750" y="15"/>
                    <a:pt x="1530" y="0"/>
                    <a:pt x="1310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44"/>
            <p:cNvSpPr/>
            <p:nvPr/>
          </p:nvSpPr>
          <p:spPr>
            <a:xfrm>
              <a:off x="2097400" y="2476775"/>
              <a:ext cx="99975" cy="60425"/>
            </a:xfrm>
            <a:custGeom>
              <a:avLst/>
              <a:gdLst/>
              <a:ahLst/>
              <a:cxnLst/>
              <a:rect l="l" t="t" r="r" b="b"/>
              <a:pathLst>
                <a:path w="3999" h="2417" extrusionOk="0">
                  <a:moveTo>
                    <a:pt x="1099" y="1"/>
                  </a:moveTo>
                  <a:cubicBezTo>
                    <a:pt x="938" y="1"/>
                    <a:pt x="780" y="12"/>
                    <a:pt x="627" y="39"/>
                  </a:cubicBezTo>
                  <a:cubicBezTo>
                    <a:pt x="139" y="125"/>
                    <a:pt x="0" y="768"/>
                    <a:pt x="214" y="1136"/>
                  </a:cubicBezTo>
                  <a:cubicBezTo>
                    <a:pt x="595" y="1795"/>
                    <a:pt x="1516" y="2208"/>
                    <a:pt x="2230" y="2381"/>
                  </a:cubicBezTo>
                  <a:cubicBezTo>
                    <a:pt x="2328" y="2405"/>
                    <a:pt x="2422" y="2416"/>
                    <a:pt x="2511" y="2416"/>
                  </a:cubicBezTo>
                  <a:cubicBezTo>
                    <a:pt x="3656" y="2416"/>
                    <a:pt x="3999" y="565"/>
                    <a:pt x="2732" y="257"/>
                  </a:cubicBezTo>
                  <a:cubicBezTo>
                    <a:pt x="2224" y="134"/>
                    <a:pt x="1645" y="1"/>
                    <a:pt x="1099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44"/>
            <p:cNvSpPr/>
            <p:nvPr/>
          </p:nvSpPr>
          <p:spPr>
            <a:xfrm>
              <a:off x="4355525" y="2209275"/>
              <a:ext cx="58175" cy="41800"/>
            </a:xfrm>
            <a:custGeom>
              <a:avLst/>
              <a:gdLst/>
              <a:ahLst/>
              <a:cxnLst/>
              <a:rect l="l" t="t" r="r" b="b"/>
              <a:pathLst>
                <a:path w="2327" h="1672" extrusionOk="0">
                  <a:moveTo>
                    <a:pt x="1145" y="0"/>
                  </a:moveTo>
                  <a:cubicBezTo>
                    <a:pt x="266" y="0"/>
                    <a:pt x="0" y="1416"/>
                    <a:pt x="972" y="1647"/>
                  </a:cubicBezTo>
                  <a:cubicBezTo>
                    <a:pt x="1045" y="1664"/>
                    <a:pt x="1115" y="1672"/>
                    <a:pt x="1181" y="1672"/>
                  </a:cubicBezTo>
                  <a:cubicBezTo>
                    <a:pt x="2060" y="1672"/>
                    <a:pt x="2326" y="256"/>
                    <a:pt x="1356" y="26"/>
                  </a:cubicBezTo>
                  <a:cubicBezTo>
                    <a:pt x="1282" y="9"/>
                    <a:pt x="1212" y="0"/>
                    <a:pt x="11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44"/>
            <p:cNvSpPr/>
            <p:nvPr/>
          </p:nvSpPr>
          <p:spPr>
            <a:xfrm>
              <a:off x="4190150" y="2423175"/>
              <a:ext cx="82100" cy="58975"/>
            </a:xfrm>
            <a:custGeom>
              <a:avLst/>
              <a:gdLst/>
              <a:ahLst/>
              <a:cxnLst/>
              <a:rect l="l" t="t" r="r" b="b"/>
              <a:pathLst>
                <a:path w="3284" h="2359" extrusionOk="0">
                  <a:moveTo>
                    <a:pt x="1615" y="0"/>
                  </a:moveTo>
                  <a:cubicBezTo>
                    <a:pt x="373" y="0"/>
                    <a:pt x="0" y="1998"/>
                    <a:pt x="1371" y="2323"/>
                  </a:cubicBezTo>
                  <a:cubicBezTo>
                    <a:pt x="1474" y="2347"/>
                    <a:pt x="1573" y="2359"/>
                    <a:pt x="1667" y="2359"/>
                  </a:cubicBezTo>
                  <a:cubicBezTo>
                    <a:pt x="2909" y="2359"/>
                    <a:pt x="3283" y="361"/>
                    <a:pt x="1912" y="36"/>
                  </a:cubicBezTo>
                  <a:cubicBezTo>
                    <a:pt x="1808" y="12"/>
                    <a:pt x="1709" y="0"/>
                    <a:pt x="16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44"/>
            <p:cNvSpPr/>
            <p:nvPr/>
          </p:nvSpPr>
          <p:spPr>
            <a:xfrm>
              <a:off x="4506600" y="2338575"/>
              <a:ext cx="62775" cy="61350"/>
            </a:xfrm>
            <a:custGeom>
              <a:avLst/>
              <a:gdLst/>
              <a:ahLst/>
              <a:cxnLst/>
              <a:rect l="l" t="t" r="r" b="b"/>
              <a:pathLst>
                <a:path w="2511" h="2454" extrusionOk="0">
                  <a:moveTo>
                    <a:pt x="1266" y="1"/>
                  </a:moveTo>
                  <a:cubicBezTo>
                    <a:pt x="1036" y="1"/>
                    <a:pt x="802" y="64"/>
                    <a:pt x="611" y="183"/>
                  </a:cubicBezTo>
                  <a:cubicBezTo>
                    <a:pt x="353" y="340"/>
                    <a:pt x="118" y="643"/>
                    <a:pt x="60" y="945"/>
                  </a:cubicBezTo>
                  <a:cubicBezTo>
                    <a:pt x="1" y="1256"/>
                    <a:pt x="27" y="1601"/>
                    <a:pt x="211" y="1872"/>
                  </a:cubicBezTo>
                  <a:cubicBezTo>
                    <a:pt x="393" y="2142"/>
                    <a:pt x="649" y="2346"/>
                    <a:pt x="973" y="2422"/>
                  </a:cubicBezTo>
                  <a:cubicBezTo>
                    <a:pt x="1061" y="2444"/>
                    <a:pt x="1153" y="2454"/>
                    <a:pt x="1246" y="2454"/>
                  </a:cubicBezTo>
                  <a:cubicBezTo>
                    <a:pt x="1476" y="2454"/>
                    <a:pt x="1710" y="2391"/>
                    <a:pt x="1901" y="2272"/>
                  </a:cubicBezTo>
                  <a:cubicBezTo>
                    <a:pt x="2158" y="2114"/>
                    <a:pt x="2394" y="1812"/>
                    <a:pt x="2451" y="1510"/>
                  </a:cubicBezTo>
                  <a:cubicBezTo>
                    <a:pt x="2510" y="1199"/>
                    <a:pt x="2485" y="854"/>
                    <a:pt x="2301" y="583"/>
                  </a:cubicBezTo>
                  <a:cubicBezTo>
                    <a:pt x="2119" y="312"/>
                    <a:pt x="1864" y="109"/>
                    <a:pt x="1539" y="32"/>
                  </a:cubicBezTo>
                  <a:cubicBezTo>
                    <a:pt x="1451" y="11"/>
                    <a:pt x="1359" y="1"/>
                    <a:pt x="12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44"/>
            <p:cNvSpPr/>
            <p:nvPr/>
          </p:nvSpPr>
          <p:spPr>
            <a:xfrm>
              <a:off x="4504200" y="2804000"/>
              <a:ext cx="85375" cy="61375"/>
            </a:xfrm>
            <a:custGeom>
              <a:avLst/>
              <a:gdLst/>
              <a:ahLst/>
              <a:cxnLst/>
              <a:rect l="l" t="t" r="r" b="b"/>
              <a:pathLst>
                <a:path w="3415" h="2455" extrusionOk="0">
                  <a:moveTo>
                    <a:pt x="1680" y="1"/>
                  </a:moveTo>
                  <a:cubicBezTo>
                    <a:pt x="390" y="1"/>
                    <a:pt x="1" y="2079"/>
                    <a:pt x="1426" y="2417"/>
                  </a:cubicBezTo>
                  <a:cubicBezTo>
                    <a:pt x="1534" y="2443"/>
                    <a:pt x="1637" y="2455"/>
                    <a:pt x="1735" y="2455"/>
                  </a:cubicBezTo>
                  <a:cubicBezTo>
                    <a:pt x="3025" y="2455"/>
                    <a:pt x="3414" y="377"/>
                    <a:pt x="1989" y="38"/>
                  </a:cubicBezTo>
                  <a:cubicBezTo>
                    <a:pt x="1881" y="13"/>
                    <a:pt x="1778" y="1"/>
                    <a:pt x="16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44"/>
            <p:cNvSpPr/>
            <p:nvPr/>
          </p:nvSpPr>
          <p:spPr>
            <a:xfrm>
              <a:off x="4302750" y="3127800"/>
              <a:ext cx="67550" cy="66025"/>
            </a:xfrm>
            <a:custGeom>
              <a:avLst/>
              <a:gdLst/>
              <a:ahLst/>
              <a:cxnLst/>
              <a:rect l="l" t="t" r="r" b="b"/>
              <a:pathLst>
                <a:path w="2702" h="2641" extrusionOk="0">
                  <a:moveTo>
                    <a:pt x="1364" y="1"/>
                  </a:moveTo>
                  <a:cubicBezTo>
                    <a:pt x="1116" y="1"/>
                    <a:pt x="863" y="68"/>
                    <a:pt x="658" y="194"/>
                  </a:cubicBezTo>
                  <a:cubicBezTo>
                    <a:pt x="382" y="365"/>
                    <a:pt x="127" y="690"/>
                    <a:pt x="64" y="1015"/>
                  </a:cubicBezTo>
                  <a:cubicBezTo>
                    <a:pt x="1" y="1351"/>
                    <a:pt x="28" y="1722"/>
                    <a:pt x="226" y="2014"/>
                  </a:cubicBezTo>
                  <a:cubicBezTo>
                    <a:pt x="422" y="2304"/>
                    <a:pt x="697" y="2523"/>
                    <a:pt x="1046" y="2607"/>
                  </a:cubicBezTo>
                  <a:cubicBezTo>
                    <a:pt x="1141" y="2629"/>
                    <a:pt x="1240" y="2640"/>
                    <a:pt x="1339" y="2640"/>
                  </a:cubicBezTo>
                  <a:cubicBezTo>
                    <a:pt x="1587" y="2640"/>
                    <a:pt x="1839" y="2573"/>
                    <a:pt x="2044" y="2446"/>
                  </a:cubicBezTo>
                  <a:cubicBezTo>
                    <a:pt x="2320" y="2275"/>
                    <a:pt x="2576" y="1950"/>
                    <a:pt x="2637" y="1625"/>
                  </a:cubicBezTo>
                  <a:cubicBezTo>
                    <a:pt x="2701" y="1289"/>
                    <a:pt x="2674" y="918"/>
                    <a:pt x="2476" y="627"/>
                  </a:cubicBezTo>
                  <a:cubicBezTo>
                    <a:pt x="2280" y="337"/>
                    <a:pt x="2005" y="117"/>
                    <a:pt x="1657" y="34"/>
                  </a:cubicBezTo>
                  <a:cubicBezTo>
                    <a:pt x="1562" y="12"/>
                    <a:pt x="1463" y="1"/>
                    <a:pt x="13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44"/>
            <p:cNvSpPr/>
            <p:nvPr/>
          </p:nvSpPr>
          <p:spPr>
            <a:xfrm>
              <a:off x="4995550" y="2186275"/>
              <a:ext cx="58225" cy="56925"/>
            </a:xfrm>
            <a:custGeom>
              <a:avLst/>
              <a:gdLst/>
              <a:ahLst/>
              <a:cxnLst/>
              <a:rect l="l" t="t" r="r" b="b"/>
              <a:pathLst>
                <a:path w="2329" h="2277" extrusionOk="0">
                  <a:moveTo>
                    <a:pt x="1175" y="1"/>
                  </a:moveTo>
                  <a:cubicBezTo>
                    <a:pt x="962" y="1"/>
                    <a:pt x="744" y="59"/>
                    <a:pt x="567" y="169"/>
                  </a:cubicBezTo>
                  <a:cubicBezTo>
                    <a:pt x="329" y="316"/>
                    <a:pt x="108" y="597"/>
                    <a:pt x="56" y="876"/>
                  </a:cubicBezTo>
                  <a:cubicBezTo>
                    <a:pt x="0" y="1164"/>
                    <a:pt x="25" y="1485"/>
                    <a:pt x="195" y="1736"/>
                  </a:cubicBezTo>
                  <a:cubicBezTo>
                    <a:pt x="364" y="1988"/>
                    <a:pt x="600" y="2175"/>
                    <a:pt x="902" y="2248"/>
                  </a:cubicBezTo>
                  <a:cubicBezTo>
                    <a:pt x="983" y="2267"/>
                    <a:pt x="1068" y="2276"/>
                    <a:pt x="1153" y="2276"/>
                  </a:cubicBezTo>
                  <a:cubicBezTo>
                    <a:pt x="1367" y="2276"/>
                    <a:pt x="1585" y="2218"/>
                    <a:pt x="1762" y="2108"/>
                  </a:cubicBezTo>
                  <a:cubicBezTo>
                    <a:pt x="2000" y="1961"/>
                    <a:pt x="2221" y="1680"/>
                    <a:pt x="2274" y="1401"/>
                  </a:cubicBezTo>
                  <a:cubicBezTo>
                    <a:pt x="2329" y="1113"/>
                    <a:pt x="2305" y="791"/>
                    <a:pt x="2134" y="541"/>
                  </a:cubicBezTo>
                  <a:cubicBezTo>
                    <a:pt x="1964" y="291"/>
                    <a:pt x="1728" y="102"/>
                    <a:pt x="1427" y="29"/>
                  </a:cubicBezTo>
                  <a:cubicBezTo>
                    <a:pt x="1346" y="10"/>
                    <a:pt x="1261" y="1"/>
                    <a:pt x="11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44"/>
            <p:cNvSpPr/>
            <p:nvPr/>
          </p:nvSpPr>
          <p:spPr>
            <a:xfrm>
              <a:off x="4644275" y="3642925"/>
              <a:ext cx="77500" cy="55700"/>
            </a:xfrm>
            <a:custGeom>
              <a:avLst/>
              <a:gdLst/>
              <a:ahLst/>
              <a:cxnLst/>
              <a:rect l="l" t="t" r="r" b="b"/>
              <a:pathLst>
                <a:path w="3100" h="2228" extrusionOk="0">
                  <a:moveTo>
                    <a:pt x="1525" y="1"/>
                  </a:moveTo>
                  <a:cubicBezTo>
                    <a:pt x="353" y="1"/>
                    <a:pt x="1" y="1887"/>
                    <a:pt x="1294" y="2194"/>
                  </a:cubicBezTo>
                  <a:cubicBezTo>
                    <a:pt x="1392" y="2217"/>
                    <a:pt x="1485" y="2228"/>
                    <a:pt x="1574" y="2228"/>
                  </a:cubicBezTo>
                  <a:cubicBezTo>
                    <a:pt x="2746" y="2228"/>
                    <a:pt x="3099" y="341"/>
                    <a:pt x="1806" y="35"/>
                  </a:cubicBezTo>
                  <a:cubicBezTo>
                    <a:pt x="1708" y="12"/>
                    <a:pt x="1614" y="1"/>
                    <a:pt x="15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44"/>
            <p:cNvSpPr/>
            <p:nvPr/>
          </p:nvSpPr>
          <p:spPr>
            <a:xfrm>
              <a:off x="5363675" y="2836950"/>
              <a:ext cx="71750" cy="51575"/>
            </a:xfrm>
            <a:custGeom>
              <a:avLst/>
              <a:gdLst/>
              <a:ahLst/>
              <a:cxnLst/>
              <a:rect l="l" t="t" r="r" b="b"/>
              <a:pathLst>
                <a:path w="2870" h="2063" extrusionOk="0">
                  <a:moveTo>
                    <a:pt x="1412" y="0"/>
                  </a:moveTo>
                  <a:cubicBezTo>
                    <a:pt x="327" y="0"/>
                    <a:pt x="0" y="1746"/>
                    <a:pt x="1198" y="2031"/>
                  </a:cubicBezTo>
                  <a:cubicBezTo>
                    <a:pt x="1289" y="2052"/>
                    <a:pt x="1375" y="2062"/>
                    <a:pt x="1457" y="2062"/>
                  </a:cubicBezTo>
                  <a:cubicBezTo>
                    <a:pt x="2543" y="2062"/>
                    <a:pt x="2869" y="315"/>
                    <a:pt x="1672" y="32"/>
                  </a:cubicBezTo>
                  <a:cubicBezTo>
                    <a:pt x="1581" y="10"/>
                    <a:pt x="1495" y="0"/>
                    <a:pt x="14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44"/>
            <p:cNvSpPr/>
            <p:nvPr/>
          </p:nvSpPr>
          <p:spPr>
            <a:xfrm>
              <a:off x="4856650" y="2775650"/>
              <a:ext cx="65975" cy="47425"/>
            </a:xfrm>
            <a:custGeom>
              <a:avLst/>
              <a:gdLst/>
              <a:ahLst/>
              <a:cxnLst/>
              <a:rect l="l" t="t" r="r" b="b"/>
              <a:pathLst>
                <a:path w="2639" h="1897" extrusionOk="0">
                  <a:moveTo>
                    <a:pt x="1298" y="1"/>
                  </a:moveTo>
                  <a:cubicBezTo>
                    <a:pt x="300" y="1"/>
                    <a:pt x="0" y="1606"/>
                    <a:pt x="1101" y="1868"/>
                  </a:cubicBezTo>
                  <a:cubicBezTo>
                    <a:pt x="1185" y="1887"/>
                    <a:pt x="1265" y="1897"/>
                    <a:pt x="1340" y="1897"/>
                  </a:cubicBezTo>
                  <a:cubicBezTo>
                    <a:pt x="2338" y="1897"/>
                    <a:pt x="2638" y="291"/>
                    <a:pt x="1538" y="30"/>
                  </a:cubicBezTo>
                  <a:cubicBezTo>
                    <a:pt x="1454" y="10"/>
                    <a:pt x="1374" y="1"/>
                    <a:pt x="12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44"/>
            <p:cNvSpPr/>
            <p:nvPr/>
          </p:nvSpPr>
          <p:spPr>
            <a:xfrm>
              <a:off x="4710300" y="1788425"/>
              <a:ext cx="64750" cy="46575"/>
            </a:xfrm>
            <a:custGeom>
              <a:avLst/>
              <a:gdLst/>
              <a:ahLst/>
              <a:cxnLst/>
              <a:rect l="l" t="t" r="r" b="b"/>
              <a:pathLst>
                <a:path w="2590" h="1863" extrusionOk="0">
                  <a:moveTo>
                    <a:pt x="1274" y="1"/>
                  </a:moveTo>
                  <a:cubicBezTo>
                    <a:pt x="296" y="1"/>
                    <a:pt x="0" y="1577"/>
                    <a:pt x="1081" y="1834"/>
                  </a:cubicBezTo>
                  <a:cubicBezTo>
                    <a:pt x="1163" y="1853"/>
                    <a:pt x="1241" y="1862"/>
                    <a:pt x="1315" y="1862"/>
                  </a:cubicBezTo>
                  <a:cubicBezTo>
                    <a:pt x="2295" y="1862"/>
                    <a:pt x="2590" y="285"/>
                    <a:pt x="1508" y="29"/>
                  </a:cubicBezTo>
                  <a:cubicBezTo>
                    <a:pt x="1426" y="10"/>
                    <a:pt x="1348" y="1"/>
                    <a:pt x="12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44"/>
            <p:cNvSpPr/>
            <p:nvPr/>
          </p:nvSpPr>
          <p:spPr>
            <a:xfrm>
              <a:off x="4096175" y="1375900"/>
              <a:ext cx="83275" cy="59875"/>
            </a:xfrm>
            <a:custGeom>
              <a:avLst/>
              <a:gdLst/>
              <a:ahLst/>
              <a:cxnLst/>
              <a:rect l="l" t="t" r="r" b="b"/>
              <a:pathLst>
                <a:path w="3331" h="2395" extrusionOk="0">
                  <a:moveTo>
                    <a:pt x="1638" y="1"/>
                  </a:moveTo>
                  <a:cubicBezTo>
                    <a:pt x="379" y="1"/>
                    <a:pt x="0" y="2027"/>
                    <a:pt x="1390" y="2358"/>
                  </a:cubicBezTo>
                  <a:cubicBezTo>
                    <a:pt x="1496" y="2383"/>
                    <a:pt x="1596" y="2394"/>
                    <a:pt x="1692" y="2394"/>
                  </a:cubicBezTo>
                  <a:cubicBezTo>
                    <a:pt x="2951" y="2394"/>
                    <a:pt x="3330" y="366"/>
                    <a:pt x="1941" y="38"/>
                  </a:cubicBezTo>
                  <a:cubicBezTo>
                    <a:pt x="1835" y="13"/>
                    <a:pt x="1734" y="1"/>
                    <a:pt x="16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44"/>
            <p:cNvSpPr/>
            <p:nvPr/>
          </p:nvSpPr>
          <p:spPr>
            <a:xfrm>
              <a:off x="3530525" y="1455900"/>
              <a:ext cx="75050" cy="53950"/>
            </a:xfrm>
            <a:custGeom>
              <a:avLst/>
              <a:gdLst/>
              <a:ahLst/>
              <a:cxnLst/>
              <a:rect l="l" t="t" r="r" b="b"/>
              <a:pathLst>
                <a:path w="3002" h="2158" extrusionOk="0">
                  <a:moveTo>
                    <a:pt x="1478" y="0"/>
                  </a:moveTo>
                  <a:cubicBezTo>
                    <a:pt x="344" y="0"/>
                    <a:pt x="1" y="1828"/>
                    <a:pt x="1254" y="2124"/>
                  </a:cubicBezTo>
                  <a:cubicBezTo>
                    <a:pt x="1349" y="2147"/>
                    <a:pt x="1439" y="2157"/>
                    <a:pt x="1526" y="2157"/>
                  </a:cubicBezTo>
                  <a:cubicBezTo>
                    <a:pt x="2661" y="2157"/>
                    <a:pt x="3001" y="330"/>
                    <a:pt x="1749" y="33"/>
                  </a:cubicBezTo>
                  <a:cubicBezTo>
                    <a:pt x="1654" y="11"/>
                    <a:pt x="1564" y="0"/>
                    <a:pt x="14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44"/>
            <p:cNvSpPr/>
            <p:nvPr/>
          </p:nvSpPr>
          <p:spPr>
            <a:xfrm>
              <a:off x="3774300" y="1954975"/>
              <a:ext cx="79175" cy="56900"/>
            </a:xfrm>
            <a:custGeom>
              <a:avLst/>
              <a:gdLst/>
              <a:ahLst/>
              <a:cxnLst/>
              <a:rect l="l" t="t" r="r" b="b"/>
              <a:pathLst>
                <a:path w="3167" h="2276" extrusionOk="0">
                  <a:moveTo>
                    <a:pt x="1558" y="0"/>
                  </a:moveTo>
                  <a:cubicBezTo>
                    <a:pt x="362" y="0"/>
                    <a:pt x="1" y="1927"/>
                    <a:pt x="1322" y="2240"/>
                  </a:cubicBezTo>
                  <a:cubicBezTo>
                    <a:pt x="1422" y="2264"/>
                    <a:pt x="1518" y="2275"/>
                    <a:pt x="1608" y="2275"/>
                  </a:cubicBezTo>
                  <a:cubicBezTo>
                    <a:pt x="2806" y="2275"/>
                    <a:pt x="3167" y="348"/>
                    <a:pt x="1845" y="35"/>
                  </a:cubicBezTo>
                  <a:cubicBezTo>
                    <a:pt x="1745" y="11"/>
                    <a:pt x="1649" y="0"/>
                    <a:pt x="15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44"/>
            <p:cNvSpPr/>
            <p:nvPr/>
          </p:nvSpPr>
          <p:spPr>
            <a:xfrm>
              <a:off x="3756450" y="2238850"/>
              <a:ext cx="76900" cy="55300"/>
            </a:xfrm>
            <a:custGeom>
              <a:avLst/>
              <a:gdLst/>
              <a:ahLst/>
              <a:cxnLst/>
              <a:rect l="l" t="t" r="r" b="b"/>
              <a:pathLst>
                <a:path w="3076" h="2212" extrusionOk="0">
                  <a:moveTo>
                    <a:pt x="1515" y="1"/>
                  </a:moveTo>
                  <a:cubicBezTo>
                    <a:pt x="351" y="1"/>
                    <a:pt x="0" y="1874"/>
                    <a:pt x="1284" y="2178"/>
                  </a:cubicBezTo>
                  <a:cubicBezTo>
                    <a:pt x="1381" y="2201"/>
                    <a:pt x="1474" y="2212"/>
                    <a:pt x="1562" y="2212"/>
                  </a:cubicBezTo>
                  <a:cubicBezTo>
                    <a:pt x="2725" y="2212"/>
                    <a:pt x="3076" y="340"/>
                    <a:pt x="1792" y="34"/>
                  </a:cubicBezTo>
                  <a:cubicBezTo>
                    <a:pt x="1695" y="12"/>
                    <a:pt x="1602" y="1"/>
                    <a:pt x="15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44"/>
            <p:cNvSpPr/>
            <p:nvPr/>
          </p:nvSpPr>
          <p:spPr>
            <a:xfrm>
              <a:off x="3414100" y="2170175"/>
              <a:ext cx="79150" cy="56900"/>
            </a:xfrm>
            <a:custGeom>
              <a:avLst/>
              <a:gdLst/>
              <a:ahLst/>
              <a:cxnLst/>
              <a:rect l="l" t="t" r="r" b="b"/>
              <a:pathLst>
                <a:path w="3166" h="2276" extrusionOk="0">
                  <a:moveTo>
                    <a:pt x="1558" y="1"/>
                  </a:moveTo>
                  <a:cubicBezTo>
                    <a:pt x="361" y="1"/>
                    <a:pt x="0" y="1928"/>
                    <a:pt x="1322" y="2241"/>
                  </a:cubicBezTo>
                  <a:cubicBezTo>
                    <a:pt x="1422" y="2265"/>
                    <a:pt x="1517" y="2276"/>
                    <a:pt x="1608" y="2276"/>
                  </a:cubicBezTo>
                  <a:cubicBezTo>
                    <a:pt x="2805" y="2276"/>
                    <a:pt x="3165" y="349"/>
                    <a:pt x="1844" y="36"/>
                  </a:cubicBezTo>
                  <a:cubicBezTo>
                    <a:pt x="1744" y="12"/>
                    <a:pt x="1649" y="1"/>
                    <a:pt x="15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44"/>
            <p:cNvSpPr/>
            <p:nvPr/>
          </p:nvSpPr>
          <p:spPr>
            <a:xfrm>
              <a:off x="3059850" y="2244775"/>
              <a:ext cx="89050" cy="64000"/>
            </a:xfrm>
            <a:custGeom>
              <a:avLst/>
              <a:gdLst/>
              <a:ahLst/>
              <a:cxnLst/>
              <a:rect l="l" t="t" r="r" b="b"/>
              <a:pathLst>
                <a:path w="3562" h="2560" extrusionOk="0">
                  <a:moveTo>
                    <a:pt x="1751" y="0"/>
                  </a:moveTo>
                  <a:cubicBezTo>
                    <a:pt x="406" y="0"/>
                    <a:pt x="0" y="2168"/>
                    <a:pt x="1487" y="2521"/>
                  </a:cubicBezTo>
                  <a:cubicBezTo>
                    <a:pt x="1600" y="2547"/>
                    <a:pt x="1707" y="2560"/>
                    <a:pt x="1809" y="2560"/>
                  </a:cubicBezTo>
                  <a:cubicBezTo>
                    <a:pt x="3156" y="2560"/>
                    <a:pt x="3561" y="391"/>
                    <a:pt x="2074" y="40"/>
                  </a:cubicBezTo>
                  <a:cubicBezTo>
                    <a:pt x="1961" y="13"/>
                    <a:pt x="1854" y="0"/>
                    <a:pt x="17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44"/>
            <p:cNvSpPr/>
            <p:nvPr/>
          </p:nvSpPr>
          <p:spPr>
            <a:xfrm>
              <a:off x="2759275" y="2222350"/>
              <a:ext cx="89525" cy="64300"/>
            </a:xfrm>
            <a:custGeom>
              <a:avLst/>
              <a:gdLst/>
              <a:ahLst/>
              <a:cxnLst/>
              <a:rect l="l" t="t" r="r" b="b"/>
              <a:pathLst>
                <a:path w="3581" h="2572" extrusionOk="0">
                  <a:moveTo>
                    <a:pt x="1762" y="0"/>
                  </a:moveTo>
                  <a:cubicBezTo>
                    <a:pt x="409" y="0"/>
                    <a:pt x="1" y="2178"/>
                    <a:pt x="1495" y="2532"/>
                  </a:cubicBezTo>
                  <a:cubicBezTo>
                    <a:pt x="1608" y="2559"/>
                    <a:pt x="1717" y="2572"/>
                    <a:pt x="1819" y="2572"/>
                  </a:cubicBezTo>
                  <a:cubicBezTo>
                    <a:pt x="3172" y="2572"/>
                    <a:pt x="3581" y="394"/>
                    <a:pt x="2086" y="39"/>
                  </a:cubicBezTo>
                  <a:cubicBezTo>
                    <a:pt x="1973" y="13"/>
                    <a:pt x="1865" y="0"/>
                    <a:pt x="17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44"/>
            <p:cNvSpPr/>
            <p:nvPr/>
          </p:nvSpPr>
          <p:spPr>
            <a:xfrm>
              <a:off x="2478675" y="1855600"/>
              <a:ext cx="63025" cy="61600"/>
            </a:xfrm>
            <a:custGeom>
              <a:avLst/>
              <a:gdLst/>
              <a:ahLst/>
              <a:cxnLst/>
              <a:rect l="l" t="t" r="r" b="b"/>
              <a:pathLst>
                <a:path w="2521" h="2464" extrusionOk="0">
                  <a:moveTo>
                    <a:pt x="1271" y="0"/>
                  </a:moveTo>
                  <a:cubicBezTo>
                    <a:pt x="1040" y="0"/>
                    <a:pt x="804" y="63"/>
                    <a:pt x="613" y="181"/>
                  </a:cubicBezTo>
                  <a:cubicBezTo>
                    <a:pt x="354" y="341"/>
                    <a:pt x="116" y="645"/>
                    <a:pt x="60" y="948"/>
                  </a:cubicBezTo>
                  <a:cubicBezTo>
                    <a:pt x="1" y="1261"/>
                    <a:pt x="27" y="1607"/>
                    <a:pt x="210" y="1880"/>
                  </a:cubicBezTo>
                  <a:cubicBezTo>
                    <a:pt x="394" y="2152"/>
                    <a:pt x="650" y="2356"/>
                    <a:pt x="976" y="2433"/>
                  </a:cubicBezTo>
                  <a:cubicBezTo>
                    <a:pt x="1064" y="2454"/>
                    <a:pt x="1157" y="2464"/>
                    <a:pt x="1250" y="2464"/>
                  </a:cubicBezTo>
                  <a:cubicBezTo>
                    <a:pt x="1481" y="2464"/>
                    <a:pt x="1717" y="2401"/>
                    <a:pt x="1909" y="2283"/>
                  </a:cubicBezTo>
                  <a:cubicBezTo>
                    <a:pt x="2167" y="2123"/>
                    <a:pt x="2405" y="1819"/>
                    <a:pt x="2461" y="1516"/>
                  </a:cubicBezTo>
                  <a:cubicBezTo>
                    <a:pt x="2521" y="1203"/>
                    <a:pt x="2495" y="857"/>
                    <a:pt x="2311" y="584"/>
                  </a:cubicBezTo>
                  <a:cubicBezTo>
                    <a:pt x="2127" y="312"/>
                    <a:pt x="1871" y="109"/>
                    <a:pt x="1546" y="32"/>
                  </a:cubicBezTo>
                  <a:cubicBezTo>
                    <a:pt x="1457" y="11"/>
                    <a:pt x="1364" y="0"/>
                    <a:pt x="12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44"/>
            <p:cNvSpPr/>
            <p:nvPr/>
          </p:nvSpPr>
          <p:spPr>
            <a:xfrm>
              <a:off x="3040375" y="1300850"/>
              <a:ext cx="87000" cy="62525"/>
            </a:xfrm>
            <a:custGeom>
              <a:avLst/>
              <a:gdLst/>
              <a:ahLst/>
              <a:cxnLst/>
              <a:rect l="l" t="t" r="r" b="b"/>
              <a:pathLst>
                <a:path w="3480" h="2501" extrusionOk="0">
                  <a:moveTo>
                    <a:pt x="1711" y="0"/>
                  </a:moveTo>
                  <a:cubicBezTo>
                    <a:pt x="396" y="0"/>
                    <a:pt x="0" y="2119"/>
                    <a:pt x="1452" y="2463"/>
                  </a:cubicBezTo>
                  <a:cubicBezTo>
                    <a:pt x="1562" y="2489"/>
                    <a:pt x="1667" y="2501"/>
                    <a:pt x="1767" y="2501"/>
                  </a:cubicBezTo>
                  <a:cubicBezTo>
                    <a:pt x="3083" y="2501"/>
                    <a:pt x="3480" y="382"/>
                    <a:pt x="2026" y="39"/>
                  </a:cubicBezTo>
                  <a:cubicBezTo>
                    <a:pt x="1916" y="13"/>
                    <a:pt x="1811" y="0"/>
                    <a:pt x="17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44"/>
            <p:cNvSpPr/>
            <p:nvPr/>
          </p:nvSpPr>
          <p:spPr>
            <a:xfrm>
              <a:off x="3125175" y="2502675"/>
              <a:ext cx="61000" cy="58125"/>
            </a:xfrm>
            <a:custGeom>
              <a:avLst/>
              <a:gdLst/>
              <a:ahLst/>
              <a:cxnLst/>
              <a:rect l="l" t="t" r="r" b="b"/>
              <a:pathLst>
                <a:path w="2440" h="2325" extrusionOk="0">
                  <a:moveTo>
                    <a:pt x="1207" y="0"/>
                  </a:moveTo>
                  <a:cubicBezTo>
                    <a:pt x="1182" y="0"/>
                    <a:pt x="1156" y="1"/>
                    <a:pt x="1130" y="3"/>
                  </a:cubicBezTo>
                  <a:cubicBezTo>
                    <a:pt x="829" y="27"/>
                    <a:pt x="545" y="139"/>
                    <a:pt x="331" y="362"/>
                  </a:cubicBezTo>
                  <a:cubicBezTo>
                    <a:pt x="124" y="580"/>
                    <a:pt x="0" y="905"/>
                    <a:pt x="11" y="1205"/>
                  </a:cubicBezTo>
                  <a:cubicBezTo>
                    <a:pt x="22" y="1513"/>
                    <a:pt x="160" y="1786"/>
                    <a:pt x="371" y="2004"/>
                  </a:cubicBezTo>
                  <a:cubicBezTo>
                    <a:pt x="589" y="2230"/>
                    <a:pt x="910" y="2322"/>
                    <a:pt x="1214" y="2324"/>
                  </a:cubicBezTo>
                  <a:cubicBezTo>
                    <a:pt x="1217" y="2324"/>
                    <a:pt x="1219" y="2324"/>
                    <a:pt x="1222" y="2324"/>
                  </a:cubicBezTo>
                  <a:cubicBezTo>
                    <a:pt x="1635" y="2324"/>
                    <a:pt x="1981" y="2056"/>
                    <a:pt x="2190" y="1722"/>
                  </a:cubicBezTo>
                  <a:cubicBezTo>
                    <a:pt x="2439" y="1321"/>
                    <a:pt x="2350" y="788"/>
                    <a:pt x="2066" y="438"/>
                  </a:cubicBezTo>
                  <a:cubicBezTo>
                    <a:pt x="1859" y="182"/>
                    <a:pt x="1545" y="0"/>
                    <a:pt x="12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44"/>
            <p:cNvSpPr/>
            <p:nvPr/>
          </p:nvSpPr>
          <p:spPr>
            <a:xfrm>
              <a:off x="2210775" y="2287550"/>
              <a:ext cx="84950" cy="61050"/>
            </a:xfrm>
            <a:custGeom>
              <a:avLst/>
              <a:gdLst/>
              <a:ahLst/>
              <a:cxnLst/>
              <a:rect l="l" t="t" r="r" b="b"/>
              <a:pathLst>
                <a:path w="3398" h="2442" extrusionOk="0">
                  <a:moveTo>
                    <a:pt x="1671" y="0"/>
                  </a:moveTo>
                  <a:cubicBezTo>
                    <a:pt x="387" y="0"/>
                    <a:pt x="0" y="2068"/>
                    <a:pt x="1419" y="2404"/>
                  </a:cubicBezTo>
                  <a:cubicBezTo>
                    <a:pt x="1526" y="2430"/>
                    <a:pt x="1629" y="2441"/>
                    <a:pt x="1726" y="2441"/>
                  </a:cubicBezTo>
                  <a:cubicBezTo>
                    <a:pt x="3010" y="2441"/>
                    <a:pt x="3398" y="373"/>
                    <a:pt x="1979" y="38"/>
                  </a:cubicBezTo>
                  <a:cubicBezTo>
                    <a:pt x="1871" y="12"/>
                    <a:pt x="1768" y="0"/>
                    <a:pt x="16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44"/>
            <p:cNvSpPr/>
            <p:nvPr/>
          </p:nvSpPr>
          <p:spPr>
            <a:xfrm>
              <a:off x="2144800" y="1951100"/>
              <a:ext cx="88200" cy="63425"/>
            </a:xfrm>
            <a:custGeom>
              <a:avLst/>
              <a:gdLst/>
              <a:ahLst/>
              <a:cxnLst/>
              <a:rect l="l" t="t" r="r" b="b"/>
              <a:pathLst>
                <a:path w="3528" h="2537" extrusionOk="0">
                  <a:moveTo>
                    <a:pt x="1735" y="1"/>
                  </a:moveTo>
                  <a:cubicBezTo>
                    <a:pt x="402" y="1"/>
                    <a:pt x="0" y="2149"/>
                    <a:pt x="1472" y="2498"/>
                  </a:cubicBezTo>
                  <a:cubicBezTo>
                    <a:pt x="1583" y="2525"/>
                    <a:pt x="1690" y="2537"/>
                    <a:pt x="1791" y="2537"/>
                  </a:cubicBezTo>
                  <a:cubicBezTo>
                    <a:pt x="3126" y="2537"/>
                    <a:pt x="3528" y="389"/>
                    <a:pt x="2055" y="40"/>
                  </a:cubicBezTo>
                  <a:cubicBezTo>
                    <a:pt x="1943" y="13"/>
                    <a:pt x="1836" y="1"/>
                    <a:pt x="17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44"/>
            <p:cNvSpPr/>
            <p:nvPr/>
          </p:nvSpPr>
          <p:spPr>
            <a:xfrm>
              <a:off x="1891500" y="2518075"/>
              <a:ext cx="82475" cy="59275"/>
            </a:xfrm>
            <a:custGeom>
              <a:avLst/>
              <a:gdLst/>
              <a:ahLst/>
              <a:cxnLst/>
              <a:rect l="l" t="t" r="r" b="b"/>
              <a:pathLst>
                <a:path w="3299" h="2371" extrusionOk="0">
                  <a:moveTo>
                    <a:pt x="1623" y="0"/>
                  </a:moveTo>
                  <a:cubicBezTo>
                    <a:pt x="377" y="0"/>
                    <a:pt x="1" y="2008"/>
                    <a:pt x="1377" y="2334"/>
                  </a:cubicBezTo>
                  <a:cubicBezTo>
                    <a:pt x="1481" y="2359"/>
                    <a:pt x="1581" y="2370"/>
                    <a:pt x="1676" y="2370"/>
                  </a:cubicBezTo>
                  <a:cubicBezTo>
                    <a:pt x="2923" y="2370"/>
                    <a:pt x="3299" y="362"/>
                    <a:pt x="1922" y="37"/>
                  </a:cubicBezTo>
                  <a:cubicBezTo>
                    <a:pt x="1818" y="12"/>
                    <a:pt x="1718" y="0"/>
                    <a:pt x="1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44"/>
            <p:cNvSpPr/>
            <p:nvPr/>
          </p:nvSpPr>
          <p:spPr>
            <a:xfrm>
              <a:off x="2918375" y="2893325"/>
              <a:ext cx="52350" cy="49575"/>
            </a:xfrm>
            <a:custGeom>
              <a:avLst/>
              <a:gdLst/>
              <a:ahLst/>
              <a:cxnLst/>
              <a:rect l="l" t="t" r="r" b="b"/>
              <a:pathLst>
                <a:path w="2094" h="1983" extrusionOk="0">
                  <a:moveTo>
                    <a:pt x="1120" y="1"/>
                  </a:moveTo>
                  <a:cubicBezTo>
                    <a:pt x="1095" y="1"/>
                    <a:pt x="1070" y="2"/>
                    <a:pt x="1045" y="5"/>
                  </a:cubicBezTo>
                  <a:cubicBezTo>
                    <a:pt x="754" y="38"/>
                    <a:pt x="469" y="106"/>
                    <a:pt x="276" y="346"/>
                  </a:cubicBezTo>
                  <a:cubicBezTo>
                    <a:pt x="133" y="522"/>
                    <a:pt x="44" y="696"/>
                    <a:pt x="20" y="923"/>
                  </a:cubicBezTo>
                  <a:cubicBezTo>
                    <a:pt x="0" y="1127"/>
                    <a:pt x="33" y="1351"/>
                    <a:pt x="152" y="1527"/>
                  </a:cubicBezTo>
                  <a:cubicBezTo>
                    <a:pt x="246" y="1665"/>
                    <a:pt x="366" y="1781"/>
                    <a:pt x="511" y="1869"/>
                  </a:cubicBezTo>
                  <a:cubicBezTo>
                    <a:pt x="645" y="1952"/>
                    <a:pt x="798" y="1982"/>
                    <a:pt x="951" y="1982"/>
                  </a:cubicBezTo>
                  <a:cubicBezTo>
                    <a:pt x="1056" y="1982"/>
                    <a:pt x="1161" y="1968"/>
                    <a:pt x="1261" y="1946"/>
                  </a:cubicBezTo>
                  <a:cubicBezTo>
                    <a:pt x="1423" y="1912"/>
                    <a:pt x="1618" y="1797"/>
                    <a:pt x="1722" y="1676"/>
                  </a:cubicBezTo>
                  <a:cubicBezTo>
                    <a:pt x="1793" y="1597"/>
                    <a:pt x="1852" y="1502"/>
                    <a:pt x="1912" y="1413"/>
                  </a:cubicBezTo>
                  <a:cubicBezTo>
                    <a:pt x="2093" y="1136"/>
                    <a:pt x="2055" y="728"/>
                    <a:pt x="1888" y="457"/>
                  </a:cubicBezTo>
                  <a:cubicBezTo>
                    <a:pt x="1733" y="205"/>
                    <a:pt x="1426" y="1"/>
                    <a:pt x="11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44"/>
            <p:cNvSpPr/>
            <p:nvPr/>
          </p:nvSpPr>
          <p:spPr>
            <a:xfrm>
              <a:off x="3039675" y="3049800"/>
              <a:ext cx="80000" cy="57475"/>
            </a:xfrm>
            <a:custGeom>
              <a:avLst/>
              <a:gdLst/>
              <a:ahLst/>
              <a:cxnLst/>
              <a:rect l="l" t="t" r="r" b="b"/>
              <a:pathLst>
                <a:path w="3200" h="2299" extrusionOk="0">
                  <a:moveTo>
                    <a:pt x="1574" y="0"/>
                  </a:moveTo>
                  <a:cubicBezTo>
                    <a:pt x="365" y="0"/>
                    <a:pt x="1" y="1946"/>
                    <a:pt x="1335" y="2263"/>
                  </a:cubicBezTo>
                  <a:cubicBezTo>
                    <a:pt x="1436" y="2287"/>
                    <a:pt x="1533" y="2299"/>
                    <a:pt x="1625" y="2299"/>
                  </a:cubicBezTo>
                  <a:cubicBezTo>
                    <a:pt x="2835" y="2299"/>
                    <a:pt x="3199" y="351"/>
                    <a:pt x="1864" y="35"/>
                  </a:cubicBezTo>
                  <a:cubicBezTo>
                    <a:pt x="1762" y="11"/>
                    <a:pt x="1666" y="0"/>
                    <a:pt x="15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44"/>
            <p:cNvSpPr/>
            <p:nvPr/>
          </p:nvSpPr>
          <p:spPr>
            <a:xfrm>
              <a:off x="2822450" y="3220050"/>
              <a:ext cx="65100" cy="64675"/>
            </a:xfrm>
            <a:custGeom>
              <a:avLst/>
              <a:gdLst/>
              <a:ahLst/>
              <a:cxnLst/>
              <a:rect l="l" t="t" r="r" b="b"/>
              <a:pathLst>
                <a:path w="2604" h="2587" extrusionOk="0">
                  <a:moveTo>
                    <a:pt x="1313" y="1"/>
                  </a:moveTo>
                  <a:cubicBezTo>
                    <a:pt x="970" y="1"/>
                    <a:pt x="606" y="131"/>
                    <a:pt x="392" y="394"/>
                  </a:cubicBezTo>
                  <a:cubicBezTo>
                    <a:pt x="386" y="401"/>
                    <a:pt x="380" y="410"/>
                    <a:pt x="374" y="416"/>
                  </a:cubicBezTo>
                  <a:cubicBezTo>
                    <a:pt x="214" y="584"/>
                    <a:pt x="108" y="782"/>
                    <a:pt x="54" y="1007"/>
                  </a:cubicBezTo>
                  <a:cubicBezTo>
                    <a:pt x="1" y="1233"/>
                    <a:pt x="7" y="1457"/>
                    <a:pt x="75" y="1679"/>
                  </a:cubicBezTo>
                  <a:cubicBezTo>
                    <a:pt x="207" y="2112"/>
                    <a:pt x="567" y="2449"/>
                    <a:pt x="1007" y="2553"/>
                  </a:cubicBezTo>
                  <a:cubicBezTo>
                    <a:pt x="1104" y="2576"/>
                    <a:pt x="1203" y="2587"/>
                    <a:pt x="1301" y="2587"/>
                  </a:cubicBezTo>
                  <a:cubicBezTo>
                    <a:pt x="1648" y="2587"/>
                    <a:pt x="1989" y="2446"/>
                    <a:pt x="2233" y="2189"/>
                  </a:cubicBezTo>
                  <a:cubicBezTo>
                    <a:pt x="2392" y="2022"/>
                    <a:pt x="2499" y="1825"/>
                    <a:pt x="2553" y="1599"/>
                  </a:cubicBezTo>
                  <a:cubicBezTo>
                    <a:pt x="2604" y="1374"/>
                    <a:pt x="2597" y="1150"/>
                    <a:pt x="2531" y="929"/>
                  </a:cubicBezTo>
                  <a:cubicBezTo>
                    <a:pt x="2529" y="919"/>
                    <a:pt x="2527" y="908"/>
                    <a:pt x="2525" y="899"/>
                  </a:cubicBezTo>
                  <a:cubicBezTo>
                    <a:pt x="2430" y="472"/>
                    <a:pt x="2011" y="131"/>
                    <a:pt x="1603" y="34"/>
                  </a:cubicBezTo>
                  <a:cubicBezTo>
                    <a:pt x="1511" y="12"/>
                    <a:pt x="1413" y="1"/>
                    <a:pt x="13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44"/>
            <p:cNvSpPr/>
            <p:nvPr/>
          </p:nvSpPr>
          <p:spPr>
            <a:xfrm>
              <a:off x="1886900" y="2917250"/>
              <a:ext cx="64825" cy="56425"/>
            </a:xfrm>
            <a:custGeom>
              <a:avLst/>
              <a:gdLst/>
              <a:ahLst/>
              <a:cxnLst/>
              <a:rect l="l" t="t" r="r" b="b"/>
              <a:pathLst>
                <a:path w="2593" h="2257" extrusionOk="0">
                  <a:moveTo>
                    <a:pt x="1158" y="1"/>
                  </a:moveTo>
                  <a:cubicBezTo>
                    <a:pt x="683" y="1"/>
                    <a:pt x="231" y="252"/>
                    <a:pt x="142" y="836"/>
                  </a:cubicBezTo>
                  <a:cubicBezTo>
                    <a:pt x="137" y="864"/>
                    <a:pt x="133" y="892"/>
                    <a:pt x="128" y="922"/>
                  </a:cubicBezTo>
                  <a:cubicBezTo>
                    <a:pt x="1" y="1754"/>
                    <a:pt x="613" y="2257"/>
                    <a:pt x="1233" y="2257"/>
                  </a:cubicBezTo>
                  <a:cubicBezTo>
                    <a:pt x="1672" y="2257"/>
                    <a:pt x="2114" y="2004"/>
                    <a:pt x="2300" y="1436"/>
                  </a:cubicBezTo>
                  <a:cubicBezTo>
                    <a:pt x="2308" y="1409"/>
                    <a:pt x="2317" y="1381"/>
                    <a:pt x="2327" y="1354"/>
                  </a:cubicBezTo>
                  <a:cubicBezTo>
                    <a:pt x="2593" y="536"/>
                    <a:pt x="1851" y="1"/>
                    <a:pt x="11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44"/>
            <p:cNvSpPr/>
            <p:nvPr/>
          </p:nvSpPr>
          <p:spPr>
            <a:xfrm>
              <a:off x="2209775" y="3343775"/>
              <a:ext cx="55700" cy="51750"/>
            </a:xfrm>
            <a:custGeom>
              <a:avLst/>
              <a:gdLst/>
              <a:ahLst/>
              <a:cxnLst/>
              <a:rect l="l" t="t" r="r" b="b"/>
              <a:pathLst>
                <a:path w="2228" h="2070" extrusionOk="0">
                  <a:moveTo>
                    <a:pt x="1122" y="1"/>
                  </a:moveTo>
                  <a:cubicBezTo>
                    <a:pt x="928" y="1"/>
                    <a:pt x="730" y="54"/>
                    <a:pt x="569" y="153"/>
                  </a:cubicBezTo>
                  <a:cubicBezTo>
                    <a:pt x="353" y="287"/>
                    <a:pt x="153" y="542"/>
                    <a:pt x="104" y="796"/>
                  </a:cubicBezTo>
                  <a:cubicBezTo>
                    <a:pt x="0" y="1347"/>
                    <a:pt x="310" y="1909"/>
                    <a:pt x="875" y="2043"/>
                  </a:cubicBezTo>
                  <a:cubicBezTo>
                    <a:pt x="949" y="2061"/>
                    <a:pt x="1026" y="2069"/>
                    <a:pt x="1103" y="2069"/>
                  </a:cubicBezTo>
                  <a:cubicBezTo>
                    <a:pt x="1298" y="2069"/>
                    <a:pt x="1496" y="2017"/>
                    <a:pt x="1657" y="1917"/>
                  </a:cubicBezTo>
                  <a:cubicBezTo>
                    <a:pt x="1873" y="1784"/>
                    <a:pt x="2073" y="1528"/>
                    <a:pt x="2121" y="1274"/>
                  </a:cubicBezTo>
                  <a:cubicBezTo>
                    <a:pt x="2227" y="721"/>
                    <a:pt x="1918" y="160"/>
                    <a:pt x="1353" y="27"/>
                  </a:cubicBezTo>
                  <a:cubicBezTo>
                    <a:pt x="1278" y="10"/>
                    <a:pt x="1200" y="1"/>
                    <a:pt x="11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44"/>
            <p:cNvSpPr/>
            <p:nvPr/>
          </p:nvSpPr>
          <p:spPr>
            <a:xfrm>
              <a:off x="2014100" y="3528325"/>
              <a:ext cx="38825" cy="38575"/>
            </a:xfrm>
            <a:custGeom>
              <a:avLst/>
              <a:gdLst/>
              <a:ahLst/>
              <a:cxnLst/>
              <a:rect l="l" t="t" r="r" b="b"/>
              <a:pathLst>
                <a:path w="1553" h="1543" extrusionOk="0">
                  <a:moveTo>
                    <a:pt x="814" y="1"/>
                  </a:moveTo>
                  <a:cubicBezTo>
                    <a:pt x="678" y="1"/>
                    <a:pt x="555" y="39"/>
                    <a:pt x="420" y="101"/>
                  </a:cubicBezTo>
                  <a:cubicBezTo>
                    <a:pt x="406" y="108"/>
                    <a:pt x="391" y="114"/>
                    <a:pt x="376" y="123"/>
                  </a:cubicBezTo>
                  <a:cubicBezTo>
                    <a:pt x="265" y="174"/>
                    <a:pt x="166" y="307"/>
                    <a:pt x="105" y="408"/>
                  </a:cubicBezTo>
                  <a:cubicBezTo>
                    <a:pt x="17" y="554"/>
                    <a:pt x="1" y="740"/>
                    <a:pt x="28" y="904"/>
                  </a:cubicBezTo>
                  <a:cubicBezTo>
                    <a:pt x="76" y="1193"/>
                    <a:pt x="301" y="1469"/>
                    <a:pt x="603" y="1527"/>
                  </a:cubicBezTo>
                  <a:cubicBezTo>
                    <a:pt x="657" y="1537"/>
                    <a:pt x="713" y="1543"/>
                    <a:pt x="768" y="1543"/>
                  </a:cubicBezTo>
                  <a:cubicBezTo>
                    <a:pt x="980" y="1543"/>
                    <a:pt x="1188" y="1467"/>
                    <a:pt x="1338" y="1310"/>
                  </a:cubicBezTo>
                  <a:cubicBezTo>
                    <a:pt x="1458" y="1183"/>
                    <a:pt x="1523" y="1023"/>
                    <a:pt x="1541" y="853"/>
                  </a:cubicBezTo>
                  <a:cubicBezTo>
                    <a:pt x="1553" y="700"/>
                    <a:pt x="1535" y="499"/>
                    <a:pt x="1434" y="375"/>
                  </a:cubicBezTo>
                  <a:cubicBezTo>
                    <a:pt x="1423" y="361"/>
                    <a:pt x="1414" y="349"/>
                    <a:pt x="1403" y="335"/>
                  </a:cubicBezTo>
                  <a:cubicBezTo>
                    <a:pt x="1286" y="188"/>
                    <a:pt x="1155" y="53"/>
                    <a:pt x="960" y="15"/>
                  </a:cubicBezTo>
                  <a:cubicBezTo>
                    <a:pt x="909" y="5"/>
                    <a:pt x="861" y="1"/>
                    <a:pt x="8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44"/>
            <p:cNvSpPr/>
            <p:nvPr/>
          </p:nvSpPr>
          <p:spPr>
            <a:xfrm>
              <a:off x="3473625" y="3448375"/>
              <a:ext cx="76275" cy="54825"/>
            </a:xfrm>
            <a:custGeom>
              <a:avLst/>
              <a:gdLst/>
              <a:ahLst/>
              <a:cxnLst/>
              <a:rect l="l" t="t" r="r" b="b"/>
              <a:pathLst>
                <a:path w="3051" h="2193" extrusionOk="0">
                  <a:moveTo>
                    <a:pt x="1502" y="1"/>
                  </a:moveTo>
                  <a:cubicBezTo>
                    <a:pt x="349" y="1"/>
                    <a:pt x="1" y="1857"/>
                    <a:pt x="1274" y="2159"/>
                  </a:cubicBezTo>
                  <a:cubicBezTo>
                    <a:pt x="1370" y="2182"/>
                    <a:pt x="1462" y="2192"/>
                    <a:pt x="1550" y="2192"/>
                  </a:cubicBezTo>
                  <a:cubicBezTo>
                    <a:pt x="2703" y="2192"/>
                    <a:pt x="3051" y="336"/>
                    <a:pt x="1779" y="35"/>
                  </a:cubicBezTo>
                  <a:cubicBezTo>
                    <a:pt x="1682" y="12"/>
                    <a:pt x="1590" y="1"/>
                    <a:pt x="15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44"/>
            <p:cNvSpPr/>
            <p:nvPr/>
          </p:nvSpPr>
          <p:spPr>
            <a:xfrm>
              <a:off x="3823200" y="3550900"/>
              <a:ext cx="64500" cy="63050"/>
            </a:xfrm>
            <a:custGeom>
              <a:avLst/>
              <a:gdLst/>
              <a:ahLst/>
              <a:cxnLst/>
              <a:rect l="l" t="t" r="r" b="b"/>
              <a:pathLst>
                <a:path w="2580" h="2522" extrusionOk="0">
                  <a:moveTo>
                    <a:pt x="1302" y="0"/>
                  </a:moveTo>
                  <a:cubicBezTo>
                    <a:pt x="1066" y="0"/>
                    <a:pt x="824" y="64"/>
                    <a:pt x="628" y="186"/>
                  </a:cubicBezTo>
                  <a:cubicBezTo>
                    <a:pt x="364" y="349"/>
                    <a:pt x="121" y="661"/>
                    <a:pt x="61" y="970"/>
                  </a:cubicBezTo>
                  <a:cubicBezTo>
                    <a:pt x="1" y="1291"/>
                    <a:pt x="26" y="1646"/>
                    <a:pt x="215" y="1924"/>
                  </a:cubicBezTo>
                  <a:cubicBezTo>
                    <a:pt x="403" y="2203"/>
                    <a:pt x="665" y="2412"/>
                    <a:pt x="998" y="2490"/>
                  </a:cubicBezTo>
                  <a:cubicBezTo>
                    <a:pt x="1089" y="2511"/>
                    <a:pt x="1184" y="2522"/>
                    <a:pt x="1279" y="2522"/>
                  </a:cubicBezTo>
                  <a:cubicBezTo>
                    <a:pt x="1516" y="2522"/>
                    <a:pt x="1757" y="2458"/>
                    <a:pt x="1953" y="2337"/>
                  </a:cubicBezTo>
                  <a:cubicBezTo>
                    <a:pt x="2217" y="2174"/>
                    <a:pt x="2460" y="1862"/>
                    <a:pt x="2519" y="1553"/>
                  </a:cubicBezTo>
                  <a:cubicBezTo>
                    <a:pt x="2580" y="1231"/>
                    <a:pt x="2554" y="877"/>
                    <a:pt x="2365" y="598"/>
                  </a:cubicBezTo>
                  <a:cubicBezTo>
                    <a:pt x="2177" y="319"/>
                    <a:pt x="1914" y="111"/>
                    <a:pt x="1581" y="32"/>
                  </a:cubicBezTo>
                  <a:cubicBezTo>
                    <a:pt x="1491" y="11"/>
                    <a:pt x="1397" y="0"/>
                    <a:pt x="13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44"/>
            <p:cNvSpPr/>
            <p:nvPr/>
          </p:nvSpPr>
          <p:spPr>
            <a:xfrm>
              <a:off x="4135825" y="3568975"/>
              <a:ext cx="46575" cy="43275"/>
            </a:xfrm>
            <a:custGeom>
              <a:avLst/>
              <a:gdLst/>
              <a:ahLst/>
              <a:cxnLst/>
              <a:rect l="l" t="t" r="r" b="b"/>
              <a:pathLst>
                <a:path w="1863" h="1731" extrusionOk="0">
                  <a:moveTo>
                    <a:pt x="939" y="1"/>
                  </a:moveTo>
                  <a:cubicBezTo>
                    <a:pt x="777" y="1"/>
                    <a:pt x="611" y="45"/>
                    <a:pt x="476" y="128"/>
                  </a:cubicBezTo>
                  <a:cubicBezTo>
                    <a:pt x="295" y="241"/>
                    <a:pt x="129" y="454"/>
                    <a:pt x="88" y="665"/>
                  </a:cubicBezTo>
                  <a:cubicBezTo>
                    <a:pt x="0" y="1128"/>
                    <a:pt x="260" y="1596"/>
                    <a:pt x="731" y="1709"/>
                  </a:cubicBezTo>
                  <a:cubicBezTo>
                    <a:pt x="793" y="1724"/>
                    <a:pt x="858" y="1731"/>
                    <a:pt x="923" y="1731"/>
                  </a:cubicBezTo>
                  <a:cubicBezTo>
                    <a:pt x="1086" y="1731"/>
                    <a:pt x="1252" y="1686"/>
                    <a:pt x="1387" y="1604"/>
                  </a:cubicBezTo>
                  <a:cubicBezTo>
                    <a:pt x="1568" y="1491"/>
                    <a:pt x="1734" y="1278"/>
                    <a:pt x="1774" y="1065"/>
                  </a:cubicBezTo>
                  <a:cubicBezTo>
                    <a:pt x="1863" y="604"/>
                    <a:pt x="1604" y="135"/>
                    <a:pt x="1131" y="22"/>
                  </a:cubicBezTo>
                  <a:cubicBezTo>
                    <a:pt x="1069" y="8"/>
                    <a:pt x="1004" y="1"/>
                    <a:pt x="9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44"/>
            <p:cNvSpPr/>
            <p:nvPr/>
          </p:nvSpPr>
          <p:spPr>
            <a:xfrm>
              <a:off x="4842350" y="4073500"/>
              <a:ext cx="53325" cy="52200"/>
            </a:xfrm>
            <a:custGeom>
              <a:avLst/>
              <a:gdLst/>
              <a:ahLst/>
              <a:cxnLst/>
              <a:rect l="l" t="t" r="r" b="b"/>
              <a:pathLst>
                <a:path w="2133" h="2088" extrusionOk="0">
                  <a:moveTo>
                    <a:pt x="1073" y="1"/>
                  </a:moveTo>
                  <a:cubicBezTo>
                    <a:pt x="878" y="1"/>
                    <a:pt x="679" y="54"/>
                    <a:pt x="518" y="154"/>
                  </a:cubicBezTo>
                  <a:cubicBezTo>
                    <a:pt x="300" y="289"/>
                    <a:pt x="99" y="547"/>
                    <a:pt x="51" y="803"/>
                  </a:cubicBezTo>
                  <a:cubicBezTo>
                    <a:pt x="1" y="1070"/>
                    <a:pt x="22" y="1363"/>
                    <a:pt x="177" y="1592"/>
                  </a:cubicBezTo>
                  <a:cubicBezTo>
                    <a:pt x="332" y="1822"/>
                    <a:pt x="549" y="1995"/>
                    <a:pt x="825" y="2061"/>
                  </a:cubicBezTo>
                  <a:cubicBezTo>
                    <a:pt x="900" y="2079"/>
                    <a:pt x="978" y="2088"/>
                    <a:pt x="1058" y="2088"/>
                  </a:cubicBezTo>
                  <a:cubicBezTo>
                    <a:pt x="1253" y="2088"/>
                    <a:pt x="1452" y="2035"/>
                    <a:pt x="1614" y="1935"/>
                  </a:cubicBezTo>
                  <a:cubicBezTo>
                    <a:pt x="1831" y="1799"/>
                    <a:pt x="2033" y="1542"/>
                    <a:pt x="2083" y="1286"/>
                  </a:cubicBezTo>
                  <a:cubicBezTo>
                    <a:pt x="2133" y="1019"/>
                    <a:pt x="2111" y="726"/>
                    <a:pt x="1955" y="497"/>
                  </a:cubicBezTo>
                  <a:cubicBezTo>
                    <a:pt x="1801" y="267"/>
                    <a:pt x="1582" y="94"/>
                    <a:pt x="1307" y="28"/>
                  </a:cubicBezTo>
                  <a:cubicBezTo>
                    <a:pt x="1231" y="10"/>
                    <a:pt x="1153" y="1"/>
                    <a:pt x="10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44"/>
            <p:cNvSpPr/>
            <p:nvPr/>
          </p:nvSpPr>
          <p:spPr>
            <a:xfrm>
              <a:off x="5245200" y="3703625"/>
              <a:ext cx="62875" cy="55600"/>
            </a:xfrm>
            <a:custGeom>
              <a:avLst/>
              <a:gdLst/>
              <a:ahLst/>
              <a:cxnLst/>
              <a:rect l="l" t="t" r="r" b="b"/>
              <a:pathLst>
                <a:path w="2515" h="2224" extrusionOk="0">
                  <a:moveTo>
                    <a:pt x="1272" y="1"/>
                  </a:moveTo>
                  <a:cubicBezTo>
                    <a:pt x="1258" y="1"/>
                    <a:pt x="1244" y="1"/>
                    <a:pt x="1230" y="1"/>
                  </a:cubicBezTo>
                  <a:cubicBezTo>
                    <a:pt x="725" y="24"/>
                    <a:pt x="282" y="354"/>
                    <a:pt x="163" y="857"/>
                  </a:cubicBezTo>
                  <a:cubicBezTo>
                    <a:pt x="0" y="1542"/>
                    <a:pt x="542" y="2224"/>
                    <a:pt x="1245" y="2224"/>
                  </a:cubicBezTo>
                  <a:cubicBezTo>
                    <a:pt x="1258" y="2224"/>
                    <a:pt x="1270" y="2223"/>
                    <a:pt x="1283" y="2223"/>
                  </a:cubicBezTo>
                  <a:cubicBezTo>
                    <a:pt x="2000" y="2197"/>
                    <a:pt x="2514" y="1472"/>
                    <a:pt x="2305" y="788"/>
                  </a:cubicBezTo>
                  <a:cubicBezTo>
                    <a:pt x="2171" y="349"/>
                    <a:pt x="1740" y="1"/>
                    <a:pt x="12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44"/>
            <p:cNvSpPr/>
            <p:nvPr/>
          </p:nvSpPr>
          <p:spPr>
            <a:xfrm>
              <a:off x="3846875" y="4017525"/>
              <a:ext cx="62425" cy="60975"/>
            </a:xfrm>
            <a:custGeom>
              <a:avLst/>
              <a:gdLst/>
              <a:ahLst/>
              <a:cxnLst/>
              <a:rect l="l" t="t" r="r" b="b"/>
              <a:pathLst>
                <a:path w="2497" h="2439" extrusionOk="0">
                  <a:moveTo>
                    <a:pt x="1258" y="0"/>
                  </a:moveTo>
                  <a:cubicBezTo>
                    <a:pt x="1030" y="0"/>
                    <a:pt x="797" y="62"/>
                    <a:pt x="607" y="180"/>
                  </a:cubicBezTo>
                  <a:cubicBezTo>
                    <a:pt x="352" y="337"/>
                    <a:pt x="116" y="640"/>
                    <a:pt x="60" y="938"/>
                  </a:cubicBezTo>
                  <a:cubicBezTo>
                    <a:pt x="1" y="1249"/>
                    <a:pt x="27" y="1592"/>
                    <a:pt x="208" y="1861"/>
                  </a:cubicBezTo>
                  <a:cubicBezTo>
                    <a:pt x="390" y="2130"/>
                    <a:pt x="644" y="2333"/>
                    <a:pt x="967" y="2408"/>
                  </a:cubicBezTo>
                  <a:cubicBezTo>
                    <a:pt x="1055" y="2429"/>
                    <a:pt x="1146" y="2439"/>
                    <a:pt x="1239" y="2439"/>
                  </a:cubicBezTo>
                  <a:cubicBezTo>
                    <a:pt x="1467" y="2439"/>
                    <a:pt x="1700" y="2377"/>
                    <a:pt x="1889" y="2260"/>
                  </a:cubicBezTo>
                  <a:cubicBezTo>
                    <a:pt x="2145" y="2103"/>
                    <a:pt x="2380" y="1801"/>
                    <a:pt x="2437" y="1501"/>
                  </a:cubicBezTo>
                  <a:cubicBezTo>
                    <a:pt x="2497" y="1191"/>
                    <a:pt x="2471" y="847"/>
                    <a:pt x="2288" y="579"/>
                  </a:cubicBezTo>
                  <a:cubicBezTo>
                    <a:pt x="2105" y="310"/>
                    <a:pt x="1851" y="107"/>
                    <a:pt x="1530" y="31"/>
                  </a:cubicBezTo>
                  <a:cubicBezTo>
                    <a:pt x="1442" y="11"/>
                    <a:pt x="1351" y="0"/>
                    <a:pt x="12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44"/>
            <p:cNvSpPr/>
            <p:nvPr/>
          </p:nvSpPr>
          <p:spPr>
            <a:xfrm>
              <a:off x="4156200" y="4425700"/>
              <a:ext cx="65050" cy="63600"/>
            </a:xfrm>
            <a:custGeom>
              <a:avLst/>
              <a:gdLst/>
              <a:ahLst/>
              <a:cxnLst/>
              <a:rect l="l" t="t" r="r" b="b"/>
              <a:pathLst>
                <a:path w="2602" h="2544" extrusionOk="0">
                  <a:moveTo>
                    <a:pt x="1312" y="1"/>
                  </a:moveTo>
                  <a:cubicBezTo>
                    <a:pt x="1074" y="1"/>
                    <a:pt x="831" y="66"/>
                    <a:pt x="633" y="189"/>
                  </a:cubicBezTo>
                  <a:cubicBezTo>
                    <a:pt x="367" y="352"/>
                    <a:pt x="121" y="667"/>
                    <a:pt x="62" y="978"/>
                  </a:cubicBezTo>
                  <a:cubicBezTo>
                    <a:pt x="0" y="1302"/>
                    <a:pt x="27" y="1659"/>
                    <a:pt x="217" y="1940"/>
                  </a:cubicBezTo>
                  <a:cubicBezTo>
                    <a:pt x="407" y="2220"/>
                    <a:pt x="672" y="2431"/>
                    <a:pt x="1007" y="2511"/>
                  </a:cubicBezTo>
                  <a:cubicBezTo>
                    <a:pt x="1098" y="2533"/>
                    <a:pt x="1193" y="2543"/>
                    <a:pt x="1289" y="2543"/>
                  </a:cubicBezTo>
                  <a:cubicBezTo>
                    <a:pt x="1527" y="2543"/>
                    <a:pt x="1771" y="2478"/>
                    <a:pt x="1969" y="2355"/>
                  </a:cubicBezTo>
                  <a:cubicBezTo>
                    <a:pt x="2235" y="2192"/>
                    <a:pt x="2480" y="1876"/>
                    <a:pt x="2540" y="1566"/>
                  </a:cubicBezTo>
                  <a:cubicBezTo>
                    <a:pt x="2601" y="1242"/>
                    <a:pt x="2574" y="885"/>
                    <a:pt x="2384" y="604"/>
                  </a:cubicBezTo>
                  <a:cubicBezTo>
                    <a:pt x="2195" y="324"/>
                    <a:pt x="1930" y="113"/>
                    <a:pt x="1595" y="33"/>
                  </a:cubicBezTo>
                  <a:cubicBezTo>
                    <a:pt x="1504" y="12"/>
                    <a:pt x="1408" y="1"/>
                    <a:pt x="13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44"/>
            <p:cNvSpPr/>
            <p:nvPr/>
          </p:nvSpPr>
          <p:spPr>
            <a:xfrm>
              <a:off x="3554725" y="4408075"/>
              <a:ext cx="79975" cy="57500"/>
            </a:xfrm>
            <a:custGeom>
              <a:avLst/>
              <a:gdLst/>
              <a:ahLst/>
              <a:cxnLst/>
              <a:rect l="l" t="t" r="r" b="b"/>
              <a:pathLst>
                <a:path w="3199" h="2300" extrusionOk="0">
                  <a:moveTo>
                    <a:pt x="1577" y="1"/>
                  </a:moveTo>
                  <a:cubicBezTo>
                    <a:pt x="367" y="1"/>
                    <a:pt x="1" y="1948"/>
                    <a:pt x="1337" y="2265"/>
                  </a:cubicBezTo>
                  <a:cubicBezTo>
                    <a:pt x="1438" y="2289"/>
                    <a:pt x="1535" y="2300"/>
                    <a:pt x="1626" y="2300"/>
                  </a:cubicBezTo>
                  <a:cubicBezTo>
                    <a:pt x="2835" y="2300"/>
                    <a:pt x="3199" y="352"/>
                    <a:pt x="1865" y="36"/>
                  </a:cubicBezTo>
                  <a:cubicBezTo>
                    <a:pt x="1765" y="12"/>
                    <a:pt x="1668" y="1"/>
                    <a:pt x="15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44"/>
            <p:cNvSpPr/>
            <p:nvPr/>
          </p:nvSpPr>
          <p:spPr>
            <a:xfrm>
              <a:off x="3261575" y="4442150"/>
              <a:ext cx="70550" cy="50675"/>
            </a:xfrm>
            <a:custGeom>
              <a:avLst/>
              <a:gdLst/>
              <a:ahLst/>
              <a:cxnLst/>
              <a:rect l="l" t="t" r="r" b="b"/>
              <a:pathLst>
                <a:path w="2822" h="2027" extrusionOk="0">
                  <a:moveTo>
                    <a:pt x="1390" y="0"/>
                  </a:moveTo>
                  <a:cubicBezTo>
                    <a:pt x="323" y="0"/>
                    <a:pt x="1" y="1717"/>
                    <a:pt x="1178" y="1996"/>
                  </a:cubicBezTo>
                  <a:cubicBezTo>
                    <a:pt x="1267" y="2017"/>
                    <a:pt x="1352" y="2027"/>
                    <a:pt x="1433" y="2027"/>
                  </a:cubicBezTo>
                  <a:cubicBezTo>
                    <a:pt x="2499" y="2027"/>
                    <a:pt x="2821" y="310"/>
                    <a:pt x="1645" y="31"/>
                  </a:cubicBezTo>
                  <a:cubicBezTo>
                    <a:pt x="1556" y="10"/>
                    <a:pt x="1470" y="0"/>
                    <a:pt x="13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44"/>
            <p:cNvSpPr/>
            <p:nvPr/>
          </p:nvSpPr>
          <p:spPr>
            <a:xfrm>
              <a:off x="2992725" y="4109150"/>
              <a:ext cx="68875" cy="49525"/>
            </a:xfrm>
            <a:custGeom>
              <a:avLst/>
              <a:gdLst/>
              <a:ahLst/>
              <a:cxnLst/>
              <a:rect l="l" t="t" r="r" b="b"/>
              <a:pathLst>
                <a:path w="2755" h="1981" extrusionOk="0">
                  <a:moveTo>
                    <a:pt x="1356" y="0"/>
                  </a:moveTo>
                  <a:cubicBezTo>
                    <a:pt x="314" y="0"/>
                    <a:pt x="1" y="1677"/>
                    <a:pt x="1150" y="1950"/>
                  </a:cubicBezTo>
                  <a:cubicBezTo>
                    <a:pt x="1238" y="1970"/>
                    <a:pt x="1321" y="1980"/>
                    <a:pt x="1401" y="1980"/>
                  </a:cubicBezTo>
                  <a:cubicBezTo>
                    <a:pt x="2441" y="1980"/>
                    <a:pt x="2755" y="304"/>
                    <a:pt x="1606" y="31"/>
                  </a:cubicBezTo>
                  <a:cubicBezTo>
                    <a:pt x="1518" y="10"/>
                    <a:pt x="1435" y="0"/>
                    <a:pt x="13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44"/>
            <p:cNvSpPr/>
            <p:nvPr/>
          </p:nvSpPr>
          <p:spPr>
            <a:xfrm>
              <a:off x="2560600" y="4140125"/>
              <a:ext cx="82100" cy="59000"/>
            </a:xfrm>
            <a:custGeom>
              <a:avLst/>
              <a:gdLst/>
              <a:ahLst/>
              <a:cxnLst/>
              <a:rect l="l" t="t" r="r" b="b"/>
              <a:pathLst>
                <a:path w="3284" h="2360" extrusionOk="0">
                  <a:moveTo>
                    <a:pt x="1616" y="1"/>
                  </a:moveTo>
                  <a:cubicBezTo>
                    <a:pt x="375" y="1"/>
                    <a:pt x="1" y="1999"/>
                    <a:pt x="1371" y="2324"/>
                  </a:cubicBezTo>
                  <a:cubicBezTo>
                    <a:pt x="1475" y="2348"/>
                    <a:pt x="1574" y="2360"/>
                    <a:pt x="1668" y="2360"/>
                  </a:cubicBezTo>
                  <a:cubicBezTo>
                    <a:pt x="2909" y="2360"/>
                    <a:pt x="3284" y="362"/>
                    <a:pt x="1913" y="37"/>
                  </a:cubicBezTo>
                  <a:cubicBezTo>
                    <a:pt x="1809" y="12"/>
                    <a:pt x="1710" y="1"/>
                    <a:pt x="16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44"/>
            <p:cNvSpPr/>
            <p:nvPr/>
          </p:nvSpPr>
          <p:spPr>
            <a:xfrm>
              <a:off x="2572200" y="2399175"/>
              <a:ext cx="58050" cy="56750"/>
            </a:xfrm>
            <a:custGeom>
              <a:avLst/>
              <a:gdLst/>
              <a:ahLst/>
              <a:cxnLst/>
              <a:rect l="l" t="t" r="r" b="b"/>
              <a:pathLst>
                <a:path w="2322" h="2270" extrusionOk="0">
                  <a:moveTo>
                    <a:pt x="1169" y="1"/>
                  </a:moveTo>
                  <a:cubicBezTo>
                    <a:pt x="957" y="1"/>
                    <a:pt x="741" y="59"/>
                    <a:pt x="564" y="167"/>
                  </a:cubicBezTo>
                  <a:cubicBezTo>
                    <a:pt x="327" y="313"/>
                    <a:pt x="108" y="594"/>
                    <a:pt x="55" y="873"/>
                  </a:cubicBezTo>
                  <a:cubicBezTo>
                    <a:pt x="0" y="1162"/>
                    <a:pt x="24" y="1481"/>
                    <a:pt x="194" y="1731"/>
                  </a:cubicBezTo>
                  <a:cubicBezTo>
                    <a:pt x="362" y="1981"/>
                    <a:pt x="599" y="2169"/>
                    <a:pt x="899" y="2241"/>
                  </a:cubicBezTo>
                  <a:cubicBezTo>
                    <a:pt x="980" y="2260"/>
                    <a:pt x="1065" y="2269"/>
                    <a:pt x="1151" y="2269"/>
                  </a:cubicBezTo>
                  <a:cubicBezTo>
                    <a:pt x="1364" y="2269"/>
                    <a:pt x="1581" y="2211"/>
                    <a:pt x="1757" y="2102"/>
                  </a:cubicBezTo>
                  <a:cubicBezTo>
                    <a:pt x="1995" y="1956"/>
                    <a:pt x="2213" y="1675"/>
                    <a:pt x="2266" y="1397"/>
                  </a:cubicBezTo>
                  <a:cubicBezTo>
                    <a:pt x="2321" y="1108"/>
                    <a:pt x="2297" y="789"/>
                    <a:pt x="2128" y="539"/>
                  </a:cubicBezTo>
                  <a:cubicBezTo>
                    <a:pt x="1959" y="289"/>
                    <a:pt x="1722" y="101"/>
                    <a:pt x="1423" y="30"/>
                  </a:cubicBezTo>
                  <a:cubicBezTo>
                    <a:pt x="1341" y="10"/>
                    <a:pt x="1256" y="1"/>
                    <a:pt x="11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44"/>
            <p:cNvSpPr/>
            <p:nvPr/>
          </p:nvSpPr>
          <p:spPr>
            <a:xfrm>
              <a:off x="5337400" y="2288625"/>
              <a:ext cx="68475" cy="49200"/>
            </a:xfrm>
            <a:custGeom>
              <a:avLst/>
              <a:gdLst/>
              <a:ahLst/>
              <a:cxnLst/>
              <a:rect l="l" t="t" r="r" b="b"/>
              <a:pathLst>
                <a:path w="2739" h="1968" extrusionOk="0">
                  <a:moveTo>
                    <a:pt x="1347" y="0"/>
                  </a:moveTo>
                  <a:cubicBezTo>
                    <a:pt x="312" y="0"/>
                    <a:pt x="1" y="1666"/>
                    <a:pt x="1144" y="1937"/>
                  </a:cubicBezTo>
                  <a:cubicBezTo>
                    <a:pt x="1230" y="1958"/>
                    <a:pt x="1312" y="1967"/>
                    <a:pt x="1391" y="1967"/>
                  </a:cubicBezTo>
                  <a:cubicBezTo>
                    <a:pt x="2426" y="1967"/>
                    <a:pt x="2739" y="301"/>
                    <a:pt x="1596" y="30"/>
                  </a:cubicBezTo>
                  <a:cubicBezTo>
                    <a:pt x="1509" y="10"/>
                    <a:pt x="1426" y="0"/>
                    <a:pt x="13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44"/>
            <p:cNvSpPr/>
            <p:nvPr/>
          </p:nvSpPr>
          <p:spPr>
            <a:xfrm>
              <a:off x="4531775" y="1518050"/>
              <a:ext cx="86175" cy="61950"/>
            </a:xfrm>
            <a:custGeom>
              <a:avLst/>
              <a:gdLst/>
              <a:ahLst/>
              <a:cxnLst/>
              <a:rect l="l" t="t" r="r" b="b"/>
              <a:pathLst>
                <a:path w="3447" h="2478" extrusionOk="0">
                  <a:moveTo>
                    <a:pt x="1696" y="0"/>
                  </a:moveTo>
                  <a:cubicBezTo>
                    <a:pt x="393" y="0"/>
                    <a:pt x="0" y="2097"/>
                    <a:pt x="1438" y="2439"/>
                  </a:cubicBezTo>
                  <a:cubicBezTo>
                    <a:pt x="1547" y="2465"/>
                    <a:pt x="1651" y="2477"/>
                    <a:pt x="1750" y="2477"/>
                  </a:cubicBezTo>
                  <a:cubicBezTo>
                    <a:pt x="3053" y="2477"/>
                    <a:pt x="3447" y="380"/>
                    <a:pt x="2008" y="38"/>
                  </a:cubicBezTo>
                  <a:cubicBezTo>
                    <a:pt x="1899" y="12"/>
                    <a:pt x="1795" y="0"/>
                    <a:pt x="16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44"/>
            <p:cNvSpPr/>
            <p:nvPr/>
          </p:nvSpPr>
          <p:spPr>
            <a:xfrm>
              <a:off x="3933200" y="542900"/>
              <a:ext cx="1703000" cy="1357875"/>
            </a:xfrm>
            <a:custGeom>
              <a:avLst/>
              <a:gdLst/>
              <a:ahLst/>
              <a:cxnLst/>
              <a:rect l="l" t="t" r="r" b="b"/>
              <a:pathLst>
                <a:path w="68120" h="54315" extrusionOk="0">
                  <a:moveTo>
                    <a:pt x="12592" y="1"/>
                  </a:moveTo>
                  <a:cubicBezTo>
                    <a:pt x="12378" y="1"/>
                    <a:pt x="12157" y="110"/>
                    <a:pt x="12069" y="306"/>
                  </a:cubicBezTo>
                  <a:cubicBezTo>
                    <a:pt x="8528" y="8314"/>
                    <a:pt x="3874" y="16418"/>
                    <a:pt x="1254" y="24755"/>
                  </a:cubicBezTo>
                  <a:cubicBezTo>
                    <a:pt x="0" y="28748"/>
                    <a:pt x="3988" y="28111"/>
                    <a:pt x="7401" y="28948"/>
                  </a:cubicBezTo>
                  <a:cubicBezTo>
                    <a:pt x="17204" y="31355"/>
                    <a:pt x="26592" y="34926"/>
                    <a:pt x="34996" y="40595"/>
                  </a:cubicBezTo>
                  <a:cubicBezTo>
                    <a:pt x="38792" y="43156"/>
                    <a:pt x="42354" y="46048"/>
                    <a:pt x="45732" y="49136"/>
                  </a:cubicBezTo>
                  <a:cubicBezTo>
                    <a:pt x="47012" y="50304"/>
                    <a:pt x="49469" y="53823"/>
                    <a:pt x="51148" y="54245"/>
                  </a:cubicBezTo>
                  <a:cubicBezTo>
                    <a:pt x="51336" y="54292"/>
                    <a:pt x="51513" y="54314"/>
                    <a:pt x="51679" y="54314"/>
                  </a:cubicBezTo>
                  <a:cubicBezTo>
                    <a:pt x="53210" y="54314"/>
                    <a:pt x="53832" y="52431"/>
                    <a:pt x="54660" y="51142"/>
                  </a:cubicBezTo>
                  <a:cubicBezTo>
                    <a:pt x="59102" y="44224"/>
                    <a:pt x="63542" y="37306"/>
                    <a:pt x="67984" y="30389"/>
                  </a:cubicBezTo>
                  <a:cubicBezTo>
                    <a:pt x="68119" y="30178"/>
                    <a:pt x="68087" y="29982"/>
                    <a:pt x="67980" y="29830"/>
                  </a:cubicBezTo>
                  <a:cubicBezTo>
                    <a:pt x="67931" y="29741"/>
                    <a:pt x="67862" y="29657"/>
                    <a:pt x="67746" y="29598"/>
                  </a:cubicBezTo>
                  <a:cubicBezTo>
                    <a:pt x="61906" y="26652"/>
                    <a:pt x="53768" y="26780"/>
                    <a:pt x="49785" y="21506"/>
                  </a:cubicBezTo>
                  <a:cubicBezTo>
                    <a:pt x="47422" y="18378"/>
                    <a:pt x="44946" y="14814"/>
                    <a:pt x="41397" y="12925"/>
                  </a:cubicBezTo>
                  <a:cubicBezTo>
                    <a:pt x="38085" y="11161"/>
                    <a:pt x="34146" y="10990"/>
                    <a:pt x="30482" y="10752"/>
                  </a:cubicBezTo>
                  <a:cubicBezTo>
                    <a:pt x="25941" y="10457"/>
                    <a:pt x="24298" y="9114"/>
                    <a:pt x="21173" y="6099"/>
                  </a:cubicBezTo>
                  <a:cubicBezTo>
                    <a:pt x="18672" y="3688"/>
                    <a:pt x="15858" y="1787"/>
                    <a:pt x="12861" y="68"/>
                  </a:cubicBezTo>
                  <a:cubicBezTo>
                    <a:pt x="12781" y="22"/>
                    <a:pt x="12687" y="1"/>
                    <a:pt x="125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44"/>
            <p:cNvSpPr/>
            <p:nvPr/>
          </p:nvSpPr>
          <p:spPr>
            <a:xfrm>
              <a:off x="3961850" y="678100"/>
              <a:ext cx="1605700" cy="1197125"/>
            </a:xfrm>
            <a:custGeom>
              <a:avLst/>
              <a:gdLst/>
              <a:ahLst/>
              <a:cxnLst/>
              <a:rect l="l" t="t" r="r" b="b"/>
              <a:pathLst>
                <a:path w="64228" h="47885" extrusionOk="0">
                  <a:moveTo>
                    <a:pt x="26434" y="10610"/>
                  </a:moveTo>
                  <a:cubicBezTo>
                    <a:pt x="27769" y="10610"/>
                    <a:pt x="29140" y="10789"/>
                    <a:pt x="29851" y="10896"/>
                  </a:cubicBezTo>
                  <a:cubicBezTo>
                    <a:pt x="36269" y="11858"/>
                    <a:pt x="44643" y="16631"/>
                    <a:pt x="46599" y="23363"/>
                  </a:cubicBezTo>
                  <a:cubicBezTo>
                    <a:pt x="44844" y="27163"/>
                    <a:pt x="42244" y="30778"/>
                    <a:pt x="39968" y="34345"/>
                  </a:cubicBezTo>
                  <a:cubicBezTo>
                    <a:pt x="33267" y="29008"/>
                    <a:pt x="26254" y="25235"/>
                    <a:pt x="18108" y="22587"/>
                  </a:cubicBezTo>
                  <a:cubicBezTo>
                    <a:pt x="19201" y="20162"/>
                    <a:pt x="20262" y="17724"/>
                    <a:pt x="21403" y="15322"/>
                  </a:cubicBezTo>
                  <a:cubicBezTo>
                    <a:pt x="21862" y="14352"/>
                    <a:pt x="22548" y="11823"/>
                    <a:pt x="23484" y="11187"/>
                  </a:cubicBezTo>
                  <a:cubicBezTo>
                    <a:pt x="24133" y="10746"/>
                    <a:pt x="25270" y="10610"/>
                    <a:pt x="26434" y="10610"/>
                  </a:cubicBezTo>
                  <a:close/>
                  <a:moveTo>
                    <a:pt x="9680" y="1"/>
                  </a:moveTo>
                  <a:cubicBezTo>
                    <a:pt x="8323" y="1"/>
                    <a:pt x="7943" y="2230"/>
                    <a:pt x="9462" y="2647"/>
                  </a:cubicBezTo>
                  <a:cubicBezTo>
                    <a:pt x="12266" y="3415"/>
                    <a:pt x="14883" y="4468"/>
                    <a:pt x="17147" y="6344"/>
                  </a:cubicBezTo>
                  <a:cubicBezTo>
                    <a:pt x="19621" y="8394"/>
                    <a:pt x="19975" y="9414"/>
                    <a:pt x="18973" y="12318"/>
                  </a:cubicBezTo>
                  <a:cubicBezTo>
                    <a:pt x="17893" y="15448"/>
                    <a:pt x="16694" y="18534"/>
                    <a:pt x="15538" y="21635"/>
                  </a:cubicBezTo>
                  <a:cubicBezTo>
                    <a:pt x="11130" y="19868"/>
                    <a:pt x="6452" y="19058"/>
                    <a:pt x="1703" y="18790"/>
                  </a:cubicBezTo>
                  <a:cubicBezTo>
                    <a:pt x="1673" y="18788"/>
                    <a:pt x="1644" y="18788"/>
                    <a:pt x="1615" y="18788"/>
                  </a:cubicBezTo>
                  <a:cubicBezTo>
                    <a:pt x="0" y="18788"/>
                    <a:pt x="125" y="21354"/>
                    <a:pt x="1796" y="21448"/>
                  </a:cubicBezTo>
                  <a:cubicBezTo>
                    <a:pt x="6549" y="21714"/>
                    <a:pt x="11309" y="22579"/>
                    <a:pt x="15665" y="24556"/>
                  </a:cubicBezTo>
                  <a:cubicBezTo>
                    <a:pt x="15689" y="24567"/>
                    <a:pt x="15709" y="24563"/>
                    <a:pt x="15733" y="24573"/>
                  </a:cubicBezTo>
                  <a:cubicBezTo>
                    <a:pt x="15817" y="24615"/>
                    <a:pt x="15904" y="24654"/>
                    <a:pt x="15998" y="24682"/>
                  </a:cubicBezTo>
                  <a:cubicBezTo>
                    <a:pt x="24968" y="27398"/>
                    <a:pt x="32179" y="31277"/>
                    <a:pt x="39386" y="37265"/>
                  </a:cubicBezTo>
                  <a:cubicBezTo>
                    <a:pt x="39462" y="37329"/>
                    <a:pt x="39543" y="37380"/>
                    <a:pt x="39624" y="37426"/>
                  </a:cubicBezTo>
                  <a:cubicBezTo>
                    <a:pt x="39646" y="37441"/>
                    <a:pt x="39654" y="37461"/>
                    <a:pt x="39676" y="37475"/>
                  </a:cubicBezTo>
                  <a:cubicBezTo>
                    <a:pt x="43719" y="40028"/>
                    <a:pt x="47043" y="43506"/>
                    <a:pt x="49888" y="47323"/>
                  </a:cubicBezTo>
                  <a:cubicBezTo>
                    <a:pt x="50184" y="47720"/>
                    <a:pt x="50587" y="47885"/>
                    <a:pt x="50984" y="47885"/>
                  </a:cubicBezTo>
                  <a:cubicBezTo>
                    <a:pt x="51951" y="47885"/>
                    <a:pt x="52884" y="46909"/>
                    <a:pt x="52159" y="45936"/>
                  </a:cubicBezTo>
                  <a:cubicBezTo>
                    <a:pt x="49315" y="42124"/>
                    <a:pt x="46077" y="38681"/>
                    <a:pt x="42183" y="35972"/>
                  </a:cubicBezTo>
                  <a:cubicBezTo>
                    <a:pt x="44135" y="33298"/>
                    <a:pt x="46050" y="30596"/>
                    <a:pt x="48067" y="27969"/>
                  </a:cubicBezTo>
                  <a:cubicBezTo>
                    <a:pt x="49248" y="26433"/>
                    <a:pt x="50091" y="25729"/>
                    <a:pt x="51494" y="25729"/>
                  </a:cubicBezTo>
                  <a:cubicBezTo>
                    <a:pt x="52036" y="25729"/>
                    <a:pt x="52661" y="25834"/>
                    <a:pt x="53421" y="26036"/>
                  </a:cubicBezTo>
                  <a:cubicBezTo>
                    <a:pt x="56541" y="26867"/>
                    <a:pt x="58964" y="28463"/>
                    <a:pt x="61378" y="30577"/>
                  </a:cubicBezTo>
                  <a:cubicBezTo>
                    <a:pt x="61652" y="30817"/>
                    <a:pt x="61952" y="30918"/>
                    <a:pt x="62241" y="30918"/>
                  </a:cubicBezTo>
                  <a:cubicBezTo>
                    <a:pt x="63306" y="30918"/>
                    <a:pt x="64228" y="29541"/>
                    <a:pt x="63214" y="28654"/>
                  </a:cubicBezTo>
                  <a:cubicBezTo>
                    <a:pt x="60698" y="26449"/>
                    <a:pt x="55396" y="22598"/>
                    <a:pt x="51167" y="22598"/>
                  </a:cubicBezTo>
                  <a:cubicBezTo>
                    <a:pt x="50493" y="22598"/>
                    <a:pt x="49846" y="22695"/>
                    <a:pt x="49242" y="22913"/>
                  </a:cubicBezTo>
                  <a:cubicBezTo>
                    <a:pt x="47243" y="15088"/>
                    <a:pt x="37889" y="9501"/>
                    <a:pt x="30444" y="8304"/>
                  </a:cubicBezTo>
                  <a:cubicBezTo>
                    <a:pt x="29217" y="8107"/>
                    <a:pt x="27612" y="7857"/>
                    <a:pt x="26044" y="7857"/>
                  </a:cubicBezTo>
                  <a:cubicBezTo>
                    <a:pt x="24771" y="7857"/>
                    <a:pt x="23523" y="8022"/>
                    <a:pt x="22521" y="8513"/>
                  </a:cubicBezTo>
                  <a:cubicBezTo>
                    <a:pt x="21965" y="6612"/>
                    <a:pt x="19385" y="4675"/>
                    <a:pt x="17964" y="3623"/>
                  </a:cubicBezTo>
                  <a:cubicBezTo>
                    <a:pt x="15574" y="1854"/>
                    <a:pt x="12895" y="833"/>
                    <a:pt x="10054" y="53"/>
                  </a:cubicBezTo>
                  <a:cubicBezTo>
                    <a:pt x="9922" y="17"/>
                    <a:pt x="9798" y="1"/>
                    <a:pt x="96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44"/>
            <p:cNvSpPr/>
            <p:nvPr/>
          </p:nvSpPr>
          <p:spPr>
            <a:xfrm>
              <a:off x="4081050" y="888975"/>
              <a:ext cx="202700" cy="141250"/>
            </a:xfrm>
            <a:custGeom>
              <a:avLst/>
              <a:gdLst/>
              <a:ahLst/>
              <a:cxnLst/>
              <a:rect l="l" t="t" r="r" b="b"/>
              <a:pathLst>
                <a:path w="8108" h="5650" extrusionOk="0">
                  <a:moveTo>
                    <a:pt x="4057" y="1"/>
                  </a:moveTo>
                  <a:cubicBezTo>
                    <a:pt x="1557" y="1"/>
                    <a:pt x="0" y="3828"/>
                    <a:pt x="2725" y="5295"/>
                  </a:cubicBezTo>
                  <a:cubicBezTo>
                    <a:pt x="3183" y="5541"/>
                    <a:pt x="3630" y="5650"/>
                    <a:pt x="4051" y="5650"/>
                  </a:cubicBezTo>
                  <a:cubicBezTo>
                    <a:pt x="6549" y="5650"/>
                    <a:pt x="8107" y="1821"/>
                    <a:pt x="5383" y="355"/>
                  </a:cubicBezTo>
                  <a:cubicBezTo>
                    <a:pt x="4925" y="109"/>
                    <a:pt x="4478" y="1"/>
                    <a:pt x="40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44"/>
            <p:cNvSpPr/>
            <p:nvPr/>
          </p:nvSpPr>
          <p:spPr>
            <a:xfrm>
              <a:off x="4701850" y="1108975"/>
              <a:ext cx="202750" cy="141225"/>
            </a:xfrm>
            <a:custGeom>
              <a:avLst/>
              <a:gdLst/>
              <a:ahLst/>
              <a:cxnLst/>
              <a:rect l="l" t="t" r="r" b="b"/>
              <a:pathLst>
                <a:path w="8110" h="5649" extrusionOk="0">
                  <a:moveTo>
                    <a:pt x="4058" y="0"/>
                  </a:moveTo>
                  <a:cubicBezTo>
                    <a:pt x="1559" y="0"/>
                    <a:pt x="1" y="3828"/>
                    <a:pt x="2726" y="5294"/>
                  </a:cubicBezTo>
                  <a:cubicBezTo>
                    <a:pt x="3183" y="5541"/>
                    <a:pt x="3630" y="5649"/>
                    <a:pt x="4051" y="5649"/>
                  </a:cubicBezTo>
                  <a:cubicBezTo>
                    <a:pt x="6550" y="5649"/>
                    <a:pt x="8109" y="1821"/>
                    <a:pt x="5384" y="355"/>
                  </a:cubicBezTo>
                  <a:cubicBezTo>
                    <a:pt x="4926" y="109"/>
                    <a:pt x="4479" y="0"/>
                    <a:pt x="40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44"/>
            <p:cNvSpPr/>
            <p:nvPr/>
          </p:nvSpPr>
          <p:spPr>
            <a:xfrm>
              <a:off x="5240075" y="1502700"/>
              <a:ext cx="147100" cy="131050"/>
            </a:xfrm>
            <a:custGeom>
              <a:avLst/>
              <a:gdLst/>
              <a:ahLst/>
              <a:cxnLst/>
              <a:rect l="l" t="t" r="r" b="b"/>
              <a:pathLst>
                <a:path w="5884" h="5242" extrusionOk="0">
                  <a:moveTo>
                    <a:pt x="2963" y="1"/>
                  </a:moveTo>
                  <a:cubicBezTo>
                    <a:pt x="2010" y="1"/>
                    <a:pt x="1048" y="486"/>
                    <a:pt x="621" y="1372"/>
                  </a:cubicBezTo>
                  <a:cubicBezTo>
                    <a:pt x="0" y="2660"/>
                    <a:pt x="392" y="4242"/>
                    <a:pt x="1693" y="4943"/>
                  </a:cubicBezTo>
                  <a:cubicBezTo>
                    <a:pt x="2069" y="5144"/>
                    <a:pt x="2495" y="5242"/>
                    <a:pt x="2922" y="5242"/>
                  </a:cubicBezTo>
                  <a:cubicBezTo>
                    <a:pt x="3876" y="5242"/>
                    <a:pt x="4836" y="4757"/>
                    <a:pt x="5264" y="3869"/>
                  </a:cubicBezTo>
                  <a:cubicBezTo>
                    <a:pt x="5883" y="2582"/>
                    <a:pt x="5492" y="999"/>
                    <a:pt x="4191" y="300"/>
                  </a:cubicBezTo>
                  <a:cubicBezTo>
                    <a:pt x="3816" y="98"/>
                    <a:pt x="3390" y="1"/>
                    <a:pt x="29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44"/>
            <p:cNvSpPr/>
            <p:nvPr/>
          </p:nvSpPr>
          <p:spPr>
            <a:xfrm>
              <a:off x="4164850" y="783000"/>
              <a:ext cx="100000" cy="89100"/>
            </a:xfrm>
            <a:custGeom>
              <a:avLst/>
              <a:gdLst/>
              <a:ahLst/>
              <a:cxnLst/>
              <a:rect l="l" t="t" r="r" b="b"/>
              <a:pathLst>
                <a:path w="4000" h="3564" extrusionOk="0">
                  <a:moveTo>
                    <a:pt x="2015" y="1"/>
                  </a:moveTo>
                  <a:cubicBezTo>
                    <a:pt x="1367" y="1"/>
                    <a:pt x="713" y="331"/>
                    <a:pt x="423" y="933"/>
                  </a:cubicBezTo>
                  <a:cubicBezTo>
                    <a:pt x="0" y="1809"/>
                    <a:pt x="266" y="2884"/>
                    <a:pt x="1151" y="3360"/>
                  </a:cubicBezTo>
                  <a:cubicBezTo>
                    <a:pt x="1407" y="3497"/>
                    <a:pt x="1696" y="3563"/>
                    <a:pt x="1986" y="3563"/>
                  </a:cubicBezTo>
                  <a:cubicBezTo>
                    <a:pt x="2635" y="3563"/>
                    <a:pt x="3288" y="3233"/>
                    <a:pt x="3578" y="2631"/>
                  </a:cubicBezTo>
                  <a:cubicBezTo>
                    <a:pt x="4000" y="1756"/>
                    <a:pt x="3734" y="680"/>
                    <a:pt x="2850" y="204"/>
                  </a:cubicBezTo>
                  <a:cubicBezTo>
                    <a:pt x="2594" y="67"/>
                    <a:pt x="2305" y="1"/>
                    <a:pt x="20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44"/>
            <p:cNvSpPr/>
            <p:nvPr/>
          </p:nvSpPr>
          <p:spPr>
            <a:xfrm>
              <a:off x="4234200" y="959450"/>
              <a:ext cx="154875" cy="107900"/>
            </a:xfrm>
            <a:custGeom>
              <a:avLst/>
              <a:gdLst/>
              <a:ahLst/>
              <a:cxnLst/>
              <a:rect l="l" t="t" r="r" b="b"/>
              <a:pathLst>
                <a:path w="6195" h="4316" extrusionOk="0">
                  <a:moveTo>
                    <a:pt x="3100" y="1"/>
                  </a:moveTo>
                  <a:cubicBezTo>
                    <a:pt x="1192" y="1"/>
                    <a:pt x="0" y="2925"/>
                    <a:pt x="2082" y="4044"/>
                  </a:cubicBezTo>
                  <a:cubicBezTo>
                    <a:pt x="2432" y="4233"/>
                    <a:pt x="2774" y="4316"/>
                    <a:pt x="3095" y="4316"/>
                  </a:cubicBezTo>
                  <a:cubicBezTo>
                    <a:pt x="5005" y="4316"/>
                    <a:pt x="6194" y="1391"/>
                    <a:pt x="4112" y="271"/>
                  </a:cubicBezTo>
                  <a:cubicBezTo>
                    <a:pt x="3763" y="83"/>
                    <a:pt x="3421" y="1"/>
                    <a:pt x="3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44"/>
            <p:cNvSpPr/>
            <p:nvPr/>
          </p:nvSpPr>
          <p:spPr>
            <a:xfrm>
              <a:off x="4076625" y="1033400"/>
              <a:ext cx="136100" cy="94850"/>
            </a:xfrm>
            <a:custGeom>
              <a:avLst/>
              <a:gdLst/>
              <a:ahLst/>
              <a:cxnLst/>
              <a:rect l="l" t="t" r="r" b="b"/>
              <a:pathLst>
                <a:path w="5444" h="3794" extrusionOk="0">
                  <a:moveTo>
                    <a:pt x="2725" y="1"/>
                  </a:moveTo>
                  <a:cubicBezTo>
                    <a:pt x="1047" y="1"/>
                    <a:pt x="0" y="2571"/>
                    <a:pt x="1831" y="3555"/>
                  </a:cubicBezTo>
                  <a:cubicBezTo>
                    <a:pt x="2138" y="3721"/>
                    <a:pt x="2438" y="3794"/>
                    <a:pt x="2721" y="3794"/>
                  </a:cubicBezTo>
                  <a:cubicBezTo>
                    <a:pt x="4398" y="3794"/>
                    <a:pt x="5444" y="1223"/>
                    <a:pt x="3615" y="239"/>
                  </a:cubicBezTo>
                  <a:cubicBezTo>
                    <a:pt x="3307" y="74"/>
                    <a:pt x="3007" y="1"/>
                    <a:pt x="27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44"/>
            <p:cNvSpPr/>
            <p:nvPr/>
          </p:nvSpPr>
          <p:spPr>
            <a:xfrm>
              <a:off x="4772875" y="995900"/>
              <a:ext cx="176450" cy="122925"/>
            </a:xfrm>
            <a:custGeom>
              <a:avLst/>
              <a:gdLst/>
              <a:ahLst/>
              <a:cxnLst/>
              <a:rect l="l" t="t" r="r" b="b"/>
              <a:pathLst>
                <a:path w="7058" h="4917" extrusionOk="0">
                  <a:moveTo>
                    <a:pt x="3532" y="0"/>
                  </a:moveTo>
                  <a:cubicBezTo>
                    <a:pt x="1357" y="0"/>
                    <a:pt x="0" y="3333"/>
                    <a:pt x="2372" y="4608"/>
                  </a:cubicBezTo>
                  <a:cubicBezTo>
                    <a:pt x="2771" y="4822"/>
                    <a:pt x="3160" y="4917"/>
                    <a:pt x="3526" y="4917"/>
                  </a:cubicBezTo>
                  <a:cubicBezTo>
                    <a:pt x="5701" y="4917"/>
                    <a:pt x="7057" y="1585"/>
                    <a:pt x="4686" y="309"/>
                  </a:cubicBezTo>
                  <a:cubicBezTo>
                    <a:pt x="4287" y="94"/>
                    <a:pt x="3898" y="0"/>
                    <a:pt x="35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44"/>
            <p:cNvSpPr/>
            <p:nvPr/>
          </p:nvSpPr>
          <p:spPr>
            <a:xfrm>
              <a:off x="4653350" y="1242375"/>
              <a:ext cx="174575" cy="121650"/>
            </a:xfrm>
            <a:custGeom>
              <a:avLst/>
              <a:gdLst/>
              <a:ahLst/>
              <a:cxnLst/>
              <a:rect l="l" t="t" r="r" b="b"/>
              <a:pathLst>
                <a:path w="6983" h="4866" extrusionOk="0">
                  <a:moveTo>
                    <a:pt x="3495" y="0"/>
                  </a:moveTo>
                  <a:cubicBezTo>
                    <a:pt x="1342" y="0"/>
                    <a:pt x="0" y="3296"/>
                    <a:pt x="2347" y="4559"/>
                  </a:cubicBezTo>
                  <a:cubicBezTo>
                    <a:pt x="2741" y="4772"/>
                    <a:pt x="3126" y="4865"/>
                    <a:pt x="3488" y="4865"/>
                  </a:cubicBezTo>
                  <a:cubicBezTo>
                    <a:pt x="5640" y="4865"/>
                    <a:pt x="6982" y="1568"/>
                    <a:pt x="4637" y="305"/>
                  </a:cubicBezTo>
                  <a:cubicBezTo>
                    <a:pt x="4242" y="93"/>
                    <a:pt x="3857" y="0"/>
                    <a:pt x="34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44"/>
            <p:cNvSpPr/>
            <p:nvPr/>
          </p:nvSpPr>
          <p:spPr>
            <a:xfrm>
              <a:off x="4848000" y="1215125"/>
              <a:ext cx="152975" cy="106600"/>
            </a:xfrm>
            <a:custGeom>
              <a:avLst/>
              <a:gdLst/>
              <a:ahLst/>
              <a:cxnLst/>
              <a:rect l="l" t="t" r="r" b="b"/>
              <a:pathLst>
                <a:path w="6119" h="4264" extrusionOk="0">
                  <a:moveTo>
                    <a:pt x="3061" y="1"/>
                  </a:moveTo>
                  <a:cubicBezTo>
                    <a:pt x="1176" y="1"/>
                    <a:pt x="0" y="2889"/>
                    <a:pt x="2057" y="3995"/>
                  </a:cubicBezTo>
                  <a:cubicBezTo>
                    <a:pt x="2403" y="4181"/>
                    <a:pt x="2740" y="4263"/>
                    <a:pt x="3057" y="4263"/>
                  </a:cubicBezTo>
                  <a:cubicBezTo>
                    <a:pt x="4943" y="4263"/>
                    <a:pt x="6118" y="1375"/>
                    <a:pt x="4062" y="269"/>
                  </a:cubicBezTo>
                  <a:cubicBezTo>
                    <a:pt x="3716" y="83"/>
                    <a:pt x="3379" y="1"/>
                    <a:pt x="30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44"/>
            <p:cNvSpPr/>
            <p:nvPr/>
          </p:nvSpPr>
          <p:spPr>
            <a:xfrm>
              <a:off x="4557850" y="1068125"/>
              <a:ext cx="186750" cy="130150"/>
            </a:xfrm>
            <a:custGeom>
              <a:avLst/>
              <a:gdLst/>
              <a:ahLst/>
              <a:cxnLst/>
              <a:rect l="l" t="t" r="r" b="b"/>
              <a:pathLst>
                <a:path w="7470" h="5206" extrusionOk="0">
                  <a:moveTo>
                    <a:pt x="3738" y="1"/>
                  </a:moveTo>
                  <a:cubicBezTo>
                    <a:pt x="1436" y="1"/>
                    <a:pt x="1" y="3528"/>
                    <a:pt x="2511" y="4879"/>
                  </a:cubicBezTo>
                  <a:cubicBezTo>
                    <a:pt x="2932" y="5106"/>
                    <a:pt x="3344" y="5205"/>
                    <a:pt x="3732" y="5205"/>
                  </a:cubicBezTo>
                  <a:cubicBezTo>
                    <a:pt x="6033" y="5205"/>
                    <a:pt x="7470" y="1679"/>
                    <a:pt x="4959" y="328"/>
                  </a:cubicBezTo>
                  <a:cubicBezTo>
                    <a:pt x="4537" y="100"/>
                    <a:pt x="4125" y="1"/>
                    <a:pt x="37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44"/>
            <p:cNvSpPr/>
            <p:nvPr/>
          </p:nvSpPr>
          <p:spPr>
            <a:xfrm>
              <a:off x="5327050" y="1400600"/>
              <a:ext cx="171725" cy="119675"/>
            </a:xfrm>
            <a:custGeom>
              <a:avLst/>
              <a:gdLst/>
              <a:ahLst/>
              <a:cxnLst/>
              <a:rect l="l" t="t" r="r" b="b"/>
              <a:pathLst>
                <a:path w="6869" h="4787" extrusionOk="0">
                  <a:moveTo>
                    <a:pt x="3437" y="0"/>
                  </a:moveTo>
                  <a:cubicBezTo>
                    <a:pt x="1320" y="0"/>
                    <a:pt x="1" y="3244"/>
                    <a:pt x="2309" y="4486"/>
                  </a:cubicBezTo>
                  <a:cubicBezTo>
                    <a:pt x="2697" y="4695"/>
                    <a:pt x="3076" y="4787"/>
                    <a:pt x="3432" y="4787"/>
                  </a:cubicBezTo>
                  <a:cubicBezTo>
                    <a:pt x="5549" y="4787"/>
                    <a:pt x="6869" y="1543"/>
                    <a:pt x="4560" y="301"/>
                  </a:cubicBezTo>
                  <a:cubicBezTo>
                    <a:pt x="4172" y="92"/>
                    <a:pt x="3793" y="0"/>
                    <a:pt x="34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44"/>
            <p:cNvSpPr/>
            <p:nvPr/>
          </p:nvSpPr>
          <p:spPr>
            <a:xfrm>
              <a:off x="5110675" y="1409425"/>
              <a:ext cx="179275" cy="124900"/>
            </a:xfrm>
            <a:custGeom>
              <a:avLst/>
              <a:gdLst/>
              <a:ahLst/>
              <a:cxnLst/>
              <a:rect l="l" t="t" r="r" b="b"/>
              <a:pathLst>
                <a:path w="7171" h="4996" extrusionOk="0">
                  <a:moveTo>
                    <a:pt x="3589" y="0"/>
                  </a:moveTo>
                  <a:cubicBezTo>
                    <a:pt x="1379" y="0"/>
                    <a:pt x="1" y="3386"/>
                    <a:pt x="2411" y="4681"/>
                  </a:cubicBezTo>
                  <a:cubicBezTo>
                    <a:pt x="2816" y="4899"/>
                    <a:pt x="3211" y="4995"/>
                    <a:pt x="3583" y="4995"/>
                  </a:cubicBezTo>
                  <a:cubicBezTo>
                    <a:pt x="5793" y="4995"/>
                    <a:pt x="7171" y="1610"/>
                    <a:pt x="4761" y="314"/>
                  </a:cubicBezTo>
                  <a:cubicBezTo>
                    <a:pt x="4356" y="96"/>
                    <a:pt x="3961" y="0"/>
                    <a:pt x="35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44"/>
            <p:cNvSpPr/>
            <p:nvPr/>
          </p:nvSpPr>
          <p:spPr>
            <a:xfrm>
              <a:off x="5179975" y="1626950"/>
              <a:ext cx="137025" cy="95500"/>
            </a:xfrm>
            <a:custGeom>
              <a:avLst/>
              <a:gdLst/>
              <a:ahLst/>
              <a:cxnLst/>
              <a:rect l="l" t="t" r="r" b="b"/>
              <a:pathLst>
                <a:path w="5481" h="3820" extrusionOk="0">
                  <a:moveTo>
                    <a:pt x="2742" y="1"/>
                  </a:moveTo>
                  <a:cubicBezTo>
                    <a:pt x="1053" y="1"/>
                    <a:pt x="0" y="2589"/>
                    <a:pt x="1842" y="3580"/>
                  </a:cubicBezTo>
                  <a:cubicBezTo>
                    <a:pt x="2152" y="3747"/>
                    <a:pt x="2454" y="3820"/>
                    <a:pt x="2738" y="3820"/>
                  </a:cubicBezTo>
                  <a:cubicBezTo>
                    <a:pt x="4427" y="3820"/>
                    <a:pt x="5480" y="1233"/>
                    <a:pt x="3638" y="241"/>
                  </a:cubicBezTo>
                  <a:cubicBezTo>
                    <a:pt x="3328" y="74"/>
                    <a:pt x="3026" y="1"/>
                    <a:pt x="27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44"/>
            <p:cNvSpPr/>
            <p:nvPr/>
          </p:nvSpPr>
          <p:spPr>
            <a:xfrm>
              <a:off x="4178300" y="792875"/>
              <a:ext cx="48775" cy="34000"/>
            </a:xfrm>
            <a:custGeom>
              <a:avLst/>
              <a:gdLst/>
              <a:ahLst/>
              <a:cxnLst/>
              <a:rect l="l" t="t" r="r" b="b"/>
              <a:pathLst>
                <a:path w="1951" h="1360" extrusionOk="0">
                  <a:moveTo>
                    <a:pt x="977" y="1"/>
                  </a:moveTo>
                  <a:cubicBezTo>
                    <a:pt x="376" y="1"/>
                    <a:pt x="1" y="922"/>
                    <a:pt x="657" y="1274"/>
                  </a:cubicBezTo>
                  <a:cubicBezTo>
                    <a:pt x="767" y="1333"/>
                    <a:pt x="874" y="1359"/>
                    <a:pt x="975" y="1359"/>
                  </a:cubicBezTo>
                  <a:cubicBezTo>
                    <a:pt x="1576" y="1359"/>
                    <a:pt x="1951" y="440"/>
                    <a:pt x="1296" y="86"/>
                  </a:cubicBezTo>
                  <a:cubicBezTo>
                    <a:pt x="1185" y="27"/>
                    <a:pt x="1078" y="1"/>
                    <a:pt x="977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44"/>
            <p:cNvSpPr/>
            <p:nvPr/>
          </p:nvSpPr>
          <p:spPr>
            <a:xfrm>
              <a:off x="4289175" y="967425"/>
              <a:ext cx="61575" cy="42950"/>
            </a:xfrm>
            <a:custGeom>
              <a:avLst/>
              <a:gdLst/>
              <a:ahLst/>
              <a:cxnLst/>
              <a:rect l="l" t="t" r="r" b="b"/>
              <a:pathLst>
                <a:path w="2463" h="1718" extrusionOk="0">
                  <a:moveTo>
                    <a:pt x="1234" y="1"/>
                  </a:moveTo>
                  <a:cubicBezTo>
                    <a:pt x="474" y="1"/>
                    <a:pt x="1" y="1165"/>
                    <a:pt x="828" y="1610"/>
                  </a:cubicBezTo>
                  <a:cubicBezTo>
                    <a:pt x="967" y="1684"/>
                    <a:pt x="1103" y="1717"/>
                    <a:pt x="1231" y="1717"/>
                  </a:cubicBezTo>
                  <a:cubicBezTo>
                    <a:pt x="1990" y="1717"/>
                    <a:pt x="2463" y="555"/>
                    <a:pt x="1637" y="108"/>
                  </a:cubicBezTo>
                  <a:cubicBezTo>
                    <a:pt x="1498" y="33"/>
                    <a:pt x="1362" y="1"/>
                    <a:pt x="1234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44"/>
            <p:cNvSpPr/>
            <p:nvPr/>
          </p:nvSpPr>
          <p:spPr>
            <a:xfrm>
              <a:off x="4136125" y="904200"/>
              <a:ext cx="71175" cy="49600"/>
            </a:xfrm>
            <a:custGeom>
              <a:avLst/>
              <a:gdLst/>
              <a:ahLst/>
              <a:cxnLst/>
              <a:rect l="l" t="t" r="r" b="b"/>
              <a:pathLst>
                <a:path w="2847" h="1984" extrusionOk="0">
                  <a:moveTo>
                    <a:pt x="1425" y="0"/>
                  </a:moveTo>
                  <a:cubicBezTo>
                    <a:pt x="548" y="0"/>
                    <a:pt x="1" y="1344"/>
                    <a:pt x="957" y="1859"/>
                  </a:cubicBezTo>
                  <a:cubicBezTo>
                    <a:pt x="1117" y="1945"/>
                    <a:pt x="1274" y="1983"/>
                    <a:pt x="1422" y="1983"/>
                  </a:cubicBezTo>
                  <a:cubicBezTo>
                    <a:pt x="2299" y="1983"/>
                    <a:pt x="2846" y="640"/>
                    <a:pt x="1890" y="125"/>
                  </a:cubicBezTo>
                  <a:cubicBezTo>
                    <a:pt x="1729" y="38"/>
                    <a:pt x="1572" y="0"/>
                    <a:pt x="1425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44"/>
            <p:cNvSpPr/>
            <p:nvPr/>
          </p:nvSpPr>
          <p:spPr>
            <a:xfrm>
              <a:off x="4118325" y="1050900"/>
              <a:ext cx="42475" cy="29600"/>
            </a:xfrm>
            <a:custGeom>
              <a:avLst/>
              <a:gdLst/>
              <a:ahLst/>
              <a:cxnLst/>
              <a:rect l="l" t="t" r="r" b="b"/>
              <a:pathLst>
                <a:path w="1699" h="1184" extrusionOk="0">
                  <a:moveTo>
                    <a:pt x="849" y="0"/>
                  </a:moveTo>
                  <a:cubicBezTo>
                    <a:pt x="327" y="0"/>
                    <a:pt x="0" y="802"/>
                    <a:pt x="570" y="1110"/>
                  </a:cubicBezTo>
                  <a:cubicBezTo>
                    <a:pt x="666" y="1161"/>
                    <a:pt x="760" y="1184"/>
                    <a:pt x="848" y="1184"/>
                  </a:cubicBezTo>
                  <a:cubicBezTo>
                    <a:pt x="1372" y="1184"/>
                    <a:pt x="1699" y="382"/>
                    <a:pt x="1127" y="75"/>
                  </a:cubicBezTo>
                  <a:cubicBezTo>
                    <a:pt x="1031" y="23"/>
                    <a:pt x="938" y="0"/>
                    <a:pt x="849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44"/>
            <p:cNvSpPr/>
            <p:nvPr/>
          </p:nvSpPr>
          <p:spPr>
            <a:xfrm>
              <a:off x="4838775" y="1007225"/>
              <a:ext cx="52425" cy="36500"/>
            </a:xfrm>
            <a:custGeom>
              <a:avLst/>
              <a:gdLst/>
              <a:ahLst/>
              <a:cxnLst/>
              <a:rect l="l" t="t" r="r" b="b"/>
              <a:pathLst>
                <a:path w="2097" h="1460" extrusionOk="0">
                  <a:moveTo>
                    <a:pt x="1049" y="0"/>
                  </a:moveTo>
                  <a:cubicBezTo>
                    <a:pt x="404" y="0"/>
                    <a:pt x="1" y="989"/>
                    <a:pt x="706" y="1368"/>
                  </a:cubicBezTo>
                  <a:cubicBezTo>
                    <a:pt x="824" y="1431"/>
                    <a:pt x="940" y="1459"/>
                    <a:pt x="1048" y="1459"/>
                  </a:cubicBezTo>
                  <a:cubicBezTo>
                    <a:pt x="1694" y="1459"/>
                    <a:pt x="2097" y="470"/>
                    <a:pt x="1392" y="92"/>
                  </a:cubicBezTo>
                  <a:cubicBezTo>
                    <a:pt x="1274" y="29"/>
                    <a:pt x="1158" y="0"/>
                    <a:pt x="1049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44"/>
            <p:cNvSpPr/>
            <p:nvPr/>
          </p:nvSpPr>
          <p:spPr>
            <a:xfrm>
              <a:off x="4769975" y="1121900"/>
              <a:ext cx="60300" cy="42025"/>
            </a:xfrm>
            <a:custGeom>
              <a:avLst/>
              <a:gdLst/>
              <a:ahLst/>
              <a:cxnLst/>
              <a:rect l="l" t="t" r="r" b="b"/>
              <a:pathLst>
                <a:path w="2412" h="1681" extrusionOk="0">
                  <a:moveTo>
                    <a:pt x="1207" y="1"/>
                  </a:moveTo>
                  <a:cubicBezTo>
                    <a:pt x="464" y="1"/>
                    <a:pt x="1" y="1139"/>
                    <a:pt x="812" y="1575"/>
                  </a:cubicBezTo>
                  <a:cubicBezTo>
                    <a:pt x="948" y="1649"/>
                    <a:pt x="1080" y="1681"/>
                    <a:pt x="1205" y="1681"/>
                  </a:cubicBezTo>
                  <a:cubicBezTo>
                    <a:pt x="1948" y="1681"/>
                    <a:pt x="2412" y="542"/>
                    <a:pt x="1602" y="106"/>
                  </a:cubicBezTo>
                  <a:cubicBezTo>
                    <a:pt x="1466" y="33"/>
                    <a:pt x="1333" y="1"/>
                    <a:pt x="1207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44"/>
            <p:cNvSpPr/>
            <p:nvPr/>
          </p:nvSpPr>
          <p:spPr>
            <a:xfrm>
              <a:off x="4921900" y="1235350"/>
              <a:ext cx="37150" cy="33250"/>
            </a:xfrm>
            <a:custGeom>
              <a:avLst/>
              <a:gdLst/>
              <a:ahLst/>
              <a:cxnLst/>
              <a:rect l="l" t="t" r="r" b="b"/>
              <a:pathLst>
                <a:path w="1486" h="1330" extrusionOk="0">
                  <a:moveTo>
                    <a:pt x="817" y="1"/>
                  </a:moveTo>
                  <a:cubicBezTo>
                    <a:pt x="710" y="1"/>
                    <a:pt x="599" y="28"/>
                    <a:pt x="492" y="86"/>
                  </a:cubicBezTo>
                  <a:lnTo>
                    <a:pt x="448" y="110"/>
                  </a:lnTo>
                  <a:cubicBezTo>
                    <a:pt x="0" y="353"/>
                    <a:pt x="54" y="1028"/>
                    <a:pt x="479" y="1256"/>
                  </a:cubicBezTo>
                  <a:cubicBezTo>
                    <a:pt x="573" y="1306"/>
                    <a:pt x="676" y="1330"/>
                    <a:pt x="778" y="1330"/>
                  </a:cubicBezTo>
                  <a:cubicBezTo>
                    <a:pt x="1135" y="1330"/>
                    <a:pt x="1486" y="1045"/>
                    <a:pt x="1452" y="650"/>
                  </a:cubicBezTo>
                  <a:cubicBezTo>
                    <a:pt x="1451" y="634"/>
                    <a:pt x="1449" y="617"/>
                    <a:pt x="1448" y="601"/>
                  </a:cubicBezTo>
                  <a:cubicBezTo>
                    <a:pt x="1418" y="240"/>
                    <a:pt x="1135" y="1"/>
                    <a:pt x="817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44"/>
            <p:cNvSpPr/>
            <p:nvPr/>
          </p:nvSpPr>
          <p:spPr>
            <a:xfrm>
              <a:off x="4702375" y="1258225"/>
              <a:ext cx="54400" cy="37875"/>
            </a:xfrm>
            <a:custGeom>
              <a:avLst/>
              <a:gdLst/>
              <a:ahLst/>
              <a:cxnLst/>
              <a:rect l="l" t="t" r="r" b="b"/>
              <a:pathLst>
                <a:path w="2176" h="1515" extrusionOk="0">
                  <a:moveTo>
                    <a:pt x="1089" y="0"/>
                  </a:moveTo>
                  <a:cubicBezTo>
                    <a:pt x="418" y="0"/>
                    <a:pt x="1" y="1027"/>
                    <a:pt x="732" y="1420"/>
                  </a:cubicBezTo>
                  <a:cubicBezTo>
                    <a:pt x="855" y="1485"/>
                    <a:pt x="974" y="1514"/>
                    <a:pt x="1087" y="1514"/>
                  </a:cubicBezTo>
                  <a:cubicBezTo>
                    <a:pt x="1758" y="1514"/>
                    <a:pt x="2175" y="489"/>
                    <a:pt x="1444" y="95"/>
                  </a:cubicBezTo>
                  <a:cubicBezTo>
                    <a:pt x="1321" y="29"/>
                    <a:pt x="1202" y="0"/>
                    <a:pt x="1089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44"/>
            <p:cNvSpPr/>
            <p:nvPr/>
          </p:nvSpPr>
          <p:spPr>
            <a:xfrm>
              <a:off x="4619125" y="1087475"/>
              <a:ext cx="39225" cy="27350"/>
            </a:xfrm>
            <a:custGeom>
              <a:avLst/>
              <a:gdLst/>
              <a:ahLst/>
              <a:cxnLst/>
              <a:rect l="l" t="t" r="r" b="b"/>
              <a:pathLst>
                <a:path w="1569" h="1094" extrusionOk="0">
                  <a:moveTo>
                    <a:pt x="786" y="1"/>
                  </a:moveTo>
                  <a:cubicBezTo>
                    <a:pt x="303" y="1"/>
                    <a:pt x="0" y="742"/>
                    <a:pt x="528" y="1025"/>
                  </a:cubicBezTo>
                  <a:cubicBezTo>
                    <a:pt x="617" y="1073"/>
                    <a:pt x="703" y="1094"/>
                    <a:pt x="784" y="1094"/>
                  </a:cubicBezTo>
                  <a:cubicBezTo>
                    <a:pt x="1268" y="1094"/>
                    <a:pt x="1569" y="353"/>
                    <a:pt x="1041" y="69"/>
                  </a:cubicBezTo>
                  <a:cubicBezTo>
                    <a:pt x="953" y="22"/>
                    <a:pt x="867" y="1"/>
                    <a:pt x="786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44"/>
            <p:cNvSpPr/>
            <p:nvPr/>
          </p:nvSpPr>
          <p:spPr>
            <a:xfrm>
              <a:off x="5167975" y="1422125"/>
              <a:ext cx="60625" cy="42225"/>
            </a:xfrm>
            <a:custGeom>
              <a:avLst/>
              <a:gdLst/>
              <a:ahLst/>
              <a:cxnLst/>
              <a:rect l="l" t="t" r="r" b="b"/>
              <a:pathLst>
                <a:path w="2425" h="1689" extrusionOk="0">
                  <a:moveTo>
                    <a:pt x="1213" y="0"/>
                  </a:moveTo>
                  <a:cubicBezTo>
                    <a:pt x="465" y="0"/>
                    <a:pt x="0" y="1145"/>
                    <a:pt x="815" y="1583"/>
                  </a:cubicBezTo>
                  <a:cubicBezTo>
                    <a:pt x="952" y="1657"/>
                    <a:pt x="1085" y="1689"/>
                    <a:pt x="1211" y="1689"/>
                  </a:cubicBezTo>
                  <a:cubicBezTo>
                    <a:pt x="1958" y="1689"/>
                    <a:pt x="2424" y="544"/>
                    <a:pt x="1610" y="107"/>
                  </a:cubicBezTo>
                  <a:cubicBezTo>
                    <a:pt x="1473" y="33"/>
                    <a:pt x="1339" y="0"/>
                    <a:pt x="1213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44"/>
            <p:cNvSpPr/>
            <p:nvPr/>
          </p:nvSpPr>
          <p:spPr>
            <a:xfrm>
              <a:off x="5391700" y="1416350"/>
              <a:ext cx="43175" cy="30100"/>
            </a:xfrm>
            <a:custGeom>
              <a:avLst/>
              <a:gdLst/>
              <a:ahLst/>
              <a:cxnLst/>
              <a:rect l="l" t="t" r="r" b="b"/>
              <a:pathLst>
                <a:path w="1727" h="1204" extrusionOk="0">
                  <a:moveTo>
                    <a:pt x="865" y="1"/>
                  </a:moveTo>
                  <a:cubicBezTo>
                    <a:pt x="333" y="1"/>
                    <a:pt x="0" y="815"/>
                    <a:pt x="581" y="1128"/>
                  </a:cubicBezTo>
                  <a:cubicBezTo>
                    <a:pt x="678" y="1180"/>
                    <a:pt x="773" y="1203"/>
                    <a:pt x="863" y="1203"/>
                  </a:cubicBezTo>
                  <a:cubicBezTo>
                    <a:pt x="1395" y="1203"/>
                    <a:pt x="1726" y="389"/>
                    <a:pt x="1147" y="76"/>
                  </a:cubicBezTo>
                  <a:cubicBezTo>
                    <a:pt x="1050" y="24"/>
                    <a:pt x="955" y="1"/>
                    <a:pt x="865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44"/>
            <p:cNvSpPr/>
            <p:nvPr/>
          </p:nvSpPr>
          <p:spPr>
            <a:xfrm>
              <a:off x="5284075" y="1526675"/>
              <a:ext cx="59675" cy="41400"/>
            </a:xfrm>
            <a:custGeom>
              <a:avLst/>
              <a:gdLst/>
              <a:ahLst/>
              <a:cxnLst/>
              <a:rect l="l" t="t" r="r" b="b"/>
              <a:pathLst>
                <a:path w="2387" h="1656" extrusionOk="0">
                  <a:moveTo>
                    <a:pt x="1293" y="1"/>
                  </a:moveTo>
                  <a:cubicBezTo>
                    <a:pt x="340" y="1"/>
                    <a:pt x="1" y="1403"/>
                    <a:pt x="1035" y="1634"/>
                  </a:cubicBezTo>
                  <a:cubicBezTo>
                    <a:pt x="1103" y="1649"/>
                    <a:pt x="1167" y="1656"/>
                    <a:pt x="1229" y="1656"/>
                  </a:cubicBezTo>
                  <a:cubicBezTo>
                    <a:pt x="2133" y="1656"/>
                    <a:pt x="2386" y="132"/>
                    <a:pt x="1421" y="9"/>
                  </a:cubicBezTo>
                  <a:cubicBezTo>
                    <a:pt x="1377" y="3"/>
                    <a:pt x="1335" y="1"/>
                    <a:pt x="1293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44"/>
            <p:cNvSpPr/>
            <p:nvPr/>
          </p:nvSpPr>
          <p:spPr>
            <a:xfrm>
              <a:off x="5229350" y="1642975"/>
              <a:ext cx="48775" cy="33975"/>
            </a:xfrm>
            <a:custGeom>
              <a:avLst/>
              <a:gdLst/>
              <a:ahLst/>
              <a:cxnLst/>
              <a:rect l="l" t="t" r="r" b="b"/>
              <a:pathLst>
                <a:path w="1951" h="1359" extrusionOk="0">
                  <a:moveTo>
                    <a:pt x="977" y="0"/>
                  </a:moveTo>
                  <a:cubicBezTo>
                    <a:pt x="376" y="0"/>
                    <a:pt x="0" y="922"/>
                    <a:pt x="656" y="1273"/>
                  </a:cubicBezTo>
                  <a:cubicBezTo>
                    <a:pt x="766" y="1332"/>
                    <a:pt x="874" y="1358"/>
                    <a:pt x="975" y="1358"/>
                  </a:cubicBezTo>
                  <a:cubicBezTo>
                    <a:pt x="1576" y="1358"/>
                    <a:pt x="1951" y="438"/>
                    <a:pt x="1295" y="85"/>
                  </a:cubicBezTo>
                  <a:cubicBezTo>
                    <a:pt x="1185" y="26"/>
                    <a:pt x="1078" y="0"/>
                    <a:pt x="977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44"/>
            <p:cNvSpPr/>
            <p:nvPr/>
          </p:nvSpPr>
          <p:spPr>
            <a:xfrm>
              <a:off x="4241525" y="627175"/>
              <a:ext cx="131275" cy="98775"/>
            </a:xfrm>
            <a:custGeom>
              <a:avLst/>
              <a:gdLst/>
              <a:ahLst/>
              <a:cxnLst/>
              <a:rect l="l" t="t" r="r" b="b"/>
              <a:pathLst>
                <a:path w="5251" h="3951" extrusionOk="0">
                  <a:moveTo>
                    <a:pt x="1148" y="1"/>
                  </a:moveTo>
                  <a:cubicBezTo>
                    <a:pt x="530" y="1"/>
                    <a:pt x="0" y="767"/>
                    <a:pt x="591" y="1275"/>
                  </a:cubicBezTo>
                  <a:cubicBezTo>
                    <a:pt x="1571" y="2119"/>
                    <a:pt x="2538" y="2992"/>
                    <a:pt x="3567" y="3774"/>
                  </a:cubicBezTo>
                  <a:cubicBezTo>
                    <a:pt x="3730" y="3898"/>
                    <a:pt x="3906" y="3951"/>
                    <a:pt x="4074" y="3951"/>
                  </a:cubicBezTo>
                  <a:cubicBezTo>
                    <a:pt x="4712" y="3951"/>
                    <a:pt x="5250" y="3190"/>
                    <a:pt x="4646" y="2644"/>
                  </a:cubicBezTo>
                  <a:cubicBezTo>
                    <a:pt x="3685" y="1777"/>
                    <a:pt x="2648" y="988"/>
                    <a:pt x="1637" y="179"/>
                  </a:cubicBezTo>
                  <a:cubicBezTo>
                    <a:pt x="1480" y="54"/>
                    <a:pt x="1311" y="1"/>
                    <a:pt x="1148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44"/>
            <p:cNvSpPr/>
            <p:nvPr/>
          </p:nvSpPr>
          <p:spPr>
            <a:xfrm>
              <a:off x="4373650" y="714075"/>
              <a:ext cx="80900" cy="52700"/>
            </a:xfrm>
            <a:custGeom>
              <a:avLst/>
              <a:gdLst/>
              <a:ahLst/>
              <a:cxnLst/>
              <a:rect l="l" t="t" r="r" b="b"/>
              <a:pathLst>
                <a:path w="3236" h="2108" extrusionOk="0">
                  <a:moveTo>
                    <a:pt x="834" y="9"/>
                  </a:moveTo>
                  <a:cubicBezTo>
                    <a:pt x="284" y="9"/>
                    <a:pt x="0" y="604"/>
                    <a:pt x="376" y="1047"/>
                  </a:cubicBezTo>
                  <a:cubicBezTo>
                    <a:pt x="387" y="1060"/>
                    <a:pt x="398" y="1073"/>
                    <a:pt x="409" y="1085"/>
                  </a:cubicBezTo>
                  <a:lnTo>
                    <a:pt x="409" y="1085"/>
                  </a:lnTo>
                  <a:cubicBezTo>
                    <a:pt x="534" y="1290"/>
                    <a:pt x="687" y="1426"/>
                    <a:pt x="925" y="1570"/>
                  </a:cubicBezTo>
                  <a:cubicBezTo>
                    <a:pt x="1180" y="1723"/>
                    <a:pt x="1442" y="1867"/>
                    <a:pt x="1707" y="2008"/>
                  </a:cubicBezTo>
                  <a:cubicBezTo>
                    <a:pt x="1838" y="2077"/>
                    <a:pt x="1965" y="2108"/>
                    <a:pt x="2085" y="2108"/>
                  </a:cubicBezTo>
                  <a:cubicBezTo>
                    <a:pt x="2796" y="2108"/>
                    <a:pt x="3236" y="1026"/>
                    <a:pt x="2464" y="602"/>
                  </a:cubicBezTo>
                  <a:cubicBezTo>
                    <a:pt x="2226" y="471"/>
                    <a:pt x="1985" y="345"/>
                    <a:pt x="1742" y="224"/>
                  </a:cubicBezTo>
                  <a:cubicBezTo>
                    <a:pt x="1645" y="175"/>
                    <a:pt x="1547" y="128"/>
                    <a:pt x="1447" y="87"/>
                  </a:cubicBezTo>
                  <a:cubicBezTo>
                    <a:pt x="1232" y="0"/>
                    <a:pt x="1139" y="41"/>
                    <a:pt x="931" y="15"/>
                  </a:cubicBezTo>
                  <a:cubicBezTo>
                    <a:pt x="898" y="11"/>
                    <a:pt x="866" y="9"/>
                    <a:pt x="834" y="9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44"/>
            <p:cNvSpPr/>
            <p:nvPr/>
          </p:nvSpPr>
          <p:spPr>
            <a:xfrm>
              <a:off x="5044900" y="995425"/>
              <a:ext cx="104700" cy="120975"/>
            </a:xfrm>
            <a:custGeom>
              <a:avLst/>
              <a:gdLst/>
              <a:ahLst/>
              <a:cxnLst/>
              <a:rect l="l" t="t" r="r" b="b"/>
              <a:pathLst>
                <a:path w="4188" h="4839" extrusionOk="0">
                  <a:moveTo>
                    <a:pt x="438" y="1"/>
                  </a:moveTo>
                  <a:cubicBezTo>
                    <a:pt x="210" y="1"/>
                    <a:pt x="0" y="183"/>
                    <a:pt x="9" y="436"/>
                  </a:cubicBezTo>
                  <a:cubicBezTo>
                    <a:pt x="35" y="1226"/>
                    <a:pt x="576" y="1970"/>
                    <a:pt x="1017" y="2599"/>
                  </a:cubicBezTo>
                  <a:cubicBezTo>
                    <a:pt x="1517" y="3312"/>
                    <a:pt x="2045" y="4092"/>
                    <a:pt x="2709" y="4661"/>
                  </a:cubicBezTo>
                  <a:cubicBezTo>
                    <a:pt x="2854" y="4785"/>
                    <a:pt x="3021" y="4839"/>
                    <a:pt x="3185" y="4839"/>
                  </a:cubicBezTo>
                  <a:cubicBezTo>
                    <a:pt x="3702" y="4839"/>
                    <a:pt x="4188" y="4303"/>
                    <a:pt x="3831" y="3756"/>
                  </a:cubicBezTo>
                  <a:cubicBezTo>
                    <a:pt x="3358" y="3026"/>
                    <a:pt x="2728" y="2387"/>
                    <a:pt x="2193" y="1699"/>
                  </a:cubicBezTo>
                  <a:cubicBezTo>
                    <a:pt x="1740" y="1118"/>
                    <a:pt x="1298" y="389"/>
                    <a:pt x="631" y="48"/>
                  </a:cubicBezTo>
                  <a:cubicBezTo>
                    <a:pt x="569" y="15"/>
                    <a:pt x="502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44"/>
            <p:cNvSpPr/>
            <p:nvPr/>
          </p:nvSpPr>
          <p:spPr>
            <a:xfrm>
              <a:off x="5477750" y="1282400"/>
              <a:ext cx="72525" cy="45550"/>
            </a:xfrm>
            <a:custGeom>
              <a:avLst/>
              <a:gdLst/>
              <a:ahLst/>
              <a:cxnLst/>
              <a:rect l="l" t="t" r="r" b="b"/>
              <a:pathLst>
                <a:path w="2901" h="1822" extrusionOk="0">
                  <a:moveTo>
                    <a:pt x="1215" y="0"/>
                  </a:moveTo>
                  <a:cubicBezTo>
                    <a:pt x="1007" y="0"/>
                    <a:pt x="799" y="33"/>
                    <a:pt x="606" y="103"/>
                  </a:cubicBezTo>
                  <a:cubicBezTo>
                    <a:pt x="30" y="309"/>
                    <a:pt x="0" y="1188"/>
                    <a:pt x="646" y="1326"/>
                  </a:cubicBezTo>
                  <a:cubicBezTo>
                    <a:pt x="1018" y="1406"/>
                    <a:pt x="1315" y="1510"/>
                    <a:pt x="1635" y="1723"/>
                  </a:cubicBezTo>
                  <a:cubicBezTo>
                    <a:pt x="1738" y="1791"/>
                    <a:pt x="1856" y="1821"/>
                    <a:pt x="1976" y="1821"/>
                  </a:cubicBezTo>
                  <a:cubicBezTo>
                    <a:pt x="2260" y="1821"/>
                    <a:pt x="2553" y="1650"/>
                    <a:pt x="2683" y="1407"/>
                  </a:cubicBezTo>
                  <a:cubicBezTo>
                    <a:pt x="2901" y="1004"/>
                    <a:pt x="2714" y="600"/>
                    <a:pt x="2369" y="358"/>
                  </a:cubicBezTo>
                  <a:cubicBezTo>
                    <a:pt x="2039" y="128"/>
                    <a:pt x="1625" y="0"/>
                    <a:pt x="1215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44"/>
            <p:cNvSpPr/>
            <p:nvPr/>
          </p:nvSpPr>
          <p:spPr>
            <a:xfrm>
              <a:off x="4970050" y="1283000"/>
              <a:ext cx="88450" cy="103850"/>
            </a:xfrm>
            <a:custGeom>
              <a:avLst/>
              <a:gdLst/>
              <a:ahLst/>
              <a:cxnLst/>
              <a:rect l="l" t="t" r="r" b="b"/>
              <a:pathLst>
                <a:path w="3538" h="4154" extrusionOk="0">
                  <a:moveTo>
                    <a:pt x="2670" y="0"/>
                  </a:moveTo>
                  <a:cubicBezTo>
                    <a:pt x="2560" y="0"/>
                    <a:pt x="2448" y="34"/>
                    <a:pt x="2344" y="111"/>
                  </a:cubicBezTo>
                  <a:cubicBezTo>
                    <a:pt x="1344" y="852"/>
                    <a:pt x="528" y="2074"/>
                    <a:pt x="164" y="3263"/>
                  </a:cubicBezTo>
                  <a:cubicBezTo>
                    <a:pt x="0" y="3797"/>
                    <a:pt x="451" y="4154"/>
                    <a:pt x="904" y="4154"/>
                  </a:cubicBezTo>
                  <a:cubicBezTo>
                    <a:pt x="1157" y="4154"/>
                    <a:pt x="1411" y="4042"/>
                    <a:pt x="1557" y="3786"/>
                  </a:cubicBezTo>
                  <a:cubicBezTo>
                    <a:pt x="1833" y="3307"/>
                    <a:pt x="2046" y="2804"/>
                    <a:pt x="2344" y="2337"/>
                  </a:cubicBezTo>
                  <a:cubicBezTo>
                    <a:pt x="2638" y="1877"/>
                    <a:pt x="2982" y="1451"/>
                    <a:pt x="3269" y="987"/>
                  </a:cubicBezTo>
                  <a:cubicBezTo>
                    <a:pt x="3538" y="553"/>
                    <a:pt x="3117" y="0"/>
                    <a:pt x="2670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44"/>
            <p:cNvSpPr/>
            <p:nvPr/>
          </p:nvSpPr>
          <p:spPr>
            <a:xfrm>
              <a:off x="4920600" y="1403150"/>
              <a:ext cx="65450" cy="54625"/>
            </a:xfrm>
            <a:custGeom>
              <a:avLst/>
              <a:gdLst/>
              <a:ahLst/>
              <a:cxnLst/>
              <a:rect l="l" t="t" r="r" b="b"/>
              <a:pathLst>
                <a:path w="2618" h="2185" extrusionOk="0">
                  <a:moveTo>
                    <a:pt x="1662" y="0"/>
                  </a:moveTo>
                  <a:cubicBezTo>
                    <a:pt x="1488" y="0"/>
                    <a:pt x="1310" y="65"/>
                    <a:pt x="1158" y="217"/>
                  </a:cubicBezTo>
                  <a:cubicBezTo>
                    <a:pt x="732" y="644"/>
                    <a:pt x="0" y="1507"/>
                    <a:pt x="723" y="2033"/>
                  </a:cubicBezTo>
                  <a:cubicBezTo>
                    <a:pt x="869" y="2139"/>
                    <a:pt x="1011" y="2184"/>
                    <a:pt x="1146" y="2184"/>
                  </a:cubicBezTo>
                  <a:cubicBezTo>
                    <a:pt x="1674" y="2184"/>
                    <a:pt x="2103" y="1495"/>
                    <a:pt x="2330" y="1068"/>
                  </a:cubicBezTo>
                  <a:cubicBezTo>
                    <a:pt x="2618" y="525"/>
                    <a:pt x="2158" y="0"/>
                    <a:pt x="1662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44"/>
            <p:cNvSpPr/>
            <p:nvPr/>
          </p:nvSpPr>
          <p:spPr>
            <a:xfrm>
              <a:off x="5279925" y="1689925"/>
              <a:ext cx="46675" cy="51300"/>
            </a:xfrm>
            <a:custGeom>
              <a:avLst/>
              <a:gdLst/>
              <a:ahLst/>
              <a:cxnLst/>
              <a:rect l="l" t="t" r="r" b="b"/>
              <a:pathLst>
                <a:path w="1867" h="2052" extrusionOk="0">
                  <a:moveTo>
                    <a:pt x="1282" y="0"/>
                  </a:moveTo>
                  <a:cubicBezTo>
                    <a:pt x="1241" y="0"/>
                    <a:pt x="1198" y="5"/>
                    <a:pt x="1154" y="14"/>
                  </a:cubicBezTo>
                  <a:cubicBezTo>
                    <a:pt x="827" y="83"/>
                    <a:pt x="633" y="325"/>
                    <a:pt x="430" y="576"/>
                  </a:cubicBezTo>
                  <a:cubicBezTo>
                    <a:pt x="176" y="889"/>
                    <a:pt x="1" y="1200"/>
                    <a:pt x="165" y="1607"/>
                  </a:cubicBezTo>
                  <a:cubicBezTo>
                    <a:pt x="282" y="1894"/>
                    <a:pt x="505" y="2052"/>
                    <a:pt x="789" y="2052"/>
                  </a:cubicBezTo>
                  <a:cubicBezTo>
                    <a:pt x="843" y="2052"/>
                    <a:pt x="900" y="2046"/>
                    <a:pt x="959" y="2034"/>
                  </a:cubicBezTo>
                  <a:cubicBezTo>
                    <a:pt x="1385" y="1949"/>
                    <a:pt x="1551" y="1633"/>
                    <a:pt x="1673" y="1246"/>
                  </a:cubicBezTo>
                  <a:cubicBezTo>
                    <a:pt x="1771" y="940"/>
                    <a:pt x="1867" y="646"/>
                    <a:pt x="1744" y="333"/>
                  </a:cubicBezTo>
                  <a:cubicBezTo>
                    <a:pt x="1660" y="119"/>
                    <a:pt x="1492" y="0"/>
                    <a:pt x="1282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44"/>
            <p:cNvSpPr/>
            <p:nvPr/>
          </p:nvSpPr>
          <p:spPr>
            <a:xfrm>
              <a:off x="4210550" y="1076025"/>
              <a:ext cx="60225" cy="73775"/>
            </a:xfrm>
            <a:custGeom>
              <a:avLst/>
              <a:gdLst/>
              <a:ahLst/>
              <a:cxnLst/>
              <a:rect l="l" t="t" r="r" b="b"/>
              <a:pathLst>
                <a:path w="2409" h="2951" extrusionOk="0">
                  <a:moveTo>
                    <a:pt x="1644" y="1"/>
                  </a:moveTo>
                  <a:cubicBezTo>
                    <a:pt x="1480" y="1"/>
                    <a:pt x="1313" y="61"/>
                    <a:pt x="1173" y="200"/>
                  </a:cubicBezTo>
                  <a:cubicBezTo>
                    <a:pt x="853" y="516"/>
                    <a:pt x="621" y="945"/>
                    <a:pt x="398" y="1335"/>
                  </a:cubicBezTo>
                  <a:cubicBezTo>
                    <a:pt x="145" y="1779"/>
                    <a:pt x="0" y="2173"/>
                    <a:pt x="239" y="2656"/>
                  </a:cubicBezTo>
                  <a:cubicBezTo>
                    <a:pt x="320" y="2820"/>
                    <a:pt x="545" y="2951"/>
                    <a:pt x="734" y="2951"/>
                  </a:cubicBezTo>
                  <a:cubicBezTo>
                    <a:pt x="750" y="2951"/>
                    <a:pt x="766" y="2950"/>
                    <a:pt x="782" y="2948"/>
                  </a:cubicBezTo>
                  <a:cubicBezTo>
                    <a:pt x="1318" y="2881"/>
                    <a:pt x="1566" y="2546"/>
                    <a:pt x="1798" y="2087"/>
                  </a:cubicBezTo>
                  <a:cubicBezTo>
                    <a:pt x="2000" y="1687"/>
                    <a:pt x="2230" y="1257"/>
                    <a:pt x="2318" y="814"/>
                  </a:cubicBezTo>
                  <a:cubicBezTo>
                    <a:pt x="2409" y="351"/>
                    <a:pt x="2038" y="1"/>
                    <a:pt x="1644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44"/>
            <p:cNvSpPr/>
            <p:nvPr/>
          </p:nvSpPr>
          <p:spPr>
            <a:xfrm>
              <a:off x="4755275" y="2038925"/>
              <a:ext cx="29225" cy="28850"/>
            </a:xfrm>
            <a:custGeom>
              <a:avLst/>
              <a:gdLst/>
              <a:ahLst/>
              <a:cxnLst/>
              <a:rect l="l" t="t" r="r" b="b"/>
              <a:pathLst>
                <a:path w="1169" h="1154" extrusionOk="0">
                  <a:moveTo>
                    <a:pt x="511" y="0"/>
                  </a:moveTo>
                  <a:cubicBezTo>
                    <a:pt x="272" y="0"/>
                    <a:pt x="29" y="187"/>
                    <a:pt x="20" y="436"/>
                  </a:cubicBezTo>
                  <a:lnTo>
                    <a:pt x="20" y="436"/>
                  </a:lnTo>
                  <a:cubicBezTo>
                    <a:pt x="6" y="491"/>
                    <a:pt x="0" y="545"/>
                    <a:pt x="4" y="592"/>
                  </a:cubicBezTo>
                  <a:cubicBezTo>
                    <a:pt x="16" y="745"/>
                    <a:pt x="79" y="855"/>
                    <a:pt x="176" y="972"/>
                  </a:cubicBezTo>
                  <a:cubicBezTo>
                    <a:pt x="183" y="982"/>
                    <a:pt x="192" y="992"/>
                    <a:pt x="199" y="1001"/>
                  </a:cubicBezTo>
                  <a:cubicBezTo>
                    <a:pt x="274" y="1092"/>
                    <a:pt x="447" y="1154"/>
                    <a:pt x="570" y="1154"/>
                  </a:cubicBezTo>
                  <a:cubicBezTo>
                    <a:pt x="580" y="1154"/>
                    <a:pt x="589" y="1153"/>
                    <a:pt x="599" y="1153"/>
                  </a:cubicBezTo>
                  <a:cubicBezTo>
                    <a:pt x="720" y="1143"/>
                    <a:pt x="827" y="1104"/>
                    <a:pt x="923" y="1026"/>
                  </a:cubicBezTo>
                  <a:cubicBezTo>
                    <a:pt x="1150" y="842"/>
                    <a:pt x="1168" y="565"/>
                    <a:pt x="1047" y="313"/>
                  </a:cubicBezTo>
                  <a:cubicBezTo>
                    <a:pt x="1042" y="302"/>
                    <a:pt x="1036" y="290"/>
                    <a:pt x="1031" y="279"/>
                  </a:cubicBezTo>
                  <a:cubicBezTo>
                    <a:pt x="967" y="148"/>
                    <a:pt x="803" y="47"/>
                    <a:pt x="640" y="19"/>
                  </a:cubicBezTo>
                  <a:lnTo>
                    <a:pt x="640" y="19"/>
                  </a:lnTo>
                  <a:cubicBezTo>
                    <a:pt x="598" y="6"/>
                    <a:pt x="555" y="0"/>
                    <a:pt x="511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58" name="Google Shape;1858;p44"/>
          <p:cNvSpPr txBox="1"/>
          <p:nvPr/>
        </p:nvSpPr>
        <p:spPr>
          <a:xfrm flipH="1">
            <a:off x="2719413" y="4251187"/>
            <a:ext cx="2415128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rPr>
              <a:t>Todos</a:t>
            </a:r>
            <a:r>
              <a:rPr lang="en" dirty="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rPr>
              <a:t> los que tengan muñeco, se pagan los tamales en el CTE de febrero</a:t>
            </a:r>
            <a:endParaRPr dirty="0">
              <a:solidFill>
                <a:schemeClr val="accent6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859" name="Google Shape;1859;p44"/>
          <p:cNvSpPr txBox="1"/>
          <p:nvPr/>
        </p:nvSpPr>
        <p:spPr>
          <a:xfrm flipH="1">
            <a:off x="3096978" y="4010395"/>
            <a:ext cx="1764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accent3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ADVERTENCIA</a:t>
            </a:r>
            <a:endParaRPr sz="2500" dirty="0">
              <a:solidFill>
                <a:schemeClr val="accent3"/>
              </a:solidFill>
              <a:latin typeface="Londrina Solid"/>
              <a:ea typeface="Londrina Solid"/>
              <a:cs typeface="Londrina Solid"/>
              <a:sym typeface="Londrina Solid"/>
            </a:endParaRPr>
          </a:p>
        </p:txBody>
      </p:sp>
      <p:sp>
        <p:nvSpPr>
          <p:cNvPr id="1860" name="Google Shape;1860;p44"/>
          <p:cNvSpPr txBox="1"/>
          <p:nvPr/>
        </p:nvSpPr>
        <p:spPr>
          <a:xfrm flipH="1">
            <a:off x="3404191" y="729898"/>
            <a:ext cx="1115827" cy="190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rPr>
              <a:t>Ya sabes, si te toca el muñecón, EXPONES en el siguiente CTE</a:t>
            </a:r>
            <a:endParaRPr dirty="0">
              <a:solidFill>
                <a:schemeClr val="accent6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cxnSp>
        <p:nvCxnSpPr>
          <p:cNvPr id="1867" name="Google Shape;1867;p44"/>
          <p:cNvCxnSpPr>
            <a:cxnSpLocks/>
          </p:cNvCxnSpPr>
          <p:nvPr/>
        </p:nvCxnSpPr>
        <p:spPr>
          <a:xfrm rot="10800000" flipV="1">
            <a:off x="4610099" y="3871486"/>
            <a:ext cx="827436" cy="600581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accent6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868" name="Google Shape;1868;p44"/>
          <p:cNvCxnSpPr>
            <a:cxnSpLocks/>
          </p:cNvCxnSpPr>
          <p:nvPr/>
        </p:nvCxnSpPr>
        <p:spPr>
          <a:xfrm rot="10800000">
            <a:off x="4644904" y="705421"/>
            <a:ext cx="528826" cy="382004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accent6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4" name="Google Shape;1452;p44">
            <a:extLst>
              <a:ext uri="{FF2B5EF4-FFF2-40B4-BE49-F238E27FC236}">
                <a16:creationId xmlns:a16="http://schemas.microsoft.com/office/drawing/2014/main" id="{5A418144-C875-5341-0D0C-9A81B5DB3A34}"/>
              </a:ext>
            </a:extLst>
          </p:cNvPr>
          <p:cNvSpPr txBox="1">
            <a:spLocks/>
          </p:cNvSpPr>
          <p:nvPr/>
        </p:nvSpPr>
        <p:spPr>
          <a:xfrm>
            <a:off x="75528" y="2085073"/>
            <a:ext cx="3517101" cy="1356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r>
              <a:rPr lang="es-MX" dirty="0"/>
              <a:t>Y PARTICIPA</a:t>
            </a:r>
            <a:br>
              <a:rPr lang="es-MX" dirty="0"/>
            </a:br>
            <a:r>
              <a:rPr lang="es-MX" sz="5000" dirty="0">
                <a:solidFill>
                  <a:schemeClr val="lt1"/>
                </a:solidFill>
              </a:rPr>
              <a:t>DEGUSTANDO</a:t>
            </a:r>
          </a:p>
        </p:txBody>
      </p:sp>
      <p:sp>
        <p:nvSpPr>
          <p:cNvPr id="5" name="Google Shape;1452;p44">
            <a:extLst>
              <a:ext uri="{FF2B5EF4-FFF2-40B4-BE49-F238E27FC236}">
                <a16:creationId xmlns:a16="http://schemas.microsoft.com/office/drawing/2014/main" id="{EFC473CE-32DF-07B8-E121-9FD746050F7A}"/>
              </a:ext>
            </a:extLst>
          </p:cNvPr>
          <p:cNvSpPr txBox="1">
            <a:spLocks/>
          </p:cNvSpPr>
          <p:nvPr/>
        </p:nvSpPr>
        <p:spPr>
          <a:xfrm>
            <a:off x="-260673" y="3341292"/>
            <a:ext cx="4097945" cy="720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r>
              <a:rPr lang="es-MX" dirty="0"/>
              <a:t>UN PEDAZO DE PAN</a:t>
            </a:r>
            <a:endParaRPr lang="es-MX" sz="7000" dirty="0">
              <a:solidFill>
                <a:schemeClr val="lt1"/>
              </a:solidFill>
            </a:endParaRPr>
          </a:p>
        </p:txBody>
      </p:sp>
      <p:sp>
        <p:nvSpPr>
          <p:cNvPr id="2" name="Google Shape;1859;p44">
            <a:extLst>
              <a:ext uri="{FF2B5EF4-FFF2-40B4-BE49-F238E27FC236}">
                <a16:creationId xmlns:a16="http://schemas.microsoft.com/office/drawing/2014/main" id="{A745F87A-1E28-DD92-D954-CAE21A8C3EC6}"/>
              </a:ext>
            </a:extLst>
          </p:cNvPr>
          <p:cNvSpPr txBox="1"/>
          <p:nvPr/>
        </p:nvSpPr>
        <p:spPr>
          <a:xfrm flipH="1">
            <a:off x="3389156" y="431980"/>
            <a:ext cx="1764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accent3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PELIGRO</a:t>
            </a:r>
            <a:endParaRPr sz="2500" dirty="0">
              <a:solidFill>
                <a:schemeClr val="accent3"/>
              </a:solidFill>
              <a:latin typeface="Londrina Solid"/>
              <a:ea typeface="Londrina Solid"/>
              <a:cs typeface="Londrina Solid"/>
              <a:sym typeface="Londrina Solid"/>
            </a:endParaRPr>
          </a:p>
        </p:txBody>
      </p:sp>
      <p:sp>
        <p:nvSpPr>
          <p:cNvPr id="8" name="Google Shape;1452;p44">
            <a:extLst>
              <a:ext uri="{FF2B5EF4-FFF2-40B4-BE49-F238E27FC236}">
                <a16:creationId xmlns:a16="http://schemas.microsoft.com/office/drawing/2014/main" id="{0DCC5431-E14B-781A-F79C-62D26D7A0435}"/>
              </a:ext>
            </a:extLst>
          </p:cNvPr>
          <p:cNvSpPr txBox="1">
            <a:spLocks/>
          </p:cNvSpPr>
          <p:nvPr/>
        </p:nvSpPr>
        <p:spPr>
          <a:xfrm>
            <a:off x="572427" y="897545"/>
            <a:ext cx="2569704" cy="660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r>
              <a:rPr lang="es-MX" dirty="0"/>
              <a:t>NO TE HAGAS</a:t>
            </a:r>
            <a:endParaRPr lang="es-MX" sz="7000" dirty="0">
              <a:solidFill>
                <a:schemeClr val="lt1"/>
              </a:solidFill>
            </a:endParaRPr>
          </a:p>
        </p:txBody>
      </p:sp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DC6BCBE9-E70F-B56E-BA2F-83B7846AC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244" y="4326004"/>
            <a:ext cx="175092" cy="286514"/>
          </a:xfrm>
          <a:prstGeom prst="rect">
            <a:avLst/>
          </a:prstGeom>
        </p:spPr>
      </p:pic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D8202F60-5FF5-65DC-4900-66CAEEDCE4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362" y="4326536"/>
            <a:ext cx="176911" cy="291062"/>
          </a:xfrm>
          <a:prstGeom prst="rect">
            <a:avLst/>
          </a:prstGeom>
        </p:spPr>
      </p:pic>
      <p:sp>
        <p:nvSpPr>
          <p:cNvPr id="11" name="Subtítulo 2">
            <a:extLst>
              <a:ext uri="{FF2B5EF4-FFF2-40B4-BE49-F238E27FC236}">
                <a16:creationId xmlns:a16="http://schemas.microsoft.com/office/drawing/2014/main" id="{99133A5C-945E-3DBF-C3D5-A5480091F6F0}"/>
              </a:ext>
            </a:extLst>
          </p:cNvPr>
          <p:cNvSpPr>
            <a:spLocks noGrp="1"/>
          </p:cNvSpPr>
          <p:nvPr/>
        </p:nvSpPr>
        <p:spPr>
          <a:xfrm>
            <a:off x="245868" y="4612518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7EDE2FD9-4066-B6BA-DE31-626E13BE2AB5}"/>
              </a:ext>
            </a:extLst>
          </p:cNvPr>
          <p:cNvSpPr txBox="1">
            <a:spLocks/>
          </p:cNvSpPr>
          <p:nvPr/>
        </p:nvSpPr>
        <p:spPr>
          <a:xfrm>
            <a:off x="131639" y="4854316"/>
            <a:ext cx="313690" cy="1714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CTE</a:t>
            </a:r>
            <a:endParaRPr lang="es-MX" sz="1100" kern="10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7FD69532-F407-4902-BF87-D127C38E97D7}"/>
              </a:ext>
            </a:extLst>
          </p:cNvPr>
          <p:cNvSpPr txBox="1">
            <a:spLocks/>
          </p:cNvSpPr>
          <p:nvPr/>
        </p:nvSpPr>
        <p:spPr>
          <a:xfrm>
            <a:off x="1340009" y="4847331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Subtítulo 2">
            <a:extLst>
              <a:ext uri="{FF2B5EF4-FFF2-40B4-BE49-F238E27FC236}">
                <a16:creationId xmlns:a16="http://schemas.microsoft.com/office/drawing/2014/main" id="{026F46E6-E135-8F2D-95CE-2903F2033355}"/>
              </a:ext>
            </a:extLst>
          </p:cNvPr>
          <p:cNvSpPr txBox="1">
            <a:spLocks/>
          </p:cNvSpPr>
          <p:nvPr/>
        </p:nvSpPr>
        <p:spPr>
          <a:xfrm>
            <a:off x="265624" y="4854316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7439EE8F-56B1-D92E-B86F-D5B2233EF8C9}"/>
              </a:ext>
            </a:extLst>
          </p:cNvPr>
          <p:cNvCxnSpPr/>
          <p:nvPr/>
        </p:nvCxnSpPr>
        <p:spPr>
          <a:xfrm>
            <a:off x="1387198" y="4909628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4C9E912D-8BAA-241A-1EDC-C2CDCB66C0A5}"/>
              </a:ext>
            </a:extLst>
          </p:cNvPr>
          <p:cNvCxnSpPr/>
          <p:nvPr/>
        </p:nvCxnSpPr>
        <p:spPr>
          <a:xfrm>
            <a:off x="358498" y="4909628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57BD6B-7627-BAD4-74A4-8185DF977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6554" y="267330"/>
            <a:ext cx="7283406" cy="593790"/>
          </a:xfrm>
        </p:spPr>
        <p:txBody>
          <a:bodyPr/>
          <a:lstStyle/>
          <a:p>
            <a:r>
              <a:rPr lang="es-MX" sz="4000" dirty="0"/>
              <a:t>¿Qué tipo de </a:t>
            </a:r>
            <a:r>
              <a:rPr lang="es-MX" sz="40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ROSCA</a:t>
            </a:r>
            <a:r>
              <a:rPr lang="es-MX" sz="4000" dirty="0"/>
              <a:t> </a:t>
            </a:r>
            <a:r>
              <a:rPr lang="es-MX" sz="40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DE REYES </a:t>
            </a:r>
            <a:r>
              <a:rPr lang="es-MX" sz="4000" dirty="0"/>
              <a:t>eres? </a:t>
            </a:r>
          </a:p>
        </p:txBody>
      </p:sp>
      <p:pic>
        <p:nvPicPr>
          <p:cNvPr id="1026" name="Picture 2" descr="Rosca de Reyes Gourmet, ¡descubre qué la hace única! | Revista Socio Sam's  Club">
            <a:extLst>
              <a:ext uri="{FF2B5EF4-FFF2-40B4-BE49-F238E27FC236}">
                <a16:creationId xmlns:a16="http://schemas.microsoft.com/office/drawing/2014/main" id="{D8D1AEA4-7760-4396-028F-343EBCD4B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8594" y1="28521" x2="18594" y2="28521"/>
                        <a14:foregroundMark x1="20000" y1="21657" x2="20208" y2="22249"/>
                        <a14:foregroundMark x1="19792" y1="20710" x2="19792" y2="20710"/>
                        <a14:foregroundMark x1="24010" y1="18462" x2="24010" y2="18462"/>
                        <a14:foregroundMark x1="23229" y1="18935" x2="23229" y2="18935"/>
                        <a14:foregroundMark x1="19740" y1="22485" x2="19740" y2="22485"/>
                        <a14:foregroundMark x1="23125" y1="18698" x2="23125" y2="18698"/>
                        <a14:foregroundMark x1="18229" y1="25917" x2="18229" y2="25917"/>
                        <a14:foregroundMark x1="19740" y1="24497" x2="19740" y2="24497"/>
                        <a14:foregroundMark x1="19792" y1="22959" x2="19792" y2="22959"/>
                        <a14:foregroundMark x1="19479" y1="22840" x2="19479" y2="22840"/>
                        <a14:foregroundMark x1="20521" y1="20473" x2="20521" y2="20473"/>
                        <a14:foregroundMark x1="83698" y1="48876" x2="84167" y2="47692"/>
                        <a14:foregroundMark x1="84740" y1="43550" x2="84740" y2="43550"/>
                        <a14:foregroundMark x1="84583" y1="42959" x2="84583" y2="42959"/>
                        <a14:foregroundMark x1="83958" y1="48166" x2="83958" y2="48166"/>
                        <a14:foregroundMark x1="84010" y1="49349" x2="84323" y2="47692"/>
                        <a14:foregroundMark x1="85208" y1="45562" x2="84844" y2="46509"/>
                        <a14:foregroundMark x1="58594" y1="78107" x2="60365" y2="78107"/>
                        <a14:foregroundMark x1="58802" y1="77396" x2="63229" y2="80828"/>
                        <a14:foregroundMark x1="13698" y1="49704" x2="15000" y2="50651"/>
                        <a14:foregroundMark x1="11771" y1="46272" x2="13802" y2="49231"/>
                        <a14:foregroundMark x1="10938" y1="46746" x2="12396" y2="43787"/>
                        <a14:foregroundMark x1="10625" y1="45444" x2="12969" y2="43314"/>
                        <a14:foregroundMark x1="12604" y1="42249" x2="14375" y2="40828"/>
                        <a14:foregroundMark x1="14375" y1="46509" x2="15833" y2="47337"/>
                        <a14:foregroundMark x1="15000" y1="45917" x2="15729" y2="45917"/>
                        <a14:foregroundMark x1="35000" y1="66864" x2="35000" y2="66864"/>
                        <a14:foregroundMark x1="43594" y1="70414" x2="43594" y2="70414"/>
                        <a14:foregroundMark x1="33646" y1="65444" x2="33646" y2="65444"/>
                        <a14:foregroundMark x1="31510" y1="63787" x2="31510" y2="63787"/>
                        <a14:foregroundMark x1="31823" y1="64379" x2="31823" y2="64379"/>
                        <a14:foregroundMark x1="32813" y1="65207" x2="32813" y2="65207"/>
                        <a14:foregroundMark x1="30677" y1="63669" x2="30677" y2="63669"/>
                        <a14:foregroundMark x1="36146" y1="67337" x2="36458" y2="67692"/>
                        <a14:backgroundMark x1="23906" y1="15503" x2="23906" y2="15503"/>
                        <a14:backgroundMark x1="19427" y1="80000" x2="26198" y2="82012"/>
                        <a14:backgroundMark x1="23802" y1="15503" x2="23802" y2="15503"/>
                        <a14:backgroundMark x1="24896" y1="14793" x2="24896" y2="14793"/>
                        <a14:backgroundMark x1="22760" y1="16213" x2="22760" y2="16213"/>
                        <a14:backgroundMark x1="21250" y1="16805" x2="21250" y2="16805"/>
                        <a14:backgroundMark x1="33802" y1="68994" x2="33802" y2="68994"/>
                        <a14:backgroundMark x1="32396" y1="68639" x2="33177" y2="69467"/>
                        <a14:backgroundMark x1="34844" y1="70059" x2="35260" y2="70414"/>
                        <a14:backgroundMark x1="36406" y1="70651" x2="36406" y2="70651"/>
                        <a14:backgroundMark x1="38073" y1="71124" x2="38073" y2="71124"/>
                        <a14:backgroundMark x1="37552" y1="70296" x2="37552" y2="70296"/>
                        <a14:backgroundMark x1="38594" y1="71361" x2="38594" y2="71361"/>
                        <a14:backgroundMark x1="38802" y1="70414" x2="38802" y2="70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0" y="3358441"/>
            <a:ext cx="2691765" cy="118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osca de Reyes: ¿cuál es su significado e ingredientes principales?">
            <a:extLst>
              <a:ext uri="{FF2B5EF4-FFF2-40B4-BE49-F238E27FC236}">
                <a16:creationId xmlns:a16="http://schemas.microsoft.com/office/drawing/2014/main" id="{E5D84F14-80AA-BD1F-FCD5-F819977B3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979" l="2660" r="97447">
                        <a14:foregroundMark x1="16489" y1="55957" x2="34362" y2="77447"/>
                        <a14:foregroundMark x1="19255" y1="55532" x2="41489" y2="64468"/>
                        <a14:foregroundMark x1="32234" y1="65532" x2="61489" y2="75745"/>
                        <a14:foregroundMark x1="42553" y1="75106" x2="68617" y2="77872"/>
                        <a14:foregroundMark x1="68617" y1="77872" x2="68617" y2="77660"/>
                        <a14:foregroundMark x1="56915" y1="89574" x2="74468" y2="81064"/>
                        <a14:foregroundMark x1="67447" y1="89149" x2="75532" y2="88085"/>
                        <a14:foregroundMark x1="75532" y1="88085" x2="81064" y2="82979"/>
                        <a14:foregroundMark x1="63936" y1="73191" x2="77447" y2="66809"/>
                        <a14:foregroundMark x1="58085" y1="65957" x2="75638" y2="68723"/>
                        <a14:foregroundMark x1="85957" y1="65106" x2="91596" y2="53191"/>
                        <a14:foregroundMark x1="88191" y1="70638" x2="93085" y2="60000"/>
                        <a14:foregroundMark x1="93085" y1="60000" x2="93085" y2="59787"/>
                        <a14:foregroundMark x1="90426" y1="77021" x2="97553" y2="59149"/>
                        <a14:foregroundMark x1="63404" y1="94681" x2="69149" y2="92979"/>
                        <a14:foregroundMark x1="69149" y1="92979" x2="69149" y2="92766"/>
                        <a14:foregroundMark x1="6596" y1="52128" x2="12872" y2="64468"/>
                        <a14:foregroundMark x1="7872" y1="31064" x2="5532" y2="42553"/>
                        <a14:foregroundMark x1="2660" y1="48723" x2="4894" y2="46383"/>
                        <a14:foregroundMark x1="20106" y1="14043" x2="32553" y2="16809"/>
                        <a14:foregroundMark x1="36915" y1="14043" x2="44574" y2="17660"/>
                        <a14:foregroundMark x1="20851" y1="11489" x2="21489" y2="11489"/>
                        <a14:foregroundMark x1="20957" y1="10851" x2="20957" y2="10851"/>
                        <a14:foregroundMark x1="48723" y1="13830" x2="51702" y2="14468"/>
                        <a14:foregroundMark x1="49468" y1="12340" x2="49468" y2="12340"/>
                        <a14:foregroundMark x1="51064" y1="11489" x2="51064" y2="114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100" y="1049044"/>
            <a:ext cx="1990184" cy="995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ónde comprar las mejores Roscas de Reyes en ciudad de México y al interior  de la República y cuáles son sus precios">
            <a:extLst>
              <a:ext uri="{FF2B5EF4-FFF2-40B4-BE49-F238E27FC236}">
                <a16:creationId xmlns:a16="http://schemas.microsoft.com/office/drawing/2014/main" id="{07F5B729-31E8-1E76-6B61-E1C3D5E89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2444" r="96000">
                        <a14:foregroundMark x1="14889" y1="51333" x2="16667" y2="69667"/>
                        <a14:foregroundMark x1="16667" y1="69667" x2="17556" y2="70000"/>
                        <a14:foregroundMark x1="11333" y1="71333" x2="31111" y2="86333"/>
                        <a14:foregroundMark x1="31111" y1="86333" x2="31333" y2="86333"/>
                        <a14:foregroundMark x1="31778" y1="83333" x2="69556" y2="74000"/>
                        <a14:foregroundMark x1="69556" y1="74000" x2="71778" y2="72333"/>
                        <a14:foregroundMark x1="86222" y1="76667" x2="93778" y2="63667"/>
                        <a14:foregroundMark x1="93778" y1="63667" x2="93778" y2="62333"/>
                        <a14:foregroundMark x1="92667" y1="56667" x2="93778" y2="56000"/>
                        <a14:foregroundMark x1="95111" y1="58667" x2="96444" y2="66667"/>
                        <a14:foregroundMark x1="95778" y1="54333" x2="96222" y2="59667"/>
                        <a14:foregroundMark x1="47111" y1="37333" x2="54222" y2="33333"/>
                        <a14:foregroundMark x1="28667" y1="42333" x2="33111" y2="37667"/>
                        <a14:foregroundMark x1="22444" y1="40667" x2="29778" y2="37000"/>
                        <a14:foregroundMark x1="19333" y1="41000" x2="22889" y2="41667"/>
                        <a14:foregroundMark x1="10667" y1="47333" x2="6667" y2="62000"/>
                        <a14:foregroundMark x1="7111" y1="57667" x2="23778" y2="74000"/>
                        <a14:foregroundMark x1="16000" y1="76667" x2="25111" y2="87333"/>
                        <a14:foregroundMark x1="12667" y1="77333" x2="17556" y2="83333"/>
                        <a14:foregroundMark x1="9333" y1="72667" x2="12889" y2="80333"/>
                        <a14:foregroundMark x1="6222" y1="71333" x2="7556" y2="75667"/>
                        <a14:foregroundMark x1="6444" y1="71667" x2="7556" y2="77000"/>
                        <a14:foregroundMark x1="5333" y1="71000" x2="4222" y2="58333"/>
                        <a14:foregroundMark x1="5995" y1="54333" x2="8889" y2="47000"/>
                        <a14:foregroundMark x1="2444" y1="63333" x2="5995" y2="54333"/>
                        <a14:foregroundMark x1="8889" y1="47000" x2="8889" y2="46667"/>
                        <a14:foregroundMark x1="38667" y1="39667" x2="45778" y2="37333"/>
                        <a14:backgroundMark x1="1333" y1="51333" x2="1333" y2="51333"/>
                        <a14:backgroundMark x1="889" y1="78000" x2="889" y2="78000"/>
                        <a14:backgroundMark x1="889" y1="54333" x2="889" y2="5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247" y="3542514"/>
            <a:ext cx="1776985" cy="118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osca de tacos en Puebla: el platillo para celebrar el Día de Reyes|  Telediario México">
            <a:extLst>
              <a:ext uri="{FF2B5EF4-FFF2-40B4-BE49-F238E27FC236}">
                <a16:creationId xmlns:a16="http://schemas.microsoft.com/office/drawing/2014/main" id="{1910E64D-6F78-F8A6-79E0-2C1CF1FDA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99732" l="10000" r="90333">
                        <a14:foregroundMark x1="35417" y1="39224" x2="41000" y2="39759"/>
                        <a14:foregroundMark x1="36500" y1="35207" x2="39167" y2="35341"/>
                        <a14:foregroundMark x1="35750" y1="34538" x2="39417" y2="34538"/>
                        <a14:foregroundMark x1="67250" y1="39090" x2="73833" y2="44980"/>
                        <a14:foregroundMark x1="73833" y1="44980" x2="73833" y2="44980"/>
                        <a14:foregroundMark x1="68667" y1="36680" x2="74667" y2="45649"/>
                        <a14:foregroundMark x1="74667" y1="45649" x2="74833" y2="45649"/>
                        <a14:foregroundMark x1="77917" y1="63454" x2="78750" y2="76573"/>
                        <a14:foregroundMark x1="78750" y1="76573" x2="77500" y2="85676"/>
                        <a14:foregroundMark x1="68167" y1="87818" x2="71083" y2="88220"/>
                        <a14:foregroundMark x1="52250" y1="81124" x2="60000" y2="84471"/>
                        <a14:foregroundMark x1="40750" y1="83400" x2="52667" y2="86479"/>
                        <a14:foregroundMark x1="36667" y1="89692" x2="46000" y2="91432"/>
                        <a14:foregroundMark x1="27833" y1="89692" x2="37417" y2="90228"/>
                        <a14:foregroundMark x1="37417" y1="90228" x2="39417" y2="90094"/>
                        <a14:foregroundMark x1="35833" y1="90897" x2="45750" y2="91031"/>
                        <a14:foregroundMark x1="54833" y1="91031" x2="60417" y2="90763"/>
                        <a14:foregroundMark x1="47250" y1="92236" x2="56083" y2="95716"/>
                        <a14:foregroundMark x1="84167" y1="68139" x2="84917" y2="73762"/>
                        <a14:foregroundMark x1="83167" y1="60107" x2="85167" y2="65730"/>
                        <a14:foregroundMark x1="82500" y1="54485" x2="82917" y2="59705"/>
                        <a14:foregroundMark x1="81417" y1="48327" x2="82667" y2="54351"/>
                        <a14:foregroundMark x1="82667" y1="48996" x2="82917" y2="51272"/>
                        <a14:foregroundMark x1="18333" y1="55689" x2="22167" y2="44846"/>
                        <a14:foregroundMark x1="29917" y1="92102" x2="35417" y2="93440"/>
                        <a14:foregroundMark x1="32667" y1="94110" x2="37250" y2="94779"/>
                        <a14:foregroundMark x1="59917" y1="99331" x2="59917" y2="99331"/>
                        <a14:foregroundMark x1="62750" y1="99866" x2="62750" y2="99866"/>
                        <a14:foregroundMark x1="86833" y1="94378" x2="86833" y2="94378"/>
                        <a14:backgroundMark x1="51667" y1="22222" x2="61667" y2="27577"/>
                        <a14:backgroundMark x1="86250" y1="34003" x2="88417" y2="40964"/>
                        <a14:backgroundMark x1="19000" y1="35609" x2="26917" y2="29451"/>
                        <a14:backgroundMark x1="50750" y1="21821" x2="60750" y2="24096"/>
                        <a14:backgroundMark x1="79333" y1="35609" x2="79083" y2="36680"/>
                        <a14:backgroundMark x1="15417" y1="95315" x2="15417" y2="95315"/>
                        <a14:backgroundMark x1="10917" y1="86881" x2="11667" y2="89960"/>
                        <a14:backgroundMark x1="34583" y1="99331" x2="34583" y2="99331"/>
                        <a14:backgroundMark x1="36417" y1="99732" x2="37250" y2="99866"/>
                        <a14:backgroundMark x1="39083" y1="99866" x2="39083" y2="99866"/>
                        <a14:backgroundMark x1="43167" y1="99866" x2="43167" y2="99866"/>
                        <a14:backgroundMark x1="53583" y1="99732" x2="53583" y2="99732"/>
                        <a14:backgroundMark x1="52917" y1="99732" x2="53250" y2="99732"/>
                        <a14:backgroundMark x1="58333" y1="99866" x2="58667" y2="99866"/>
                        <a14:backgroundMark x1="13500" y1="46720" x2="16333" y2="38420"/>
                        <a14:backgroundMark x1="15000" y1="75636" x2="15000" y2="75636"/>
                        <a14:backgroundMark x1="60083" y1="99331" x2="60083" y2="99331"/>
                        <a14:backgroundMark x1="62833" y1="99331" x2="62833" y2="99331"/>
                        <a14:backgroundMark x1="61250" y1="99331" x2="61250" y2="99331"/>
                        <a14:backgroundMark x1="66750" y1="99331" x2="66750" y2="99331"/>
                        <a14:backgroundMark x1="68667" y1="99732" x2="68667" y2="99732"/>
                        <a14:backgroundMark x1="64750" y1="99732" x2="64750" y2="99732"/>
                        <a14:backgroundMark x1="64167" y1="99732" x2="64167" y2="99732"/>
                        <a14:backgroundMark x1="63583" y1="99465" x2="63583" y2="99465"/>
                        <a14:backgroundMark x1="86000" y1="97992" x2="86000" y2="97992"/>
                        <a14:backgroundMark x1="87500" y1="95047" x2="88583" y2="94110"/>
                        <a14:backgroundMark x1="87083" y1="97055" x2="89083" y2="93173"/>
                        <a14:backgroundMark x1="87083" y1="97055" x2="89417" y2="91566"/>
                        <a14:backgroundMark x1="88250" y1="95716" x2="90083" y2="95047"/>
                        <a14:backgroundMark x1="90000" y1="97992" x2="91167" y2="97189"/>
                        <a14:backgroundMark x1="89083" y1="85944" x2="89083" y2="85944"/>
                        <a14:backgroundMark x1="48833" y1="30924" x2="48833" y2="30924"/>
                        <a14:backgroundMark x1="50083" y1="30790" x2="50083" y2="30790"/>
                        <a14:backgroundMark x1="48583" y1="30522" x2="50583" y2="30522"/>
                        <a14:backgroundMark x1="50250" y1="31058" x2="50583" y2="31058"/>
                        <a14:backgroundMark x1="51417" y1="30790" x2="51417" y2="30790"/>
                        <a14:backgroundMark x1="60667" y1="31058" x2="60667" y2="31058"/>
                        <a14:backgroundMark x1="14417" y1="88220" x2="14417" y2="882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488" y="624342"/>
            <a:ext cx="2022295" cy="125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859;p44">
            <a:extLst>
              <a:ext uri="{FF2B5EF4-FFF2-40B4-BE49-F238E27FC236}">
                <a16:creationId xmlns:a16="http://schemas.microsoft.com/office/drawing/2014/main" id="{37BC2C5B-7339-1083-3254-5A94BAE7014C}"/>
              </a:ext>
            </a:extLst>
          </p:cNvPr>
          <p:cNvSpPr txBox="1"/>
          <p:nvPr/>
        </p:nvSpPr>
        <p:spPr>
          <a:xfrm flipH="1">
            <a:off x="395693" y="4470266"/>
            <a:ext cx="201714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accent3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“LE GOURMET”</a:t>
            </a:r>
            <a:endParaRPr sz="2500" dirty="0">
              <a:solidFill>
                <a:schemeClr val="accent3"/>
              </a:solidFill>
              <a:latin typeface="Londrina Solid"/>
              <a:ea typeface="Londrina Solid"/>
              <a:cs typeface="Londrina Solid"/>
              <a:sym typeface="Londrina Solid"/>
            </a:endParaRPr>
          </a:p>
        </p:txBody>
      </p:sp>
      <p:sp>
        <p:nvSpPr>
          <p:cNvPr id="6" name="Google Shape;1859;p44">
            <a:extLst>
              <a:ext uri="{FF2B5EF4-FFF2-40B4-BE49-F238E27FC236}">
                <a16:creationId xmlns:a16="http://schemas.microsoft.com/office/drawing/2014/main" id="{A4C9D2A7-0589-243C-AB35-5719EF2D831B}"/>
              </a:ext>
            </a:extLst>
          </p:cNvPr>
          <p:cNvSpPr txBox="1"/>
          <p:nvPr/>
        </p:nvSpPr>
        <p:spPr>
          <a:xfrm flipH="1">
            <a:off x="2599100" y="2055487"/>
            <a:ext cx="228565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accent3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“LA TRADICIONAL”</a:t>
            </a:r>
            <a:endParaRPr sz="2500" dirty="0">
              <a:solidFill>
                <a:schemeClr val="accent3"/>
              </a:solidFill>
              <a:latin typeface="Londrina Solid"/>
              <a:ea typeface="Londrina Solid"/>
              <a:cs typeface="Londrina Solid"/>
              <a:sym typeface="Londrina Solid"/>
            </a:endParaRPr>
          </a:p>
        </p:txBody>
      </p:sp>
      <p:sp>
        <p:nvSpPr>
          <p:cNvPr id="7" name="Google Shape;1859;p44">
            <a:extLst>
              <a:ext uri="{FF2B5EF4-FFF2-40B4-BE49-F238E27FC236}">
                <a16:creationId xmlns:a16="http://schemas.microsoft.com/office/drawing/2014/main" id="{A628DCB1-CD0F-04F0-2B7C-CB049B69394D}"/>
              </a:ext>
            </a:extLst>
          </p:cNvPr>
          <p:cNvSpPr txBox="1"/>
          <p:nvPr/>
        </p:nvSpPr>
        <p:spPr>
          <a:xfrm flipH="1">
            <a:off x="5158611" y="4683720"/>
            <a:ext cx="201714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accent3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“LA DULCE”</a:t>
            </a:r>
            <a:endParaRPr sz="2500" dirty="0">
              <a:solidFill>
                <a:schemeClr val="accent3"/>
              </a:solidFill>
              <a:latin typeface="Londrina Solid"/>
              <a:ea typeface="Londrina Solid"/>
              <a:cs typeface="Londrina Solid"/>
              <a:sym typeface="Londrina Solid"/>
            </a:endParaRPr>
          </a:p>
        </p:txBody>
      </p:sp>
      <p:sp>
        <p:nvSpPr>
          <p:cNvPr id="8" name="Google Shape;1859;p44">
            <a:extLst>
              <a:ext uri="{FF2B5EF4-FFF2-40B4-BE49-F238E27FC236}">
                <a16:creationId xmlns:a16="http://schemas.microsoft.com/office/drawing/2014/main" id="{41391E4A-95C8-4089-ED28-F988874697B7}"/>
              </a:ext>
            </a:extLst>
          </p:cNvPr>
          <p:cNvSpPr txBox="1"/>
          <p:nvPr/>
        </p:nvSpPr>
        <p:spPr>
          <a:xfrm flipH="1">
            <a:off x="7469593" y="1890162"/>
            <a:ext cx="1414889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accent3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“LA RAZA”</a:t>
            </a:r>
            <a:endParaRPr sz="2500" dirty="0">
              <a:solidFill>
                <a:schemeClr val="accent3"/>
              </a:solidFill>
              <a:latin typeface="Londrina Solid"/>
              <a:ea typeface="Londrina Solid"/>
              <a:cs typeface="Londrina Solid"/>
              <a:sym typeface="Londrina Solid"/>
            </a:endParaRPr>
          </a:p>
        </p:txBody>
      </p:sp>
      <p:sp>
        <p:nvSpPr>
          <p:cNvPr id="9" name="Google Shape;1860;p44">
            <a:extLst>
              <a:ext uri="{FF2B5EF4-FFF2-40B4-BE49-F238E27FC236}">
                <a16:creationId xmlns:a16="http://schemas.microsoft.com/office/drawing/2014/main" id="{98F1F686-ACED-4B3C-6C23-923AE5AA5A16}"/>
              </a:ext>
            </a:extLst>
          </p:cNvPr>
          <p:cNvSpPr txBox="1"/>
          <p:nvPr/>
        </p:nvSpPr>
        <p:spPr>
          <a:xfrm flipH="1">
            <a:off x="293924" y="1130882"/>
            <a:ext cx="1990185" cy="1980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rPr>
              <a:t>Entregas tu planeación engargolada (sin que te la pidan). Usas Iphone, regalas detallitos a los compañeros, escribes “papitos y mamitas” en tu grupo de whatsapp,  y te haces rayos en diciembre…</a:t>
            </a:r>
            <a:endParaRPr dirty="0">
              <a:solidFill>
                <a:schemeClr val="accent6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" name="Google Shape;1860;p44">
            <a:extLst>
              <a:ext uri="{FF2B5EF4-FFF2-40B4-BE49-F238E27FC236}">
                <a16:creationId xmlns:a16="http://schemas.microsoft.com/office/drawing/2014/main" id="{FCF195B2-B2B3-8B3F-0D55-C731C7922BA1}"/>
              </a:ext>
            </a:extLst>
          </p:cNvPr>
          <p:cNvSpPr txBox="1"/>
          <p:nvPr/>
        </p:nvSpPr>
        <p:spPr>
          <a:xfrm flipH="1">
            <a:off x="2412833" y="2489601"/>
            <a:ext cx="2373948" cy="1980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rPr>
              <a:t>Entregas la planeación que compraste (con sus ajustes…claro). Usas Samsung, regalas detallitos con los que te llevas bien, incluyendo tu dire (mas vale hacer puntos), escribes “madres y padres de familia” en tu grupo de whatsapp,  y te pones uñas en diciembre…</a:t>
            </a:r>
            <a:endParaRPr dirty="0">
              <a:solidFill>
                <a:schemeClr val="accent6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1" name="Google Shape;1860;p44">
            <a:extLst>
              <a:ext uri="{FF2B5EF4-FFF2-40B4-BE49-F238E27FC236}">
                <a16:creationId xmlns:a16="http://schemas.microsoft.com/office/drawing/2014/main" id="{3B4EBA24-E07E-0B9E-A1EC-70B21949C786}"/>
              </a:ext>
            </a:extLst>
          </p:cNvPr>
          <p:cNvSpPr txBox="1"/>
          <p:nvPr/>
        </p:nvSpPr>
        <p:spPr>
          <a:xfrm flipH="1">
            <a:off x="4772440" y="1083852"/>
            <a:ext cx="2531838" cy="2791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rPr>
              <a:t>Entregas la planeación que hiciste o compraste pero la  super decoras. Usas Iphone/Samsung, regalas  sonrisas y abrazos a compañeros, padres de familia, alumnos, PAAES, a Firulais y al sr. que fue a arreglar algo a la escuela… escribes “mamis y papis” en tu grupo de whatsapp,  usas aretes, uñas y outfit segun la temporada con perfume olor a vainilla en diciembre-enero.</a:t>
            </a:r>
            <a:endParaRPr sz="1300" dirty="0">
              <a:solidFill>
                <a:schemeClr val="accent6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2" name="Google Shape;1860;p44">
            <a:extLst>
              <a:ext uri="{FF2B5EF4-FFF2-40B4-BE49-F238E27FC236}">
                <a16:creationId xmlns:a16="http://schemas.microsoft.com/office/drawing/2014/main" id="{7D4EE9E1-2F51-3A20-7178-081E701959AF}"/>
              </a:ext>
            </a:extLst>
          </p:cNvPr>
          <p:cNvSpPr txBox="1"/>
          <p:nvPr/>
        </p:nvSpPr>
        <p:spPr>
          <a:xfrm flipH="1">
            <a:off x="7216852" y="2210965"/>
            <a:ext cx="2002064" cy="2791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rPr>
              <a:t>Trabajas con dosificación de contenidos y el dire se cansa de pedirte la planeación. Usas  cualquier marca. Regalas carrilla y apodos por igual. Caminas por los pasillos de la escuela buscando plática y nuevo material para echar relajo… escribes en tu grupo… bueno, peleas con tus padres de familia en whatsapp pero igual te apreccian porque sus hijos te quieren..</a:t>
            </a:r>
            <a:endParaRPr sz="1200" dirty="0">
              <a:solidFill>
                <a:schemeClr val="accent6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B7990778-154D-6A92-FBC7-13CACADE31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50213" y="196288"/>
            <a:ext cx="175092" cy="286514"/>
          </a:xfrm>
          <a:prstGeom prst="rect">
            <a:avLst/>
          </a:prstGeom>
        </p:spPr>
      </p:pic>
      <p:pic>
        <p:nvPicPr>
          <p:cNvPr id="14" name="Imagen 13" descr="Icono&#10;&#10;Descripción generada automáticamente">
            <a:extLst>
              <a:ext uri="{FF2B5EF4-FFF2-40B4-BE49-F238E27FC236}">
                <a16:creationId xmlns:a16="http://schemas.microsoft.com/office/drawing/2014/main" id="{9100AFF1-FA04-BA70-C8A4-18E6D5D13C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68331" y="196820"/>
            <a:ext cx="176911" cy="291062"/>
          </a:xfrm>
          <a:prstGeom prst="rect">
            <a:avLst/>
          </a:prstGeom>
        </p:spPr>
      </p:pic>
      <p:sp>
        <p:nvSpPr>
          <p:cNvPr id="15" name="Subtítulo 2">
            <a:extLst>
              <a:ext uri="{FF2B5EF4-FFF2-40B4-BE49-F238E27FC236}">
                <a16:creationId xmlns:a16="http://schemas.microsoft.com/office/drawing/2014/main" id="{2498B384-2367-FE23-2D03-2E7DB2C60C0D}"/>
              </a:ext>
            </a:extLst>
          </p:cNvPr>
          <p:cNvSpPr>
            <a:spLocks noGrp="1"/>
          </p:cNvSpPr>
          <p:nvPr/>
        </p:nvSpPr>
        <p:spPr>
          <a:xfrm>
            <a:off x="7449837" y="482802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40424C19-C715-FEB0-221B-F71E7C0698D6}"/>
              </a:ext>
            </a:extLst>
          </p:cNvPr>
          <p:cNvSpPr txBox="1">
            <a:spLocks/>
          </p:cNvSpPr>
          <p:nvPr/>
        </p:nvSpPr>
        <p:spPr>
          <a:xfrm>
            <a:off x="7335608" y="724600"/>
            <a:ext cx="313690" cy="1714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CTE</a:t>
            </a:r>
            <a:endParaRPr lang="es-MX" sz="1100" kern="10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Subtítulo 2">
            <a:extLst>
              <a:ext uri="{FF2B5EF4-FFF2-40B4-BE49-F238E27FC236}">
                <a16:creationId xmlns:a16="http://schemas.microsoft.com/office/drawing/2014/main" id="{B727C1C7-E407-5428-13A6-D8A3A47A08A4}"/>
              </a:ext>
            </a:extLst>
          </p:cNvPr>
          <p:cNvSpPr txBox="1">
            <a:spLocks/>
          </p:cNvSpPr>
          <p:nvPr/>
        </p:nvSpPr>
        <p:spPr>
          <a:xfrm>
            <a:off x="8543978" y="717615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Subtítulo 2">
            <a:extLst>
              <a:ext uri="{FF2B5EF4-FFF2-40B4-BE49-F238E27FC236}">
                <a16:creationId xmlns:a16="http://schemas.microsoft.com/office/drawing/2014/main" id="{83948BCA-7FAC-62B0-389E-B99E1A013865}"/>
              </a:ext>
            </a:extLst>
          </p:cNvPr>
          <p:cNvSpPr txBox="1">
            <a:spLocks/>
          </p:cNvSpPr>
          <p:nvPr/>
        </p:nvSpPr>
        <p:spPr>
          <a:xfrm>
            <a:off x="7469593" y="724600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122446DA-7737-4427-8B3F-43A67003AE1B}"/>
              </a:ext>
            </a:extLst>
          </p:cNvPr>
          <p:cNvCxnSpPr/>
          <p:nvPr/>
        </p:nvCxnSpPr>
        <p:spPr>
          <a:xfrm>
            <a:off x="8591167" y="779912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EF818C1B-242E-A01C-DFC2-C13B04A73529}"/>
              </a:ext>
            </a:extLst>
          </p:cNvPr>
          <p:cNvCxnSpPr/>
          <p:nvPr/>
        </p:nvCxnSpPr>
        <p:spPr>
          <a:xfrm>
            <a:off x="7562467" y="779912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410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36"/>
          <p:cNvSpPr txBox="1">
            <a:spLocks noGrp="1"/>
          </p:cNvSpPr>
          <p:nvPr>
            <p:ph type="title"/>
          </p:nvPr>
        </p:nvSpPr>
        <p:spPr>
          <a:xfrm>
            <a:off x="412495" y="475145"/>
            <a:ext cx="5876575" cy="178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0" dirty="0"/>
              <a:t>PROPÓSITO GENERAL</a:t>
            </a:r>
          </a:p>
        </p:txBody>
      </p:sp>
      <p:sp>
        <p:nvSpPr>
          <p:cNvPr id="1096" name="Google Shape;1096;p36"/>
          <p:cNvSpPr txBox="1">
            <a:spLocks noGrp="1"/>
          </p:cNvSpPr>
          <p:nvPr>
            <p:ph type="subTitle" idx="1"/>
          </p:nvPr>
        </p:nvSpPr>
        <p:spPr>
          <a:xfrm>
            <a:off x="204792" y="2642311"/>
            <a:ext cx="5211874" cy="21921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7800" indent="-38100" algn="ctr"/>
            <a:r>
              <a:rPr lang="es-ES" sz="1800" b="1" i="0" u="none" strike="noStrike" baseline="0" dirty="0">
                <a:solidFill>
                  <a:schemeClr val="accent5">
                    <a:lumMod val="20000"/>
                    <a:lumOff val="80000"/>
                  </a:schemeClr>
                </a:solidFill>
                <a:highlight>
                  <a:srgbClr val="800080"/>
                </a:highlight>
                <a:latin typeface="Nunito-ExtraLight"/>
              </a:rPr>
              <a:t>Reflexionar</a:t>
            </a:r>
            <a:r>
              <a:rPr lang="es-ES" sz="1800" b="0" i="0" u="none" strike="noStrike" baseline="0" dirty="0">
                <a:solidFill>
                  <a:schemeClr val="accent5">
                    <a:lumMod val="20000"/>
                    <a:lumOff val="80000"/>
                  </a:schemeClr>
                </a:solidFill>
                <a:highlight>
                  <a:srgbClr val="800080"/>
                </a:highlight>
                <a:latin typeface="Nunito-ExtraLight"/>
              </a:rPr>
              <a:t> </a:t>
            </a:r>
            <a:r>
              <a:rPr lang="es-ES" sz="1800" b="0" i="0" u="none" strike="noStrike" baseline="0" dirty="0">
                <a:solidFill>
                  <a:schemeClr val="accent5">
                    <a:lumMod val="20000"/>
                    <a:lumOff val="80000"/>
                  </a:schemeClr>
                </a:solidFill>
                <a:latin typeface="Nunito-ExtraLight"/>
              </a:rPr>
              <a:t>en torno al codiseño, es decir al </a:t>
            </a:r>
            <a:r>
              <a:rPr lang="es-ES" sz="1800" b="0" i="1" u="sng" strike="noStrike" baseline="0" dirty="0">
                <a:solidFill>
                  <a:schemeClr val="accent5">
                    <a:lumMod val="20000"/>
                    <a:lumOff val="80000"/>
                  </a:schemeClr>
                </a:solidFill>
                <a:latin typeface="Nunito-ExtraLight"/>
              </a:rPr>
              <a:t>vínculo </a:t>
            </a:r>
            <a:r>
              <a:rPr lang="es-ES" sz="1800" b="0" i="0" u="none" strike="noStrike" baseline="0" dirty="0">
                <a:solidFill>
                  <a:schemeClr val="accent5">
                    <a:lumMod val="20000"/>
                    <a:lumOff val="80000"/>
                  </a:schemeClr>
                </a:solidFill>
                <a:latin typeface="Nunito-ExtraLight"/>
              </a:rPr>
              <a:t>entre el Programa sintético, el diagnóstico socioeducativo, el Programa analítico, la planeación didáctica y el diseño de proyectos, para asegurar que la orientación de las actividades de enseñanza y aprendizaje vayan en el sentido del Plan de Estudio 2022</a:t>
            </a:r>
            <a:endParaRPr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1097" name="Google Shape;1097;p36"/>
          <p:cNvGrpSpPr/>
          <p:nvPr/>
        </p:nvGrpSpPr>
        <p:grpSpPr>
          <a:xfrm rot="20263908">
            <a:off x="4983785" y="1355935"/>
            <a:ext cx="1682367" cy="663916"/>
            <a:chOff x="657785" y="607457"/>
            <a:chExt cx="1682367" cy="663916"/>
          </a:xfrm>
        </p:grpSpPr>
        <p:sp>
          <p:nvSpPr>
            <p:cNvPr id="1098" name="Google Shape;1098;p36"/>
            <p:cNvSpPr/>
            <p:nvPr/>
          </p:nvSpPr>
          <p:spPr>
            <a:xfrm rot="-525829">
              <a:off x="678768" y="786385"/>
              <a:ext cx="1385855" cy="381640"/>
            </a:xfrm>
            <a:custGeom>
              <a:avLst/>
              <a:gdLst/>
              <a:ahLst/>
              <a:cxnLst/>
              <a:rect l="l" t="t" r="r" b="b"/>
              <a:pathLst>
                <a:path w="93637" h="25786" extrusionOk="0">
                  <a:moveTo>
                    <a:pt x="47420" y="1"/>
                  </a:moveTo>
                  <a:cubicBezTo>
                    <a:pt x="33793" y="1"/>
                    <a:pt x="18412" y="2001"/>
                    <a:pt x="3092" y="8067"/>
                  </a:cubicBezTo>
                  <a:cubicBezTo>
                    <a:pt x="2333" y="8368"/>
                    <a:pt x="2514" y="9489"/>
                    <a:pt x="3329" y="9530"/>
                  </a:cubicBezTo>
                  <a:lnTo>
                    <a:pt x="16317" y="10193"/>
                  </a:lnTo>
                  <a:cubicBezTo>
                    <a:pt x="17146" y="10237"/>
                    <a:pt x="17313" y="11392"/>
                    <a:pt x="16527" y="11662"/>
                  </a:cubicBezTo>
                  <a:lnTo>
                    <a:pt x="812" y="17130"/>
                  </a:lnTo>
                  <a:cubicBezTo>
                    <a:pt x="0" y="17414"/>
                    <a:pt x="218" y="18602"/>
                    <a:pt x="1055" y="18602"/>
                  </a:cubicBezTo>
                  <a:cubicBezTo>
                    <a:pt x="1070" y="18602"/>
                    <a:pt x="1085" y="18602"/>
                    <a:pt x="1101" y="18601"/>
                  </a:cubicBezTo>
                  <a:lnTo>
                    <a:pt x="22425" y="17512"/>
                  </a:lnTo>
                  <a:cubicBezTo>
                    <a:pt x="22440" y="17512"/>
                    <a:pt x="22455" y="17511"/>
                    <a:pt x="22469" y="17511"/>
                  </a:cubicBezTo>
                  <a:cubicBezTo>
                    <a:pt x="23236" y="17511"/>
                    <a:pt x="23519" y="18549"/>
                    <a:pt x="22829" y="18930"/>
                  </a:cubicBezTo>
                  <a:lnTo>
                    <a:pt x="12969" y="24365"/>
                  </a:lnTo>
                  <a:cubicBezTo>
                    <a:pt x="12259" y="24757"/>
                    <a:pt x="12593" y="25786"/>
                    <a:pt x="13314" y="25786"/>
                  </a:cubicBezTo>
                  <a:cubicBezTo>
                    <a:pt x="13382" y="25786"/>
                    <a:pt x="13454" y="25777"/>
                    <a:pt x="13528" y="25757"/>
                  </a:cubicBezTo>
                  <a:cubicBezTo>
                    <a:pt x="23976" y="22997"/>
                    <a:pt x="46017" y="18103"/>
                    <a:pt x="70927" y="18103"/>
                  </a:cubicBezTo>
                  <a:cubicBezTo>
                    <a:pt x="77795" y="18103"/>
                    <a:pt x="84882" y="18475"/>
                    <a:pt x="92003" y="19367"/>
                  </a:cubicBezTo>
                  <a:cubicBezTo>
                    <a:pt x="92036" y="19371"/>
                    <a:pt x="92069" y="19373"/>
                    <a:pt x="92102" y="19373"/>
                  </a:cubicBezTo>
                  <a:cubicBezTo>
                    <a:pt x="92490" y="19373"/>
                    <a:pt x="92820" y="19074"/>
                    <a:pt x="92851" y="18675"/>
                  </a:cubicBezTo>
                  <a:lnTo>
                    <a:pt x="93609" y="8086"/>
                  </a:lnTo>
                  <a:cubicBezTo>
                    <a:pt x="93636" y="7749"/>
                    <a:pt x="93428" y="7435"/>
                    <a:pt x="93110" y="7320"/>
                  </a:cubicBezTo>
                  <a:cubicBezTo>
                    <a:pt x="89766" y="6137"/>
                    <a:pt x="71284" y="1"/>
                    <a:pt x="47420" y="1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36"/>
            <p:cNvSpPr/>
            <p:nvPr/>
          </p:nvSpPr>
          <p:spPr>
            <a:xfrm rot="-262141">
              <a:off x="1803575" y="626341"/>
              <a:ext cx="516567" cy="545029"/>
            </a:xfrm>
            <a:custGeom>
              <a:avLst/>
              <a:gdLst/>
              <a:ahLst/>
              <a:cxnLst/>
              <a:rect l="l" t="t" r="r" b="b"/>
              <a:pathLst>
                <a:path w="34902" h="36825" extrusionOk="0">
                  <a:moveTo>
                    <a:pt x="18294" y="1"/>
                  </a:moveTo>
                  <a:cubicBezTo>
                    <a:pt x="17786" y="1"/>
                    <a:pt x="17279" y="303"/>
                    <a:pt x="17131" y="923"/>
                  </a:cubicBezTo>
                  <a:lnTo>
                    <a:pt x="15275" y="11800"/>
                  </a:lnTo>
                  <a:cubicBezTo>
                    <a:pt x="15209" y="12085"/>
                    <a:pt x="15113" y="12351"/>
                    <a:pt x="15005" y="12611"/>
                  </a:cubicBezTo>
                  <a:lnTo>
                    <a:pt x="9426" y="8054"/>
                  </a:lnTo>
                  <a:cubicBezTo>
                    <a:pt x="9239" y="7931"/>
                    <a:pt x="9043" y="7877"/>
                    <a:pt x="8855" y="7877"/>
                  </a:cubicBezTo>
                  <a:cubicBezTo>
                    <a:pt x="8141" y="7877"/>
                    <a:pt x="7540" y="8658"/>
                    <a:pt x="7941" y="9409"/>
                  </a:cubicBezTo>
                  <a:lnTo>
                    <a:pt x="11825" y="15317"/>
                  </a:lnTo>
                  <a:lnTo>
                    <a:pt x="1381" y="16372"/>
                  </a:lnTo>
                  <a:cubicBezTo>
                    <a:pt x="82" y="16643"/>
                    <a:pt x="1" y="18468"/>
                    <a:pt x="1270" y="18856"/>
                  </a:cubicBezTo>
                  <a:lnTo>
                    <a:pt x="11711" y="21014"/>
                  </a:lnTo>
                  <a:cubicBezTo>
                    <a:pt x="11721" y="21019"/>
                    <a:pt x="11733" y="21022"/>
                    <a:pt x="11740" y="21026"/>
                  </a:cubicBezTo>
                  <a:lnTo>
                    <a:pt x="6339" y="27194"/>
                  </a:lnTo>
                  <a:cubicBezTo>
                    <a:pt x="5818" y="27888"/>
                    <a:pt x="6390" y="28752"/>
                    <a:pt x="7113" y="28752"/>
                  </a:cubicBezTo>
                  <a:cubicBezTo>
                    <a:pt x="7280" y="28752"/>
                    <a:pt x="7455" y="28706"/>
                    <a:pt x="7627" y="28601"/>
                  </a:cubicBezTo>
                  <a:lnTo>
                    <a:pt x="14417" y="23755"/>
                  </a:lnTo>
                  <a:cubicBezTo>
                    <a:pt x="14535" y="24080"/>
                    <a:pt x="14631" y="24425"/>
                    <a:pt x="14687" y="24784"/>
                  </a:cubicBezTo>
                  <a:lnTo>
                    <a:pt x="15412" y="35798"/>
                  </a:lnTo>
                  <a:cubicBezTo>
                    <a:pt x="15512" y="36475"/>
                    <a:pt x="16058" y="36824"/>
                    <a:pt x="16604" y="36824"/>
                  </a:cubicBezTo>
                  <a:cubicBezTo>
                    <a:pt x="17112" y="36824"/>
                    <a:pt x="17619" y="36522"/>
                    <a:pt x="17767" y="35902"/>
                  </a:cubicBezTo>
                  <a:lnTo>
                    <a:pt x="19499" y="25546"/>
                  </a:lnTo>
                  <a:cubicBezTo>
                    <a:pt x="19610" y="25079"/>
                    <a:pt x="19777" y="24647"/>
                    <a:pt x="19981" y="24240"/>
                  </a:cubicBezTo>
                  <a:lnTo>
                    <a:pt x="25475" y="28771"/>
                  </a:lnTo>
                  <a:cubicBezTo>
                    <a:pt x="25661" y="28894"/>
                    <a:pt x="25856" y="28947"/>
                    <a:pt x="26043" y="28947"/>
                  </a:cubicBezTo>
                  <a:cubicBezTo>
                    <a:pt x="26756" y="28947"/>
                    <a:pt x="27358" y="28166"/>
                    <a:pt x="26959" y="27416"/>
                  </a:cubicBezTo>
                  <a:lnTo>
                    <a:pt x="23050" y="21530"/>
                  </a:lnTo>
                  <a:cubicBezTo>
                    <a:pt x="23169" y="21492"/>
                    <a:pt x="23284" y="21448"/>
                    <a:pt x="23405" y="21422"/>
                  </a:cubicBezTo>
                  <a:lnTo>
                    <a:pt x="33516" y="20452"/>
                  </a:lnTo>
                  <a:cubicBezTo>
                    <a:pt x="34816" y="20182"/>
                    <a:pt x="34901" y="18357"/>
                    <a:pt x="33631" y="17971"/>
                  </a:cubicBezTo>
                  <a:lnTo>
                    <a:pt x="23658" y="15954"/>
                  </a:lnTo>
                  <a:cubicBezTo>
                    <a:pt x="23484" y="15902"/>
                    <a:pt x="23316" y="15828"/>
                    <a:pt x="23154" y="15754"/>
                  </a:cubicBezTo>
                  <a:lnTo>
                    <a:pt x="28559" y="9634"/>
                  </a:lnTo>
                  <a:cubicBezTo>
                    <a:pt x="29079" y="8936"/>
                    <a:pt x="28508" y="8073"/>
                    <a:pt x="27787" y="8073"/>
                  </a:cubicBezTo>
                  <a:cubicBezTo>
                    <a:pt x="27620" y="8073"/>
                    <a:pt x="27445" y="8119"/>
                    <a:pt x="27274" y="8224"/>
                  </a:cubicBezTo>
                  <a:lnTo>
                    <a:pt x="20548" y="12988"/>
                  </a:lnTo>
                  <a:cubicBezTo>
                    <a:pt x="20355" y="12522"/>
                    <a:pt x="20210" y="12018"/>
                    <a:pt x="20133" y="11489"/>
                  </a:cubicBezTo>
                  <a:lnTo>
                    <a:pt x="19489" y="1031"/>
                  </a:lnTo>
                  <a:cubicBezTo>
                    <a:pt x="19389" y="351"/>
                    <a:pt x="18841" y="1"/>
                    <a:pt x="18294" y="1"/>
                  </a:cubicBezTo>
                  <a:close/>
                </a:path>
              </a:pathLst>
            </a:custGeom>
            <a:solidFill>
              <a:srgbClr val="E0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36"/>
            <p:cNvSpPr/>
            <p:nvPr/>
          </p:nvSpPr>
          <p:spPr>
            <a:xfrm rot="-262141">
              <a:off x="1818713" y="881577"/>
              <a:ext cx="482141" cy="32073"/>
            </a:xfrm>
            <a:custGeom>
              <a:avLst/>
              <a:gdLst/>
              <a:ahLst/>
              <a:cxnLst/>
              <a:rect l="l" t="t" r="r" b="b"/>
              <a:pathLst>
                <a:path w="32576" h="2167" extrusionOk="0">
                  <a:moveTo>
                    <a:pt x="134" y="0"/>
                  </a:moveTo>
                  <a:cubicBezTo>
                    <a:pt x="67" y="0"/>
                    <a:pt x="8" y="53"/>
                    <a:pt x="4" y="119"/>
                  </a:cubicBezTo>
                  <a:cubicBezTo>
                    <a:pt x="1" y="189"/>
                    <a:pt x="56" y="249"/>
                    <a:pt x="127" y="253"/>
                  </a:cubicBezTo>
                  <a:lnTo>
                    <a:pt x="16286" y="1107"/>
                  </a:lnTo>
                  <a:cubicBezTo>
                    <a:pt x="21674" y="1400"/>
                    <a:pt x="27056" y="1726"/>
                    <a:pt x="32432" y="2166"/>
                  </a:cubicBezTo>
                  <a:cubicBezTo>
                    <a:pt x="32434" y="2167"/>
                    <a:pt x="32436" y="2167"/>
                    <a:pt x="32439" y="2167"/>
                  </a:cubicBezTo>
                  <a:cubicBezTo>
                    <a:pt x="32503" y="2167"/>
                    <a:pt x="32562" y="2120"/>
                    <a:pt x="32569" y="2052"/>
                  </a:cubicBezTo>
                  <a:cubicBezTo>
                    <a:pt x="32576" y="1985"/>
                    <a:pt x="32528" y="1922"/>
                    <a:pt x="32458" y="1911"/>
                  </a:cubicBezTo>
                  <a:cubicBezTo>
                    <a:pt x="27094" y="1281"/>
                    <a:pt x="21706" y="885"/>
                    <a:pt x="16316" y="574"/>
                  </a:cubicBezTo>
                  <a:cubicBezTo>
                    <a:pt x="13621" y="408"/>
                    <a:pt x="10926" y="297"/>
                    <a:pt x="8230" y="186"/>
                  </a:cubicBezTo>
                  <a:cubicBezTo>
                    <a:pt x="5532" y="89"/>
                    <a:pt x="2832" y="19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36"/>
            <p:cNvSpPr/>
            <p:nvPr/>
          </p:nvSpPr>
          <p:spPr>
            <a:xfrm rot="-262141">
              <a:off x="2048306" y="655264"/>
              <a:ext cx="27292" cy="497238"/>
            </a:xfrm>
            <a:custGeom>
              <a:avLst/>
              <a:gdLst/>
              <a:ahLst/>
              <a:cxnLst/>
              <a:rect l="l" t="t" r="r" b="b"/>
              <a:pathLst>
                <a:path w="1844" h="33596" extrusionOk="0">
                  <a:moveTo>
                    <a:pt x="1682" y="0"/>
                  </a:moveTo>
                  <a:cubicBezTo>
                    <a:pt x="1618" y="0"/>
                    <a:pt x="1562" y="55"/>
                    <a:pt x="1559" y="123"/>
                  </a:cubicBezTo>
                  <a:lnTo>
                    <a:pt x="959" y="16802"/>
                  </a:lnTo>
                  <a:cubicBezTo>
                    <a:pt x="848" y="19578"/>
                    <a:pt x="711" y="22359"/>
                    <a:pt x="566" y="25135"/>
                  </a:cubicBezTo>
                  <a:cubicBezTo>
                    <a:pt x="404" y="27908"/>
                    <a:pt x="241" y="30685"/>
                    <a:pt x="7" y="33454"/>
                  </a:cubicBezTo>
                  <a:cubicBezTo>
                    <a:pt x="0" y="33525"/>
                    <a:pt x="52" y="33583"/>
                    <a:pt x="118" y="33595"/>
                  </a:cubicBezTo>
                  <a:cubicBezTo>
                    <a:pt x="123" y="33595"/>
                    <a:pt x="127" y="33595"/>
                    <a:pt x="131" y="33595"/>
                  </a:cubicBezTo>
                  <a:cubicBezTo>
                    <a:pt x="196" y="33595"/>
                    <a:pt x="252" y="33546"/>
                    <a:pt x="260" y="33480"/>
                  </a:cubicBezTo>
                  <a:cubicBezTo>
                    <a:pt x="899" y="27945"/>
                    <a:pt x="1244" y="22384"/>
                    <a:pt x="1492" y="16824"/>
                  </a:cubicBezTo>
                  <a:cubicBezTo>
                    <a:pt x="1625" y="14044"/>
                    <a:pt x="1695" y="11259"/>
                    <a:pt x="1766" y="8475"/>
                  </a:cubicBezTo>
                  <a:cubicBezTo>
                    <a:pt x="1818" y="5695"/>
                    <a:pt x="1844" y="2910"/>
                    <a:pt x="1815" y="127"/>
                  </a:cubicBezTo>
                  <a:cubicBezTo>
                    <a:pt x="1810" y="60"/>
                    <a:pt x="1759" y="1"/>
                    <a:pt x="1688" y="1"/>
                  </a:cubicBezTo>
                  <a:cubicBezTo>
                    <a:pt x="1686" y="0"/>
                    <a:pt x="1684" y="0"/>
                    <a:pt x="16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36"/>
            <p:cNvSpPr/>
            <p:nvPr/>
          </p:nvSpPr>
          <p:spPr>
            <a:xfrm rot="-262141">
              <a:off x="1930635" y="754206"/>
              <a:ext cx="258254" cy="285132"/>
            </a:xfrm>
            <a:custGeom>
              <a:avLst/>
              <a:gdLst/>
              <a:ahLst/>
              <a:cxnLst/>
              <a:rect l="l" t="t" r="r" b="b"/>
              <a:pathLst>
                <a:path w="17449" h="19265" extrusionOk="0">
                  <a:moveTo>
                    <a:pt x="89" y="1"/>
                  </a:moveTo>
                  <a:cubicBezTo>
                    <a:pt x="69" y="1"/>
                    <a:pt x="49" y="8"/>
                    <a:pt x="33" y="22"/>
                  </a:cubicBezTo>
                  <a:cubicBezTo>
                    <a:pt x="0" y="52"/>
                    <a:pt x="0" y="104"/>
                    <a:pt x="29" y="137"/>
                  </a:cubicBezTo>
                  <a:lnTo>
                    <a:pt x="8718" y="9637"/>
                  </a:lnTo>
                  <a:cubicBezTo>
                    <a:pt x="10169" y="11218"/>
                    <a:pt x="11618" y="12802"/>
                    <a:pt x="13046" y="14401"/>
                  </a:cubicBezTo>
                  <a:cubicBezTo>
                    <a:pt x="14472" y="16009"/>
                    <a:pt x="15908" y="17600"/>
                    <a:pt x="17296" y="19237"/>
                  </a:cubicBezTo>
                  <a:cubicBezTo>
                    <a:pt x="17311" y="19255"/>
                    <a:pt x="17334" y="19265"/>
                    <a:pt x="17357" y="19265"/>
                  </a:cubicBezTo>
                  <a:cubicBezTo>
                    <a:pt x="17375" y="19265"/>
                    <a:pt x="17393" y="19259"/>
                    <a:pt x="17407" y="19247"/>
                  </a:cubicBezTo>
                  <a:cubicBezTo>
                    <a:pt x="17441" y="19218"/>
                    <a:pt x="17448" y="19166"/>
                    <a:pt x="17419" y="19133"/>
                  </a:cubicBezTo>
                  <a:cubicBezTo>
                    <a:pt x="14719" y="15790"/>
                    <a:pt x="11832" y="12610"/>
                    <a:pt x="8963" y="9415"/>
                  </a:cubicBezTo>
                  <a:cubicBezTo>
                    <a:pt x="7530" y="7816"/>
                    <a:pt x="6056" y="6253"/>
                    <a:pt x="4590" y="4687"/>
                  </a:cubicBezTo>
                  <a:cubicBezTo>
                    <a:pt x="3124" y="3117"/>
                    <a:pt x="1651" y="1555"/>
                    <a:pt x="148" y="26"/>
                  </a:cubicBezTo>
                  <a:cubicBezTo>
                    <a:pt x="131" y="9"/>
                    <a:pt x="110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36"/>
            <p:cNvSpPr/>
            <p:nvPr/>
          </p:nvSpPr>
          <p:spPr>
            <a:xfrm rot="-262141">
              <a:off x="1911866" y="752178"/>
              <a:ext cx="307688" cy="283933"/>
            </a:xfrm>
            <a:custGeom>
              <a:avLst/>
              <a:gdLst/>
              <a:ahLst/>
              <a:cxnLst/>
              <a:rect l="l" t="t" r="r" b="b"/>
              <a:pathLst>
                <a:path w="20789" h="19184" extrusionOk="0">
                  <a:moveTo>
                    <a:pt x="20698" y="0"/>
                  </a:moveTo>
                  <a:cubicBezTo>
                    <a:pt x="20679" y="0"/>
                    <a:pt x="20660" y="7"/>
                    <a:pt x="20644" y="21"/>
                  </a:cubicBezTo>
                  <a:lnTo>
                    <a:pt x="10412" y="9613"/>
                  </a:lnTo>
                  <a:cubicBezTo>
                    <a:pt x="8708" y="11216"/>
                    <a:pt x="6998" y="12805"/>
                    <a:pt x="5272" y="14382"/>
                  </a:cubicBezTo>
                  <a:cubicBezTo>
                    <a:pt x="3540" y="15948"/>
                    <a:pt x="1819" y="17528"/>
                    <a:pt x="38" y="19042"/>
                  </a:cubicBezTo>
                  <a:cubicBezTo>
                    <a:pt x="4" y="19069"/>
                    <a:pt x="1" y="19121"/>
                    <a:pt x="26" y="19153"/>
                  </a:cubicBezTo>
                  <a:cubicBezTo>
                    <a:pt x="44" y="19173"/>
                    <a:pt x="67" y="19183"/>
                    <a:pt x="90" y="19183"/>
                  </a:cubicBezTo>
                  <a:cubicBezTo>
                    <a:pt x="108" y="19183"/>
                    <a:pt x="126" y="19177"/>
                    <a:pt x="141" y="19165"/>
                  </a:cubicBezTo>
                  <a:cubicBezTo>
                    <a:pt x="1959" y="17692"/>
                    <a:pt x="3722" y="16151"/>
                    <a:pt x="5458" y="14585"/>
                  </a:cubicBezTo>
                  <a:cubicBezTo>
                    <a:pt x="7198" y="13023"/>
                    <a:pt x="8923" y="11442"/>
                    <a:pt x="10637" y="9854"/>
                  </a:cubicBezTo>
                  <a:cubicBezTo>
                    <a:pt x="12358" y="8273"/>
                    <a:pt x="14047" y="6652"/>
                    <a:pt x="15735" y="5034"/>
                  </a:cubicBezTo>
                  <a:cubicBezTo>
                    <a:pt x="17423" y="3419"/>
                    <a:pt x="19104" y="1794"/>
                    <a:pt x="20755" y="139"/>
                  </a:cubicBezTo>
                  <a:cubicBezTo>
                    <a:pt x="20785" y="106"/>
                    <a:pt x="20789" y="58"/>
                    <a:pt x="20759" y="24"/>
                  </a:cubicBezTo>
                  <a:cubicBezTo>
                    <a:pt x="20741" y="9"/>
                    <a:pt x="20720" y="0"/>
                    <a:pt x="206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4" name="Google Shape;1104;p36"/>
          <p:cNvGrpSpPr/>
          <p:nvPr/>
        </p:nvGrpSpPr>
        <p:grpSpPr>
          <a:xfrm>
            <a:off x="5861124" y="1265877"/>
            <a:ext cx="3008255" cy="3678579"/>
            <a:chOff x="5723250" y="1790201"/>
            <a:chExt cx="2263411" cy="2789873"/>
          </a:xfrm>
        </p:grpSpPr>
        <p:grpSp>
          <p:nvGrpSpPr>
            <p:cNvPr id="1105" name="Google Shape;1105;p36"/>
            <p:cNvGrpSpPr/>
            <p:nvPr/>
          </p:nvGrpSpPr>
          <p:grpSpPr>
            <a:xfrm>
              <a:off x="5723250" y="2111368"/>
              <a:ext cx="2263411" cy="2468706"/>
              <a:chOff x="3419875" y="2650868"/>
              <a:chExt cx="2263411" cy="2468706"/>
            </a:xfrm>
          </p:grpSpPr>
          <p:sp>
            <p:nvSpPr>
              <p:cNvPr id="1106" name="Google Shape;1106;p36"/>
              <p:cNvSpPr/>
              <p:nvPr/>
            </p:nvSpPr>
            <p:spPr>
              <a:xfrm>
                <a:off x="3716677" y="4385617"/>
                <a:ext cx="1769182" cy="733957"/>
              </a:xfrm>
              <a:custGeom>
                <a:avLst/>
                <a:gdLst/>
                <a:ahLst/>
                <a:cxnLst/>
                <a:rect l="l" t="t" r="r" b="b"/>
                <a:pathLst>
                  <a:path w="14938" h="6197" extrusionOk="0">
                    <a:moveTo>
                      <a:pt x="11166" y="1"/>
                    </a:moveTo>
                    <a:cubicBezTo>
                      <a:pt x="10899" y="1"/>
                      <a:pt x="10632" y="4"/>
                      <a:pt x="10365" y="7"/>
                    </a:cubicBezTo>
                    <a:cubicBezTo>
                      <a:pt x="6909" y="50"/>
                      <a:pt x="3452" y="144"/>
                      <a:pt x="0" y="323"/>
                    </a:cubicBezTo>
                    <a:cubicBezTo>
                      <a:pt x="202" y="2121"/>
                      <a:pt x="311" y="4066"/>
                      <a:pt x="394" y="5945"/>
                    </a:cubicBezTo>
                    <a:cubicBezTo>
                      <a:pt x="640" y="6114"/>
                      <a:pt x="937" y="6197"/>
                      <a:pt x="1239" y="6197"/>
                    </a:cubicBezTo>
                    <a:cubicBezTo>
                      <a:pt x="1555" y="6197"/>
                      <a:pt x="1876" y="6105"/>
                      <a:pt x="2147" y="5924"/>
                    </a:cubicBezTo>
                    <a:cubicBezTo>
                      <a:pt x="2165" y="5305"/>
                      <a:pt x="2185" y="4689"/>
                      <a:pt x="2119" y="4093"/>
                    </a:cubicBezTo>
                    <a:lnTo>
                      <a:pt x="2119" y="4093"/>
                    </a:lnTo>
                    <a:cubicBezTo>
                      <a:pt x="3508" y="4151"/>
                      <a:pt x="4899" y="4181"/>
                      <a:pt x="6286" y="4181"/>
                    </a:cubicBezTo>
                    <a:cubicBezTo>
                      <a:pt x="8417" y="4181"/>
                      <a:pt x="10538" y="4111"/>
                      <a:pt x="12632" y="3968"/>
                    </a:cubicBezTo>
                    <a:lnTo>
                      <a:pt x="12632" y="3968"/>
                    </a:lnTo>
                    <a:cubicBezTo>
                      <a:pt x="12631" y="4622"/>
                      <a:pt x="12630" y="5275"/>
                      <a:pt x="12590" y="6001"/>
                    </a:cubicBezTo>
                    <a:cubicBezTo>
                      <a:pt x="12868" y="6099"/>
                      <a:pt x="13162" y="6147"/>
                      <a:pt x="13456" y="6147"/>
                    </a:cubicBezTo>
                    <a:cubicBezTo>
                      <a:pt x="13898" y="6147"/>
                      <a:pt x="14340" y="6037"/>
                      <a:pt x="14728" y="5816"/>
                    </a:cubicBezTo>
                    <a:cubicBezTo>
                      <a:pt x="14713" y="4043"/>
                      <a:pt x="14782" y="2267"/>
                      <a:pt x="14937" y="500"/>
                    </a:cubicBezTo>
                    <a:cubicBezTo>
                      <a:pt x="13794" y="72"/>
                      <a:pt x="12482" y="1"/>
                      <a:pt x="111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36"/>
              <p:cNvSpPr/>
              <p:nvPr/>
            </p:nvSpPr>
            <p:spPr>
              <a:xfrm>
                <a:off x="3419875" y="2766108"/>
                <a:ext cx="2263411" cy="2067563"/>
              </a:xfrm>
              <a:custGeom>
                <a:avLst/>
                <a:gdLst/>
                <a:ahLst/>
                <a:cxnLst/>
                <a:rect l="l" t="t" r="r" b="b"/>
                <a:pathLst>
                  <a:path w="19111" h="17457" extrusionOk="0">
                    <a:moveTo>
                      <a:pt x="11293" y="0"/>
                    </a:moveTo>
                    <a:cubicBezTo>
                      <a:pt x="11157" y="0"/>
                      <a:pt x="11016" y="43"/>
                      <a:pt x="10889" y="95"/>
                    </a:cubicBezTo>
                    <a:cubicBezTo>
                      <a:pt x="10250" y="356"/>
                      <a:pt x="9697" y="822"/>
                      <a:pt x="9332" y="1406"/>
                    </a:cubicBezTo>
                    <a:cubicBezTo>
                      <a:pt x="9011" y="1106"/>
                      <a:pt x="8721" y="887"/>
                      <a:pt x="8407" y="713"/>
                    </a:cubicBezTo>
                    <a:cubicBezTo>
                      <a:pt x="8296" y="651"/>
                      <a:pt x="8160" y="598"/>
                      <a:pt x="8037" y="598"/>
                    </a:cubicBezTo>
                    <a:cubicBezTo>
                      <a:pt x="7957" y="598"/>
                      <a:pt x="7883" y="620"/>
                      <a:pt x="7823" y="677"/>
                    </a:cubicBezTo>
                    <a:cubicBezTo>
                      <a:pt x="7672" y="822"/>
                      <a:pt x="7743" y="1080"/>
                      <a:pt x="7872" y="1245"/>
                    </a:cubicBezTo>
                    <a:cubicBezTo>
                      <a:pt x="7999" y="1408"/>
                      <a:pt x="8180" y="1543"/>
                      <a:pt x="8245" y="1741"/>
                    </a:cubicBezTo>
                    <a:cubicBezTo>
                      <a:pt x="7856" y="1664"/>
                      <a:pt x="7465" y="1626"/>
                      <a:pt x="7078" y="1626"/>
                    </a:cubicBezTo>
                    <a:cubicBezTo>
                      <a:pt x="5898" y="1626"/>
                      <a:pt x="4748" y="1973"/>
                      <a:pt x="3774" y="2599"/>
                    </a:cubicBezTo>
                    <a:cubicBezTo>
                      <a:pt x="3439" y="2814"/>
                      <a:pt x="3113" y="3074"/>
                      <a:pt x="2935" y="3433"/>
                    </a:cubicBezTo>
                    <a:cubicBezTo>
                      <a:pt x="2757" y="3789"/>
                      <a:pt x="2764" y="4265"/>
                      <a:pt x="3055" y="4622"/>
                    </a:cubicBezTo>
                    <a:cubicBezTo>
                      <a:pt x="2796" y="4713"/>
                      <a:pt x="2533" y="4805"/>
                      <a:pt x="2305" y="4959"/>
                    </a:cubicBezTo>
                    <a:cubicBezTo>
                      <a:pt x="2077" y="5112"/>
                      <a:pt x="1883" y="5335"/>
                      <a:pt x="1824" y="5604"/>
                    </a:cubicBezTo>
                    <a:cubicBezTo>
                      <a:pt x="1763" y="5872"/>
                      <a:pt x="1862" y="6185"/>
                      <a:pt x="2069" y="6440"/>
                    </a:cubicBezTo>
                    <a:cubicBezTo>
                      <a:pt x="1455" y="6794"/>
                      <a:pt x="957" y="7349"/>
                      <a:pt x="672" y="7997"/>
                    </a:cubicBezTo>
                    <a:cubicBezTo>
                      <a:pt x="558" y="8258"/>
                      <a:pt x="476" y="8554"/>
                      <a:pt x="558" y="8826"/>
                    </a:cubicBezTo>
                    <a:cubicBezTo>
                      <a:pt x="629" y="9063"/>
                      <a:pt x="866" y="9262"/>
                      <a:pt x="1058" y="9262"/>
                    </a:cubicBezTo>
                    <a:cubicBezTo>
                      <a:pt x="1086" y="9262"/>
                      <a:pt x="1113" y="9258"/>
                      <a:pt x="1138" y="9249"/>
                    </a:cubicBezTo>
                    <a:lnTo>
                      <a:pt x="1138" y="9249"/>
                    </a:lnTo>
                    <a:cubicBezTo>
                      <a:pt x="652" y="9773"/>
                      <a:pt x="299" y="10423"/>
                      <a:pt x="132" y="11118"/>
                    </a:cubicBezTo>
                    <a:cubicBezTo>
                      <a:pt x="34" y="11525"/>
                      <a:pt x="0" y="11968"/>
                      <a:pt x="168" y="12353"/>
                    </a:cubicBezTo>
                    <a:cubicBezTo>
                      <a:pt x="336" y="12736"/>
                      <a:pt x="754" y="13034"/>
                      <a:pt x="1132" y="13047"/>
                    </a:cubicBezTo>
                    <a:cubicBezTo>
                      <a:pt x="918" y="13436"/>
                      <a:pt x="857" y="13908"/>
                      <a:pt x="964" y="14339"/>
                    </a:cubicBezTo>
                    <a:cubicBezTo>
                      <a:pt x="1012" y="14531"/>
                      <a:pt x="1102" y="14729"/>
                      <a:pt x="1272" y="14834"/>
                    </a:cubicBezTo>
                    <a:cubicBezTo>
                      <a:pt x="1335" y="14873"/>
                      <a:pt x="1412" y="14893"/>
                      <a:pt x="1488" y="14893"/>
                    </a:cubicBezTo>
                    <a:cubicBezTo>
                      <a:pt x="1613" y="14893"/>
                      <a:pt x="1735" y="14838"/>
                      <a:pt x="1790" y="14727"/>
                    </a:cubicBezTo>
                    <a:lnTo>
                      <a:pt x="1790" y="14727"/>
                    </a:lnTo>
                    <a:cubicBezTo>
                      <a:pt x="1761" y="14977"/>
                      <a:pt x="1764" y="15237"/>
                      <a:pt x="1850" y="15473"/>
                    </a:cubicBezTo>
                    <a:cubicBezTo>
                      <a:pt x="1935" y="15711"/>
                      <a:pt x="2108" y="15922"/>
                      <a:pt x="2345" y="16013"/>
                    </a:cubicBezTo>
                    <a:cubicBezTo>
                      <a:pt x="2419" y="16041"/>
                      <a:pt x="2499" y="16055"/>
                      <a:pt x="2578" y="16055"/>
                    </a:cubicBezTo>
                    <a:cubicBezTo>
                      <a:pt x="2749" y="16055"/>
                      <a:pt x="2916" y="15990"/>
                      <a:pt x="3007" y="15868"/>
                    </a:cubicBezTo>
                    <a:cubicBezTo>
                      <a:pt x="3341" y="16677"/>
                      <a:pt x="4170" y="17255"/>
                      <a:pt x="5044" y="17287"/>
                    </a:cubicBezTo>
                    <a:cubicBezTo>
                      <a:pt x="5070" y="17288"/>
                      <a:pt x="5095" y="17289"/>
                      <a:pt x="5120" y="17289"/>
                    </a:cubicBezTo>
                    <a:cubicBezTo>
                      <a:pt x="5968" y="17289"/>
                      <a:pt x="6803" y="16777"/>
                      <a:pt x="7284" y="15905"/>
                    </a:cubicBezTo>
                    <a:lnTo>
                      <a:pt x="7284" y="15905"/>
                    </a:lnTo>
                    <a:cubicBezTo>
                      <a:pt x="7151" y="16488"/>
                      <a:pt x="7492" y="17141"/>
                      <a:pt x="8045" y="17369"/>
                    </a:cubicBezTo>
                    <a:cubicBezTo>
                      <a:pt x="8190" y="17428"/>
                      <a:pt x="8346" y="17456"/>
                      <a:pt x="8502" y="17456"/>
                    </a:cubicBezTo>
                    <a:cubicBezTo>
                      <a:pt x="8940" y="17456"/>
                      <a:pt x="9382" y="17234"/>
                      <a:pt x="9614" y="16858"/>
                    </a:cubicBezTo>
                    <a:cubicBezTo>
                      <a:pt x="9800" y="17145"/>
                      <a:pt x="10139" y="17324"/>
                      <a:pt x="10479" y="17324"/>
                    </a:cubicBezTo>
                    <a:cubicBezTo>
                      <a:pt x="10517" y="17324"/>
                      <a:pt x="10555" y="17322"/>
                      <a:pt x="10593" y="17318"/>
                    </a:cubicBezTo>
                    <a:cubicBezTo>
                      <a:pt x="10969" y="17274"/>
                      <a:pt x="11309" y="16999"/>
                      <a:pt x="11453" y="16629"/>
                    </a:cubicBezTo>
                    <a:cubicBezTo>
                      <a:pt x="11696" y="17067"/>
                      <a:pt x="12191" y="17350"/>
                      <a:pt x="12690" y="17350"/>
                    </a:cubicBezTo>
                    <a:cubicBezTo>
                      <a:pt x="12740" y="17350"/>
                      <a:pt x="12790" y="17347"/>
                      <a:pt x="12839" y="17342"/>
                    </a:cubicBezTo>
                    <a:cubicBezTo>
                      <a:pt x="13386" y="17277"/>
                      <a:pt x="13876" y="16860"/>
                      <a:pt x="14025" y="16331"/>
                    </a:cubicBezTo>
                    <a:cubicBezTo>
                      <a:pt x="14249" y="16853"/>
                      <a:pt x="14812" y="17205"/>
                      <a:pt x="15378" y="17205"/>
                    </a:cubicBezTo>
                    <a:cubicBezTo>
                      <a:pt x="15458" y="17205"/>
                      <a:pt x="15539" y="17198"/>
                      <a:pt x="15619" y="17183"/>
                    </a:cubicBezTo>
                    <a:cubicBezTo>
                      <a:pt x="16260" y="17065"/>
                      <a:pt x="16777" y="16466"/>
                      <a:pt x="16979" y="15787"/>
                    </a:cubicBezTo>
                    <a:cubicBezTo>
                      <a:pt x="17048" y="16112"/>
                      <a:pt x="17384" y="16324"/>
                      <a:pt x="17716" y="16324"/>
                    </a:cubicBezTo>
                    <a:cubicBezTo>
                      <a:pt x="17801" y="16324"/>
                      <a:pt x="17886" y="16310"/>
                      <a:pt x="17965" y="16281"/>
                    </a:cubicBezTo>
                    <a:cubicBezTo>
                      <a:pt x="18357" y="16138"/>
                      <a:pt x="18596" y="15703"/>
                      <a:pt x="18583" y="15286"/>
                    </a:cubicBezTo>
                    <a:cubicBezTo>
                      <a:pt x="18570" y="14869"/>
                      <a:pt x="18344" y="14481"/>
                      <a:pt x="18038" y="14196"/>
                    </a:cubicBezTo>
                    <a:cubicBezTo>
                      <a:pt x="18508" y="14154"/>
                      <a:pt x="18894" y="13745"/>
                      <a:pt x="19002" y="13285"/>
                    </a:cubicBezTo>
                    <a:cubicBezTo>
                      <a:pt x="19111" y="12826"/>
                      <a:pt x="18981" y="12336"/>
                      <a:pt x="18748" y="11926"/>
                    </a:cubicBezTo>
                    <a:cubicBezTo>
                      <a:pt x="18516" y="11515"/>
                      <a:pt x="18184" y="11170"/>
                      <a:pt x="17865" y="10725"/>
                    </a:cubicBezTo>
                    <a:lnTo>
                      <a:pt x="17865" y="10725"/>
                    </a:lnTo>
                    <a:cubicBezTo>
                      <a:pt x="17963" y="10790"/>
                      <a:pt x="18078" y="10820"/>
                      <a:pt x="18195" y="10820"/>
                    </a:cubicBezTo>
                    <a:cubicBezTo>
                      <a:pt x="18375" y="10820"/>
                      <a:pt x="18560" y="10749"/>
                      <a:pt x="18693" y="10624"/>
                    </a:cubicBezTo>
                    <a:cubicBezTo>
                      <a:pt x="18913" y="10420"/>
                      <a:pt x="19003" y="10105"/>
                      <a:pt x="18991" y="9805"/>
                    </a:cubicBezTo>
                    <a:cubicBezTo>
                      <a:pt x="18977" y="9507"/>
                      <a:pt x="18872" y="9220"/>
                      <a:pt x="18748" y="8946"/>
                    </a:cubicBezTo>
                    <a:cubicBezTo>
                      <a:pt x="18399" y="8175"/>
                      <a:pt x="17891" y="7475"/>
                      <a:pt x="17289" y="6922"/>
                    </a:cubicBezTo>
                    <a:lnTo>
                      <a:pt x="17289" y="6922"/>
                    </a:lnTo>
                    <a:cubicBezTo>
                      <a:pt x="17293" y="6922"/>
                      <a:pt x="17297" y="6922"/>
                      <a:pt x="17302" y="6922"/>
                    </a:cubicBezTo>
                    <a:cubicBezTo>
                      <a:pt x="17633" y="6922"/>
                      <a:pt x="17914" y="6635"/>
                      <a:pt x="18000" y="6314"/>
                    </a:cubicBezTo>
                    <a:cubicBezTo>
                      <a:pt x="18085" y="5988"/>
                      <a:pt x="18011" y="5642"/>
                      <a:pt x="17902" y="5324"/>
                    </a:cubicBezTo>
                    <a:cubicBezTo>
                      <a:pt x="17591" y="4426"/>
                      <a:pt x="17000" y="3629"/>
                      <a:pt x="16229" y="3074"/>
                    </a:cubicBezTo>
                    <a:lnTo>
                      <a:pt x="16229" y="3074"/>
                    </a:lnTo>
                    <a:cubicBezTo>
                      <a:pt x="16274" y="3092"/>
                      <a:pt x="16322" y="3100"/>
                      <a:pt x="16370" y="3100"/>
                    </a:cubicBezTo>
                    <a:cubicBezTo>
                      <a:pt x="16567" y="3100"/>
                      <a:pt x="16765" y="2961"/>
                      <a:pt x="16838" y="2771"/>
                    </a:cubicBezTo>
                    <a:cubicBezTo>
                      <a:pt x="16929" y="2537"/>
                      <a:pt x="16852" y="2260"/>
                      <a:pt x="16693" y="2064"/>
                    </a:cubicBezTo>
                    <a:cubicBezTo>
                      <a:pt x="16534" y="1867"/>
                      <a:pt x="16305" y="1741"/>
                      <a:pt x="16070" y="1650"/>
                    </a:cubicBezTo>
                    <a:cubicBezTo>
                      <a:pt x="15728" y="1516"/>
                      <a:pt x="15360" y="1449"/>
                      <a:pt x="14993" y="1449"/>
                    </a:cubicBezTo>
                    <a:cubicBezTo>
                      <a:pt x="14779" y="1449"/>
                      <a:pt x="14565" y="1472"/>
                      <a:pt x="14356" y="1518"/>
                    </a:cubicBezTo>
                    <a:cubicBezTo>
                      <a:pt x="14436" y="1374"/>
                      <a:pt x="14646" y="1135"/>
                      <a:pt x="14590" y="874"/>
                    </a:cubicBezTo>
                    <a:cubicBezTo>
                      <a:pt x="14553" y="682"/>
                      <a:pt x="14380" y="540"/>
                      <a:pt x="14193" y="488"/>
                    </a:cubicBezTo>
                    <a:cubicBezTo>
                      <a:pt x="14110" y="464"/>
                      <a:pt x="14024" y="455"/>
                      <a:pt x="13938" y="455"/>
                    </a:cubicBezTo>
                    <a:cubicBezTo>
                      <a:pt x="13830" y="455"/>
                      <a:pt x="13721" y="470"/>
                      <a:pt x="13614" y="488"/>
                    </a:cubicBezTo>
                    <a:cubicBezTo>
                      <a:pt x="12835" y="620"/>
                      <a:pt x="12088" y="931"/>
                      <a:pt x="11448" y="1393"/>
                    </a:cubicBezTo>
                    <a:cubicBezTo>
                      <a:pt x="11635" y="1111"/>
                      <a:pt x="11761" y="901"/>
                      <a:pt x="11792" y="665"/>
                    </a:cubicBezTo>
                    <a:cubicBezTo>
                      <a:pt x="11824" y="429"/>
                      <a:pt x="11736" y="160"/>
                      <a:pt x="11524" y="52"/>
                    </a:cubicBezTo>
                    <a:cubicBezTo>
                      <a:pt x="11452" y="15"/>
                      <a:pt x="11373" y="0"/>
                      <a:pt x="1129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36"/>
              <p:cNvSpPr/>
              <p:nvPr/>
            </p:nvSpPr>
            <p:spPr>
              <a:xfrm>
                <a:off x="3419875" y="2650868"/>
                <a:ext cx="2263411" cy="2067563"/>
              </a:xfrm>
              <a:custGeom>
                <a:avLst/>
                <a:gdLst/>
                <a:ahLst/>
                <a:cxnLst/>
                <a:rect l="l" t="t" r="r" b="b"/>
                <a:pathLst>
                  <a:path w="19111" h="17457" extrusionOk="0">
                    <a:moveTo>
                      <a:pt x="11295" y="0"/>
                    </a:moveTo>
                    <a:cubicBezTo>
                      <a:pt x="11158" y="0"/>
                      <a:pt x="11017" y="44"/>
                      <a:pt x="10889" y="96"/>
                    </a:cubicBezTo>
                    <a:cubicBezTo>
                      <a:pt x="10250" y="357"/>
                      <a:pt x="9697" y="821"/>
                      <a:pt x="9332" y="1406"/>
                    </a:cubicBezTo>
                    <a:cubicBezTo>
                      <a:pt x="9011" y="1107"/>
                      <a:pt x="8721" y="888"/>
                      <a:pt x="8407" y="713"/>
                    </a:cubicBezTo>
                    <a:cubicBezTo>
                      <a:pt x="8296" y="652"/>
                      <a:pt x="8160" y="598"/>
                      <a:pt x="8036" y="598"/>
                    </a:cubicBezTo>
                    <a:cubicBezTo>
                      <a:pt x="7957" y="598"/>
                      <a:pt x="7882" y="620"/>
                      <a:pt x="7823" y="677"/>
                    </a:cubicBezTo>
                    <a:cubicBezTo>
                      <a:pt x="7672" y="821"/>
                      <a:pt x="7743" y="1081"/>
                      <a:pt x="7872" y="1245"/>
                    </a:cubicBezTo>
                    <a:cubicBezTo>
                      <a:pt x="7999" y="1409"/>
                      <a:pt x="8180" y="1543"/>
                      <a:pt x="8245" y="1740"/>
                    </a:cubicBezTo>
                    <a:cubicBezTo>
                      <a:pt x="7857" y="1664"/>
                      <a:pt x="7466" y="1627"/>
                      <a:pt x="7079" y="1627"/>
                    </a:cubicBezTo>
                    <a:cubicBezTo>
                      <a:pt x="5898" y="1627"/>
                      <a:pt x="4748" y="1972"/>
                      <a:pt x="3774" y="2599"/>
                    </a:cubicBezTo>
                    <a:cubicBezTo>
                      <a:pt x="3439" y="2814"/>
                      <a:pt x="3113" y="3074"/>
                      <a:pt x="2935" y="3433"/>
                    </a:cubicBezTo>
                    <a:cubicBezTo>
                      <a:pt x="2757" y="3790"/>
                      <a:pt x="2764" y="4265"/>
                      <a:pt x="3055" y="4621"/>
                    </a:cubicBezTo>
                    <a:cubicBezTo>
                      <a:pt x="2796" y="4713"/>
                      <a:pt x="2533" y="4806"/>
                      <a:pt x="2305" y="4959"/>
                    </a:cubicBezTo>
                    <a:cubicBezTo>
                      <a:pt x="2077" y="5113"/>
                      <a:pt x="1883" y="5335"/>
                      <a:pt x="1824" y="5604"/>
                    </a:cubicBezTo>
                    <a:cubicBezTo>
                      <a:pt x="1763" y="5872"/>
                      <a:pt x="1862" y="6184"/>
                      <a:pt x="2069" y="6440"/>
                    </a:cubicBezTo>
                    <a:cubicBezTo>
                      <a:pt x="1455" y="6794"/>
                      <a:pt x="957" y="7349"/>
                      <a:pt x="672" y="7997"/>
                    </a:cubicBezTo>
                    <a:cubicBezTo>
                      <a:pt x="558" y="8258"/>
                      <a:pt x="476" y="8554"/>
                      <a:pt x="558" y="8826"/>
                    </a:cubicBezTo>
                    <a:cubicBezTo>
                      <a:pt x="629" y="9064"/>
                      <a:pt x="867" y="9263"/>
                      <a:pt x="1058" y="9263"/>
                    </a:cubicBezTo>
                    <a:cubicBezTo>
                      <a:pt x="1086" y="9263"/>
                      <a:pt x="1113" y="9259"/>
                      <a:pt x="1138" y="9250"/>
                    </a:cubicBezTo>
                    <a:lnTo>
                      <a:pt x="1138" y="9250"/>
                    </a:lnTo>
                    <a:cubicBezTo>
                      <a:pt x="652" y="9773"/>
                      <a:pt x="299" y="10423"/>
                      <a:pt x="132" y="11118"/>
                    </a:cubicBezTo>
                    <a:cubicBezTo>
                      <a:pt x="34" y="11526"/>
                      <a:pt x="0" y="11969"/>
                      <a:pt x="168" y="12353"/>
                    </a:cubicBezTo>
                    <a:cubicBezTo>
                      <a:pt x="336" y="12736"/>
                      <a:pt x="754" y="13034"/>
                      <a:pt x="1132" y="13048"/>
                    </a:cubicBezTo>
                    <a:cubicBezTo>
                      <a:pt x="918" y="13436"/>
                      <a:pt x="857" y="13908"/>
                      <a:pt x="964" y="14340"/>
                    </a:cubicBezTo>
                    <a:cubicBezTo>
                      <a:pt x="1012" y="14532"/>
                      <a:pt x="1102" y="14730"/>
                      <a:pt x="1272" y="14834"/>
                    </a:cubicBezTo>
                    <a:cubicBezTo>
                      <a:pt x="1335" y="14874"/>
                      <a:pt x="1411" y="14893"/>
                      <a:pt x="1487" y="14893"/>
                    </a:cubicBezTo>
                    <a:cubicBezTo>
                      <a:pt x="1612" y="14893"/>
                      <a:pt x="1735" y="14839"/>
                      <a:pt x="1790" y="14727"/>
                    </a:cubicBezTo>
                    <a:lnTo>
                      <a:pt x="1790" y="14727"/>
                    </a:lnTo>
                    <a:cubicBezTo>
                      <a:pt x="1761" y="14977"/>
                      <a:pt x="1764" y="15237"/>
                      <a:pt x="1850" y="15473"/>
                    </a:cubicBezTo>
                    <a:cubicBezTo>
                      <a:pt x="1935" y="15711"/>
                      <a:pt x="2108" y="15923"/>
                      <a:pt x="2345" y="16013"/>
                    </a:cubicBezTo>
                    <a:cubicBezTo>
                      <a:pt x="2419" y="16041"/>
                      <a:pt x="2499" y="16055"/>
                      <a:pt x="2578" y="16055"/>
                    </a:cubicBezTo>
                    <a:cubicBezTo>
                      <a:pt x="2749" y="16055"/>
                      <a:pt x="2916" y="15990"/>
                      <a:pt x="3007" y="15868"/>
                    </a:cubicBezTo>
                    <a:cubicBezTo>
                      <a:pt x="3341" y="16677"/>
                      <a:pt x="4170" y="17255"/>
                      <a:pt x="5044" y="17288"/>
                    </a:cubicBezTo>
                    <a:cubicBezTo>
                      <a:pt x="5070" y="17289"/>
                      <a:pt x="5095" y="17290"/>
                      <a:pt x="5120" y="17290"/>
                    </a:cubicBezTo>
                    <a:cubicBezTo>
                      <a:pt x="5968" y="17290"/>
                      <a:pt x="6803" y="16778"/>
                      <a:pt x="7284" y="15905"/>
                    </a:cubicBezTo>
                    <a:lnTo>
                      <a:pt x="7284" y="15905"/>
                    </a:lnTo>
                    <a:cubicBezTo>
                      <a:pt x="7151" y="16488"/>
                      <a:pt x="7492" y="17142"/>
                      <a:pt x="8045" y="17368"/>
                    </a:cubicBezTo>
                    <a:cubicBezTo>
                      <a:pt x="8190" y="17428"/>
                      <a:pt x="8346" y="17456"/>
                      <a:pt x="8502" y="17456"/>
                    </a:cubicBezTo>
                    <a:cubicBezTo>
                      <a:pt x="8940" y="17456"/>
                      <a:pt x="9382" y="17234"/>
                      <a:pt x="9614" y="16858"/>
                    </a:cubicBezTo>
                    <a:cubicBezTo>
                      <a:pt x="9800" y="17145"/>
                      <a:pt x="10139" y="17324"/>
                      <a:pt x="10479" y="17324"/>
                    </a:cubicBezTo>
                    <a:cubicBezTo>
                      <a:pt x="10517" y="17324"/>
                      <a:pt x="10555" y="17322"/>
                      <a:pt x="10593" y="17317"/>
                    </a:cubicBezTo>
                    <a:cubicBezTo>
                      <a:pt x="10969" y="17274"/>
                      <a:pt x="11309" y="16999"/>
                      <a:pt x="11453" y="16629"/>
                    </a:cubicBezTo>
                    <a:cubicBezTo>
                      <a:pt x="11696" y="17067"/>
                      <a:pt x="12191" y="17350"/>
                      <a:pt x="12690" y="17350"/>
                    </a:cubicBezTo>
                    <a:cubicBezTo>
                      <a:pt x="12740" y="17350"/>
                      <a:pt x="12789" y="17347"/>
                      <a:pt x="12839" y="17341"/>
                    </a:cubicBezTo>
                    <a:cubicBezTo>
                      <a:pt x="13386" y="17278"/>
                      <a:pt x="13876" y="16861"/>
                      <a:pt x="14025" y="16331"/>
                    </a:cubicBezTo>
                    <a:cubicBezTo>
                      <a:pt x="14249" y="16855"/>
                      <a:pt x="14813" y="17206"/>
                      <a:pt x="15379" y="17206"/>
                    </a:cubicBezTo>
                    <a:cubicBezTo>
                      <a:pt x="15459" y="17206"/>
                      <a:pt x="15540" y="17199"/>
                      <a:pt x="15619" y="17184"/>
                    </a:cubicBezTo>
                    <a:cubicBezTo>
                      <a:pt x="16260" y="17065"/>
                      <a:pt x="16777" y="16466"/>
                      <a:pt x="16979" y="15788"/>
                    </a:cubicBezTo>
                    <a:cubicBezTo>
                      <a:pt x="17048" y="16112"/>
                      <a:pt x="17384" y="16324"/>
                      <a:pt x="17716" y="16324"/>
                    </a:cubicBezTo>
                    <a:cubicBezTo>
                      <a:pt x="17801" y="16324"/>
                      <a:pt x="17886" y="16310"/>
                      <a:pt x="17965" y="16281"/>
                    </a:cubicBezTo>
                    <a:cubicBezTo>
                      <a:pt x="18357" y="16138"/>
                      <a:pt x="18596" y="15702"/>
                      <a:pt x="18583" y="15286"/>
                    </a:cubicBezTo>
                    <a:cubicBezTo>
                      <a:pt x="18570" y="14869"/>
                      <a:pt x="18344" y="14481"/>
                      <a:pt x="18038" y="14196"/>
                    </a:cubicBezTo>
                    <a:cubicBezTo>
                      <a:pt x="18508" y="14154"/>
                      <a:pt x="18894" y="13746"/>
                      <a:pt x="19002" y="13285"/>
                    </a:cubicBezTo>
                    <a:cubicBezTo>
                      <a:pt x="19111" y="12826"/>
                      <a:pt x="18981" y="12336"/>
                      <a:pt x="18748" y="11925"/>
                    </a:cubicBezTo>
                    <a:cubicBezTo>
                      <a:pt x="18516" y="11516"/>
                      <a:pt x="18184" y="11170"/>
                      <a:pt x="17865" y="10725"/>
                    </a:cubicBezTo>
                    <a:lnTo>
                      <a:pt x="17865" y="10725"/>
                    </a:lnTo>
                    <a:cubicBezTo>
                      <a:pt x="17963" y="10791"/>
                      <a:pt x="18078" y="10821"/>
                      <a:pt x="18195" y="10821"/>
                    </a:cubicBezTo>
                    <a:cubicBezTo>
                      <a:pt x="18375" y="10821"/>
                      <a:pt x="18560" y="10749"/>
                      <a:pt x="18693" y="10625"/>
                    </a:cubicBezTo>
                    <a:cubicBezTo>
                      <a:pt x="18913" y="10420"/>
                      <a:pt x="19003" y="10105"/>
                      <a:pt x="18991" y="9805"/>
                    </a:cubicBezTo>
                    <a:cubicBezTo>
                      <a:pt x="18977" y="9507"/>
                      <a:pt x="18872" y="9219"/>
                      <a:pt x="18748" y="8945"/>
                    </a:cubicBezTo>
                    <a:cubicBezTo>
                      <a:pt x="18399" y="8174"/>
                      <a:pt x="17891" y="7475"/>
                      <a:pt x="17289" y="6922"/>
                    </a:cubicBezTo>
                    <a:lnTo>
                      <a:pt x="17289" y="6922"/>
                    </a:lnTo>
                    <a:cubicBezTo>
                      <a:pt x="17293" y="6922"/>
                      <a:pt x="17298" y="6922"/>
                      <a:pt x="17302" y="6922"/>
                    </a:cubicBezTo>
                    <a:cubicBezTo>
                      <a:pt x="17633" y="6922"/>
                      <a:pt x="17914" y="6636"/>
                      <a:pt x="18000" y="6314"/>
                    </a:cubicBezTo>
                    <a:cubicBezTo>
                      <a:pt x="18085" y="5988"/>
                      <a:pt x="18011" y="5641"/>
                      <a:pt x="17902" y="5324"/>
                    </a:cubicBezTo>
                    <a:cubicBezTo>
                      <a:pt x="17591" y="4427"/>
                      <a:pt x="17000" y="3630"/>
                      <a:pt x="16229" y="3074"/>
                    </a:cubicBezTo>
                    <a:lnTo>
                      <a:pt x="16229" y="3074"/>
                    </a:lnTo>
                    <a:cubicBezTo>
                      <a:pt x="16275" y="3092"/>
                      <a:pt x="16323" y="3100"/>
                      <a:pt x="16371" y="3100"/>
                    </a:cubicBezTo>
                    <a:cubicBezTo>
                      <a:pt x="16568" y="3100"/>
                      <a:pt x="16765" y="2960"/>
                      <a:pt x="16838" y="2771"/>
                    </a:cubicBezTo>
                    <a:cubicBezTo>
                      <a:pt x="16929" y="2537"/>
                      <a:pt x="16852" y="2259"/>
                      <a:pt x="16693" y="2063"/>
                    </a:cubicBezTo>
                    <a:cubicBezTo>
                      <a:pt x="16534" y="1868"/>
                      <a:pt x="16305" y="1740"/>
                      <a:pt x="16070" y="1650"/>
                    </a:cubicBezTo>
                    <a:cubicBezTo>
                      <a:pt x="15728" y="1516"/>
                      <a:pt x="15362" y="1449"/>
                      <a:pt x="14995" y="1449"/>
                    </a:cubicBezTo>
                    <a:cubicBezTo>
                      <a:pt x="14781" y="1449"/>
                      <a:pt x="14566" y="1472"/>
                      <a:pt x="14356" y="1519"/>
                    </a:cubicBezTo>
                    <a:cubicBezTo>
                      <a:pt x="14436" y="1373"/>
                      <a:pt x="14646" y="1134"/>
                      <a:pt x="14590" y="874"/>
                    </a:cubicBezTo>
                    <a:cubicBezTo>
                      <a:pt x="14553" y="682"/>
                      <a:pt x="14380" y="540"/>
                      <a:pt x="14193" y="488"/>
                    </a:cubicBezTo>
                    <a:cubicBezTo>
                      <a:pt x="14110" y="465"/>
                      <a:pt x="14025" y="456"/>
                      <a:pt x="13939" y="456"/>
                    </a:cubicBezTo>
                    <a:cubicBezTo>
                      <a:pt x="13831" y="456"/>
                      <a:pt x="13721" y="470"/>
                      <a:pt x="13614" y="488"/>
                    </a:cubicBezTo>
                    <a:cubicBezTo>
                      <a:pt x="12835" y="619"/>
                      <a:pt x="12088" y="931"/>
                      <a:pt x="11448" y="1394"/>
                    </a:cubicBezTo>
                    <a:cubicBezTo>
                      <a:pt x="11635" y="1112"/>
                      <a:pt x="11761" y="901"/>
                      <a:pt x="11792" y="665"/>
                    </a:cubicBezTo>
                    <a:cubicBezTo>
                      <a:pt x="11824" y="430"/>
                      <a:pt x="11736" y="160"/>
                      <a:pt x="11524" y="51"/>
                    </a:cubicBezTo>
                    <a:cubicBezTo>
                      <a:pt x="11452" y="15"/>
                      <a:pt x="11374" y="0"/>
                      <a:pt x="112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36"/>
              <p:cNvSpPr/>
              <p:nvPr/>
            </p:nvSpPr>
            <p:spPr>
              <a:xfrm>
                <a:off x="5131046" y="4231056"/>
                <a:ext cx="165454" cy="223018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1883" extrusionOk="0">
                    <a:moveTo>
                      <a:pt x="946" y="1"/>
                    </a:moveTo>
                    <a:cubicBezTo>
                      <a:pt x="942" y="1"/>
                      <a:pt x="938" y="3"/>
                      <a:pt x="934" y="6"/>
                    </a:cubicBezTo>
                    <a:cubicBezTo>
                      <a:pt x="927" y="13"/>
                      <a:pt x="927" y="23"/>
                      <a:pt x="933" y="30"/>
                    </a:cubicBezTo>
                    <a:cubicBezTo>
                      <a:pt x="1031" y="133"/>
                      <a:pt x="1127" y="237"/>
                      <a:pt x="1203" y="354"/>
                    </a:cubicBezTo>
                    <a:cubicBezTo>
                      <a:pt x="1278" y="469"/>
                      <a:pt x="1329" y="602"/>
                      <a:pt x="1331" y="738"/>
                    </a:cubicBezTo>
                    <a:cubicBezTo>
                      <a:pt x="1336" y="873"/>
                      <a:pt x="1287" y="1010"/>
                      <a:pt x="1178" y="1084"/>
                    </a:cubicBezTo>
                    <a:cubicBezTo>
                      <a:pt x="1120" y="1126"/>
                      <a:pt x="1047" y="1151"/>
                      <a:pt x="977" y="1151"/>
                    </a:cubicBezTo>
                    <a:cubicBezTo>
                      <a:pt x="920" y="1151"/>
                      <a:pt x="866" y="1135"/>
                      <a:pt x="822" y="1101"/>
                    </a:cubicBezTo>
                    <a:cubicBezTo>
                      <a:pt x="816" y="1096"/>
                      <a:pt x="808" y="1094"/>
                      <a:pt x="800" y="1094"/>
                    </a:cubicBezTo>
                    <a:cubicBezTo>
                      <a:pt x="791" y="1094"/>
                      <a:pt x="783" y="1097"/>
                      <a:pt x="776" y="1103"/>
                    </a:cubicBezTo>
                    <a:cubicBezTo>
                      <a:pt x="762" y="1115"/>
                      <a:pt x="760" y="1137"/>
                      <a:pt x="773" y="1152"/>
                    </a:cubicBezTo>
                    <a:cubicBezTo>
                      <a:pt x="866" y="1255"/>
                      <a:pt x="893" y="1410"/>
                      <a:pt x="854" y="1542"/>
                    </a:cubicBezTo>
                    <a:cubicBezTo>
                      <a:pt x="818" y="1678"/>
                      <a:pt x="698" y="1778"/>
                      <a:pt x="559" y="1806"/>
                    </a:cubicBezTo>
                    <a:cubicBezTo>
                      <a:pt x="530" y="1813"/>
                      <a:pt x="500" y="1816"/>
                      <a:pt x="470" y="1816"/>
                    </a:cubicBezTo>
                    <a:cubicBezTo>
                      <a:pt x="360" y="1816"/>
                      <a:pt x="250" y="1772"/>
                      <a:pt x="178" y="1685"/>
                    </a:cubicBezTo>
                    <a:cubicBezTo>
                      <a:pt x="85" y="1578"/>
                      <a:pt x="44" y="1422"/>
                      <a:pt x="88" y="1282"/>
                    </a:cubicBezTo>
                    <a:cubicBezTo>
                      <a:pt x="91" y="1275"/>
                      <a:pt x="87" y="1264"/>
                      <a:pt x="79" y="1263"/>
                    </a:cubicBezTo>
                    <a:cubicBezTo>
                      <a:pt x="77" y="1263"/>
                      <a:pt x="75" y="1262"/>
                      <a:pt x="73" y="1262"/>
                    </a:cubicBezTo>
                    <a:cubicBezTo>
                      <a:pt x="66" y="1262"/>
                      <a:pt x="60" y="1266"/>
                      <a:pt x="57" y="1274"/>
                    </a:cubicBezTo>
                    <a:cubicBezTo>
                      <a:pt x="1" y="1422"/>
                      <a:pt x="34" y="1598"/>
                      <a:pt x="136" y="1723"/>
                    </a:cubicBezTo>
                    <a:cubicBezTo>
                      <a:pt x="187" y="1784"/>
                      <a:pt x="255" y="1833"/>
                      <a:pt x="333" y="1859"/>
                    </a:cubicBezTo>
                    <a:cubicBezTo>
                      <a:pt x="381" y="1875"/>
                      <a:pt x="431" y="1883"/>
                      <a:pt x="481" y="1883"/>
                    </a:cubicBezTo>
                    <a:cubicBezTo>
                      <a:pt x="512" y="1883"/>
                      <a:pt x="543" y="1880"/>
                      <a:pt x="574" y="1874"/>
                    </a:cubicBezTo>
                    <a:cubicBezTo>
                      <a:pt x="653" y="1858"/>
                      <a:pt x="729" y="1823"/>
                      <a:pt x="792" y="1770"/>
                    </a:cubicBezTo>
                    <a:cubicBezTo>
                      <a:pt x="854" y="1717"/>
                      <a:pt x="901" y="1644"/>
                      <a:pt x="924" y="1565"/>
                    </a:cubicBezTo>
                    <a:cubicBezTo>
                      <a:pt x="960" y="1450"/>
                      <a:pt x="951" y="1322"/>
                      <a:pt x="899" y="1213"/>
                    </a:cubicBezTo>
                    <a:lnTo>
                      <a:pt x="899" y="1213"/>
                    </a:lnTo>
                    <a:cubicBezTo>
                      <a:pt x="923" y="1218"/>
                      <a:pt x="948" y="1221"/>
                      <a:pt x="972" y="1221"/>
                    </a:cubicBezTo>
                    <a:cubicBezTo>
                      <a:pt x="982" y="1221"/>
                      <a:pt x="993" y="1220"/>
                      <a:pt x="1003" y="1219"/>
                    </a:cubicBezTo>
                    <a:cubicBezTo>
                      <a:pt x="1081" y="1213"/>
                      <a:pt x="1156" y="1185"/>
                      <a:pt x="1219" y="1139"/>
                    </a:cubicBezTo>
                    <a:cubicBezTo>
                      <a:pt x="1250" y="1117"/>
                      <a:pt x="1277" y="1088"/>
                      <a:pt x="1302" y="1058"/>
                    </a:cubicBezTo>
                    <a:cubicBezTo>
                      <a:pt x="1325" y="1027"/>
                      <a:pt x="1344" y="993"/>
                      <a:pt x="1358" y="958"/>
                    </a:cubicBezTo>
                    <a:cubicBezTo>
                      <a:pt x="1386" y="888"/>
                      <a:pt x="1396" y="811"/>
                      <a:pt x="1393" y="737"/>
                    </a:cubicBezTo>
                    <a:cubicBezTo>
                      <a:pt x="1387" y="587"/>
                      <a:pt x="1328" y="445"/>
                      <a:pt x="1245" y="327"/>
                    </a:cubicBezTo>
                    <a:cubicBezTo>
                      <a:pt x="1162" y="207"/>
                      <a:pt x="1060" y="107"/>
                      <a:pt x="958" y="6"/>
                    </a:cubicBezTo>
                    <a:cubicBezTo>
                      <a:pt x="955" y="3"/>
                      <a:pt x="950" y="1"/>
                      <a:pt x="9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36"/>
              <p:cNvSpPr/>
              <p:nvPr/>
            </p:nvSpPr>
            <p:spPr>
              <a:xfrm>
                <a:off x="3750313" y="4224069"/>
                <a:ext cx="264584" cy="192935"/>
              </a:xfrm>
              <a:custGeom>
                <a:avLst/>
                <a:gdLst/>
                <a:ahLst/>
                <a:cxnLst/>
                <a:rect l="l" t="t" r="r" b="b"/>
                <a:pathLst>
                  <a:path w="2234" h="1629" extrusionOk="0">
                    <a:moveTo>
                      <a:pt x="1079" y="471"/>
                    </a:moveTo>
                    <a:lnTo>
                      <a:pt x="1079" y="471"/>
                    </a:lnTo>
                    <a:cubicBezTo>
                      <a:pt x="1098" y="503"/>
                      <a:pt x="1113" y="538"/>
                      <a:pt x="1123" y="574"/>
                    </a:cubicBezTo>
                    <a:cubicBezTo>
                      <a:pt x="1134" y="625"/>
                      <a:pt x="1136" y="677"/>
                      <a:pt x="1131" y="729"/>
                    </a:cubicBezTo>
                    <a:cubicBezTo>
                      <a:pt x="1120" y="834"/>
                      <a:pt x="1077" y="934"/>
                      <a:pt x="1009" y="1013"/>
                    </a:cubicBezTo>
                    <a:cubicBezTo>
                      <a:pt x="982" y="1045"/>
                      <a:pt x="951" y="1071"/>
                      <a:pt x="918" y="1094"/>
                    </a:cubicBezTo>
                    <a:lnTo>
                      <a:pt x="918" y="1094"/>
                    </a:lnTo>
                    <a:cubicBezTo>
                      <a:pt x="910" y="1063"/>
                      <a:pt x="905" y="1032"/>
                      <a:pt x="901" y="1001"/>
                    </a:cubicBezTo>
                    <a:cubicBezTo>
                      <a:pt x="881" y="810"/>
                      <a:pt x="946" y="608"/>
                      <a:pt x="1079" y="471"/>
                    </a:cubicBezTo>
                    <a:close/>
                    <a:moveTo>
                      <a:pt x="268" y="1"/>
                    </a:moveTo>
                    <a:cubicBezTo>
                      <a:pt x="264" y="1"/>
                      <a:pt x="260" y="2"/>
                      <a:pt x="256" y="5"/>
                    </a:cubicBezTo>
                    <a:cubicBezTo>
                      <a:pt x="95" y="167"/>
                      <a:pt x="1" y="400"/>
                      <a:pt x="19" y="632"/>
                    </a:cubicBezTo>
                    <a:cubicBezTo>
                      <a:pt x="28" y="749"/>
                      <a:pt x="66" y="865"/>
                      <a:pt x="135" y="961"/>
                    </a:cubicBezTo>
                    <a:cubicBezTo>
                      <a:pt x="204" y="1057"/>
                      <a:pt x="298" y="1133"/>
                      <a:pt x="406" y="1182"/>
                    </a:cubicBezTo>
                    <a:cubicBezTo>
                      <a:pt x="488" y="1218"/>
                      <a:pt x="576" y="1238"/>
                      <a:pt x="666" y="1238"/>
                    </a:cubicBezTo>
                    <a:cubicBezTo>
                      <a:pt x="695" y="1238"/>
                      <a:pt x="725" y="1236"/>
                      <a:pt x="754" y="1232"/>
                    </a:cubicBezTo>
                    <a:cubicBezTo>
                      <a:pt x="798" y="1224"/>
                      <a:pt x="841" y="1213"/>
                      <a:pt x="882" y="1195"/>
                    </a:cubicBezTo>
                    <a:lnTo>
                      <a:pt x="882" y="1195"/>
                    </a:lnTo>
                    <a:cubicBezTo>
                      <a:pt x="902" y="1241"/>
                      <a:pt x="926" y="1285"/>
                      <a:pt x="954" y="1325"/>
                    </a:cubicBezTo>
                    <a:cubicBezTo>
                      <a:pt x="1022" y="1418"/>
                      <a:pt x="1110" y="1492"/>
                      <a:pt x="1211" y="1546"/>
                    </a:cubicBezTo>
                    <a:cubicBezTo>
                      <a:pt x="1311" y="1598"/>
                      <a:pt x="1423" y="1627"/>
                      <a:pt x="1537" y="1629"/>
                    </a:cubicBezTo>
                    <a:cubicBezTo>
                      <a:pt x="1593" y="1629"/>
                      <a:pt x="1650" y="1622"/>
                      <a:pt x="1704" y="1610"/>
                    </a:cubicBezTo>
                    <a:cubicBezTo>
                      <a:pt x="1760" y="1595"/>
                      <a:pt x="1813" y="1573"/>
                      <a:pt x="1863" y="1547"/>
                    </a:cubicBezTo>
                    <a:cubicBezTo>
                      <a:pt x="2059" y="1439"/>
                      <a:pt x="2204" y="1239"/>
                      <a:pt x="2233" y="1016"/>
                    </a:cubicBezTo>
                    <a:cubicBezTo>
                      <a:pt x="2234" y="1007"/>
                      <a:pt x="2227" y="997"/>
                      <a:pt x="2218" y="996"/>
                    </a:cubicBezTo>
                    <a:cubicBezTo>
                      <a:pt x="2217" y="996"/>
                      <a:pt x="2217" y="996"/>
                      <a:pt x="2216" y="996"/>
                    </a:cubicBezTo>
                    <a:cubicBezTo>
                      <a:pt x="2207" y="996"/>
                      <a:pt x="2199" y="1002"/>
                      <a:pt x="2198" y="1011"/>
                    </a:cubicBezTo>
                    <a:cubicBezTo>
                      <a:pt x="2167" y="1221"/>
                      <a:pt x="2025" y="1407"/>
                      <a:pt x="1839" y="1503"/>
                    </a:cubicBezTo>
                    <a:cubicBezTo>
                      <a:pt x="1792" y="1526"/>
                      <a:pt x="1744" y="1544"/>
                      <a:pt x="1693" y="1558"/>
                    </a:cubicBezTo>
                    <a:cubicBezTo>
                      <a:pt x="1642" y="1568"/>
                      <a:pt x="1590" y="1573"/>
                      <a:pt x="1538" y="1573"/>
                    </a:cubicBezTo>
                    <a:cubicBezTo>
                      <a:pt x="1433" y="1570"/>
                      <a:pt x="1332" y="1542"/>
                      <a:pt x="1240" y="1492"/>
                    </a:cubicBezTo>
                    <a:cubicBezTo>
                      <a:pt x="1147" y="1442"/>
                      <a:pt x="1068" y="1372"/>
                      <a:pt x="1008" y="1288"/>
                    </a:cubicBezTo>
                    <a:cubicBezTo>
                      <a:pt x="981" y="1249"/>
                      <a:pt x="959" y="1208"/>
                      <a:pt x="941" y="1165"/>
                    </a:cubicBezTo>
                    <a:lnTo>
                      <a:pt x="941" y="1165"/>
                    </a:lnTo>
                    <a:cubicBezTo>
                      <a:pt x="987" y="1137"/>
                      <a:pt x="1029" y="1102"/>
                      <a:pt x="1064" y="1062"/>
                    </a:cubicBezTo>
                    <a:cubicBezTo>
                      <a:pt x="1142" y="970"/>
                      <a:pt x="1192" y="857"/>
                      <a:pt x="1204" y="737"/>
                    </a:cubicBezTo>
                    <a:cubicBezTo>
                      <a:pt x="1209" y="677"/>
                      <a:pt x="1207" y="616"/>
                      <a:pt x="1193" y="557"/>
                    </a:cubicBezTo>
                    <a:cubicBezTo>
                      <a:pt x="1177" y="499"/>
                      <a:pt x="1151" y="443"/>
                      <a:pt x="1115" y="393"/>
                    </a:cubicBezTo>
                    <a:lnTo>
                      <a:pt x="1111" y="391"/>
                    </a:lnTo>
                    <a:cubicBezTo>
                      <a:pt x="1105" y="383"/>
                      <a:pt x="1095" y="379"/>
                      <a:pt x="1086" y="379"/>
                    </a:cubicBezTo>
                    <a:cubicBezTo>
                      <a:pt x="1077" y="379"/>
                      <a:pt x="1069" y="382"/>
                      <a:pt x="1062" y="388"/>
                    </a:cubicBezTo>
                    <a:cubicBezTo>
                      <a:pt x="892" y="543"/>
                      <a:pt x="810" y="781"/>
                      <a:pt x="834" y="1008"/>
                    </a:cubicBezTo>
                    <a:cubicBezTo>
                      <a:pt x="839" y="1048"/>
                      <a:pt x="847" y="1088"/>
                      <a:pt x="858" y="1127"/>
                    </a:cubicBezTo>
                    <a:lnTo>
                      <a:pt x="858" y="1127"/>
                    </a:lnTo>
                    <a:cubicBezTo>
                      <a:pt x="821" y="1143"/>
                      <a:pt x="782" y="1154"/>
                      <a:pt x="743" y="1162"/>
                    </a:cubicBezTo>
                    <a:cubicBezTo>
                      <a:pt x="718" y="1166"/>
                      <a:pt x="692" y="1167"/>
                      <a:pt x="667" y="1167"/>
                    </a:cubicBezTo>
                    <a:cubicBezTo>
                      <a:pt x="588" y="1167"/>
                      <a:pt x="507" y="1149"/>
                      <a:pt x="433" y="1117"/>
                    </a:cubicBezTo>
                    <a:cubicBezTo>
                      <a:pt x="337" y="1074"/>
                      <a:pt x="250" y="1007"/>
                      <a:pt x="186" y="922"/>
                    </a:cubicBezTo>
                    <a:cubicBezTo>
                      <a:pt x="124" y="836"/>
                      <a:pt x="86" y="731"/>
                      <a:pt x="76" y="625"/>
                    </a:cubicBezTo>
                    <a:cubicBezTo>
                      <a:pt x="55" y="412"/>
                      <a:pt x="131" y="187"/>
                      <a:pt x="281" y="26"/>
                    </a:cubicBezTo>
                    <a:cubicBezTo>
                      <a:pt x="286" y="20"/>
                      <a:pt x="286" y="9"/>
                      <a:pt x="280" y="5"/>
                    </a:cubicBezTo>
                    <a:cubicBezTo>
                      <a:pt x="277" y="2"/>
                      <a:pt x="273" y="1"/>
                      <a:pt x="2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36"/>
              <p:cNvSpPr/>
              <p:nvPr/>
            </p:nvSpPr>
            <p:spPr>
              <a:xfrm>
                <a:off x="4859590" y="4527268"/>
                <a:ext cx="43229" cy="52113"/>
              </a:xfrm>
              <a:custGeom>
                <a:avLst/>
                <a:gdLst/>
                <a:ahLst/>
                <a:cxnLst/>
                <a:rect l="l" t="t" r="r" b="b"/>
                <a:pathLst>
                  <a:path w="365" h="440" extrusionOk="0">
                    <a:moveTo>
                      <a:pt x="21" y="1"/>
                    </a:moveTo>
                    <a:cubicBezTo>
                      <a:pt x="18" y="1"/>
                      <a:pt x="15" y="1"/>
                      <a:pt x="12" y="3"/>
                    </a:cubicBezTo>
                    <a:cubicBezTo>
                      <a:pt x="3" y="8"/>
                      <a:pt x="1" y="19"/>
                      <a:pt x="6" y="26"/>
                    </a:cubicBezTo>
                    <a:cubicBezTo>
                      <a:pt x="51" y="102"/>
                      <a:pt x="101" y="174"/>
                      <a:pt x="155" y="243"/>
                    </a:cubicBezTo>
                    <a:cubicBezTo>
                      <a:pt x="208" y="312"/>
                      <a:pt x="264" y="378"/>
                      <a:pt x="333" y="436"/>
                    </a:cubicBezTo>
                    <a:cubicBezTo>
                      <a:pt x="336" y="438"/>
                      <a:pt x="340" y="440"/>
                      <a:pt x="344" y="440"/>
                    </a:cubicBezTo>
                    <a:cubicBezTo>
                      <a:pt x="347" y="440"/>
                      <a:pt x="350" y="439"/>
                      <a:pt x="353" y="438"/>
                    </a:cubicBezTo>
                    <a:cubicBezTo>
                      <a:pt x="361" y="435"/>
                      <a:pt x="364" y="424"/>
                      <a:pt x="360" y="415"/>
                    </a:cubicBezTo>
                    <a:cubicBezTo>
                      <a:pt x="322" y="336"/>
                      <a:pt x="267" y="266"/>
                      <a:pt x="212" y="198"/>
                    </a:cubicBezTo>
                    <a:cubicBezTo>
                      <a:pt x="156" y="132"/>
                      <a:pt x="99" y="66"/>
                      <a:pt x="33" y="5"/>
                    </a:cubicBezTo>
                    <a:cubicBezTo>
                      <a:pt x="29" y="2"/>
                      <a:pt x="25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12" name="Google Shape;1112;p36"/>
            <p:cNvSpPr/>
            <p:nvPr/>
          </p:nvSpPr>
          <p:spPr>
            <a:xfrm rot="325609">
              <a:off x="6187140" y="2973791"/>
              <a:ext cx="180810" cy="48066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36"/>
            <p:cNvSpPr/>
            <p:nvPr/>
          </p:nvSpPr>
          <p:spPr>
            <a:xfrm>
              <a:off x="6214900" y="2426675"/>
              <a:ext cx="1236626" cy="1406320"/>
            </a:xfrm>
            <a:custGeom>
              <a:avLst/>
              <a:gdLst/>
              <a:ahLst/>
              <a:cxnLst/>
              <a:rect l="l" t="t" r="r" b="b"/>
              <a:pathLst>
                <a:path w="12122" h="12827" extrusionOk="0">
                  <a:moveTo>
                    <a:pt x="6697" y="0"/>
                  </a:moveTo>
                  <a:cubicBezTo>
                    <a:pt x="5927" y="0"/>
                    <a:pt x="5141" y="168"/>
                    <a:pt x="4384" y="504"/>
                  </a:cubicBezTo>
                  <a:cubicBezTo>
                    <a:pt x="2895" y="1164"/>
                    <a:pt x="1643" y="2420"/>
                    <a:pt x="904" y="3995"/>
                  </a:cubicBezTo>
                  <a:cubicBezTo>
                    <a:pt x="165" y="5571"/>
                    <a:pt x="1" y="7336"/>
                    <a:pt x="446" y="8904"/>
                  </a:cubicBezTo>
                  <a:cubicBezTo>
                    <a:pt x="889" y="10471"/>
                    <a:pt x="1908" y="11712"/>
                    <a:pt x="3275" y="12354"/>
                  </a:cubicBezTo>
                  <a:cubicBezTo>
                    <a:pt x="3949" y="12669"/>
                    <a:pt x="4679" y="12827"/>
                    <a:pt x="5426" y="12827"/>
                  </a:cubicBezTo>
                  <a:cubicBezTo>
                    <a:pt x="6195" y="12827"/>
                    <a:pt x="6981" y="12659"/>
                    <a:pt x="7738" y="12323"/>
                  </a:cubicBezTo>
                  <a:cubicBezTo>
                    <a:pt x="9227" y="11663"/>
                    <a:pt x="10479" y="10407"/>
                    <a:pt x="11218" y="8832"/>
                  </a:cubicBezTo>
                  <a:cubicBezTo>
                    <a:pt x="11957" y="7256"/>
                    <a:pt x="12121" y="5490"/>
                    <a:pt x="11678" y="3923"/>
                  </a:cubicBezTo>
                  <a:cubicBezTo>
                    <a:pt x="11233" y="2356"/>
                    <a:pt x="10215" y="1115"/>
                    <a:pt x="8847" y="473"/>
                  </a:cubicBezTo>
                  <a:cubicBezTo>
                    <a:pt x="8173" y="158"/>
                    <a:pt x="7443" y="0"/>
                    <a:pt x="669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36"/>
            <p:cNvSpPr/>
            <p:nvPr/>
          </p:nvSpPr>
          <p:spPr>
            <a:xfrm>
              <a:off x="6277537" y="2600430"/>
              <a:ext cx="271453" cy="329138"/>
            </a:xfrm>
            <a:custGeom>
              <a:avLst/>
              <a:gdLst/>
              <a:ahLst/>
              <a:cxnLst/>
              <a:rect l="l" t="t" r="r" b="b"/>
              <a:pathLst>
                <a:path w="2292" h="2779" extrusionOk="0">
                  <a:moveTo>
                    <a:pt x="1285" y="0"/>
                  </a:moveTo>
                  <a:cubicBezTo>
                    <a:pt x="866" y="990"/>
                    <a:pt x="343" y="1949"/>
                    <a:pt x="0" y="2610"/>
                  </a:cubicBezTo>
                  <a:cubicBezTo>
                    <a:pt x="336" y="2697"/>
                    <a:pt x="836" y="2779"/>
                    <a:pt x="1534" y="2779"/>
                  </a:cubicBezTo>
                  <a:cubicBezTo>
                    <a:pt x="1765" y="2779"/>
                    <a:pt x="2017" y="2770"/>
                    <a:pt x="2292" y="2749"/>
                  </a:cubicBezTo>
                  <a:cubicBezTo>
                    <a:pt x="2292" y="2749"/>
                    <a:pt x="1527" y="1912"/>
                    <a:pt x="12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36"/>
            <p:cNvSpPr/>
            <p:nvPr/>
          </p:nvSpPr>
          <p:spPr>
            <a:xfrm>
              <a:off x="6429847" y="2037261"/>
              <a:ext cx="1072666" cy="898704"/>
            </a:xfrm>
            <a:custGeom>
              <a:avLst/>
              <a:gdLst/>
              <a:ahLst/>
              <a:cxnLst/>
              <a:rect l="l" t="t" r="r" b="b"/>
              <a:pathLst>
                <a:path w="9057" h="7588" extrusionOk="0">
                  <a:moveTo>
                    <a:pt x="4501" y="1"/>
                  </a:moveTo>
                  <a:cubicBezTo>
                    <a:pt x="4482" y="1"/>
                    <a:pt x="4441" y="1"/>
                    <a:pt x="4381" y="5"/>
                  </a:cubicBezTo>
                  <a:cubicBezTo>
                    <a:pt x="2026" y="167"/>
                    <a:pt x="1575" y="2850"/>
                    <a:pt x="1575" y="2850"/>
                  </a:cubicBezTo>
                  <a:lnTo>
                    <a:pt x="654" y="2829"/>
                  </a:lnTo>
                  <a:cubicBezTo>
                    <a:pt x="590" y="3007"/>
                    <a:pt x="532" y="3195"/>
                    <a:pt x="482" y="3397"/>
                  </a:cubicBezTo>
                  <a:cubicBezTo>
                    <a:pt x="363" y="3837"/>
                    <a:pt x="193" y="4299"/>
                    <a:pt x="0" y="4754"/>
                  </a:cubicBezTo>
                  <a:cubicBezTo>
                    <a:pt x="241" y="6668"/>
                    <a:pt x="1007" y="7504"/>
                    <a:pt x="1007" y="7504"/>
                  </a:cubicBezTo>
                  <a:cubicBezTo>
                    <a:pt x="1007" y="7504"/>
                    <a:pt x="1388" y="7588"/>
                    <a:pt x="1868" y="7588"/>
                  </a:cubicBezTo>
                  <a:cubicBezTo>
                    <a:pt x="2120" y="7588"/>
                    <a:pt x="2400" y="7564"/>
                    <a:pt x="2664" y="7494"/>
                  </a:cubicBezTo>
                  <a:cubicBezTo>
                    <a:pt x="3433" y="7289"/>
                    <a:pt x="5278" y="7380"/>
                    <a:pt x="6998" y="5907"/>
                  </a:cubicBezTo>
                  <a:cubicBezTo>
                    <a:pt x="8718" y="4430"/>
                    <a:pt x="9057" y="990"/>
                    <a:pt x="5615" y="129"/>
                  </a:cubicBezTo>
                  <a:cubicBezTo>
                    <a:pt x="5519" y="105"/>
                    <a:pt x="5429" y="85"/>
                    <a:pt x="5339" y="69"/>
                  </a:cubicBezTo>
                  <a:cubicBezTo>
                    <a:pt x="5079" y="30"/>
                    <a:pt x="4805" y="5"/>
                    <a:pt x="4513" y="1"/>
                  </a:cubicBezTo>
                  <a:cubicBezTo>
                    <a:pt x="4513" y="1"/>
                    <a:pt x="4509" y="1"/>
                    <a:pt x="4501" y="1"/>
                  </a:cubicBezTo>
                  <a:close/>
                </a:path>
              </a:pathLst>
            </a:custGeom>
            <a:solidFill>
              <a:srgbClr val="E3D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36"/>
            <p:cNvSpPr/>
            <p:nvPr/>
          </p:nvSpPr>
          <p:spPr>
            <a:xfrm>
              <a:off x="6202211" y="2045315"/>
              <a:ext cx="1329078" cy="1094126"/>
            </a:xfrm>
            <a:custGeom>
              <a:avLst/>
              <a:gdLst/>
              <a:ahLst/>
              <a:cxnLst/>
              <a:rect l="l" t="t" r="r" b="b"/>
              <a:pathLst>
                <a:path w="11222" h="9238" extrusionOk="0">
                  <a:moveTo>
                    <a:pt x="7261" y="1"/>
                  </a:moveTo>
                  <a:lnTo>
                    <a:pt x="7261" y="1"/>
                  </a:lnTo>
                  <a:cubicBezTo>
                    <a:pt x="7351" y="17"/>
                    <a:pt x="7443" y="37"/>
                    <a:pt x="7537" y="61"/>
                  </a:cubicBezTo>
                  <a:cubicBezTo>
                    <a:pt x="10979" y="922"/>
                    <a:pt x="10640" y="4364"/>
                    <a:pt x="8920" y="5839"/>
                  </a:cubicBezTo>
                  <a:cubicBezTo>
                    <a:pt x="7200" y="7314"/>
                    <a:pt x="5355" y="7221"/>
                    <a:pt x="4586" y="7426"/>
                  </a:cubicBezTo>
                  <a:cubicBezTo>
                    <a:pt x="4322" y="7496"/>
                    <a:pt x="4042" y="7520"/>
                    <a:pt x="3789" y="7520"/>
                  </a:cubicBezTo>
                  <a:cubicBezTo>
                    <a:pt x="3310" y="7520"/>
                    <a:pt x="2928" y="7436"/>
                    <a:pt x="2928" y="7436"/>
                  </a:cubicBezTo>
                  <a:cubicBezTo>
                    <a:pt x="2653" y="7457"/>
                    <a:pt x="2402" y="7466"/>
                    <a:pt x="2171" y="7466"/>
                  </a:cubicBezTo>
                  <a:cubicBezTo>
                    <a:pt x="1473" y="7466"/>
                    <a:pt x="972" y="7383"/>
                    <a:pt x="638" y="7295"/>
                  </a:cubicBezTo>
                  <a:cubicBezTo>
                    <a:pt x="549" y="7467"/>
                    <a:pt x="471" y="7623"/>
                    <a:pt x="411" y="7749"/>
                  </a:cubicBezTo>
                  <a:cubicBezTo>
                    <a:pt x="309" y="7967"/>
                    <a:pt x="130" y="8414"/>
                    <a:pt x="1" y="8987"/>
                  </a:cubicBezTo>
                  <a:cubicBezTo>
                    <a:pt x="612" y="9104"/>
                    <a:pt x="1583" y="9238"/>
                    <a:pt x="2813" y="9238"/>
                  </a:cubicBezTo>
                  <a:cubicBezTo>
                    <a:pt x="3701" y="9238"/>
                    <a:pt x="4725" y="9168"/>
                    <a:pt x="5847" y="8972"/>
                  </a:cubicBezTo>
                  <a:cubicBezTo>
                    <a:pt x="8402" y="8527"/>
                    <a:pt x="10194" y="7196"/>
                    <a:pt x="11118" y="6345"/>
                  </a:cubicBezTo>
                  <a:cubicBezTo>
                    <a:pt x="11221" y="5279"/>
                    <a:pt x="11155" y="4105"/>
                    <a:pt x="10807" y="3054"/>
                  </a:cubicBezTo>
                  <a:cubicBezTo>
                    <a:pt x="10310" y="1546"/>
                    <a:pt x="9233" y="297"/>
                    <a:pt x="7261" y="1"/>
                  </a:cubicBezTo>
                  <a:close/>
                </a:path>
              </a:pathLst>
            </a:custGeom>
            <a:solidFill>
              <a:srgbClr val="E3D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36"/>
            <p:cNvSpPr/>
            <p:nvPr/>
          </p:nvSpPr>
          <p:spPr>
            <a:xfrm>
              <a:off x="6466088" y="2173819"/>
              <a:ext cx="915266" cy="751012"/>
            </a:xfrm>
            <a:custGeom>
              <a:avLst/>
              <a:gdLst/>
              <a:ahLst/>
              <a:cxnLst/>
              <a:rect l="l" t="t" r="r" b="b"/>
              <a:pathLst>
                <a:path w="7728" h="6341" extrusionOk="0">
                  <a:moveTo>
                    <a:pt x="2778" y="0"/>
                  </a:moveTo>
                  <a:cubicBezTo>
                    <a:pt x="1950" y="0"/>
                    <a:pt x="1237" y="384"/>
                    <a:pt x="913" y="1433"/>
                  </a:cubicBezTo>
                  <a:cubicBezTo>
                    <a:pt x="1" y="4394"/>
                    <a:pt x="2358" y="6341"/>
                    <a:pt x="2358" y="6341"/>
                  </a:cubicBezTo>
                  <a:cubicBezTo>
                    <a:pt x="6785" y="5890"/>
                    <a:pt x="7728" y="3430"/>
                    <a:pt x="6785" y="2120"/>
                  </a:cubicBezTo>
                  <a:cubicBezTo>
                    <a:pt x="6176" y="1274"/>
                    <a:pt x="4286" y="0"/>
                    <a:pt x="2778" y="0"/>
                  </a:cubicBezTo>
                  <a:close/>
                </a:path>
              </a:pathLst>
            </a:custGeom>
            <a:solidFill>
              <a:srgbClr val="F09D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36"/>
            <p:cNvSpPr/>
            <p:nvPr/>
          </p:nvSpPr>
          <p:spPr>
            <a:xfrm>
              <a:off x="6428425" y="2293678"/>
              <a:ext cx="231777" cy="226453"/>
            </a:xfrm>
            <a:custGeom>
              <a:avLst/>
              <a:gdLst/>
              <a:ahLst/>
              <a:cxnLst/>
              <a:rect l="l" t="t" r="r" b="b"/>
              <a:pathLst>
                <a:path w="1957" h="1912" extrusionOk="0">
                  <a:moveTo>
                    <a:pt x="1225" y="0"/>
                  </a:moveTo>
                  <a:cubicBezTo>
                    <a:pt x="993" y="0"/>
                    <a:pt x="736" y="125"/>
                    <a:pt x="498" y="517"/>
                  </a:cubicBezTo>
                  <a:cubicBezTo>
                    <a:pt x="0" y="1338"/>
                    <a:pt x="499" y="1911"/>
                    <a:pt x="1085" y="1911"/>
                  </a:cubicBezTo>
                  <a:cubicBezTo>
                    <a:pt x="1269" y="1911"/>
                    <a:pt x="1462" y="1855"/>
                    <a:pt x="1635" y="1732"/>
                  </a:cubicBezTo>
                  <a:lnTo>
                    <a:pt x="1956" y="383"/>
                  </a:lnTo>
                  <a:cubicBezTo>
                    <a:pt x="1956" y="383"/>
                    <a:pt x="1631" y="0"/>
                    <a:pt x="1225" y="0"/>
                  </a:cubicBezTo>
                  <a:close/>
                </a:path>
              </a:pathLst>
            </a:custGeom>
            <a:solidFill>
              <a:srgbClr val="FABC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36"/>
            <p:cNvSpPr/>
            <p:nvPr/>
          </p:nvSpPr>
          <p:spPr>
            <a:xfrm>
              <a:off x="6515002" y="2335841"/>
              <a:ext cx="128976" cy="148047"/>
            </a:xfrm>
            <a:custGeom>
              <a:avLst/>
              <a:gdLst/>
              <a:ahLst/>
              <a:cxnLst/>
              <a:rect l="l" t="t" r="r" b="b"/>
              <a:pathLst>
                <a:path w="1089" h="1250" extrusionOk="0">
                  <a:moveTo>
                    <a:pt x="375" y="0"/>
                  </a:moveTo>
                  <a:cubicBezTo>
                    <a:pt x="184" y="0"/>
                    <a:pt x="24" y="95"/>
                    <a:pt x="16" y="100"/>
                  </a:cubicBezTo>
                  <a:cubicBezTo>
                    <a:pt x="4" y="107"/>
                    <a:pt x="0" y="122"/>
                    <a:pt x="6" y="135"/>
                  </a:cubicBezTo>
                  <a:cubicBezTo>
                    <a:pt x="10" y="142"/>
                    <a:pt x="18" y="146"/>
                    <a:pt x="25" y="146"/>
                  </a:cubicBezTo>
                  <a:cubicBezTo>
                    <a:pt x="30" y="146"/>
                    <a:pt x="35" y="144"/>
                    <a:pt x="39" y="142"/>
                  </a:cubicBezTo>
                  <a:cubicBezTo>
                    <a:pt x="40" y="141"/>
                    <a:pt x="195" y="49"/>
                    <a:pt x="375" y="49"/>
                  </a:cubicBezTo>
                  <a:cubicBezTo>
                    <a:pt x="416" y="49"/>
                    <a:pt x="457" y="54"/>
                    <a:pt x="499" y="65"/>
                  </a:cubicBezTo>
                  <a:cubicBezTo>
                    <a:pt x="630" y="102"/>
                    <a:pt x="735" y="198"/>
                    <a:pt x="810" y="352"/>
                  </a:cubicBezTo>
                  <a:cubicBezTo>
                    <a:pt x="1026" y="789"/>
                    <a:pt x="515" y="1201"/>
                    <a:pt x="510" y="1205"/>
                  </a:cubicBezTo>
                  <a:cubicBezTo>
                    <a:pt x="499" y="1214"/>
                    <a:pt x="496" y="1230"/>
                    <a:pt x="504" y="1240"/>
                  </a:cubicBezTo>
                  <a:cubicBezTo>
                    <a:pt x="507" y="1242"/>
                    <a:pt x="510" y="1246"/>
                    <a:pt x="512" y="1247"/>
                  </a:cubicBezTo>
                  <a:cubicBezTo>
                    <a:pt x="516" y="1249"/>
                    <a:pt x="520" y="1250"/>
                    <a:pt x="524" y="1250"/>
                  </a:cubicBezTo>
                  <a:cubicBezTo>
                    <a:pt x="529" y="1250"/>
                    <a:pt x="534" y="1248"/>
                    <a:pt x="538" y="1246"/>
                  </a:cubicBezTo>
                  <a:cubicBezTo>
                    <a:pt x="543" y="1240"/>
                    <a:pt x="1089" y="804"/>
                    <a:pt x="855" y="329"/>
                  </a:cubicBezTo>
                  <a:cubicBezTo>
                    <a:pt x="772" y="163"/>
                    <a:pt x="658" y="59"/>
                    <a:pt x="513" y="18"/>
                  </a:cubicBezTo>
                  <a:cubicBezTo>
                    <a:pt x="466" y="5"/>
                    <a:pt x="420" y="0"/>
                    <a:pt x="375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36"/>
            <p:cNvSpPr/>
            <p:nvPr/>
          </p:nvSpPr>
          <p:spPr>
            <a:xfrm>
              <a:off x="6497829" y="2005994"/>
              <a:ext cx="929241" cy="864712"/>
            </a:xfrm>
            <a:custGeom>
              <a:avLst/>
              <a:gdLst/>
              <a:ahLst/>
              <a:cxnLst/>
              <a:rect l="l" t="t" r="r" b="b"/>
              <a:pathLst>
                <a:path w="7846" h="7301" extrusionOk="0">
                  <a:moveTo>
                    <a:pt x="3540" y="0"/>
                  </a:moveTo>
                  <a:cubicBezTo>
                    <a:pt x="2485" y="0"/>
                    <a:pt x="1632" y="442"/>
                    <a:pt x="1183" y="1180"/>
                  </a:cubicBezTo>
                  <a:cubicBezTo>
                    <a:pt x="1183" y="1180"/>
                    <a:pt x="676" y="1918"/>
                    <a:pt x="303" y="3641"/>
                  </a:cubicBezTo>
                  <a:cubicBezTo>
                    <a:pt x="0" y="5036"/>
                    <a:pt x="820" y="6641"/>
                    <a:pt x="2500" y="7119"/>
                  </a:cubicBezTo>
                  <a:cubicBezTo>
                    <a:pt x="2904" y="7234"/>
                    <a:pt x="3322" y="7300"/>
                    <a:pt x="3737" y="7300"/>
                  </a:cubicBezTo>
                  <a:cubicBezTo>
                    <a:pt x="4946" y="7300"/>
                    <a:pt x="6131" y="6735"/>
                    <a:pt x="6861" y="5144"/>
                  </a:cubicBezTo>
                  <a:cubicBezTo>
                    <a:pt x="7845" y="3006"/>
                    <a:pt x="6753" y="1046"/>
                    <a:pt x="5578" y="493"/>
                  </a:cubicBezTo>
                  <a:cubicBezTo>
                    <a:pt x="4857" y="154"/>
                    <a:pt x="4163" y="0"/>
                    <a:pt x="3540" y="0"/>
                  </a:cubicBezTo>
                  <a:close/>
                </a:path>
              </a:pathLst>
            </a:custGeom>
            <a:solidFill>
              <a:srgbClr val="FABC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36"/>
            <p:cNvSpPr/>
            <p:nvPr/>
          </p:nvSpPr>
          <p:spPr>
            <a:xfrm>
              <a:off x="7200750" y="2558977"/>
              <a:ext cx="225856" cy="230953"/>
            </a:xfrm>
            <a:custGeom>
              <a:avLst/>
              <a:gdLst/>
              <a:ahLst/>
              <a:cxnLst/>
              <a:rect l="l" t="t" r="r" b="b"/>
              <a:pathLst>
                <a:path w="1907" h="1950" extrusionOk="0">
                  <a:moveTo>
                    <a:pt x="817" y="1"/>
                  </a:moveTo>
                  <a:cubicBezTo>
                    <a:pt x="720" y="1"/>
                    <a:pt x="657" y="10"/>
                    <a:pt x="657" y="10"/>
                  </a:cubicBezTo>
                  <a:lnTo>
                    <a:pt x="0" y="1238"/>
                  </a:lnTo>
                  <a:cubicBezTo>
                    <a:pt x="120" y="1678"/>
                    <a:pt x="515" y="1950"/>
                    <a:pt x="902" y="1950"/>
                  </a:cubicBezTo>
                  <a:cubicBezTo>
                    <a:pt x="1279" y="1950"/>
                    <a:pt x="1648" y="1691"/>
                    <a:pt x="1749" y="1077"/>
                  </a:cubicBezTo>
                  <a:cubicBezTo>
                    <a:pt x="1907" y="108"/>
                    <a:pt x="1157" y="1"/>
                    <a:pt x="817" y="1"/>
                  </a:cubicBezTo>
                  <a:close/>
                </a:path>
              </a:pathLst>
            </a:custGeom>
            <a:solidFill>
              <a:srgbClr val="FABC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36"/>
            <p:cNvSpPr/>
            <p:nvPr/>
          </p:nvSpPr>
          <p:spPr>
            <a:xfrm>
              <a:off x="7021082" y="2310969"/>
              <a:ext cx="173626" cy="147099"/>
            </a:xfrm>
            <a:custGeom>
              <a:avLst/>
              <a:gdLst/>
              <a:ahLst/>
              <a:cxnLst/>
              <a:rect l="l" t="t" r="r" b="b"/>
              <a:pathLst>
                <a:path w="1466" h="1242" extrusionOk="0">
                  <a:moveTo>
                    <a:pt x="341" y="0"/>
                  </a:moveTo>
                  <a:cubicBezTo>
                    <a:pt x="247" y="0"/>
                    <a:pt x="179" y="49"/>
                    <a:pt x="124" y="119"/>
                  </a:cubicBezTo>
                  <a:cubicBezTo>
                    <a:pt x="0" y="278"/>
                    <a:pt x="74" y="574"/>
                    <a:pt x="358" y="855"/>
                  </a:cubicBezTo>
                  <a:cubicBezTo>
                    <a:pt x="605" y="1101"/>
                    <a:pt x="802" y="1242"/>
                    <a:pt x="963" y="1242"/>
                  </a:cubicBezTo>
                  <a:cubicBezTo>
                    <a:pt x="1022" y="1242"/>
                    <a:pt x="1075" y="1223"/>
                    <a:pt x="1125" y="1184"/>
                  </a:cubicBezTo>
                  <a:cubicBezTo>
                    <a:pt x="1125" y="1184"/>
                    <a:pt x="1465" y="930"/>
                    <a:pt x="973" y="416"/>
                  </a:cubicBezTo>
                  <a:cubicBezTo>
                    <a:pt x="678" y="108"/>
                    <a:pt x="481" y="0"/>
                    <a:pt x="341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36"/>
            <p:cNvSpPr/>
            <p:nvPr/>
          </p:nvSpPr>
          <p:spPr>
            <a:xfrm>
              <a:off x="6650968" y="2254830"/>
              <a:ext cx="186298" cy="94987"/>
            </a:xfrm>
            <a:custGeom>
              <a:avLst/>
              <a:gdLst/>
              <a:ahLst/>
              <a:cxnLst/>
              <a:rect l="l" t="t" r="r" b="b"/>
              <a:pathLst>
                <a:path w="1573" h="802" extrusionOk="0">
                  <a:moveTo>
                    <a:pt x="1128" y="0"/>
                  </a:moveTo>
                  <a:cubicBezTo>
                    <a:pt x="1016" y="0"/>
                    <a:pt x="875" y="15"/>
                    <a:pt x="702" y="48"/>
                  </a:cubicBezTo>
                  <a:cubicBezTo>
                    <a:pt x="0" y="179"/>
                    <a:pt x="131" y="582"/>
                    <a:pt x="131" y="582"/>
                  </a:cubicBezTo>
                  <a:cubicBezTo>
                    <a:pt x="176" y="738"/>
                    <a:pt x="319" y="801"/>
                    <a:pt x="554" y="801"/>
                  </a:cubicBezTo>
                  <a:cubicBezTo>
                    <a:pt x="665" y="801"/>
                    <a:pt x="796" y="787"/>
                    <a:pt x="948" y="762"/>
                  </a:cubicBezTo>
                  <a:cubicBezTo>
                    <a:pt x="1340" y="697"/>
                    <a:pt x="1573" y="501"/>
                    <a:pt x="1564" y="299"/>
                  </a:cubicBezTo>
                  <a:cubicBezTo>
                    <a:pt x="1559" y="134"/>
                    <a:pt x="1469" y="0"/>
                    <a:pt x="1128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36"/>
            <p:cNvSpPr/>
            <p:nvPr/>
          </p:nvSpPr>
          <p:spPr>
            <a:xfrm>
              <a:off x="7229412" y="2609431"/>
              <a:ext cx="160124" cy="115713"/>
            </a:xfrm>
            <a:custGeom>
              <a:avLst/>
              <a:gdLst/>
              <a:ahLst/>
              <a:cxnLst/>
              <a:rect l="l" t="t" r="r" b="b"/>
              <a:pathLst>
                <a:path w="1352" h="977" extrusionOk="0">
                  <a:moveTo>
                    <a:pt x="778" y="1"/>
                  </a:moveTo>
                  <a:cubicBezTo>
                    <a:pt x="694" y="1"/>
                    <a:pt x="606" y="19"/>
                    <a:pt x="513" y="56"/>
                  </a:cubicBezTo>
                  <a:cubicBezTo>
                    <a:pt x="1" y="258"/>
                    <a:pt x="145" y="948"/>
                    <a:pt x="147" y="956"/>
                  </a:cubicBezTo>
                  <a:cubicBezTo>
                    <a:pt x="147" y="964"/>
                    <a:pt x="154" y="973"/>
                    <a:pt x="165" y="975"/>
                  </a:cubicBezTo>
                  <a:cubicBezTo>
                    <a:pt x="167" y="976"/>
                    <a:pt x="168" y="976"/>
                    <a:pt x="170" y="976"/>
                  </a:cubicBezTo>
                  <a:cubicBezTo>
                    <a:pt x="172" y="976"/>
                    <a:pt x="173" y="976"/>
                    <a:pt x="175" y="975"/>
                  </a:cubicBezTo>
                  <a:cubicBezTo>
                    <a:pt x="189" y="973"/>
                    <a:pt x="198" y="958"/>
                    <a:pt x="195" y="945"/>
                  </a:cubicBezTo>
                  <a:cubicBezTo>
                    <a:pt x="194" y="938"/>
                    <a:pt x="58" y="290"/>
                    <a:pt x="530" y="104"/>
                  </a:cubicBezTo>
                  <a:cubicBezTo>
                    <a:pt x="618" y="70"/>
                    <a:pt x="701" y="52"/>
                    <a:pt x="779" y="52"/>
                  </a:cubicBezTo>
                  <a:cubicBezTo>
                    <a:pt x="850" y="52"/>
                    <a:pt x="916" y="66"/>
                    <a:pt x="978" y="94"/>
                  </a:cubicBezTo>
                  <a:cubicBezTo>
                    <a:pt x="1205" y="197"/>
                    <a:pt x="1299" y="454"/>
                    <a:pt x="1299" y="457"/>
                  </a:cubicBezTo>
                  <a:cubicBezTo>
                    <a:pt x="1303" y="467"/>
                    <a:pt x="1314" y="474"/>
                    <a:pt x="1324" y="474"/>
                  </a:cubicBezTo>
                  <a:cubicBezTo>
                    <a:pt x="1327" y="474"/>
                    <a:pt x="1329" y="473"/>
                    <a:pt x="1332" y="472"/>
                  </a:cubicBezTo>
                  <a:cubicBezTo>
                    <a:pt x="1345" y="467"/>
                    <a:pt x="1351" y="453"/>
                    <a:pt x="1347" y="440"/>
                  </a:cubicBezTo>
                  <a:cubicBezTo>
                    <a:pt x="1344" y="428"/>
                    <a:pt x="1246" y="160"/>
                    <a:pt x="999" y="47"/>
                  </a:cubicBezTo>
                  <a:cubicBezTo>
                    <a:pt x="930" y="16"/>
                    <a:pt x="856" y="1"/>
                    <a:pt x="778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36"/>
            <p:cNvSpPr/>
            <p:nvPr/>
          </p:nvSpPr>
          <p:spPr>
            <a:xfrm>
              <a:off x="7248243" y="2650884"/>
              <a:ext cx="88945" cy="32452"/>
            </a:xfrm>
            <a:custGeom>
              <a:avLst/>
              <a:gdLst/>
              <a:ahLst/>
              <a:cxnLst/>
              <a:rect l="l" t="t" r="r" b="b"/>
              <a:pathLst>
                <a:path w="751" h="274" extrusionOk="0">
                  <a:moveTo>
                    <a:pt x="272" y="0"/>
                  </a:moveTo>
                  <a:cubicBezTo>
                    <a:pt x="191" y="0"/>
                    <a:pt x="104" y="22"/>
                    <a:pt x="16" y="80"/>
                  </a:cubicBezTo>
                  <a:cubicBezTo>
                    <a:pt x="5" y="87"/>
                    <a:pt x="0" y="103"/>
                    <a:pt x="9" y="114"/>
                  </a:cubicBezTo>
                  <a:cubicBezTo>
                    <a:pt x="13" y="122"/>
                    <a:pt x="22" y="126"/>
                    <a:pt x="30" y="126"/>
                  </a:cubicBezTo>
                  <a:cubicBezTo>
                    <a:pt x="35" y="126"/>
                    <a:pt x="40" y="125"/>
                    <a:pt x="44" y="122"/>
                  </a:cubicBezTo>
                  <a:cubicBezTo>
                    <a:pt x="122" y="72"/>
                    <a:pt x="200" y="52"/>
                    <a:pt x="273" y="52"/>
                  </a:cubicBezTo>
                  <a:cubicBezTo>
                    <a:pt x="513" y="52"/>
                    <a:pt x="702" y="264"/>
                    <a:pt x="704" y="267"/>
                  </a:cubicBezTo>
                  <a:cubicBezTo>
                    <a:pt x="708" y="269"/>
                    <a:pt x="712" y="272"/>
                    <a:pt x="717" y="274"/>
                  </a:cubicBezTo>
                  <a:cubicBezTo>
                    <a:pt x="719" y="274"/>
                    <a:pt x="721" y="274"/>
                    <a:pt x="722" y="274"/>
                  </a:cubicBezTo>
                  <a:cubicBezTo>
                    <a:pt x="728" y="274"/>
                    <a:pt x="734" y="272"/>
                    <a:pt x="739" y="268"/>
                  </a:cubicBezTo>
                  <a:cubicBezTo>
                    <a:pt x="749" y="259"/>
                    <a:pt x="751" y="243"/>
                    <a:pt x="742" y="233"/>
                  </a:cubicBezTo>
                  <a:cubicBezTo>
                    <a:pt x="739" y="230"/>
                    <a:pt x="535" y="0"/>
                    <a:pt x="27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36"/>
            <p:cNvSpPr/>
            <p:nvPr/>
          </p:nvSpPr>
          <p:spPr>
            <a:xfrm>
              <a:off x="6945045" y="2583375"/>
              <a:ext cx="197431" cy="105054"/>
            </a:xfrm>
            <a:custGeom>
              <a:avLst/>
              <a:gdLst/>
              <a:ahLst/>
              <a:cxnLst/>
              <a:rect l="l" t="t" r="r" b="b"/>
              <a:pathLst>
                <a:path w="1667" h="887" extrusionOk="0">
                  <a:moveTo>
                    <a:pt x="815" y="0"/>
                  </a:moveTo>
                  <a:cubicBezTo>
                    <a:pt x="368" y="0"/>
                    <a:pt x="8" y="191"/>
                    <a:pt x="4" y="429"/>
                  </a:cubicBezTo>
                  <a:cubicBezTo>
                    <a:pt x="0" y="674"/>
                    <a:pt x="367" y="879"/>
                    <a:pt x="826" y="886"/>
                  </a:cubicBezTo>
                  <a:cubicBezTo>
                    <a:pt x="835" y="886"/>
                    <a:pt x="845" y="886"/>
                    <a:pt x="854" y="886"/>
                  </a:cubicBezTo>
                  <a:cubicBezTo>
                    <a:pt x="1299" y="886"/>
                    <a:pt x="1658" y="697"/>
                    <a:pt x="1662" y="458"/>
                  </a:cubicBezTo>
                  <a:cubicBezTo>
                    <a:pt x="1666" y="213"/>
                    <a:pt x="1299" y="9"/>
                    <a:pt x="840" y="1"/>
                  </a:cubicBezTo>
                  <a:cubicBezTo>
                    <a:pt x="832" y="0"/>
                    <a:pt x="823" y="0"/>
                    <a:pt x="8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36"/>
            <p:cNvSpPr/>
            <p:nvPr/>
          </p:nvSpPr>
          <p:spPr>
            <a:xfrm>
              <a:off x="6562969" y="2489454"/>
              <a:ext cx="202050" cy="127676"/>
            </a:xfrm>
            <a:custGeom>
              <a:avLst/>
              <a:gdLst/>
              <a:ahLst/>
              <a:cxnLst/>
              <a:rect l="l" t="t" r="r" b="b"/>
              <a:pathLst>
                <a:path w="1706" h="1078" extrusionOk="0">
                  <a:moveTo>
                    <a:pt x="493" y="0"/>
                  </a:moveTo>
                  <a:cubicBezTo>
                    <a:pt x="308" y="0"/>
                    <a:pt x="164" y="60"/>
                    <a:pt x="107" y="177"/>
                  </a:cubicBezTo>
                  <a:cubicBezTo>
                    <a:pt x="0" y="397"/>
                    <a:pt x="247" y="736"/>
                    <a:pt x="659" y="937"/>
                  </a:cubicBezTo>
                  <a:cubicBezTo>
                    <a:pt x="852" y="1031"/>
                    <a:pt x="1048" y="1078"/>
                    <a:pt x="1211" y="1078"/>
                  </a:cubicBezTo>
                  <a:cubicBezTo>
                    <a:pt x="1397" y="1078"/>
                    <a:pt x="1541" y="1019"/>
                    <a:pt x="1598" y="902"/>
                  </a:cubicBezTo>
                  <a:cubicBezTo>
                    <a:pt x="1705" y="682"/>
                    <a:pt x="1457" y="340"/>
                    <a:pt x="1046" y="141"/>
                  </a:cubicBezTo>
                  <a:cubicBezTo>
                    <a:pt x="852" y="47"/>
                    <a:pt x="657" y="0"/>
                    <a:pt x="4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36"/>
            <p:cNvSpPr/>
            <p:nvPr/>
          </p:nvSpPr>
          <p:spPr>
            <a:xfrm>
              <a:off x="6572326" y="1992018"/>
              <a:ext cx="853561" cy="569447"/>
            </a:xfrm>
            <a:custGeom>
              <a:avLst/>
              <a:gdLst/>
              <a:ahLst/>
              <a:cxnLst/>
              <a:rect l="l" t="t" r="r" b="b"/>
              <a:pathLst>
                <a:path w="7207" h="4808" extrusionOk="0">
                  <a:moveTo>
                    <a:pt x="2649" y="0"/>
                  </a:moveTo>
                  <a:cubicBezTo>
                    <a:pt x="1619" y="0"/>
                    <a:pt x="364" y="456"/>
                    <a:pt x="1" y="2536"/>
                  </a:cubicBezTo>
                  <a:cubicBezTo>
                    <a:pt x="1" y="2536"/>
                    <a:pt x="1979" y="1681"/>
                    <a:pt x="2724" y="643"/>
                  </a:cubicBezTo>
                  <a:lnTo>
                    <a:pt x="2724" y="643"/>
                  </a:lnTo>
                  <a:cubicBezTo>
                    <a:pt x="2724" y="644"/>
                    <a:pt x="2688" y="2206"/>
                    <a:pt x="3433" y="2317"/>
                  </a:cubicBezTo>
                  <a:cubicBezTo>
                    <a:pt x="3472" y="2323"/>
                    <a:pt x="3509" y="2325"/>
                    <a:pt x="3545" y="2325"/>
                  </a:cubicBezTo>
                  <a:cubicBezTo>
                    <a:pt x="4185" y="2325"/>
                    <a:pt x="4251" y="1438"/>
                    <a:pt x="4251" y="1438"/>
                  </a:cubicBezTo>
                  <a:cubicBezTo>
                    <a:pt x="4251" y="1438"/>
                    <a:pt x="4398" y="3564"/>
                    <a:pt x="5118" y="3623"/>
                  </a:cubicBezTo>
                  <a:cubicBezTo>
                    <a:pt x="5147" y="3626"/>
                    <a:pt x="5174" y="3627"/>
                    <a:pt x="5201" y="3627"/>
                  </a:cubicBezTo>
                  <a:cubicBezTo>
                    <a:pt x="5636" y="3627"/>
                    <a:pt x="5780" y="3312"/>
                    <a:pt x="5828" y="3113"/>
                  </a:cubicBezTo>
                  <a:lnTo>
                    <a:pt x="5828" y="3113"/>
                  </a:lnTo>
                  <a:cubicBezTo>
                    <a:pt x="5774" y="3549"/>
                    <a:pt x="5695" y="4728"/>
                    <a:pt x="6400" y="4807"/>
                  </a:cubicBezTo>
                  <a:cubicBezTo>
                    <a:pt x="7145" y="3477"/>
                    <a:pt x="7207" y="887"/>
                    <a:pt x="4116" y="277"/>
                  </a:cubicBezTo>
                  <a:cubicBezTo>
                    <a:pt x="4116" y="277"/>
                    <a:pt x="3451" y="0"/>
                    <a:pt x="2649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36"/>
            <p:cNvSpPr/>
            <p:nvPr/>
          </p:nvSpPr>
          <p:spPr>
            <a:xfrm>
              <a:off x="6651560" y="1826088"/>
              <a:ext cx="854035" cy="404464"/>
            </a:xfrm>
            <a:custGeom>
              <a:avLst/>
              <a:gdLst/>
              <a:ahLst/>
              <a:cxnLst/>
              <a:rect l="l" t="t" r="r" b="b"/>
              <a:pathLst>
                <a:path w="7211" h="3415" extrusionOk="0">
                  <a:moveTo>
                    <a:pt x="52" y="0"/>
                  </a:moveTo>
                  <a:lnTo>
                    <a:pt x="52" y="0"/>
                  </a:lnTo>
                  <a:cubicBezTo>
                    <a:pt x="1" y="113"/>
                    <a:pt x="24" y="232"/>
                    <a:pt x="58" y="321"/>
                  </a:cubicBezTo>
                  <a:cubicBezTo>
                    <a:pt x="93" y="414"/>
                    <a:pt x="145" y="492"/>
                    <a:pt x="199" y="565"/>
                  </a:cubicBezTo>
                  <a:cubicBezTo>
                    <a:pt x="308" y="710"/>
                    <a:pt x="432" y="835"/>
                    <a:pt x="561" y="954"/>
                  </a:cubicBezTo>
                  <a:cubicBezTo>
                    <a:pt x="819" y="1188"/>
                    <a:pt x="1100" y="1389"/>
                    <a:pt x="1388" y="1579"/>
                  </a:cubicBezTo>
                  <a:cubicBezTo>
                    <a:pt x="1965" y="1952"/>
                    <a:pt x="2574" y="2270"/>
                    <a:pt x="3201" y="2546"/>
                  </a:cubicBezTo>
                  <a:cubicBezTo>
                    <a:pt x="3828" y="2822"/>
                    <a:pt x="4473" y="3060"/>
                    <a:pt x="5141" y="3227"/>
                  </a:cubicBezTo>
                  <a:cubicBezTo>
                    <a:pt x="5476" y="3310"/>
                    <a:pt x="5817" y="3377"/>
                    <a:pt x="6166" y="3404"/>
                  </a:cubicBezTo>
                  <a:cubicBezTo>
                    <a:pt x="6246" y="3411"/>
                    <a:pt x="6328" y="3415"/>
                    <a:pt x="6410" y="3415"/>
                  </a:cubicBezTo>
                  <a:cubicBezTo>
                    <a:pt x="6505" y="3415"/>
                    <a:pt x="6601" y="3410"/>
                    <a:pt x="6698" y="3398"/>
                  </a:cubicBezTo>
                  <a:cubicBezTo>
                    <a:pt x="6788" y="3387"/>
                    <a:pt x="6880" y="3368"/>
                    <a:pt x="6973" y="3331"/>
                  </a:cubicBezTo>
                  <a:cubicBezTo>
                    <a:pt x="7063" y="3295"/>
                    <a:pt x="7166" y="3227"/>
                    <a:pt x="7211" y="3112"/>
                  </a:cubicBezTo>
                  <a:lnTo>
                    <a:pt x="7049" y="3041"/>
                  </a:lnTo>
                  <a:cubicBezTo>
                    <a:pt x="6999" y="3125"/>
                    <a:pt x="6833" y="3156"/>
                    <a:pt x="6679" y="3158"/>
                  </a:cubicBezTo>
                  <a:cubicBezTo>
                    <a:pt x="6672" y="3158"/>
                    <a:pt x="6665" y="3158"/>
                    <a:pt x="6658" y="3158"/>
                  </a:cubicBezTo>
                  <a:cubicBezTo>
                    <a:pt x="6508" y="3158"/>
                    <a:pt x="6353" y="3138"/>
                    <a:pt x="6199" y="3116"/>
                  </a:cubicBezTo>
                  <a:cubicBezTo>
                    <a:pt x="5876" y="3061"/>
                    <a:pt x="5553" y="2981"/>
                    <a:pt x="5234" y="2887"/>
                  </a:cubicBezTo>
                  <a:cubicBezTo>
                    <a:pt x="4596" y="2699"/>
                    <a:pt x="3967" y="2465"/>
                    <a:pt x="3350" y="2204"/>
                  </a:cubicBezTo>
                  <a:cubicBezTo>
                    <a:pt x="2736" y="1938"/>
                    <a:pt x="2131" y="1644"/>
                    <a:pt x="1557" y="1306"/>
                  </a:cubicBezTo>
                  <a:cubicBezTo>
                    <a:pt x="1270" y="1138"/>
                    <a:pt x="989" y="956"/>
                    <a:pt x="730" y="754"/>
                  </a:cubicBezTo>
                  <a:cubicBezTo>
                    <a:pt x="602" y="652"/>
                    <a:pt x="477" y="544"/>
                    <a:pt x="374" y="425"/>
                  </a:cubicBezTo>
                  <a:cubicBezTo>
                    <a:pt x="274" y="311"/>
                    <a:pt x="182" y="165"/>
                    <a:pt x="213" y="7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36"/>
            <p:cNvSpPr/>
            <p:nvPr/>
          </p:nvSpPr>
          <p:spPr>
            <a:xfrm>
              <a:off x="6657482" y="1790201"/>
              <a:ext cx="854035" cy="404583"/>
            </a:xfrm>
            <a:custGeom>
              <a:avLst/>
              <a:gdLst/>
              <a:ahLst/>
              <a:cxnLst/>
              <a:rect l="l" t="t" r="r" b="b"/>
              <a:pathLst>
                <a:path w="7211" h="3416" extrusionOk="0">
                  <a:moveTo>
                    <a:pt x="802" y="1"/>
                  </a:moveTo>
                  <a:cubicBezTo>
                    <a:pt x="706" y="1"/>
                    <a:pt x="610" y="6"/>
                    <a:pt x="513" y="18"/>
                  </a:cubicBezTo>
                  <a:cubicBezTo>
                    <a:pt x="424" y="29"/>
                    <a:pt x="331" y="48"/>
                    <a:pt x="239" y="84"/>
                  </a:cubicBezTo>
                  <a:cubicBezTo>
                    <a:pt x="149" y="121"/>
                    <a:pt x="46" y="189"/>
                    <a:pt x="1" y="303"/>
                  </a:cubicBezTo>
                  <a:lnTo>
                    <a:pt x="162" y="374"/>
                  </a:lnTo>
                  <a:cubicBezTo>
                    <a:pt x="213" y="290"/>
                    <a:pt x="380" y="258"/>
                    <a:pt x="532" y="257"/>
                  </a:cubicBezTo>
                  <a:cubicBezTo>
                    <a:pt x="542" y="257"/>
                    <a:pt x="553" y="257"/>
                    <a:pt x="564" y="257"/>
                  </a:cubicBezTo>
                  <a:cubicBezTo>
                    <a:pt x="710" y="257"/>
                    <a:pt x="862" y="277"/>
                    <a:pt x="1012" y="300"/>
                  </a:cubicBezTo>
                  <a:cubicBezTo>
                    <a:pt x="1335" y="353"/>
                    <a:pt x="1658" y="435"/>
                    <a:pt x="1977" y="528"/>
                  </a:cubicBezTo>
                  <a:cubicBezTo>
                    <a:pt x="2616" y="717"/>
                    <a:pt x="3245" y="950"/>
                    <a:pt x="3861" y="1212"/>
                  </a:cubicBezTo>
                  <a:cubicBezTo>
                    <a:pt x="4476" y="1477"/>
                    <a:pt x="5080" y="1770"/>
                    <a:pt x="5654" y="2109"/>
                  </a:cubicBezTo>
                  <a:cubicBezTo>
                    <a:pt x="5942" y="2278"/>
                    <a:pt x="6222" y="2460"/>
                    <a:pt x="6481" y="2661"/>
                  </a:cubicBezTo>
                  <a:cubicBezTo>
                    <a:pt x="6611" y="2763"/>
                    <a:pt x="6736" y="2872"/>
                    <a:pt x="6838" y="2989"/>
                  </a:cubicBezTo>
                  <a:cubicBezTo>
                    <a:pt x="6939" y="3104"/>
                    <a:pt x="7029" y="3250"/>
                    <a:pt x="6998" y="3346"/>
                  </a:cubicBezTo>
                  <a:lnTo>
                    <a:pt x="7160" y="3415"/>
                  </a:lnTo>
                  <a:cubicBezTo>
                    <a:pt x="7211" y="3302"/>
                    <a:pt x="7189" y="3184"/>
                    <a:pt x="7153" y="3094"/>
                  </a:cubicBezTo>
                  <a:cubicBezTo>
                    <a:pt x="7118" y="3002"/>
                    <a:pt x="7066" y="2924"/>
                    <a:pt x="7013" y="2850"/>
                  </a:cubicBezTo>
                  <a:cubicBezTo>
                    <a:pt x="6903" y="2706"/>
                    <a:pt x="6779" y="2581"/>
                    <a:pt x="6650" y="2462"/>
                  </a:cubicBezTo>
                  <a:cubicBezTo>
                    <a:pt x="6393" y="2228"/>
                    <a:pt x="6112" y="2026"/>
                    <a:pt x="5824" y="1837"/>
                  </a:cubicBezTo>
                  <a:cubicBezTo>
                    <a:pt x="5247" y="1463"/>
                    <a:pt x="4637" y="1145"/>
                    <a:pt x="4011" y="869"/>
                  </a:cubicBezTo>
                  <a:cubicBezTo>
                    <a:pt x="3384" y="593"/>
                    <a:pt x="2740" y="355"/>
                    <a:pt x="2070" y="189"/>
                  </a:cubicBezTo>
                  <a:cubicBezTo>
                    <a:pt x="1735" y="105"/>
                    <a:pt x="1396" y="39"/>
                    <a:pt x="1047" y="11"/>
                  </a:cubicBezTo>
                  <a:cubicBezTo>
                    <a:pt x="965" y="5"/>
                    <a:pt x="884" y="1"/>
                    <a:pt x="8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36"/>
            <p:cNvSpPr/>
            <p:nvPr/>
          </p:nvSpPr>
          <p:spPr>
            <a:xfrm>
              <a:off x="6183850" y="2406900"/>
              <a:ext cx="1361292" cy="1454345"/>
            </a:xfrm>
            <a:custGeom>
              <a:avLst/>
              <a:gdLst/>
              <a:ahLst/>
              <a:cxnLst/>
              <a:rect l="l" t="t" r="r" b="b"/>
              <a:pathLst>
                <a:path w="11494" h="12065" extrusionOk="0">
                  <a:moveTo>
                    <a:pt x="10962" y="1"/>
                  </a:moveTo>
                  <a:lnTo>
                    <a:pt x="10962" y="1"/>
                  </a:lnTo>
                  <a:cubicBezTo>
                    <a:pt x="11052" y="1136"/>
                    <a:pt x="10912" y="2277"/>
                    <a:pt x="10652" y="3177"/>
                  </a:cubicBezTo>
                  <a:cubicBezTo>
                    <a:pt x="9959" y="5577"/>
                    <a:pt x="8824" y="10384"/>
                    <a:pt x="4965" y="10384"/>
                  </a:cubicBezTo>
                  <a:cubicBezTo>
                    <a:pt x="4338" y="10384"/>
                    <a:pt x="3639" y="10257"/>
                    <a:pt x="2859" y="9973"/>
                  </a:cubicBezTo>
                  <a:cubicBezTo>
                    <a:pt x="1254" y="9284"/>
                    <a:pt x="409" y="8320"/>
                    <a:pt x="1" y="7324"/>
                  </a:cubicBezTo>
                  <a:lnTo>
                    <a:pt x="1" y="7324"/>
                  </a:lnTo>
                  <a:cubicBezTo>
                    <a:pt x="18" y="8820"/>
                    <a:pt x="672" y="10574"/>
                    <a:pt x="3186" y="11654"/>
                  </a:cubicBezTo>
                  <a:cubicBezTo>
                    <a:pt x="3966" y="11938"/>
                    <a:pt x="4665" y="12064"/>
                    <a:pt x="5292" y="12064"/>
                  </a:cubicBezTo>
                  <a:cubicBezTo>
                    <a:pt x="9153" y="12064"/>
                    <a:pt x="10287" y="7258"/>
                    <a:pt x="10980" y="4857"/>
                  </a:cubicBezTo>
                  <a:cubicBezTo>
                    <a:pt x="11371" y="3505"/>
                    <a:pt x="11493" y="1606"/>
                    <a:pt x="10962" y="1"/>
                  </a:cubicBezTo>
                  <a:close/>
                </a:path>
              </a:pathLst>
            </a:custGeom>
            <a:solidFill>
              <a:srgbClr val="E3D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36"/>
            <p:cNvSpPr/>
            <p:nvPr/>
          </p:nvSpPr>
          <p:spPr>
            <a:xfrm>
              <a:off x="6772720" y="2497226"/>
              <a:ext cx="112172" cy="61724"/>
            </a:xfrm>
            <a:custGeom>
              <a:avLst/>
              <a:gdLst/>
              <a:ahLst/>
              <a:cxnLst/>
              <a:rect l="l" t="t" r="r" b="b"/>
              <a:pathLst>
                <a:path w="985" h="542" extrusionOk="0">
                  <a:moveTo>
                    <a:pt x="446" y="0"/>
                  </a:moveTo>
                  <a:cubicBezTo>
                    <a:pt x="409" y="0"/>
                    <a:pt x="370" y="3"/>
                    <a:pt x="329" y="9"/>
                  </a:cubicBezTo>
                  <a:cubicBezTo>
                    <a:pt x="208" y="25"/>
                    <a:pt x="122" y="74"/>
                    <a:pt x="83" y="156"/>
                  </a:cubicBezTo>
                  <a:cubicBezTo>
                    <a:pt x="1" y="311"/>
                    <a:pt x="109" y="522"/>
                    <a:pt x="116" y="528"/>
                  </a:cubicBezTo>
                  <a:cubicBezTo>
                    <a:pt x="119" y="538"/>
                    <a:pt x="126" y="541"/>
                    <a:pt x="136" y="541"/>
                  </a:cubicBezTo>
                  <a:cubicBezTo>
                    <a:pt x="139" y="541"/>
                    <a:pt x="145" y="541"/>
                    <a:pt x="149" y="538"/>
                  </a:cubicBezTo>
                  <a:cubicBezTo>
                    <a:pt x="162" y="535"/>
                    <a:pt x="165" y="518"/>
                    <a:pt x="159" y="505"/>
                  </a:cubicBezTo>
                  <a:cubicBezTo>
                    <a:pt x="156" y="499"/>
                    <a:pt x="60" y="308"/>
                    <a:pt x="126" y="180"/>
                  </a:cubicBezTo>
                  <a:cubicBezTo>
                    <a:pt x="159" y="114"/>
                    <a:pt x="231" y="71"/>
                    <a:pt x="336" y="58"/>
                  </a:cubicBezTo>
                  <a:cubicBezTo>
                    <a:pt x="375" y="52"/>
                    <a:pt x="412" y="50"/>
                    <a:pt x="446" y="50"/>
                  </a:cubicBezTo>
                  <a:cubicBezTo>
                    <a:pt x="817" y="50"/>
                    <a:pt x="925" y="346"/>
                    <a:pt x="931" y="361"/>
                  </a:cubicBezTo>
                  <a:cubicBezTo>
                    <a:pt x="934" y="371"/>
                    <a:pt x="946" y="378"/>
                    <a:pt x="958" y="378"/>
                  </a:cubicBezTo>
                  <a:cubicBezTo>
                    <a:pt x="960" y="378"/>
                    <a:pt x="962" y="378"/>
                    <a:pt x="964" y="377"/>
                  </a:cubicBezTo>
                  <a:cubicBezTo>
                    <a:pt x="977" y="370"/>
                    <a:pt x="984" y="358"/>
                    <a:pt x="977" y="344"/>
                  </a:cubicBezTo>
                  <a:cubicBezTo>
                    <a:pt x="977" y="341"/>
                    <a:pt x="853" y="0"/>
                    <a:pt x="44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36"/>
            <p:cNvSpPr/>
            <p:nvPr/>
          </p:nvSpPr>
          <p:spPr>
            <a:xfrm>
              <a:off x="6780236" y="2631720"/>
              <a:ext cx="92926" cy="21182"/>
            </a:xfrm>
            <a:custGeom>
              <a:avLst/>
              <a:gdLst/>
              <a:ahLst/>
              <a:cxnLst/>
              <a:rect l="l" t="t" r="r" b="b"/>
              <a:pathLst>
                <a:path w="816" h="186" extrusionOk="0">
                  <a:moveTo>
                    <a:pt x="23" y="1"/>
                  </a:moveTo>
                  <a:cubicBezTo>
                    <a:pt x="17" y="1"/>
                    <a:pt x="11" y="5"/>
                    <a:pt x="7" y="11"/>
                  </a:cubicBezTo>
                  <a:cubicBezTo>
                    <a:pt x="0" y="14"/>
                    <a:pt x="0" y="21"/>
                    <a:pt x="0" y="28"/>
                  </a:cubicBezTo>
                  <a:cubicBezTo>
                    <a:pt x="0" y="34"/>
                    <a:pt x="4" y="40"/>
                    <a:pt x="11" y="48"/>
                  </a:cubicBezTo>
                  <a:cubicBezTo>
                    <a:pt x="122" y="136"/>
                    <a:pt x="267" y="186"/>
                    <a:pt x="418" y="186"/>
                  </a:cubicBezTo>
                  <a:cubicBezTo>
                    <a:pt x="559" y="186"/>
                    <a:pt x="697" y="143"/>
                    <a:pt x="806" y="60"/>
                  </a:cubicBezTo>
                  <a:cubicBezTo>
                    <a:pt x="812" y="57"/>
                    <a:pt x="815" y="51"/>
                    <a:pt x="815" y="44"/>
                  </a:cubicBezTo>
                  <a:cubicBezTo>
                    <a:pt x="815" y="37"/>
                    <a:pt x="815" y="31"/>
                    <a:pt x="812" y="28"/>
                  </a:cubicBezTo>
                  <a:cubicBezTo>
                    <a:pt x="806" y="21"/>
                    <a:pt x="803" y="18"/>
                    <a:pt x="796" y="18"/>
                  </a:cubicBezTo>
                  <a:cubicBezTo>
                    <a:pt x="793" y="17"/>
                    <a:pt x="790" y="16"/>
                    <a:pt x="788" y="16"/>
                  </a:cubicBezTo>
                  <a:cubicBezTo>
                    <a:pt x="783" y="16"/>
                    <a:pt x="779" y="18"/>
                    <a:pt x="776" y="21"/>
                  </a:cubicBezTo>
                  <a:cubicBezTo>
                    <a:pt x="673" y="97"/>
                    <a:pt x="545" y="135"/>
                    <a:pt x="417" y="135"/>
                  </a:cubicBezTo>
                  <a:cubicBezTo>
                    <a:pt x="282" y="135"/>
                    <a:pt x="147" y="93"/>
                    <a:pt x="40" y="8"/>
                  </a:cubicBezTo>
                  <a:cubicBezTo>
                    <a:pt x="37" y="1"/>
                    <a:pt x="30" y="1"/>
                    <a:pt x="2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36"/>
            <p:cNvSpPr/>
            <p:nvPr/>
          </p:nvSpPr>
          <p:spPr>
            <a:xfrm>
              <a:off x="6603151" y="2402477"/>
              <a:ext cx="156243" cy="102950"/>
            </a:xfrm>
            <a:custGeom>
              <a:avLst/>
              <a:gdLst/>
              <a:ahLst/>
              <a:cxnLst/>
              <a:rect l="l" t="t" r="r" b="b"/>
              <a:pathLst>
                <a:path w="1372" h="904" extrusionOk="0">
                  <a:moveTo>
                    <a:pt x="113" y="1"/>
                  </a:moveTo>
                  <a:cubicBezTo>
                    <a:pt x="109" y="1"/>
                    <a:pt x="104" y="3"/>
                    <a:pt x="99" y="6"/>
                  </a:cubicBezTo>
                  <a:cubicBezTo>
                    <a:pt x="93" y="9"/>
                    <a:pt x="90" y="16"/>
                    <a:pt x="90" y="22"/>
                  </a:cubicBezTo>
                  <a:cubicBezTo>
                    <a:pt x="90" y="29"/>
                    <a:pt x="0" y="726"/>
                    <a:pt x="550" y="880"/>
                  </a:cubicBezTo>
                  <a:cubicBezTo>
                    <a:pt x="606" y="897"/>
                    <a:pt x="662" y="903"/>
                    <a:pt x="714" y="903"/>
                  </a:cubicBezTo>
                  <a:cubicBezTo>
                    <a:pt x="1155" y="903"/>
                    <a:pt x="1365" y="384"/>
                    <a:pt x="1365" y="377"/>
                  </a:cubicBezTo>
                  <a:cubicBezTo>
                    <a:pt x="1372" y="364"/>
                    <a:pt x="1365" y="351"/>
                    <a:pt x="1352" y="345"/>
                  </a:cubicBezTo>
                  <a:lnTo>
                    <a:pt x="1332" y="345"/>
                  </a:lnTo>
                  <a:cubicBezTo>
                    <a:pt x="1325" y="348"/>
                    <a:pt x="1322" y="354"/>
                    <a:pt x="1319" y="361"/>
                  </a:cubicBezTo>
                  <a:cubicBezTo>
                    <a:pt x="1316" y="367"/>
                    <a:pt x="1121" y="852"/>
                    <a:pt x="715" y="852"/>
                  </a:cubicBezTo>
                  <a:cubicBezTo>
                    <a:pt x="667" y="852"/>
                    <a:pt x="616" y="845"/>
                    <a:pt x="563" y="831"/>
                  </a:cubicBezTo>
                  <a:cubicBezTo>
                    <a:pt x="56" y="689"/>
                    <a:pt x="138" y="35"/>
                    <a:pt x="138" y="29"/>
                  </a:cubicBezTo>
                  <a:cubicBezTo>
                    <a:pt x="142" y="16"/>
                    <a:pt x="132" y="2"/>
                    <a:pt x="119" y="2"/>
                  </a:cubicBezTo>
                  <a:cubicBezTo>
                    <a:pt x="117" y="1"/>
                    <a:pt x="115" y="1"/>
                    <a:pt x="11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36"/>
            <p:cNvSpPr/>
            <p:nvPr/>
          </p:nvSpPr>
          <p:spPr>
            <a:xfrm>
              <a:off x="6966318" y="2489938"/>
              <a:ext cx="158407" cy="102380"/>
            </a:xfrm>
            <a:custGeom>
              <a:avLst/>
              <a:gdLst/>
              <a:ahLst/>
              <a:cxnLst/>
              <a:rect l="l" t="t" r="r" b="b"/>
              <a:pathLst>
                <a:path w="1391" h="899" extrusionOk="0">
                  <a:moveTo>
                    <a:pt x="142" y="0"/>
                  </a:moveTo>
                  <a:cubicBezTo>
                    <a:pt x="135" y="0"/>
                    <a:pt x="128" y="3"/>
                    <a:pt x="122" y="7"/>
                  </a:cubicBezTo>
                  <a:cubicBezTo>
                    <a:pt x="116" y="10"/>
                    <a:pt x="112" y="17"/>
                    <a:pt x="112" y="23"/>
                  </a:cubicBezTo>
                  <a:cubicBezTo>
                    <a:pt x="108" y="30"/>
                    <a:pt x="0" y="721"/>
                    <a:pt x="550" y="875"/>
                  </a:cubicBezTo>
                  <a:cubicBezTo>
                    <a:pt x="606" y="888"/>
                    <a:pt x="661" y="898"/>
                    <a:pt x="717" y="898"/>
                  </a:cubicBezTo>
                  <a:cubicBezTo>
                    <a:pt x="1154" y="898"/>
                    <a:pt x="1384" y="385"/>
                    <a:pt x="1387" y="378"/>
                  </a:cubicBezTo>
                  <a:cubicBezTo>
                    <a:pt x="1387" y="372"/>
                    <a:pt x="1391" y="365"/>
                    <a:pt x="1387" y="358"/>
                  </a:cubicBezTo>
                  <a:cubicBezTo>
                    <a:pt x="1384" y="352"/>
                    <a:pt x="1381" y="349"/>
                    <a:pt x="1375" y="346"/>
                  </a:cubicBezTo>
                  <a:cubicBezTo>
                    <a:pt x="1371" y="344"/>
                    <a:pt x="1368" y="343"/>
                    <a:pt x="1365" y="343"/>
                  </a:cubicBezTo>
                  <a:cubicBezTo>
                    <a:pt x="1361" y="343"/>
                    <a:pt x="1358" y="344"/>
                    <a:pt x="1355" y="346"/>
                  </a:cubicBezTo>
                  <a:cubicBezTo>
                    <a:pt x="1348" y="349"/>
                    <a:pt x="1345" y="352"/>
                    <a:pt x="1342" y="358"/>
                  </a:cubicBezTo>
                  <a:cubicBezTo>
                    <a:pt x="1339" y="365"/>
                    <a:pt x="1122" y="847"/>
                    <a:pt x="714" y="847"/>
                  </a:cubicBezTo>
                  <a:cubicBezTo>
                    <a:pt x="666" y="847"/>
                    <a:pt x="615" y="840"/>
                    <a:pt x="562" y="825"/>
                  </a:cubicBezTo>
                  <a:cubicBezTo>
                    <a:pt x="56" y="684"/>
                    <a:pt x="158" y="36"/>
                    <a:pt x="161" y="30"/>
                  </a:cubicBezTo>
                  <a:cubicBezTo>
                    <a:pt x="161" y="17"/>
                    <a:pt x="155" y="3"/>
                    <a:pt x="1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 descr="Icono&#10;&#10;Descripción generada automáticamente">
            <a:extLst>
              <a:ext uri="{FF2B5EF4-FFF2-40B4-BE49-F238E27FC236}">
                <a16:creationId xmlns:a16="http://schemas.microsoft.com/office/drawing/2014/main" id="{09928B4E-D2F9-E0B0-C17F-4C3C5A0EF7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3880" y="251425"/>
            <a:ext cx="175092" cy="286514"/>
          </a:xfrm>
          <a:prstGeom prst="rect">
            <a:avLst/>
          </a:prstGeom>
        </p:spPr>
      </p:pic>
      <p:pic>
        <p:nvPicPr>
          <p:cNvPr id="3" name="Imagen 2" descr="Icono&#10;&#10;Descripción generada automáticamente">
            <a:extLst>
              <a:ext uri="{FF2B5EF4-FFF2-40B4-BE49-F238E27FC236}">
                <a16:creationId xmlns:a16="http://schemas.microsoft.com/office/drawing/2014/main" id="{1C0BFCB0-68B7-2236-FF5B-89C7FEDCD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1998" y="251957"/>
            <a:ext cx="176911" cy="291062"/>
          </a:xfrm>
          <a:prstGeom prst="rect">
            <a:avLst/>
          </a:prstGeom>
        </p:spPr>
      </p:pic>
      <p:sp>
        <p:nvSpPr>
          <p:cNvPr id="4" name="Subtítulo 2">
            <a:extLst>
              <a:ext uri="{FF2B5EF4-FFF2-40B4-BE49-F238E27FC236}">
                <a16:creationId xmlns:a16="http://schemas.microsoft.com/office/drawing/2014/main" id="{44AF13EA-1144-A198-26CB-37009849F28B}"/>
              </a:ext>
            </a:extLst>
          </p:cNvPr>
          <p:cNvSpPr>
            <a:spLocks noGrp="1"/>
          </p:cNvSpPr>
          <p:nvPr/>
        </p:nvSpPr>
        <p:spPr>
          <a:xfrm>
            <a:off x="7483504" y="537939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2C4C9620-C59B-CBA4-04D0-FF9667104F6F}"/>
              </a:ext>
            </a:extLst>
          </p:cNvPr>
          <p:cNvSpPr txBox="1">
            <a:spLocks/>
          </p:cNvSpPr>
          <p:nvPr/>
        </p:nvSpPr>
        <p:spPr>
          <a:xfrm>
            <a:off x="8577645" y="772752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692B67D8-B1CE-FFDE-0E96-550E2BBA77C3}"/>
              </a:ext>
            </a:extLst>
          </p:cNvPr>
          <p:cNvSpPr txBox="1">
            <a:spLocks/>
          </p:cNvSpPr>
          <p:nvPr/>
        </p:nvSpPr>
        <p:spPr>
          <a:xfrm>
            <a:off x="7503260" y="779737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A326C72-CFA2-C479-59E2-18B5CA7F7639}"/>
              </a:ext>
            </a:extLst>
          </p:cNvPr>
          <p:cNvCxnSpPr/>
          <p:nvPr/>
        </p:nvCxnSpPr>
        <p:spPr>
          <a:xfrm>
            <a:off x="8624834" y="835049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7C38A882-8536-EE75-5EA1-91F79409DBE3}"/>
              </a:ext>
            </a:extLst>
          </p:cNvPr>
          <p:cNvCxnSpPr/>
          <p:nvPr/>
        </p:nvCxnSpPr>
        <p:spPr>
          <a:xfrm>
            <a:off x="7596134" y="835049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btítulo 2">
            <a:extLst>
              <a:ext uri="{FF2B5EF4-FFF2-40B4-BE49-F238E27FC236}">
                <a16:creationId xmlns:a16="http://schemas.microsoft.com/office/drawing/2014/main" id="{7E9AFB7A-E368-E952-B6E0-E54034BB1EBC}"/>
              </a:ext>
            </a:extLst>
          </p:cNvPr>
          <p:cNvSpPr txBox="1">
            <a:spLocks/>
          </p:cNvSpPr>
          <p:nvPr/>
        </p:nvSpPr>
        <p:spPr>
          <a:xfrm>
            <a:off x="7352914" y="779458"/>
            <a:ext cx="313690" cy="1714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CTE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p35"/>
          <p:cNvSpPr/>
          <p:nvPr/>
        </p:nvSpPr>
        <p:spPr>
          <a:xfrm>
            <a:off x="5455216" y="1287917"/>
            <a:ext cx="1298679" cy="1105260"/>
          </a:xfrm>
          <a:custGeom>
            <a:avLst/>
            <a:gdLst/>
            <a:ahLst/>
            <a:cxnLst/>
            <a:rect l="l" t="t" r="r" b="b"/>
            <a:pathLst>
              <a:path w="58565" h="55263" extrusionOk="0">
                <a:moveTo>
                  <a:pt x="43321" y="31374"/>
                </a:moveTo>
                <a:cubicBezTo>
                  <a:pt x="43366" y="31425"/>
                  <a:pt x="43374" y="31461"/>
                  <a:pt x="43365" y="31488"/>
                </a:cubicBezTo>
                <a:lnTo>
                  <a:pt x="43365" y="31488"/>
                </a:lnTo>
                <a:cubicBezTo>
                  <a:pt x="43346" y="31450"/>
                  <a:pt x="43327" y="31412"/>
                  <a:pt x="43307" y="31374"/>
                </a:cubicBezTo>
                <a:close/>
                <a:moveTo>
                  <a:pt x="27632" y="0"/>
                </a:moveTo>
                <a:cubicBezTo>
                  <a:pt x="27613" y="0"/>
                  <a:pt x="27593" y="0"/>
                  <a:pt x="27573" y="1"/>
                </a:cubicBezTo>
                <a:cubicBezTo>
                  <a:pt x="26401" y="56"/>
                  <a:pt x="25666" y="1268"/>
                  <a:pt x="25189" y="2344"/>
                </a:cubicBezTo>
                <a:cubicBezTo>
                  <a:pt x="22805" y="7711"/>
                  <a:pt x="21102" y="13379"/>
                  <a:pt x="19958" y="19413"/>
                </a:cubicBezTo>
                <a:cubicBezTo>
                  <a:pt x="14332" y="20312"/>
                  <a:pt x="8801" y="21756"/>
                  <a:pt x="3461" y="23718"/>
                </a:cubicBezTo>
                <a:cubicBezTo>
                  <a:pt x="2643" y="24018"/>
                  <a:pt x="1826" y="24331"/>
                  <a:pt x="1159" y="24890"/>
                </a:cubicBezTo>
                <a:cubicBezTo>
                  <a:pt x="491" y="25435"/>
                  <a:pt x="1" y="26266"/>
                  <a:pt x="69" y="27124"/>
                </a:cubicBezTo>
                <a:cubicBezTo>
                  <a:pt x="191" y="28636"/>
                  <a:pt x="1812" y="29480"/>
                  <a:pt x="3216" y="30025"/>
                </a:cubicBezTo>
                <a:cubicBezTo>
                  <a:pt x="8133" y="31919"/>
                  <a:pt x="13147" y="33526"/>
                  <a:pt x="18241" y="34848"/>
                </a:cubicBezTo>
                <a:cubicBezTo>
                  <a:pt x="17124" y="39902"/>
                  <a:pt x="16648" y="45078"/>
                  <a:pt x="16811" y="50241"/>
                </a:cubicBezTo>
                <a:cubicBezTo>
                  <a:pt x="16879" y="52162"/>
                  <a:pt x="17329" y="54492"/>
                  <a:pt x="19141" y="55118"/>
                </a:cubicBezTo>
                <a:cubicBezTo>
                  <a:pt x="19426" y="55218"/>
                  <a:pt x="19710" y="55263"/>
                  <a:pt x="19992" y="55263"/>
                </a:cubicBezTo>
                <a:cubicBezTo>
                  <a:pt x="21528" y="55263"/>
                  <a:pt x="22986" y="53919"/>
                  <a:pt x="24045" y="52653"/>
                </a:cubicBezTo>
                <a:cubicBezTo>
                  <a:pt x="27287" y="48757"/>
                  <a:pt x="30270" y="44670"/>
                  <a:pt x="32995" y="40392"/>
                </a:cubicBezTo>
                <a:cubicBezTo>
                  <a:pt x="36850" y="44656"/>
                  <a:pt x="41373" y="48280"/>
                  <a:pt x="46372" y="51127"/>
                </a:cubicBezTo>
                <a:cubicBezTo>
                  <a:pt x="47017" y="51496"/>
                  <a:pt x="47803" y="51834"/>
                  <a:pt x="48514" y="51834"/>
                </a:cubicBezTo>
                <a:cubicBezTo>
                  <a:pt x="48930" y="51834"/>
                  <a:pt x="49320" y="51718"/>
                  <a:pt x="49642" y="51427"/>
                </a:cubicBezTo>
                <a:cubicBezTo>
                  <a:pt x="50405" y="50732"/>
                  <a:pt x="50214" y="49506"/>
                  <a:pt x="49941" y="48511"/>
                </a:cubicBezTo>
                <a:cubicBezTo>
                  <a:pt x="48334" y="42635"/>
                  <a:pt x="46137" y="36933"/>
                  <a:pt x="43377" y="31511"/>
                </a:cubicBezTo>
                <a:lnTo>
                  <a:pt x="43377" y="31511"/>
                </a:lnTo>
                <a:cubicBezTo>
                  <a:pt x="48480" y="29035"/>
                  <a:pt x="53110" y="25671"/>
                  <a:pt x="57039" y="21579"/>
                </a:cubicBezTo>
                <a:cubicBezTo>
                  <a:pt x="57788" y="20789"/>
                  <a:pt x="58565" y="19795"/>
                  <a:pt x="58319" y="18746"/>
                </a:cubicBezTo>
                <a:cubicBezTo>
                  <a:pt x="58006" y="17493"/>
                  <a:pt x="56494" y="17029"/>
                  <a:pt x="55213" y="16852"/>
                </a:cubicBezTo>
                <a:cubicBezTo>
                  <a:pt x="52686" y="16481"/>
                  <a:pt x="50138" y="16297"/>
                  <a:pt x="47591" y="16297"/>
                </a:cubicBezTo>
                <a:cubicBezTo>
                  <a:pt x="43685" y="16297"/>
                  <a:pt x="39782" y="16730"/>
                  <a:pt x="35965" y="17588"/>
                </a:cubicBezTo>
                <a:cubicBezTo>
                  <a:pt x="34779" y="12098"/>
                  <a:pt x="32709" y="7017"/>
                  <a:pt x="30148" y="2194"/>
                </a:cubicBezTo>
                <a:cubicBezTo>
                  <a:pt x="29599" y="1163"/>
                  <a:pt x="28786" y="0"/>
                  <a:pt x="2763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0" name="Google Shape;1080;p35"/>
          <p:cNvSpPr/>
          <p:nvPr/>
        </p:nvSpPr>
        <p:spPr>
          <a:xfrm>
            <a:off x="1454637" y="1256209"/>
            <a:ext cx="1298679" cy="1105260"/>
          </a:xfrm>
          <a:custGeom>
            <a:avLst/>
            <a:gdLst/>
            <a:ahLst/>
            <a:cxnLst/>
            <a:rect l="l" t="t" r="r" b="b"/>
            <a:pathLst>
              <a:path w="58565" h="55263" extrusionOk="0">
                <a:moveTo>
                  <a:pt x="43321" y="31374"/>
                </a:moveTo>
                <a:cubicBezTo>
                  <a:pt x="43366" y="31425"/>
                  <a:pt x="43374" y="31461"/>
                  <a:pt x="43365" y="31488"/>
                </a:cubicBezTo>
                <a:lnTo>
                  <a:pt x="43365" y="31488"/>
                </a:lnTo>
                <a:cubicBezTo>
                  <a:pt x="43346" y="31450"/>
                  <a:pt x="43327" y="31412"/>
                  <a:pt x="43307" y="31374"/>
                </a:cubicBezTo>
                <a:close/>
                <a:moveTo>
                  <a:pt x="27632" y="0"/>
                </a:moveTo>
                <a:cubicBezTo>
                  <a:pt x="27613" y="0"/>
                  <a:pt x="27593" y="0"/>
                  <a:pt x="27573" y="1"/>
                </a:cubicBezTo>
                <a:cubicBezTo>
                  <a:pt x="26401" y="56"/>
                  <a:pt x="25666" y="1268"/>
                  <a:pt x="25189" y="2344"/>
                </a:cubicBezTo>
                <a:cubicBezTo>
                  <a:pt x="22805" y="7711"/>
                  <a:pt x="21102" y="13379"/>
                  <a:pt x="19958" y="19413"/>
                </a:cubicBezTo>
                <a:cubicBezTo>
                  <a:pt x="14332" y="20312"/>
                  <a:pt x="8801" y="21756"/>
                  <a:pt x="3461" y="23718"/>
                </a:cubicBezTo>
                <a:cubicBezTo>
                  <a:pt x="2643" y="24018"/>
                  <a:pt x="1826" y="24331"/>
                  <a:pt x="1159" y="24890"/>
                </a:cubicBezTo>
                <a:cubicBezTo>
                  <a:pt x="491" y="25435"/>
                  <a:pt x="1" y="26266"/>
                  <a:pt x="69" y="27124"/>
                </a:cubicBezTo>
                <a:cubicBezTo>
                  <a:pt x="191" y="28636"/>
                  <a:pt x="1812" y="29480"/>
                  <a:pt x="3216" y="30025"/>
                </a:cubicBezTo>
                <a:cubicBezTo>
                  <a:pt x="8133" y="31919"/>
                  <a:pt x="13147" y="33526"/>
                  <a:pt x="18241" y="34848"/>
                </a:cubicBezTo>
                <a:cubicBezTo>
                  <a:pt x="17124" y="39902"/>
                  <a:pt x="16648" y="45078"/>
                  <a:pt x="16811" y="50241"/>
                </a:cubicBezTo>
                <a:cubicBezTo>
                  <a:pt x="16879" y="52162"/>
                  <a:pt x="17329" y="54492"/>
                  <a:pt x="19141" y="55118"/>
                </a:cubicBezTo>
                <a:cubicBezTo>
                  <a:pt x="19426" y="55218"/>
                  <a:pt x="19710" y="55263"/>
                  <a:pt x="19992" y="55263"/>
                </a:cubicBezTo>
                <a:cubicBezTo>
                  <a:pt x="21528" y="55263"/>
                  <a:pt x="22986" y="53919"/>
                  <a:pt x="24045" y="52653"/>
                </a:cubicBezTo>
                <a:cubicBezTo>
                  <a:pt x="27287" y="48757"/>
                  <a:pt x="30270" y="44670"/>
                  <a:pt x="32995" y="40392"/>
                </a:cubicBezTo>
                <a:cubicBezTo>
                  <a:pt x="36850" y="44656"/>
                  <a:pt x="41373" y="48280"/>
                  <a:pt x="46372" y="51127"/>
                </a:cubicBezTo>
                <a:cubicBezTo>
                  <a:pt x="47017" y="51496"/>
                  <a:pt x="47803" y="51834"/>
                  <a:pt x="48514" y="51834"/>
                </a:cubicBezTo>
                <a:cubicBezTo>
                  <a:pt x="48930" y="51834"/>
                  <a:pt x="49320" y="51718"/>
                  <a:pt x="49642" y="51427"/>
                </a:cubicBezTo>
                <a:cubicBezTo>
                  <a:pt x="50405" y="50732"/>
                  <a:pt x="50214" y="49506"/>
                  <a:pt x="49941" y="48511"/>
                </a:cubicBezTo>
                <a:cubicBezTo>
                  <a:pt x="48334" y="42635"/>
                  <a:pt x="46137" y="36933"/>
                  <a:pt x="43377" y="31511"/>
                </a:cubicBezTo>
                <a:lnTo>
                  <a:pt x="43377" y="31511"/>
                </a:lnTo>
                <a:cubicBezTo>
                  <a:pt x="48480" y="29035"/>
                  <a:pt x="53110" y="25671"/>
                  <a:pt x="57039" y="21579"/>
                </a:cubicBezTo>
                <a:cubicBezTo>
                  <a:pt x="57788" y="20789"/>
                  <a:pt x="58565" y="19795"/>
                  <a:pt x="58319" y="18746"/>
                </a:cubicBezTo>
                <a:cubicBezTo>
                  <a:pt x="58006" y="17493"/>
                  <a:pt x="56494" y="17029"/>
                  <a:pt x="55213" y="16852"/>
                </a:cubicBezTo>
                <a:cubicBezTo>
                  <a:pt x="52686" y="16481"/>
                  <a:pt x="50138" y="16297"/>
                  <a:pt x="47591" y="16297"/>
                </a:cubicBezTo>
                <a:cubicBezTo>
                  <a:pt x="43685" y="16297"/>
                  <a:pt x="39782" y="16730"/>
                  <a:pt x="35965" y="17588"/>
                </a:cubicBezTo>
                <a:cubicBezTo>
                  <a:pt x="34779" y="12098"/>
                  <a:pt x="32709" y="7017"/>
                  <a:pt x="30148" y="2194"/>
                </a:cubicBezTo>
                <a:cubicBezTo>
                  <a:pt x="29599" y="1163"/>
                  <a:pt x="28786" y="0"/>
                  <a:pt x="2763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1" name="Google Shape;1081;p35"/>
          <p:cNvSpPr txBox="1">
            <a:spLocks noGrp="1"/>
          </p:cNvSpPr>
          <p:nvPr>
            <p:ph type="title" idx="9"/>
          </p:nvPr>
        </p:nvSpPr>
        <p:spPr>
          <a:xfrm>
            <a:off x="437568" y="20249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/>
              <a:t>PROPÓSITOS ESPECÍFICOS</a:t>
            </a:r>
            <a:endParaRPr sz="6000" dirty="0"/>
          </a:p>
        </p:txBody>
      </p:sp>
      <p:sp>
        <p:nvSpPr>
          <p:cNvPr id="1083" name="Google Shape;1083;p35"/>
          <p:cNvSpPr txBox="1">
            <a:spLocks noGrp="1"/>
          </p:cNvSpPr>
          <p:nvPr>
            <p:ph type="title"/>
          </p:nvPr>
        </p:nvSpPr>
        <p:spPr>
          <a:xfrm>
            <a:off x="676334" y="2410310"/>
            <a:ext cx="3069171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PROGRAMA ANALÍTICO</a:t>
            </a:r>
            <a:endParaRPr dirty="0"/>
          </a:p>
        </p:txBody>
      </p:sp>
      <p:sp>
        <p:nvSpPr>
          <p:cNvPr id="1085" name="Google Shape;1085;p35"/>
          <p:cNvSpPr txBox="1">
            <a:spLocks noGrp="1"/>
          </p:cNvSpPr>
          <p:nvPr>
            <p:ph type="title" idx="2"/>
          </p:nvPr>
        </p:nvSpPr>
        <p:spPr>
          <a:xfrm flipH="1">
            <a:off x="4462808" y="2424530"/>
            <a:ext cx="3242334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PLANEACIÓN DIDÁCTICA</a:t>
            </a:r>
            <a:endParaRPr dirty="0"/>
          </a:p>
        </p:txBody>
      </p:sp>
      <p:sp>
        <p:nvSpPr>
          <p:cNvPr id="1088" name="Google Shape;1088;p35"/>
          <p:cNvSpPr txBox="1">
            <a:spLocks noGrp="1"/>
          </p:cNvSpPr>
          <p:nvPr>
            <p:ph type="title" idx="6"/>
          </p:nvPr>
        </p:nvSpPr>
        <p:spPr>
          <a:xfrm>
            <a:off x="1736625" y="1603192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1090" name="Google Shape;1090;p35"/>
          <p:cNvSpPr txBox="1">
            <a:spLocks noGrp="1"/>
          </p:cNvSpPr>
          <p:nvPr>
            <p:ph type="title" idx="8"/>
          </p:nvPr>
        </p:nvSpPr>
        <p:spPr>
          <a:xfrm flipH="1">
            <a:off x="5737204" y="1634900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85256F0-C5C6-7FD7-FC70-81F05F24CD7A}"/>
              </a:ext>
            </a:extLst>
          </p:cNvPr>
          <p:cNvSpPr txBox="1"/>
          <p:nvPr/>
        </p:nvSpPr>
        <p:spPr>
          <a:xfrm>
            <a:off x="507808" y="2938010"/>
            <a:ext cx="3414319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0" i="0" u="none" strike="noStrike" baseline="0" dirty="0">
                <a:solidFill>
                  <a:schemeClr val="bg1">
                    <a:lumMod val="40000"/>
                    <a:lumOff val="60000"/>
                  </a:schemeClr>
                </a:solidFill>
                <a:latin typeface="Nunito-ExtraLight"/>
              </a:rPr>
              <a:t>Revisar el Programa analítico de la escuela y realizar los cambios necesarios en los elementos que así lo requieran para garantizar que los contenidos y procesos de desarrollo de aprendizaje establecidos en</a:t>
            </a:r>
          </a:p>
          <a:p>
            <a:pPr algn="ctr"/>
            <a:r>
              <a:rPr lang="es-ES" sz="1400" b="0" i="0" u="none" strike="noStrike" baseline="0" dirty="0">
                <a:solidFill>
                  <a:schemeClr val="bg1">
                    <a:lumMod val="40000"/>
                    <a:lumOff val="60000"/>
                  </a:schemeClr>
                </a:solidFill>
                <a:latin typeface="Nunito-ExtraLight"/>
              </a:rPr>
              <a:t>el Programa sintético, estén presentes.</a:t>
            </a:r>
            <a:endParaRPr lang="es-MX" dirty="0">
              <a:solidFill>
                <a:schemeClr val="bg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55F818-F1B7-0704-AA1D-1BD55F088CB0}"/>
              </a:ext>
            </a:extLst>
          </p:cNvPr>
          <p:cNvSpPr txBox="1"/>
          <p:nvPr/>
        </p:nvSpPr>
        <p:spPr>
          <a:xfrm>
            <a:off x="4267359" y="2937248"/>
            <a:ext cx="374288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0" i="0" u="none" strike="noStrike" baseline="0" dirty="0">
                <a:solidFill>
                  <a:schemeClr val="bg1">
                    <a:lumMod val="40000"/>
                    <a:lumOff val="60000"/>
                  </a:schemeClr>
                </a:solidFill>
                <a:latin typeface="Nunito-ExtraLight"/>
              </a:rPr>
              <a:t>Fortalecer la planeación didáctica, establecer estrategias de aprendizaje y ajustar y elaborar proyectos, que permitan el abordaje de contenidos</a:t>
            </a:r>
          </a:p>
          <a:p>
            <a:pPr algn="ctr"/>
            <a:r>
              <a:rPr lang="es-ES" sz="1400" b="0" i="0" u="none" strike="noStrike" baseline="0" dirty="0">
                <a:solidFill>
                  <a:schemeClr val="bg1">
                    <a:lumMod val="40000"/>
                    <a:lumOff val="60000"/>
                  </a:schemeClr>
                </a:solidFill>
                <a:latin typeface="Nunito-ExtraLight"/>
              </a:rPr>
              <a:t>y procesos de desarrollo de aprendizaje, considerando el uso de los </a:t>
            </a:r>
            <a:r>
              <a:rPr lang="es-MX" sz="1400" b="0" i="0" u="none" strike="noStrike" baseline="0" dirty="0">
                <a:solidFill>
                  <a:schemeClr val="bg1">
                    <a:lumMod val="40000"/>
                    <a:lumOff val="60000"/>
                  </a:schemeClr>
                </a:solidFill>
                <a:latin typeface="Nunito-ExtraLight"/>
              </a:rPr>
              <a:t>Libros de Texto Gratuitos o materiales educativos con los que cuenta la escuela.</a:t>
            </a:r>
            <a:endParaRPr lang="es-MX" dirty="0">
              <a:solidFill>
                <a:schemeClr val="bg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0A689CEF-0EC4-9AAB-94C1-F32ADAF01A43}"/>
              </a:ext>
            </a:extLst>
          </p:cNvPr>
          <p:cNvCxnSpPr/>
          <p:nvPr/>
        </p:nvCxnSpPr>
        <p:spPr>
          <a:xfrm>
            <a:off x="4090737" y="2028256"/>
            <a:ext cx="0" cy="27312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Reyes Magos by CUNNINGO S.L.U.">
            <a:extLst>
              <a:ext uri="{FF2B5EF4-FFF2-40B4-BE49-F238E27FC236}">
                <a16:creationId xmlns:a16="http://schemas.microsoft.com/office/drawing/2014/main" id="{0F322BF9-072D-08D2-B2B7-DE839B5A89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288"/>
          <a:stretch/>
        </p:blipFill>
        <p:spPr bwMode="auto">
          <a:xfrm>
            <a:off x="7900590" y="459077"/>
            <a:ext cx="1243410" cy="27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Imagen 42" descr="Icono&#10;&#10;Descripción generada automáticamente">
            <a:extLst>
              <a:ext uri="{FF2B5EF4-FFF2-40B4-BE49-F238E27FC236}">
                <a16:creationId xmlns:a16="http://schemas.microsoft.com/office/drawing/2014/main" id="{5A972DDF-6CDF-C1B6-3EBF-4E8CC4F0EF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0492" y="4352045"/>
            <a:ext cx="175092" cy="286514"/>
          </a:xfrm>
          <a:prstGeom prst="rect">
            <a:avLst/>
          </a:prstGeom>
        </p:spPr>
      </p:pic>
      <p:pic>
        <p:nvPicPr>
          <p:cNvPr id="44" name="Imagen 43" descr="Icono&#10;&#10;Descripción generada automáticamente">
            <a:extLst>
              <a:ext uri="{FF2B5EF4-FFF2-40B4-BE49-F238E27FC236}">
                <a16:creationId xmlns:a16="http://schemas.microsoft.com/office/drawing/2014/main" id="{F736B15F-C31B-2DFC-3013-7A3589F8BF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8610" y="4352577"/>
            <a:ext cx="176911" cy="291062"/>
          </a:xfrm>
          <a:prstGeom prst="rect">
            <a:avLst/>
          </a:prstGeom>
        </p:spPr>
      </p:pic>
      <p:sp>
        <p:nvSpPr>
          <p:cNvPr id="45" name="Subtítulo 2">
            <a:extLst>
              <a:ext uri="{FF2B5EF4-FFF2-40B4-BE49-F238E27FC236}">
                <a16:creationId xmlns:a16="http://schemas.microsoft.com/office/drawing/2014/main" id="{2D98EAFF-4134-0F6E-3340-50A5F6E28B21}"/>
              </a:ext>
            </a:extLst>
          </p:cNvPr>
          <p:cNvSpPr>
            <a:spLocks noGrp="1"/>
          </p:cNvSpPr>
          <p:nvPr/>
        </p:nvSpPr>
        <p:spPr>
          <a:xfrm>
            <a:off x="7580116" y="4638559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Subtítulo 2">
            <a:extLst>
              <a:ext uri="{FF2B5EF4-FFF2-40B4-BE49-F238E27FC236}">
                <a16:creationId xmlns:a16="http://schemas.microsoft.com/office/drawing/2014/main" id="{A2F98295-EA30-5CF1-F241-BDFF87FDA469}"/>
              </a:ext>
            </a:extLst>
          </p:cNvPr>
          <p:cNvSpPr txBox="1">
            <a:spLocks/>
          </p:cNvSpPr>
          <p:nvPr/>
        </p:nvSpPr>
        <p:spPr>
          <a:xfrm>
            <a:off x="8674257" y="4873372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Subtítulo 2">
            <a:extLst>
              <a:ext uri="{FF2B5EF4-FFF2-40B4-BE49-F238E27FC236}">
                <a16:creationId xmlns:a16="http://schemas.microsoft.com/office/drawing/2014/main" id="{989072A8-CAFF-E61B-03D8-2F4F75D20485}"/>
              </a:ext>
            </a:extLst>
          </p:cNvPr>
          <p:cNvSpPr txBox="1">
            <a:spLocks/>
          </p:cNvSpPr>
          <p:nvPr/>
        </p:nvSpPr>
        <p:spPr>
          <a:xfrm>
            <a:off x="7599872" y="4880357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2B8968ED-BB4C-6877-9146-10D602228F86}"/>
              </a:ext>
            </a:extLst>
          </p:cNvPr>
          <p:cNvCxnSpPr/>
          <p:nvPr/>
        </p:nvCxnSpPr>
        <p:spPr>
          <a:xfrm>
            <a:off x="8721446" y="4935669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67649A33-2BF0-DD9B-482B-B6D3E14581B5}"/>
              </a:ext>
            </a:extLst>
          </p:cNvPr>
          <p:cNvCxnSpPr/>
          <p:nvPr/>
        </p:nvCxnSpPr>
        <p:spPr>
          <a:xfrm>
            <a:off x="7692746" y="4935669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Subtítulo 2">
            <a:extLst>
              <a:ext uri="{FF2B5EF4-FFF2-40B4-BE49-F238E27FC236}">
                <a16:creationId xmlns:a16="http://schemas.microsoft.com/office/drawing/2014/main" id="{D4A8412C-324B-D337-5F85-C35DF6601363}"/>
              </a:ext>
            </a:extLst>
          </p:cNvPr>
          <p:cNvSpPr txBox="1">
            <a:spLocks/>
          </p:cNvSpPr>
          <p:nvPr/>
        </p:nvSpPr>
        <p:spPr>
          <a:xfrm>
            <a:off x="7464510" y="4881129"/>
            <a:ext cx="313690" cy="1714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CTE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3110;p58">
            <a:extLst>
              <a:ext uri="{FF2B5EF4-FFF2-40B4-BE49-F238E27FC236}">
                <a16:creationId xmlns:a16="http://schemas.microsoft.com/office/drawing/2014/main" id="{86B5B4A9-011D-1307-6518-340DBEABED0F}"/>
              </a:ext>
            </a:extLst>
          </p:cNvPr>
          <p:cNvSpPr/>
          <p:nvPr/>
        </p:nvSpPr>
        <p:spPr>
          <a:xfrm>
            <a:off x="4625834" y="931966"/>
            <a:ext cx="4120053" cy="2898585"/>
          </a:xfrm>
          <a:prstGeom prst="roundRect">
            <a:avLst>
              <a:gd name="adj" fmla="val 429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" name="Google Shape;3111;p58">
            <a:extLst>
              <a:ext uri="{FF2B5EF4-FFF2-40B4-BE49-F238E27FC236}">
                <a16:creationId xmlns:a16="http://schemas.microsoft.com/office/drawing/2014/main" id="{53CF1531-EB07-6932-3CED-B99EABC7B990}"/>
              </a:ext>
            </a:extLst>
          </p:cNvPr>
          <p:cNvGrpSpPr/>
          <p:nvPr/>
        </p:nvGrpSpPr>
        <p:grpSpPr>
          <a:xfrm rot="21567436">
            <a:off x="5265147" y="3315010"/>
            <a:ext cx="3026076" cy="379331"/>
            <a:chOff x="4841943" y="3886997"/>
            <a:chExt cx="3311448" cy="326519"/>
          </a:xfrm>
        </p:grpSpPr>
        <p:grpSp>
          <p:nvGrpSpPr>
            <p:cNvPr id="14" name="Google Shape;3112;p58">
              <a:extLst>
                <a:ext uri="{FF2B5EF4-FFF2-40B4-BE49-F238E27FC236}">
                  <a16:creationId xmlns:a16="http://schemas.microsoft.com/office/drawing/2014/main" id="{AB3A2DD7-9333-3AB3-9768-1A3F47CBFD10}"/>
                </a:ext>
              </a:extLst>
            </p:cNvPr>
            <p:cNvGrpSpPr/>
            <p:nvPr/>
          </p:nvGrpSpPr>
          <p:grpSpPr>
            <a:xfrm>
              <a:off x="4841949" y="3886997"/>
              <a:ext cx="3311442" cy="95507"/>
              <a:chOff x="5238562" y="4064338"/>
              <a:chExt cx="2868043" cy="82719"/>
            </a:xfrm>
          </p:grpSpPr>
          <p:sp>
            <p:nvSpPr>
              <p:cNvPr id="51" name="Google Shape;3113;p58">
                <a:extLst>
                  <a:ext uri="{FF2B5EF4-FFF2-40B4-BE49-F238E27FC236}">
                    <a16:creationId xmlns:a16="http://schemas.microsoft.com/office/drawing/2014/main" id="{A5A41BB5-8A13-851F-CC7F-77373CC81453}"/>
                  </a:ext>
                </a:extLst>
              </p:cNvPr>
              <p:cNvSpPr/>
              <p:nvPr/>
            </p:nvSpPr>
            <p:spPr>
              <a:xfrm>
                <a:off x="5238825" y="4091082"/>
                <a:ext cx="2867780" cy="29230"/>
              </a:xfrm>
              <a:custGeom>
                <a:avLst/>
                <a:gdLst/>
                <a:ahLst/>
                <a:cxnLst/>
                <a:rect l="l" t="t" r="r" b="b"/>
                <a:pathLst>
                  <a:path w="214976" h="1150" extrusionOk="0">
                    <a:moveTo>
                      <a:pt x="0" y="1"/>
                    </a:moveTo>
                    <a:lnTo>
                      <a:pt x="0" y="1149"/>
                    </a:lnTo>
                    <a:lnTo>
                      <a:pt x="214975" y="1149"/>
                    </a:lnTo>
                    <a:lnTo>
                      <a:pt x="2149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3114;p58">
                <a:extLst>
                  <a:ext uri="{FF2B5EF4-FFF2-40B4-BE49-F238E27FC236}">
                    <a16:creationId xmlns:a16="http://schemas.microsoft.com/office/drawing/2014/main" id="{C0CB7986-6C52-AFB9-09D2-88C4D99FBA89}"/>
                  </a:ext>
                </a:extLst>
              </p:cNvPr>
              <p:cNvSpPr/>
              <p:nvPr/>
            </p:nvSpPr>
            <p:spPr>
              <a:xfrm>
                <a:off x="5238562" y="4091092"/>
                <a:ext cx="1052366" cy="29216"/>
              </a:xfrm>
              <a:custGeom>
                <a:avLst/>
                <a:gdLst/>
                <a:ahLst/>
                <a:cxnLst/>
                <a:rect l="l" t="t" r="r" b="b"/>
                <a:pathLst>
                  <a:path w="109110" h="1150" extrusionOk="0">
                    <a:moveTo>
                      <a:pt x="0" y="1"/>
                    </a:moveTo>
                    <a:lnTo>
                      <a:pt x="0" y="1149"/>
                    </a:lnTo>
                    <a:lnTo>
                      <a:pt x="109109" y="1149"/>
                    </a:lnTo>
                    <a:lnTo>
                      <a:pt x="10910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3115;p58">
                <a:extLst>
                  <a:ext uri="{FF2B5EF4-FFF2-40B4-BE49-F238E27FC236}">
                    <a16:creationId xmlns:a16="http://schemas.microsoft.com/office/drawing/2014/main" id="{DD4521CE-A904-2A2C-33FD-2CB0A4507FF7}"/>
                  </a:ext>
                </a:extLst>
              </p:cNvPr>
              <p:cNvSpPr/>
              <p:nvPr/>
            </p:nvSpPr>
            <p:spPr>
              <a:xfrm>
                <a:off x="6244244" y="4064338"/>
                <a:ext cx="82693" cy="82719"/>
              </a:xfrm>
              <a:custGeom>
                <a:avLst/>
                <a:gdLst/>
                <a:ahLst/>
                <a:cxnLst/>
                <a:rect l="l" t="t" r="r" b="b"/>
                <a:pathLst>
                  <a:path w="3255" h="3256" extrusionOk="0">
                    <a:moveTo>
                      <a:pt x="1625" y="1"/>
                    </a:moveTo>
                    <a:cubicBezTo>
                      <a:pt x="728" y="1"/>
                      <a:pt x="1" y="729"/>
                      <a:pt x="1" y="1626"/>
                    </a:cubicBezTo>
                    <a:cubicBezTo>
                      <a:pt x="1" y="2527"/>
                      <a:pt x="728" y="3255"/>
                      <a:pt x="1625" y="3255"/>
                    </a:cubicBezTo>
                    <a:cubicBezTo>
                      <a:pt x="2527" y="3255"/>
                      <a:pt x="3254" y="2527"/>
                      <a:pt x="3254" y="1626"/>
                    </a:cubicBezTo>
                    <a:cubicBezTo>
                      <a:pt x="3254" y="729"/>
                      <a:pt x="2527" y="1"/>
                      <a:pt x="16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3116;p58">
              <a:extLst>
                <a:ext uri="{FF2B5EF4-FFF2-40B4-BE49-F238E27FC236}">
                  <a16:creationId xmlns:a16="http://schemas.microsoft.com/office/drawing/2014/main" id="{23C86B46-F649-4703-38B2-3C57AB32210B}"/>
                </a:ext>
              </a:extLst>
            </p:cNvPr>
            <p:cNvGrpSpPr/>
            <p:nvPr/>
          </p:nvGrpSpPr>
          <p:grpSpPr>
            <a:xfrm>
              <a:off x="4841943" y="4088524"/>
              <a:ext cx="1580463" cy="119299"/>
              <a:chOff x="950116" y="4374618"/>
              <a:chExt cx="1885769" cy="142345"/>
            </a:xfrm>
          </p:grpSpPr>
          <p:sp>
            <p:nvSpPr>
              <p:cNvPr id="33" name="Google Shape;3117;p58">
                <a:extLst>
                  <a:ext uri="{FF2B5EF4-FFF2-40B4-BE49-F238E27FC236}">
                    <a16:creationId xmlns:a16="http://schemas.microsoft.com/office/drawing/2014/main" id="{4A6E9F6C-5F65-7F16-E067-A1195A24A10D}"/>
                  </a:ext>
                </a:extLst>
              </p:cNvPr>
              <p:cNvSpPr/>
              <p:nvPr/>
            </p:nvSpPr>
            <p:spPr>
              <a:xfrm>
                <a:off x="950116" y="4382213"/>
                <a:ext cx="127190" cy="127190"/>
              </a:xfrm>
              <a:custGeom>
                <a:avLst/>
                <a:gdLst/>
                <a:ahLst/>
                <a:cxnLst/>
                <a:rect l="l" t="t" r="r" b="b"/>
                <a:pathLst>
                  <a:path w="3634" h="3634" extrusionOk="0">
                    <a:moveTo>
                      <a:pt x="1" y="1"/>
                    </a:moveTo>
                    <a:lnTo>
                      <a:pt x="1" y="3633"/>
                    </a:lnTo>
                    <a:lnTo>
                      <a:pt x="3634" y="181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118;p58">
                <a:extLst>
                  <a:ext uri="{FF2B5EF4-FFF2-40B4-BE49-F238E27FC236}">
                    <a16:creationId xmlns:a16="http://schemas.microsoft.com/office/drawing/2014/main" id="{F1083096-E26D-16DC-3119-B1763008948B}"/>
                  </a:ext>
                </a:extLst>
              </p:cNvPr>
              <p:cNvSpPr/>
              <p:nvPr/>
            </p:nvSpPr>
            <p:spPr>
              <a:xfrm>
                <a:off x="1239222" y="4399819"/>
                <a:ext cx="91980" cy="91945"/>
              </a:xfrm>
              <a:custGeom>
                <a:avLst/>
                <a:gdLst/>
                <a:ahLst/>
                <a:cxnLst/>
                <a:rect l="l" t="t" r="r" b="b"/>
                <a:pathLst>
                  <a:path w="2628" h="2627" extrusionOk="0">
                    <a:moveTo>
                      <a:pt x="1" y="0"/>
                    </a:moveTo>
                    <a:lnTo>
                      <a:pt x="1" y="2627"/>
                    </a:lnTo>
                    <a:lnTo>
                      <a:pt x="2628" y="13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119;p58">
                <a:extLst>
                  <a:ext uri="{FF2B5EF4-FFF2-40B4-BE49-F238E27FC236}">
                    <a16:creationId xmlns:a16="http://schemas.microsoft.com/office/drawing/2014/main" id="{149532C3-9823-6774-7E5C-8100AA4A956B}"/>
                  </a:ext>
                </a:extLst>
              </p:cNvPr>
              <p:cNvSpPr/>
              <p:nvPr/>
            </p:nvSpPr>
            <p:spPr>
              <a:xfrm>
                <a:off x="1335509" y="4399819"/>
                <a:ext cx="11830" cy="91945"/>
              </a:xfrm>
              <a:custGeom>
                <a:avLst/>
                <a:gdLst/>
                <a:ahLst/>
                <a:cxnLst/>
                <a:rect l="l" t="t" r="r" b="b"/>
                <a:pathLst>
                  <a:path w="338" h="2627" extrusionOk="0">
                    <a:moveTo>
                      <a:pt x="0" y="0"/>
                    </a:moveTo>
                    <a:lnTo>
                      <a:pt x="0" y="2627"/>
                    </a:lnTo>
                    <a:lnTo>
                      <a:pt x="337" y="2627"/>
                    </a:lnTo>
                    <a:lnTo>
                      <a:pt x="3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120;p58">
                <a:extLst>
                  <a:ext uri="{FF2B5EF4-FFF2-40B4-BE49-F238E27FC236}">
                    <a16:creationId xmlns:a16="http://schemas.microsoft.com/office/drawing/2014/main" id="{45A61562-39A9-909E-59BC-86A372267CCE}"/>
                  </a:ext>
                </a:extLst>
              </p:cNvPr>
              <p:cNvSpPr/>
              <p:nvPr/>
            </p:nvSpPr>
            <p:spPr>
              <a:xfrm>
                <a:off x="1509218" y="4374618"/>
                <a:ext cx="96355" cy="142345"/>
              </a:xfrm>
              <a:custGeom>
                <a:avLst/>
                <a:gdLst/>
                <a:ahLst/>
                <a:cxnLst/>
                <a:rect l="l" t="t" r="r" b="b"/>
                <a:pathLst>
                  <a:path w="2753" h="4067" extrusionOk="0">
                    <a:moveTo>
                      <a:pt x="2752" y="1"/>
                    </a:moveTo>
                    <a:lnTo>
                      <a:pt x="1" y="2032"/>
                    </a:lnTo>
                    <a:lnTo>
                      <a:pt x="2752" y="4066"/>
                    </a:lnTo>
                    <a:lnTo>
                      <a:pt x="27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121;p58">
                <a:extLst>
                  <a:ext uri="{FF2B5EF4-FFF2-40B4-BE49-F238E27FC236}">
                    <a16:creationId xmlns:a16="http://schemas.microsoft.com/office/drawing/2014/main" id="{77711EB7-BE30-CD93-8480-7551605A3B68}"/>
                  </a:ext>
                </a:extLst>
              </p:cNvPr>
              <p:cNvSpPr/>
              <p:nvPr/>
            </p:nvSpPr>
            <p:spPr>
              <a:xfrm>
                <a:off x="1509218" y="4410494"/>
                <a:ext cx="48545" cy="70455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2013" extrusionOk="0">
                    <a:moveTo>
                      <a:pt x="1" y="1"/>
                    </a:moveTo>
                    <a:lnTo>
                      <a:pt x="1" y="2013"/>
                    </a:lnTo>
                    <a:lnTo>
                      <a:pt x="1386" y="2013"/>
                    </a:lnTo>
                    <a:lnTo>
                      <a:pt x="138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122;p58">
                <a:extLst>
                  <a:ext uri="{FF2B5EF4-FFF2-40B4-BE49-F238E27FC236}">
                    <a16:creationId xmlns:a16="http://schemas.microsoft.com/office/drawing/2014/main" id="{81F7F585-B050-33C4-9937-FFEF04B970EC}"/>
                  </a:ext>
                </a:extLst>
              </p:cNvPr>
              <p:cNvSpPr/>
              <p:nvPr/>
            </p:nvSpPr>
            <p:spPr>
              <a:xfrm>
                <a:off x="1619855" y="4378013"/>
                <a:ext cx="54880" cy="135450"/>
              </a:xfrm>
              <a:custGeom>
                <a:avLst/>
                <a:gdLst/>
                <a:ahLst/>
                <a:cxnLst/>
                <a:rect l="l" t="t" r="r" b="b"/>
                <a:pathLst>
                  <a:path w="1568" h="3870" extrusionOk="0">
                    <a:moveTo>
                      <a:pt x="1" y="0"/>
                    </a:moveTo>
                    <a:lnTo>
                      <a:pt x="1" y="426"/>
                    </a:lnTo>
                    <a:cubicBezTo>
                      <a:pt x="666" y="604"/>
                      <a:pt x="1161" y="1212"/>
                      <a:pt x="1161" y="1935"/>
                    </a:cubicBezTo>
                    <a:cubicBezTo>
                      <a:pt x="1161" y="2658"/>
                      <a:pt x="666" y="3266"/>
                      <a:pt x="1" y="3448"/>
                    </a:cubicBezTo>
                    <a:lnTo>
                      <a:pt x="1" y="3869"/>
                    </a:lnTo>
                    <a:cubicBezTo>
                      <a:pt x="895" y="3680"/>
                      <a:pt x="1568" y="2887"/>
                      <a:pt x="1568" y="1935"/>
                    </a:cubicBezTo>
                    <a:cubicBezTo>
                      <a:pt x="1568" y="983"/>
                      <a:pt x="895" y="190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123;p58">
                <a:extLst>
                  <a:ext uri="{FF2B5EF4-FFF2-40B4-BE49-F238E27FC236}">
                    <a16:creationId xmlns:a16="http://schemas.microsoft.com/office/drawing/2014/main" id="{FBA2D14E-0293-87EA-3E4D-A5A3B5126F30}"/>
                  </a:ext>
                </a:extLst>
              </p:cNvPr>
              <p:cNvSpPr/>
              <p:nvPr/>
            </p:nvSpPr>
            <p:spPr>
              <a:xfrm>
                <a:off x="1619855" y="4411859"/>
                <a:ext cx="27545" cy="67725"/>
              </a:xfrm>
              <a:custGeom>
                <a:avLst/>
                <a:gdLst/>
                <a:ahLst/>
                <a:cxnLst/>
                <a:rect l="l" t="t" r="r" b="b"/>
                <a:pathLst>
                  <a:path w="787" h="1935" extrusionOk="0">
                    <a:moveTo>
                      <a:pt x="1" y="1"/>
                    </a:moveTo>
                    <a:lnTo>
                      <a:pt x="1" y="1935"/>
                    </a:lnTo>
                    <a:cubicBezTo>
                      <a:pt x="450" y="1842"/>
                      <a:pt x="786" y="1444"/>
                      <a:pt x="786" y="968"/>
                    </a:cubicBezTo>
                    <a:cubicBezTo>
                      <a:pt x="786" y="492"/>
                      <a:pt x="450" y="97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3124;p58">
                <a:extLst>
                  <a:ext uri="{FF2B5EF4-FFF2-40B4-BE49-F238E27FC236}">
                    <a16:creationId xmlns:a16="http://schemas.microsoft.com/office/drawing/2014/main" id="{31669358-2499-1BAB-292C-F1C1CC5CA089}"/>
                  </a:ext>
                </a:extLst>
              </p:cNvPr>
              <p:cNvSpPr/>
              <p:nvPr/>
            </p:nvSpPr>
            <p:spPr>
              <a:xfrm>
                <a:off x="1708302" y="4429849"/>
                <a:ext cx="397845" cy="31745"/>
              </a:xfrm>
              <a:custGeom>
                <a:avLst/>
                <a:gdLst/>
                <a:ahLst/>
                <a:cxnLst/>
                <a:rect l="l" t="t" r="r" b="b"/>
                <a:pathLst>
                  <a:path w="11367" h="907" extrusionOk="0">
                    <a:moveTo>
                      <a:pt x="0" y="1"/>
                    </a:moveTo>
                    <a:lnTo>
                      <a:pt x="0" y="906"/>
                    </a:lnTo>
                    <a:lnTo>
                      <a:pt x="11367" y="906"/>
                    </a:lnTo>
                    <a:lnTo>
                      <a:pt x="1136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3125;p58">
                <a:extLst>
                  <a:ext uri="{FF2B5EF4-FFF2-40B4-BE49-F238E27FC236}">
                    <a16:creationId xmlns:a16="http://schemas.microsoft.com/office/drawing/2014/main" id="{BB0D9AC4-05BF-054D-0A36-0BFF488617B6}"/>
                  </a:ext>
                </a:extLst>
              </p:cNvPr>
              <p:cNvSpPr/>
              <p:nvPr/>
            </p:nvSpPr>
            <p:spPr>
              <a:xfrm>
                <a:off x="2061320" y="4400904"/>
                <a:ext cx="89670" cy="89670"/>
              </a:xfrm>
              <a:custGeom>
                <a:avLst/>
                <a:gdLst/>
                <a:ahLst/>
                <a:cxnLst/>
                <a:rect l="l" t="t" r="r" b="b"/>
                <a:pathLst>
                  <a:path w="2562" h="2562" extrusionOk="0">
                    <a:moveTo>
                      <a:pt x="1281" y="1"/>
                    </a:moveTo>
                    <a:cubicBezTo>
                      <a:pt x="573" y="1"/>
                      <a:pt x="1" y="576"/>
                      <a:pt x="1" y="1281"/>
                    </a:cubicBezTo>
                    <a:cubicBezTo>
                      <a:pt x="1" y="1989"/>
                      <a:pt x="573" y="2562"/>
                      <a:pt x="1281" y="2562"/>
                    </a:cubicBezTo>
                    <a:cubicBezTo>
                      <a:pt x="1989" y="2562"/>
                      <a:pt x="2561" y="1989"/>
                      <a:pt x="2561" y="1281"/>
                    </a:cubicBezTo>
                    <a:cubicBezTo>
                      <a:pt x="2561" y="576"/>
                      <a:pt x="1989" y="1"/>
                      <a:pt x="128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3126;p58">
                <a:extLst>
                  <a:ext uri="{FF2B5EF4-FFF2-40B4-BE49-F238E27FC236}">
                    <a16:creationId xmlns:a16="http://schemas.microsoft.com/office/drawing/2014/main" id="{5A0AB3E1-8C16-6D2F-DB9D-4871F9DAF557}"/>
                  </a:ext>
                </a:extLst>
              </p:cNvPr>
              <p:cNvSpPr/>
              <p:nvPr/>
            </p:nvSpPr>
            <p:spPr>
              <a:xfrm>
                <a:off x="2317245" y="4405769"/>
                <a:ext cx="54740" cy="83300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2380" extrusionOk="0">
                    <a:moveTo>
                      <a:pt x="786" y="241"/>
                    </a:moveTo>
                    <a:cubicBezTo>
                      <a:pt x="1107" y="241"/>
                      <a:pt x="1250" y="616"/>
                      <a:pt x="1250" y="1180"/>
                    </a:cubicBezTo>
                    <a:cubicBezTo>
                      <a:pt x="1250" y="1769"/>
                      <a:pt x="1099" y="2140"/>
                      <a:pt x="782" y="2140"/>
                    </a:cubicBezTo>
                    <a:cubicBezTo>
                      <a:pt x="496" y="2140"/>
                      <a:pt x="314" y="1799"/>
                      <a:pt x="314" y="1200"/>
                    </a:cubicBezTo>
                    <a:cubicBezTo>
                      <a:pt x="314" y="573"/>
                      <a:pt x="511" y="241"/>
                      <a:pt x="786" y="241"/>
                    </a:cubicBezTo>
                    <a:close/>
                    <a:moveTo>
                      <a:pt x="801" y="1"/>
                    </a:moveTo>
                    <a:cubicBezTo>
                      <a:pt x="333" y="1"/>
                      <a:pt x="1" y="426"/>
                      <a:pt x="1" y="1196"/>
                    </a:cubicBezTo>
                    <a:cubicBezTo>
                      <a:pt x="8" y="1958"/>
                      <a:pt x="314" y="2380"/>
                      <a:pt x="763" y="2380"/>
                    </a:cubicBezTo>
                    <a:cubicBezTo>
                      <a:pt x="1274" y="2380"/>
                      <a:pt x="1563" y="1946"/>
                      <a:pt x="1563" y="1165"/>
                    </a:cubicBezTo>
                    <a:cubicBezTo>
                      <a:pt x="1563" y="434"/>
                      <a:pt x="1285" y="1"/>
                      <a:pt x="8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3127;p58">
                <a:extLst>
                  <a:ext uri="{FF2B5EF4-FFF2-40B4-BE49-F238E27FC236}">
                    <a16:creationId xmlns:a16="http://schemas.microsoft.com/office/drawing/2014/main" id="{D7B3B655-7D32-1608-AF7F-C8581288C27D}"/>
                  </a:ext>
                </a:extLst>
              </p:cNvPr>
              <p:cNvSpPr/>
              <p:nvPr/>
            </p:nvSpPr>
            <p:spPr>
              <a:xfrm>
                <a:off x="2382767" y="4429849"/>
                <a:ext cx="14840" cy="59220"/>
              </a:xfrm>
              <a:custGeom>
                <a:avLst/>
                <a:gdLst/>
                <a:ahLst/>
                <a:cxnLst/>
                <a:rect l="l" t="t" r="r" b="b"/>
                <a:pathLst>
                  <a:path w="424" h="1692" extrusionOk="0">
                    <a:moveTo>
                      <a:pt x="214" y="1"/>
                    </a:moveTo>
                    <a:cubicBezTo>
                      <a:pt x="90" y="1"/>
                      <a:pt x="1" y="94"/>
                      <a:pt x="1" y="222"/>
                    </a:cubicBezTo>
                    <a:cubicBezTo>
                      <a:pt x="1" y="345"/>
                      <a:pt x="86" y="442"/>
                      <a:pt x="209" y="442"/>
                    </a:cubicBezTo>
                    <a:cubicBezTo>
                      <a:pt x="341" y="442"/>
                      <a:pt x="423" y="345"/>
                      <a:pt x="423" y="222"/>
                    </a:cubicBezTo>
                    <a:cubicBezTo>
                      <a:pt x="418" y="94"/>
                      <a:pt x="338" y="1"/>
                      <a:pt x="214" y="1"/>
                    </a:cubicBezTo>
                    <a:close/>
                    <a:moveTo>
                      <a:pt x="214" y="1251"/>
                    </a:moveTo>
                    <a:cubicBezTo>
                      <a:pt x="90" y="1251"/>
                      <a:pt x="1" y="1340"/>
                      <a:pt x="1" y="1472"/>
                    </a:cubicBezTo>
                    <a:cubicBezTo>
                      <a:pt x="1" y="1595"/>
                      <a:pt x="86" y="1692"/>
                      <a:pt x="209" y="1692"/>
                    </a:cubicBezTo>
                    <a:cubicBezTo>
                      <a:pt x="341" y="1692"/>
                      <a:pt x="423" y="1595"/>
                      <a:pt x="423" y="1472"/>
                    </a:cubicBezTo>
                    <a:cubicBezTo>
                      <a:pt x="418" y="1340"/>
                      <a:pt x="338" y="1251"/>
                      <a:pt x="214" y="125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3128;p58">
                <a:extLst>
                  <a:ext uri="{FF2B5EF4-FFF2-40B4-BE49-F238E27FC236}">
                    <a16:creationId xmlns:a16="http://schemas.microsoft.com/office/drawing/2014/main" id="{26CFD7F5-9706-44A7-D689-EDA134888949}"/>
                  </a:ext>
                </a:extLst>
              </p:cNvPr>
              <p:cNvSpPr/>
              <p:nvPr/>
            </p:nvSpPr>
            <p:spPr>
              <a:xfrm>
                <a:off x="2407127" y="4407134"/>
                <a:ext cx="50155" cy="81935"/>
              </a:xfrm>
              <a:custGeom>
                <a:avLst/>
                <a:gdLst/>
                <a:ahLst/>
                <a:cxnLst/>
                <a:rect l="l" t="t" r="r" b="b"/>
                <a:pathLst>
                  <a:path w="1433" h="2341" extrusionOk="0">
                    <a:moveTo>
                      <a:pt x="288" y="0"/>
                    </a:moveTo>
                    <a:lnTo>
                      <a:pt x="136" y="1107"/>
                    </a:lnTo>
                    <a:cubicBezTo>
                      <a:pt x="222" y="1095"/>
                      <a:pt x="326" y="1080"/>
                      <a:pt x="458" y="1080"/>
                    </a:cubicBezTo>
                    <a:cubicBezTo>
                      <a:pt x="915" y="1080"/>
                      <a:pt x="1115" y="1293"/>
                      <a:pt x="1120" y="1591"/>
                    </a:cubicBezTo>
                    <a:cubicBezTo>
                      <a:pt x="1120" y="1900"/>
                      <a:pt x="868" y="2089"/>
                      <a:pt x="574" y="2089"/>
                    </a:cubicBezTo>
                    <a:cubicBezTo>
                      <a:pt x="365" y="2089"/>
                      <a:pt x="175" y="2020"/>
                      <a:pt x="83" y="1962"/>
                    </a:cubicBezTo>
                    <a:lnTo>
                      <a:pt x="1" y="2198"/>
                    </a:lnTo>
                    <a:cubicBezTo>
                      <a:pt x="113" y="2271"/>
                      <a:pt x="326" y="2341"/>
                      <a:pt x="578" y="2341"/>
                    </a:cubicBezTo>
                    <a:cubicBezTo>
                      <a:pt x="1077" y="2341"/>
                      <a:pt x="1433" y="2005"/>
                      <a:pt x="1433" y="1555"/>
                    </a:cubicBezTo>
                    <a:cubicBezTo>
                      <a:pt x="1433" y="1266"/>
                      <a:pt x="1286" y="1068"/>
                      <a:pt x="1104" y="964"/>
                    </a:cubicBezTo>
                    <a:cubicBezTo>
                      <a:pt x="961" y="878"/>
                      <a:pt x="786" y="839"/>
                      <a:pt x="609" y="839"/>
                    </a:cubicBezTo>
                    <a:cubicBezTo>
                      <a:pt x="524" y="839"/>
                      <a:pt x="474" y="848"/>
                      <a:pt x="419" y="855"/>
                    </a:cubicBezTo>
                    <a:lnTo>
                      <a:pt x="508" y="264"/>
                    </a:lnTo>
                    <a:lnTo>
                      <a:pt x="1386" y="264"/>
                    </a:lnTo>
                    <a:lnTo>
                      <a:pt x="138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3129;p58">
                <a:extLst>
                  <a:ext uri="{FF2B5EF4-FFF2-40B4-BE49-F238E27FC236}">
                    <a16:creationId xmlns:a16="http://schemas.microsoft.com/office/drawing/2014/main" id="{3F651100-0F93-62E1-FF6E-077ACF40CED0}"/>
                  </a:ext>
                </a:extLst>
              </p:cNvPr>
              <p:cNvSpPr/>
              <p:nvPr/>
            </p:nvSpPr>
            <p:spPr>
              <a:xfrm>
                <a:off x="2469988" y="4405769"/>
                <a:ext cx="54740" cy="83300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2380" extrusionOk="0">
                    <a:moveTo>
                      <a:pt x="782" y="241"/>
                    </a:moveTo>
                    <a:cubicBezTo>
                      <a:pt x="1107" y="241"/>
                      <a:pt x="1250" y="616"/>
                      <a:pt x="1250" y="1180"/>
                    </a:cubicBezTo>
                    <a:cubicBezTo>
                      <a:pt x="1250" y="1769"/>
                      <a:pt x="1099" y="2140"/>
                      <a:pt x="778" y="2140"/>
                    </a:cubicBezTo>
                    <a:cubicBezTo>
                      <a:pt x="496" y="2140"/>
                      <a:pt x="314" y="1799"/>
                      <a:pt x="314" y="1200"/>
                    </a:cubicBezTo>
                    <a:cubicBezTo>
                      <a:pt x="314" y="573"/>
                      <a:pt x="511" y="241"/>
                      <a:pt x="782" y="241"/>
                    </a:cubicBezTo>
                    <a:close/>
                    <a:moveTo>
                      <a:pt x="801" y="1"/>
                    </a:moveTo>
                    <a:cubicBezTo>
                      <a:pt x="333" y="1"/>
                      <a:pt x="1" y="426"/>
                      <a:pt x="1" y="1196"/>
                    </a:cubicBezTo>
                    <a:cubicBezTo>
                      <a:pt x="8" y="1958"/>
                      <a:pt x="314" y="2380"/>
                      <a:pt x="763" y="2380"/>
                    </a:cubicBezTo>
                    <a:cubicBezTo>
                      <a:pt x="1274" y="2380"/>
                      <a:pt x="1563" y="1946"/>
                      <a:pt x="1563" y="1165"/>
                    </a:cubicBezTo>
                    <a:cubicBezTo>
                      <a:pt x="1563" y="434"/>
                      <a:pt x="1285" y="1"/>
                      <a:pt x="8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3130;p58">
                <a:extLst>
                  <a:ext uri="{FF2B5EF4-FFF2-40B4-BE49-F238E27FC236}">
                    <a16:creationId xmlns:a16="http://schemas.microsoft.com/office/drawing/2014/main" id="{77E7AF88-FB49-595B-D977-FFD5BD1DAD93}"/>
                  </a:ext>
                </a:extLst>
              </p:cNvPr>
              <p:cNvSpPr/>
              <p:nvPr/>
            </p:nvSpPr>
            <p:spPr>
              <a:xfrm>
                <a:off x="2555180" y="4402794"/>
                <a:ext cx="43085" cy="89950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2570" extrusionOk="0">
                    <a:moveTo>
                      <a:pt x="990" y="1"/>
                    </a:moveTo>
                    <a:lnTo>
                      <a:pt x="0" y="2570"/>
                    </a:lnTo>
                    <a:lnTo>
                      <a:pt x="240" y="2570"/>
                    </a:lnTo>
                    <a:lnTo>
                      <a:pt x="123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3131;p58">
                <a:extLst>
                  <a:ext uri="{FF2B5EF4-FFF2-40B4-BE49-F238E27FC236}">
                    <a16:creationId xmlns:a16="http://schemas.microsoft.com/office/drawing/2014/main" id="{56304CCE-9433-8FB1-3871-7D3EECDB4F8F}"/>
                  </a:ext>
                </a:extLst>
              </p:cNvPr>
              <p:cNvSpPr/>
              <p:nvPr/>
            </p:nvSpPr>
            <p:spPr>
              <a:xfrm>
                <a:off x="2629627" y="4405769"/>
                <a:ext cx="51520" cy="81935"/>
              </a:xfrm>
              <a:custGeom>
                <a:avLst/>
                <a:gdLst/>
                <a:ahLst/>
                <a:cxnLst/>
                <a:rect l="l" t="t" r="r" b="b"/>
                <a:pathLst>
                  <a:path w="1472" h="2341" extrusionOk="0">
                    <a:moveTo>
                      <a:pt x="709" y="1"/>
                    </a:moveTo>
                    <a:cubicBezTo>
                      <a:pt x="445" y="1"/>
                      <a:pt x="218" y="101"/>
                      <a:pt x="59" y="237"/>
                    </a:cubicBezTo>
                    <a:lnTo>
                      <a:pt x="156" y="453"/>
                    </a:lnTo>
                    <a:cubicBezTo>
                      <a:pt x="264" y="364"/>
                      <a:pt x="438" y="260"/>
                      <a:pt x="647" y="260"/>
                    </a:cubicBezTo>
                    <a:cubicBezTo>
                      <a:pt x="988" y="260"/>
                      <a:pt x="1104" y="476"/>
                      <a:pt x="1104" y="708"/>
                    </a:cubicBezTo>
                    <a:cubicBezTo>
                      <a:pt x="1100" y="1057"/>
                      <a:pt x="833" y="1355"/>
                      <a:pt x="245" y="1912"/>
                    </a:cubicBezTo>
                    <a:lnTo>
                      <a:pt x="1" y="2151"/>
                    </a:lnTo>
                    <a:lnTo>
                      <a:pt x="1" y="2341"/>
                    </a:lnTo>
                    <a:lnTo>
                      <a:pt x="1471" y="2341"/>
                    </a:lnTo>
                    <a:lnTo>
                      <a:pt x="1471" y="2082"/>
                    </a:lnTo>
                    <a:lnTo>
                      <a:pt x="438" y="2082"/>
                    </a:lnTo>
                    <a:lnTo>
                      <a:pt x="438" y="2074"/>
                    </a:lnTo>
                    <a:lnTo>
                      <a:pt x="620" y="1904"/>
                    </a:lnTo>
                    <a:cubicBezTo>
                      <a:pt x="1107" y="1440"/>
                      <a:pt x="1413" y="1096"/>
                      <a:pt x="1413" y="669"/>
                    </a:cubicBezTo>
                    <a:cubicBezTo>
                      <a:pt x="1413" y="341"/>
                      <a:pt x="1204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3132;p58">
                <a:extLst>
                  <a:ext uri="{FF2B5EF4-FFF2-40B4-BE49-F238E27FC236}">
                    <a16:creationId xmlns:a16="http://schemas.microsoft.com/office/drawing/2014/main" id="{85D238E8-2BC9-D9D2-8679-9BAA763DBB4E}"/>
                  </a:ext>
                </a:extLst>
              </p:cNvPr>
              <p:cNvSpPr/>
              <p:nvPr/>
            </p:nvSpPr>
            <p:spPr>
              <a:xfrm>
                <a:off x="2694098" y="4429849"/>
                <a:ext cx="14805" cy="59220"/>
              </a:xfrm>
              <a:custGeom>
                <a:avLst/>
                <a:gdLst/>
                <a:ahLst/>
                <a:cxnLst/>
                <a:rect l="l" t="t" r="r" b="b"/>
                <a:pathLst>
                  <a:path w="423" h="1692" extrusionOk="0">
                    <a:moveTo>
                      <a:pt x="213" y="1"/>
                    </a:moveTo>
                    <a:cubicBezTo>
                      <a:pt x="89" y="1"/>
                      <a:pt x="1" y="94"/>
                      <a:pt x="1" y="222"/>
                    </a:cubicBezTo>
                    <a:cubicBezTo>
                      <a:pt x="1" y="345"/>
                      <a:pt x="85" y="442"/>
                      <a:pt x="210" y="442"/>
                    </a:cubicBezTo>
                    <a:cubicBezTo>
                      <a:pt x="341" y="442"/>
                      <a:pt x="422" y="345"/>
                      <a:pt x="422" y="222"/>
                    </a:cubicBezTo>
                    <a:cubicBezTo>
                      <a:pt x="419" y="94"/>
                      <a:pt x="337" y="1"/>
                      <a:pt x="213" y="1"/>
                    </a:cubicBezTo>
                    <a:close/>
                    <a:moveTo>
                      <a:pt x="213" y="1251"/>
                    </a:moveTo>
                    <a:cubicBezTo>
                      <a:pt x="89" y="1251"/>
                      <a:pt x="1" y="1340"/>
                      <a:pt x="1" y="1472"/>
                    </a:cubicBezTo>
                    <a:cubicBezTo>
                      <a:pt x="1" y="1595"/>
                      <a:pt x="85" y="1692"/>
                      <a:pt x="210" y="1692"/>
                    </a:cubicBezTo>
                    <a:cubicBezTo>
                      <a:pt x="341" y="1692"/>
                      <a:pt x="422" y="1595"/>
                      <a:pt x="422" y="1472"/>
                    </a:cubicBezTo>
                    <a:cubicBezTo>
                      <a:pt x="419" y="1340"/>
                      <a:pt x="337" y="1251"/>
                      <a:pt x="213" y="125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3133;p58">
                <a:extLst>
                  <a:ext uri="{FF2B5EF4-FFF2-40B4-BE49-F238E27FC236}">
                    <a16:creationId xmlns:a16="http://schemas.microsoft.com/office/drawing/2014/main" id="{B116523D-9F44-B4C0-D85E-026254AE0B80}"/>
                  </a:ext>
                </a:extLst>
              </p:cNvPr>
              <p:cNvSpPr/>
              <p:nvPr/>
            </p:nvSpPr>
            <p:spPr>
              <a:xfrm>
                <a:off x="2718494" y="4407134"/>
                <a:ext cx="50085" cy="81935"/>
              </a:xfrm>
              <a:custGeom>
                <a:avLst/>
                <a:gdLst/>
                <a:ahLst/>
                <a:cxnLst/>
                <a:rect l="l" t="t" r="r" b="b"/>
                <a:pathLst>
                  <a:path w="1431" h="2341" extrusionOk="0">
                    <a:moveTo>
                      <a:pt x="282" y="0"/>
                    </a:moveTo>
                    <a:lnTo>
                      <a:pt x="135" y="1107"/>
                    </a:lnTo>
                    <a:cubicBezTo>
                      <a:pt x="220" y="1095"/>
                      <a:pt x="320" y="1080"/>
                      <a:pt x="452" y="1080"/>
                    </a:cubicBezTo>
                    <a:cubicBezTo>
                      <a:pt x="913" y="1080"/>
                      <a:pt x="1110" y="1293"/>
                      <a:pt x="1114" y="1591"/>
                    </a:cubicBezTo>
                    <a:cubicBezTo>
                      <a:pt x="1114" y="1900"/>
                      <a:pt x="863" y="2089"/>
                      <a:pt x="568" y="2089"/>
                    </a:cubicBezTo>
                    <a:cubicBezTo>
                      <a:pt x="359" y="2089"/>
                      <a:pt x="174" y="2020"/>
                      <a:pt x="77" y="1962"/>
                    </a:cubicBezTo>
                    <a:lnTo>
                      <a:pt x="0" y="2198"/>
                    </a:lnTo>
                    <a:cubicBezTo>
                      <a:pt x="108" y="2271"/>
                      <a:pt x="320" y="2341"/>
                      <a:pt x="572" y="2341"/>
                    </a:cubicBezTo>
                    <a:cubicBezTo>
                      <a:pt x="1072" y="2341"/>
                      <a:pt x="1431" y="2005"/>
                      <a:pt x="1431" y="1555"/>
                    </a:cubicBezTo>
                    <a:cubicBezTo>
                      <a:pt x="1431" y="1266"/>
                      <a:pt x="1281" y="1068"/>
                      <a:pt x="1099" y="964"/>
                    </a:cubicBezTo>
                    <a:cubicBezTo>
                      <a:pt x="959" y="878"/>
                      <a:pt x="781" y="839"/>
                      <a:pt x="604" y="839"/>
                    </a:cubicBezTo>
                    <a:cubicBezTo>
                      <a:pt x="518" y="839"/>
                      <a:pt x="472" y="848"/>
                      <a:pt x="418" y="855"/>
                    </a:cubicBezTo>
                    <a:lnTo>
                      <a:pt x="506" y="264"/>
                    </a:lnTo>
                    <a:lnTo>
                      <a:pt x="1385" y="264"/>
                    </a:lnTo>
                    <a:lnTo>
                      <a:pt x="13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3134;p58">
                <a:extLst>
                  <a:ext uri="{FF2B5EF4-FFF2-40B4-BE49-F238E27FC236}">
                    <a16:creationId xmlns:a16="http://schemas.microsoft.com/office/drawing/2014/main" id="{71C5A114-D2B1-8ACC-CB0A-FC35195C57A3}"/>
                  </a:ext>
                </a:extLst>
              </p:cNvPr>
              <p:cNvSpPr/>
              <p:nvPr/>
            </p:nvSpPr>
            <p:spPr>
              <a:xfrm>
                <a:off x="2781285" y="4405769"/>
                <a:ext cx="54600" cy="83300"/>
              </a:xfrm>
              <a:custGeom>
                <a:avLst/>
                <a:gdLst/>
                <a:ahLst/>
                <a:cxnLst/>
                <a:rect l="l" t="t" r="r" b="b"/>
                <a:pathLst>
                  <a:path w="1560" h="2380" extrusionOk="0">
                    <a:moveTo>
                      <a:pt x="783" y="241"/>
                    </a:moveTo>
                    <a:cubicBezTo>
                      <a:pt x="1103" y="241"/>
                      <a:pt x="1251" y="616"/>
                      <a:pt x="1251" y="1180"/>
                    </a:cubicBezTo>
                    <a:cubicBezTo>
                      <a:pt x="1251" y="1769"/>
                      <a:pt x="1096" y="2140"/>
                      <a:pt x="778" y="2140"/>
                    </a:cubicBezTo>
                    <a:cubicBezTo>
                      <a:pt x="496" y="2140"/>
                      <a:pt x="310" y="1799"/>
                      <a:pt x="310" y="1200"/>
                    </a:cubicBezTo>
                    <a:cubicBezTo>
                      <a:pt x="310" y="573"/>
                      <a:pt x="508" y="241"/>
                      <a:pt x="783" y="241"/>
                    </a:cubicBezTo>
                    <a:close/>
                    <a:moveTo>
                      <a:pt x="798" y="1"/>
                    </a:moveTo>
                    <a:cubicBezTo>
                      <a:pt x="333" y="1"/>
                      <a:pt x="1" y="426"/>
                      <a:pt x="1" y="1196"/>
                    </a:cubicBezTo>
                    <a:cubicBezTo>
                      <a:pt x="8" y="1958"/>
                      <a:pt x="310" y="2380"/>
                      <a:pt x="760" y="2380"/>
                    </a:cubicBezTo>
                    <a:cubicBezTo>
                      <a:pt x="1270" y="2380"/>
                      <a:pt x="1560" y="1946"/>
                      <a:pt x="1560" y="1165"/>
                    </a:cubicBezTo>
                    <a:cubicBezTo>
                      <a:pt x="1560" y="434"/>
                      <a:pt x="1285" y="1"/>
                      <a:pt x="79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3135;p58">
              <a:extLst>
                <a:ext uri="{FF2B5EF4-FFF2-40B4-BE49-F238E27FC236}">
                  <a16:creationId xmlns:a16="http://schemas.microsoft.com/office/drawing/2014/main" id="{A0A8A6D2-5D82-6784-A896-855FA6F36188}"/>
                </a:ext>
              </a:extLst>
            </p:cNvPr>
            <p:cNvGrpSpPr/>
            <p:nvPr/>
          </p:nvGrpSpPr>
          <p:grpSpPr>
            <a:xfrm>
              <a:off x="6740408" y="4082745"/>
              <a:ext cx="1412936" cy="130770"/>
              <a:chOff x="2935989" y="4367723"/>
              <a:chExt cx="1685879" cy="156032"/>
            </a:xfrm>
          </p:grpSpPr>
          <p:sp>
            <p:nvSpPr>
              <p:cNvPr id="17" name="Google Shape;3136;p58">
                <a:extLst>
                  <a:ext uri="{FF2B5EF4-FFF2-40B4-BE49-F238E27FC236}">
                    <a16:creationId xmlns:a16="http://schemas.microsoft.com/office/drawing/2014/main" id="{A22B47F8-7118-FEF7-9543-F46238E44BD6}"/>
                  </a:ext>
                </a:extLst>
              </p:cNvPr>
              <p:cNvSpPr/>
              <p:nvPr/>
            </p:nvSpPr>
            <p:spPr>
              <a:xfrm>
                <a:off x="2935989" y="4376368"/>
                <a:ext cx="179165" cy="138705"/>
              </a:xfrm>
              <a:custGeom>
                <a:avLst/>
                <a:gdLst/>
                <a:ahLst/>
                <a:cxnLst/>
                <a:rect l="l" t="t" r="r" b="b"/>
                <a:pathLst>
                  <a:path w="5119" h="3963" extrusionOk="0">
                    <a:moveTo>
                      <a:pt x="1323" y="1761"/>
                    </a:moveTo>
                    <a:lnTo>
                      <a:pt x="1323" y="2202"/>
                    </a:lnTo>
                    <a:lnTo>
                      <a:pt x="495" y="2202"/>
                    </a:lnTo>
                    <a:lnTo>
                      <a:pt x="495" y="1761"/>
                    </a:lnTo>
                    <a:close/>
                    <a:moveTo>
                      <a:pt x="4515" y="1761"/>
                    </a:moveTo>
                    <a:lnTo>
                      <a:pt x="4515" y="2202"/>
                    </a:lnTo>
                    <a:lnTo>
                      <a:pt x="1872" y="2202"/>
                    </a:lnTo>
                    <a:lnTo>
                      <a:pt x="1872" y="1761"/>
                    </a:lnTo>
                    <a:close/>
                    <a:moveTo>
                      <a:pt x="3191" y="2698"/>
                    </a:moveTo>
                    <a:lnTo>
                      <a:pt x="3191" y="3139"/>
                    </a:lnTo>
                    <a:lnTo>
                      <a:pt x="549" y="3139"/>
                    </a:lnTo>
                    <a:lnTo>
                      <a:pt x="549" y="2698"/>
                    </a:lnTo>
                    <a:close/>
                    <a:moveTo>
                      <a:pt x="4569" y="2698"/>
                    </a:moveTo>
                    <a:lnTo>
                      <a:pt x="4569" y="3139"/>
                    </a:lnTo>
                    <a:lnTo>
                      <a:pt x="3745" y="3139"/>
                    </a:lnTo>
                    <a:lnTo>
                      <a:pt x="3745" y="2698"/>
                    </a:lnTo>
                    <a:close/>
                    <a:moveTo>
                      <a:pt x="538" y="1"/>
                    </a:moveTo>
                    <a:cubicBezTo>
                      <a:pt x="240" y="1"/>
                      <a:pt x="0" y="241"/>
                      <a:pt x="0" y="539"/>
                    </a:cubicBezTo>
                    <a:lnTo>
                      <a:pt x="0" y="3429"/>
                    </a:lnTo>
                    <a:cubicBezTo>
                      <a:pt x="0" y="3723"/>
                      <a:pt x="240" y="3963"/>
                      <a:pt x="538" y="3963"/>
                    </a:cubicBezTo>
                    <a:lnTo>
                      <a:pt x="4584" y="3963"/>
                    </a:lnTo>
                    <a:cubicBezTo>
                      <a:pt x="4878" y="3963"/>
                      <a:pt x="5118" y="3723"/>
                      <a:pt x="5118" y="3429"/>
                    </a:cubicBezTo>
                    <a:lnTo>
                      <a:pt x="5118" y="539"/>
                    </a:lnTo>
                    <a:cubicBezTo>
                      <a:pt x="5118" y="241"/>
                      <a:pt x="4878" y="1"/>
                      <a:pt x="458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3137;p58">
                <a:extLst>
                  <a:ext uri="{FF2B5EF4-FFF2-40B4-BE49-F238E27FC236}">
                    <a16:creationId xmlns:a16="http://schemas.microsoft.com/office/drawing/2014/main" id="{F74E6DAB-A9EF-9FBA-9CB1-668DE39B0956}"/>
                  </a:ext>
                </a:extLst>
              </p:cNvPr>
              <p:cNvSpPr/>
              <p:nvPr/>
            </p:nvSpPr>
            <p:spPr>
              <a:xfrm>
                <a:off x="3835089" y="4383858"/>
                <a:ext cx="196525" cy="123760"/>
              </a:xfrm>
              <a:custGeom>
                <a:avLst/>
                <a:gdLst/>
                <a:ahLst/>
                <a:cxnLst/>
                <a:rect l="l" t="t" r="r" b="b"/>
                <a:pathLst>
                  <a:path w="5615" h="3536" extrusionOk="0">
                    <a:moveTo>
                      <a:pt x="5119" y="495"/>
                    </a:moveTo>
                    <a:lnTo>
                      <a:pt x="5119" y="3041"/>
                    </a:lnTo>
                    <a:lnTo>
                      <a:pt x="496" y="3041"/>
                    </a:lnTo>
                    <a:lnTo>
                      <a:pt x="496" y="495"/>
                    </a:lnTo>
                    <a:close/>
                    <a:moveTo>
                      <a:pt x="248" y="0"/>
                    </a:moveTo>
                    <a:cubicBezTo>
                      <a:pt x="109" y="0"/>
                      <a:pt x="0" y="112"/>
                      <a:pt x="0" y="247"/>
                    </a:cubicBezTo>
                    <a:lnTo>
                      <a:pt x="0" y="3288"/>
                    </a:lnTo>
                    <a:cubicBezTo>
                      <a:pt x="0" y="3424"/>
                      <a:pt x="109" y="3536"/>
                      <a:pt x="248" y="3536"/>
                    </a:cubicBezTo>
                    <a:lnTo>
                      <a:pt x="5367" y="3536"/>
                    </a:lnTo>
                    <a:cubicBezTo>
                      <a:pt x="5502" y="3536"/>
                      <a:pt x="5614" y="3424"/>
                      <a:pt x="5614" y="3288"/>
                    </a:cubicBezTo>
                    <a:lnTo>
                      <a:pt x="5614" y="247"/>
                    </a:lnTo>
                    <a:cubicBezTo>
                      <a:pt x="5614" y="112"/>
                      <a:pt x="5502" y="0"/>
                      <a:pt x="53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3138;p58">
                <a:extLst>
                  <a:ext uri="{FF2B5EF4-FFF2-40B4-BE49-F238E27FC236}">
                    <a16:creationId xmlns:a16="http://schemas.microsoft.com/office/drawing/2014/main" id="{55C99076-81F8-FBD3-BB57-98342A6D82FE}"/>
                  </a:ext>
                </a:extLst>
              </p:cNvPr>
              <p:cNvSpPr/>
              <p:nvPr/>
            </p:nvSpPr>
            <p:spPr>
              <a:xfrm>
                <a:off x="3239271" y="4379378"/>
                <a:ext cx="129115" cy="132720"/>
              </a:xfrm>
              <a:custGeom>
                <a:avLst/>
                <a:gdLst/>
                <a:ahLst/>
                <a:cxnLst/>
                <a:rect l="l" t="t" r="r" b="b"/>
                <a:pathLst>
                  <a:path w="3689" h="3792" extrusionOk="0">
                    <a:moveTo>
                      <a:pt x="1847" y="1173"/>
                    </a:moveTo>
                    <a:cubicBezTo>
                      <a:pt x="2245" y="1173"/>
                      <a:pt x="2570" y="1498"/>
                      <a:pt x="2570" y="1896"/>
                    </a:cubicBezTo>
                    <a:cubicBezTo>
                      <a:pt x="2570" y="2298"/>
                      <a:pt x="2245" y="2619"/>
                      <a:pt x="1847" y="2619"/>
                    </a:cubicBezTo>
                    <a:cubicBezTo>
                      <a:pt x="1444" y="2619"/>
                      <a:pt x="1119" y="2298"/>
                      <a:pt x="1119" y="1896"/>
                    </a:cubicBezTo>
                    <a:cubicBezTo>
                      <a:pt x="1119" y="1498"/>
                      <a:pt x="1444" y="1173"/>
                      <a:pt x="1847" y="1173"/>
                    </a:cubicBezTo>
                    <a:close/>
                    <a:moveTo>
                      <a:pt x="1336" y="0"/>
                    </a:moveTo>
                    <a:lnTo>
                      <a:pt x="1258" y="766"/>
                    </a:lnTo>
                    <a:lnTo>
                      <a:pt x="589" y="391"/>
                    </a:lnTo>
                    <a:lnTo>
                      <a:pt x="1" y="1223"/>
                    </a:lnTo>
                    <a:lnTo>
                      <a:pt x="783" y="1896"/>
                    </a:lnTo>
                    <a:lnTo>
                      <a:pt x="1" y="2569"/>
                    </a:lnTo>
                    <a:lnTo>
                      <a:pt x="589" y="3405"/>
                    </a:lnTo>
                    <a:lnTo>
                      <a:pt x="1258" y="3025"/>
                    </a:lnTo>
                    <a:lnTo>
                      <a:pt x="1336" y="3791"/>
                    </a:lnTo>
                    <a:lnTo>
                      <a:pt x="2353" y="3791"/>
                    </a:lnTo>
                    <a:lnTo>
                      <a:pt x="2431" y="3025"/>
                    </a:lnTo>
                    <a:lnTo>
                      <a:pt x="3100" y="3405"/>
                    </a:lnTo>
                    <a:lnTo>
                      <a:pt x="3688" y="2569"/>
                    </a:lnTo>
                    <a:lnTo>
                      <a:pt x="2910" y="1896"/>
                    </a:lnTo>
                    <a:lnTo>
                      <a:pt x="3688" y="1223"/>
                    </a:lnTo>
                    <a:lnTo>
                      <a:pt x="3100" y="391"/>
                    </a:lnTo>
                    <a:lnTo>
                      <a:pt x="2431" y="766"/>
                    </a:lnTo>
                    <a:lnTo>
                      <a:pt x="235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3139;p58">
                <a:extLst>
                  <a:ext uri="{FF2B5EF4-FFF2-40B4-BE49-F238E27FC236}">
                    <a16:creationId xmlns:a16="http://schemas.microsoft.com/office/drawing/2014/main" id="{D8ADC1A8-9D9D-8810-12AE-0AF6F4530011}"/>
                  </a:ext>
                </a:extLst>
              </p:cNvPr>
              <p:cNvSpPr/>
              <p:nvPr/>
            </p:nvSpPr>
            <p:spPr>
              <a:xfrm>
                <a:off x="3313227" y="4379378"/>
                <a:ext cx="82880" cy="58660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676" extrusionOk="0">
                    <a:moveTo>
                      <a:pt x="0" y="0"/>
                    </a:moveTo>
                    <a:lnTo>
                      <a:pt x="0" y="1675"/>
                    </a:lnTo>
                    <a:lnTo>
                      <a:pt x="2368" y="1675"/>
                    </a:lnTo>
                    <a:lnTo>
                      <a:pt x="23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3140;p58">
                <a:extLst>
                  <a:ext uri="{FF2B5EF4-FFF2-40B4-BE49-F238E27FC236}">
                    <a16:creationId xmlns:a16="http://schemas.microsoft.com/office/drawing/2014/main" id="{8051FF69-F70F-D927-3BC4-A430C264D5FD}"/>
                  </a:ext>
                </a:extLst>
              </p:cNvPr>
              <p:cNvSpPr/>
              <p:nvPr/>
            </p:nvSpPr>
            <p:spPr>
              <a:xfrm>
                <a:off x="3329468" y="4393588"/>
                <a:ext cx="24535" cy="32935"/>
              </a:xfrm>
              <a:custGeom>
                <a:avLst/>
                <a:gdLst/>
                <a:ahLst/>
                <a:cxnLst/>
                <a:rect l="l" t="t" r="r" b="b"/>
                <a:pathLst>
                  <a:path w="701" h="941" extrusionOk="0">
                    <a:moveTo>
                      <a:pt x="1" y="1"/>
                    </a:moveTo>
                    <a:lnTo>
                      <a:pt x="1" y="940"/>
                    </a:lnTo>
                    <a:lnTo>
                      <a:pt x="124" y="940"/>
                    </a:lnTo>
                    <a:lnTo>
                      <a:pt x="124" y="499"/>
                    </a:lnTo>
                    <a:lnTo>
                      <a:pt x="577" y="499"/>
                    </a:lnTo>
                    <a:lnTo>
                      <a:pt x="577" y="940"/>
                    </a:lnTo>
                    <a:lnTo>
                      <a:pt x="701" y="940"/>
                    </a:lnTo>
                    <a:lnTo>
                      <a:pt x="701" y="1"/>
                    </a:lnTo>
                    <a:lnTo>
                      <a:pt x="577" y="1"/>
                    </a:lnTo>
                    <a:lnTo>
                      <a:pt x="577" y="395"/>
                    </a:lnTo>
                    <a:lnTo>
                      <a:pt x="124" y="395"/>
                    </a:lnTo>
                    <a:lnTo>
                      <a:pt x="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3141;p58">
                <a:extLst>
                  <a:ext uri="{FF2B5EF4-FFF2-40B4-BE49-F238E27FC236}">
                    <a16:creationId xmlns:a16="http://schemas.microsoft.com/office/drawing/2014/main" id="{95E516F4-32D3-1903-64A7-CB3803953491}"/>
                  </a:ext>
                </a:extLst>
              </p:cNvPr>
              <p:cNvSpPr/>
              <p:nvPr/>
            </p:nvSpPr>
            <p:spPr>
              <a:xfrm>
                <a:off x="3361283" y="4393308"/>
                <a:ext cx="26985" cy="33460"/>
              </a:xfrm>
              <a:custGeom>
                <a:avLst/>
                <a:gdLst/>
                <a:ahLst/>
                <a:cxnLst/>
                <a:rect l="l" t="t" r="r" b="b"/>
                <a:pathLst>
                  <a:path w="771" h="956" extrusionOk="0">
                    <a:moveTo>
                      <a:pt x="264" y="97"/>
                    </a:moveTo>
                    <a:cubicBezTo>
                      <a:pt x="520" y="97"/>
                      <a:pt x="647" y="241"/>
                      <a:pt x="647" y="461"/>
                    </a:cubicBezTo>
                    <a:cubicBezTo>
                      <a:pt x="647" y="713"/>
                      <a:pt x="504" y="859"/>
                      <a:pt x="245" y="859"/>
                    </a:cubicBezTo>
                    <a:cubicBezTo>
                      <a:pt x="198" y="859"/>
                      <a:pt x="152" y="856"/>
                      <a:pt x="120" y="852"/>
                    </a:cubicBezTo>
                    <a:lnTo>
                      <a:pt x="120" y="109"/>
                    </a:lnTo>
                    <a:cubicBezTo>
                      <a:pt x="156" y="105"/>
                      <a:pt x="202" y="97"/>
                      <a:pt x="264" y="97"/>
                    </a:cubicBezTo>
                    <a:close/>
                    <a:moveTo>
                      <a:pt x="260" y="0"/>
                    </a:moveTo>
                    <a:cubicBezTo>
                      <a:pt x="163" y="0"/>
                      <a:pt x="74" y="9"/>
                      <a:pt x="1" y="20"/>
                    </a:cubicBezTo>
                    <a:lnTo>
                      <a:pt x="1" y="945"/>
                    </a:lnTo>
                    <a:cubicBezTo>
                      <a:pt x="63" y="952"/>
                      <a:pt x="136" y="956"/>
                      <a:pt x="222" y="956"/>
                    </a:cubicBezTo>
                    <a:cubicBezTo>
                      <a:pt x="404" y="956"/>
                      <a:pt x="550" y="909"/>
                      <a:pt x="636" y="821"/>
                    </a:cubicBezTo>
                    <a:cubicBezTo>
                      <a:pt x="724" y="736"/>
                      <a:pt x="770" y="608"/>
                      <a:pt x="770" y="457"/>
                    </a:cubicBezTo>
                    <a:cubicBezTo>
                      <a:pt x="770" y="302"/>
                      <a:pt x="724" y="194"/>
                      <a:pt x="639" y="120"/>
                    </a:cubicBezTo>
                    <a:cubicBezTo>
                      <a:pt x="558" y="43"/>
                      <a:pt x="434" y="0"/>
                      <a:pt x="2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3142;p58">
                <a:extLst>
                  <a:ext uri="{FF2B5EF4-FFF2-40B4-BE49-F238E27FC236}">
                    <a16:creationId xmlns:a16="http://schemas.microsoft.com/office/drawing/2014/main" id="{6D250870-418A-70EA-65D1-323174AEF621}"/>
                  </a:ext>
                </a:extLst>
              </p:cNvPr>
              <p:cNvSpPr/>
              <p:nvPr/>
            </p:nvSpPr>
            <p:spPr>
              <a:xfrm>
                <a:off x="3520257" y="4370558"/>
                <a:ext cx="190715" cy="150325"/>
              </a:xfrm>
              <a:custGeom>
                <a:avLst/>
                <a:gdLst/>
                <a:ahLst/>
                <a:cxnLst/>
                <a:rect l="l" t="t" r="r" b="b"/>
                <a:pathLst>
                  <a:path w="5449" h="4295" extrusionOk="0">
                    <a:moveTo>
                      <a:pt x="4747" y="334"/>
                    </a:moveTo>
                    <a:cubicBezTo>
                      <a:pt x="4953" y="334"/>
                      <a:pt x="5119" y="500"/>
                      <a:pt x="5119" y="705"/>
                    </a:cubicBezTo>
                    <a:lnTo>
                      <a:pt x="5119" y="3595"/>
                    </a:lnTo>
                    <a:cubicBezTo>
                      <a:pt x="5119" y="3800"/>
                      <a:pt x="4953" y="3966"/>
                      <a:pt x="4747" y="3966"/>
                    </a:cubicBezTo>
                    <a:lnTo>
                      <a:pt x="701" y="3966"/>
                    </a:lnTo>
                    <a:cubicBezTo>
                      <a:pt x="496" y="3966"/>
                      <a:pt x="330" y="3800"/>
                      <a:pt x="330" y="3595"/>
                    </a:cubicBezTo>
                    <a:lnTo>
                      <a:pt x="330" y="705"/>
                    </a:lnTo>
                    <a:cubicBezTo>
                      <a:pt x="330" y="500"/>
                      <a:pt x="496" y="334"/>
                      <a:pt x="701" y="334"/>
                    </a:cubicBezTo>
                    <a:close/>
                    <a:moveTo>
                      <a:pt x="701" y="0"/>
                    </a:moveTo>
                    <a:cubicBezTo>
                      <a:pt x="314" y="0"/>
                      <a:pt x="1" y="318"/>
                      <a:pt x="1" y="705"/>
                    </a:cubicBezTo>
                    <a:lnTo>
                      <a:pt x="1" y="3595"/>
                    </a:lnTo>
                    <a:cubicBezTo>
                      <a:pt x="1" y="3982"/>
                      <a:pt x="314" y="4295"/>
                      <a:pt x="701" y="4295"/>
                    </a:cubicBezTo>
                    <a:lnTo>
                      <a:pt x="4747" y="4295"/>
                    </a:lnTo>
                    <a:cubicBezTo>
                      <a:pt x="5135" y="4295"/>
                      <a:pt x="5448" y="3982"/>
                      <a:pt x="5448" y="3595"/>
                    </a:cubicBezTo>
                    <a:lnTo>
                      <a:pt x="5448" y="705"/>
                    </a:lnTo>
                    <a:cubicBezTo>
                      <a:pt x="5448" y="318"/>
                      <a:pt x="5135" y="0"/>
                      <a:pt x="47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3143;p58">
                <a:extLst>
                  <a:ext uri="{FF2B5EF4-FFF2-40B4-BE49-F238E27FC236}">
                    <a16:creationId xmlns:a16="http://schemas.microsoft.com/office/drawing/2014/main" id="{2A769D48-2815-4769-8D73-29ED3207B28A}"/>
                  </a:ext>
                </a:extLst>
              </p:cNvPr>
              <p:cNvSpPr/>
              <p:nvPr/>
            </p:nvSpPr>
            <p:spPr>
              <a:xfrm>
                <a:off x="3623579" y="4446544"/>
                <a:ext cx="59080" cy="45640"/>
              </a:xfrm>
              <a:custGeom>
                <a:avLst/>
                <a:gdLst/>
                <a:ahLst/>
                <a:cxnLst/>
                <a:rect l="l" t="t" r="r" b="b"/>
                <a:pathLst>
                  <a:path w="1688" h="1304" extrusionOk="0">
                    <a:moveTo>
                      <a:pt x="179" y="0"/>
                    </a:moveTo>
                    <a:cubicBezTo>
                      <a:pt x="82" y="0"/>
                      <a:pt x="1" y="77"/>
                      <a:pt x="1" y="174"/>
                    </a:cubicBezTo>
                    <a:lnTo>
                      <a:pt x="1" y="1129"/>
                    </a:lnTo>
                    <a:cubicBezTo>
                      <a:pt x="1" y="1227"/>
                      <a:pt x="82" y="1304"/>
                      <a:pt x="179" y="1304"/>
                    </a:cubicBezTo>
                    <a:lnTo>
                      <a:pt x="1513" y="1304"/>
                    </a:lnTo>
                    <a:cubicBezTo>
                      <a:pt x="1610" y="1304"/>
                      <a:pt x="1688" y="1227"/>
                      <a:pt x="1688" y="1129"/>
                    </a:cubicBezTo>
                    <a:lnTo>
                      <a:pt x="1688" y="174"/>
                    </a:lnTo>
                    <a:cubicBezTo>
                      <a:pt x="1688" y="77"/>
                      <a:pt x="1610" y="0"/>
                      <a:pt x="15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3144;p58">
                <a:extLst>
                  <a:ext uri="{FF2B5EF4-FFF2-40B4-BE49-F238E27FC236}">
                    <a16:creationId xmlns:a16="http://schemas.microsoft.com/office/drawing/2014/main" id="{97C874B3-A0B2-200B-C366-085F944FBE13}"/>
                  </a:ext>
                </a:extLst>
              </p:cNvPr>
              <p:cNvSpPr/>
              <p:nvPr/>
            </p:nvSpPr>
            <p:spPr>
              <a:xfrm>
                <a:off x="4156710" y="4370558"/>
                <a:ext cx="190680" cy="150325"/>
              </a:xfrm>
              <a:custGeom>
                <a:avLst/>
                <a:gdLst/>
                <a:ahLst/>
                <a:cxnLst/>
                <a:rect l="l" t="t" r="r" b="b"/>
                <a:pathLst>
                  <a:path w="5448" h="4295" extrusionOk="0">
                    <a:moveTo>
                      <a:pt x="700" y="0"/>
                    </a:moveTo>
                    <a:cubicBezTo>
                      <a:pt x="314" y="0"/>
                      <a:pt x="0" y="318"/>
                      <a:pt x="0" y="705"/>
                    </a:cubicBezTo>
                    <a:lnTo>
                      <a:pt x="329" y="705"/>
                    </a:lnTo>
                    <a:cubicBezTo>
                      <a:pt x="329" y="500"/>
                      <a:pt x="496" y="334"/>
                      <a:pt x="700" y="334"/>
                    </a:cubicBezTo>
                    <a:lnTo>
                      <a:pt x="4748" y="334"/>
                    </a:lnTo>
                    <a:cubicBezTo>
                      <a:pt x="4953" y="334"/>
                      <a:pt x="5119" y="500"/>
                      <a:pt x="5119" y="705"/>
                    </a:cubicBezTo>
                    <a:lnTo>
                      <a:pt x="5119" y="3595"/>
                    </a:lnTo>
                    <a:cubicBezTo>
                      <a:pt x="5119" y="3800"/>
                      <a:pt x="4953" y="3966"/>
                      <a:pt x="4748" y="3966"/>
                    </a:cubicBezTo>
                    <a:lnTo>
                      <a:pt x="3769" y="3966"/>
                    </a:lnTo>
                    <a:lnTo>
                      <a:pt x="3769" y="4295"/>
                    </a:lnTo>
                    <a:lnTo>
                      <a:pt x="4748" y="4295"/>
                    </a:lnTo>
                    <a:cubicBezTo>
                      <a:pt x="5134" y="4295"/>
                      <a:pt x="5448" y="3982"/>
                      <a:pt x="5448" y="3595"/>
                    </a:cubicBezTo>
                    <a:lnTo>
                      <a:pt x="5448" y="705"/>
                    </a:lnTo>
                    <a:cubicBezTo>
                      <a:pt x="5448" y="318"/>
                      <a:pt x="5134" y="0"/>
                      <a:pt x="47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3145;p58">
                <a:extLst>
                  <a:ext uri="{FF2B5EF4-FFF2-40B4-BE49-F238E27FC236}">
                    <a16:creationId xmlns:a16="http://schemas.microsoft.com/office/drawing/2014/main" id="{C9AFFCCD-1F1D-E1B0-095A-5C657D44721B}"/>
                  </a:ext>
                </a:extLst>
              </p:cNvPr>
              <p:cNvSpPr/>
              <p:nvPr/>
            </p:nvSpPr>
            <p:spPr>
              <a:xfrm>
                <a:off x="4155765" y="4407239"/>
                <a:ext cx="111755" cy="111755"/>
              </a:xfrm>
              <a:custGeom>
                <a:avLst/>
                <a:gdLst/>
                <a:ahLst/>
                <a:cxnLst/>
                <a:rect l="l" t="t" r="r" b="b"/>
                <a:pathLst>
                  <a:path w="3193" h="3193" extrusionOk="0">
                    <a:moveTo>
                      <a:pt x="0" y="1"/>
                    </a:moveTo>
                    <a:lnTo>
                      <a:pt x="0" y="477"/>
                    </a:lnTo>
                    <a:cubicBezTo>
                      <a:pt x="1498" y="477"/>
                      <a:pt x="2716" y="1695"/>
                      <a:pt x="2716" y="3193"/>
                    </a:cubicBezTo>
                    <a:lnTo>
                      <a:pt x="3192" y="3193"/>
                    </a:lnTo>
                    <a:cubicBezTo>
                      <a:pt x="3192" y="1433"/>
                      <a:pt x="1761" y="1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3146;p58">
                <a:extLst>
                  <a:ext uri="{FF2B5EF4-FFF2-40B4-BE49-F238E27FC236}">
                    <a16:creationId xmlns:a16="http://schemas.microsoft.com/office/drawing/2014/main" id="{36949BE4-212F-873D-E502-62E22709DACE}"/>
                  </a:ext>
                </a:extLst>
              </p:cNvPr>
              <p:cNvSpPr/>
              <p:nvPr/>
            </p:nvSpPr>
            <p:spPr>
              <a:xfrm>
                <a:off x="4155765" y="4445179"/>
                <a:ext cx="73815" cy="73815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2109" extrusionOk="0">
                    <a:moveTo>
                      <a:pt x="0" y="0"/>
                    </a:moveTo>
                    <a:lnTo>
                      <a:pt x="0" y="477"/>
                    </a:lnTo>
                    <a:cubicBezTo>
                      <a:pt x="902" y="477"/>
                      <a:pt x="1632" y="1207"/>
                      <a:pt x="1632" y="2109"/>
                    </a:cubicBezTo>
                    <a:lnTo>
                      <a:pt x="2109" y="2109"/>
                    </a:lnTo>
                    <a:cubicBezTo>
                      <a:pt x="2109" y="945"/>
                      <a:pt x="1164" y="0"/>
                      <a:pt x="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3147;p58">
                <a:extLst>
                  <a:ext uri="{FF2B5EF4-FFF2-40B4-BE49-F238E27FC236}">
                    <a16:creationId xmlns:a16="http://schemas.microsoft.com/office/drawing/2014/main" id="{4EA50EC4-B5D0-4DBE-F071-2F2A58DF5DAB}"/>
                  </a:ext>
                </a:extLst>
              </p:cNvPr>
              <p:cNvSpPr/>
              <p:nvPr/>
            </p:nvSpPr>
            <p:spPr>
              <a:xfrm>
                <a:off x="4155765" y="4487145"/>
                <a:ext cx="31850" cy="31850"/>
              </a:xfrm>
              <a:custGeom>
                <a:avLst/>
                <a:gdLst/>
                <a:ahLst/>
                <a:cxnLst/>
                <a:rect l="l" t="t" r="r" b="b"/>
                <a:pathLst>
                  <a:path w="910" h="910" extrusionOk="0">
                    <a:moveTo>
                      <a:pt x="0" y="1"/>
                    </a:moveTo>
                    <a:lnTo>
                      <a:pt x="0" y="910"/>
                    </a:lnTo>
                    <a:lnTo>
                      <a:pt x="909" y="910"/>
                    </a:lnTo>
                    <a:cubicBezTo>
                      <a:pt x="909" y="407"/>
                      <a:pt x="503" y="1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3148;p58">
                <a:extLst>
                  <a:ext uri="{FF2B5EF4-FFF2-40B4-BE49-F238E27FC236}">
                    <a16:creationId xmlns:a16="http://schemas.microsoft.com/office/drawing/2014/main" id="{CB82904F-0A65-2D9C-D961-E481DF496CF9}"/>
                  </a:ext>
                </a:extLst>
              </p:cNvPr>
              <p:cNvSpPr/>
              <p:nvPr/>
            </p:nvSpPr>
            <p:spPr>
              <a:xfrm>
                <a:off x="4471542" y="4367723"/>
                <a:ext cx="68530" cy="68530"/>
              </a:xfrm>
              <a:custGeom>
                <a:avLst/>
                <a:gdLst/>
                <a:ahLst/>
                <a:cxnLst/>
                <a:rect l="l" t="t" r="r" b="b"/>
                <a:pathLst>
                  <a:path w="1958" h="1958" extrusionOk="0">
                    <a:moveTo>
                      <a:pt x="248" y="1"/>
                    </a:moveTo>
                    <a:cubicBezTo>
                      <a:pt x="113" y="1"/>
                      <a:pt x="1" y="113"/>
                      <a:pt x="1" y="248"/>
                    </a:cubicBezTo>
                    <a:lnTo>
                      <a:pt x="1" y="1710"/>
                    </a:lnTo>
                    <a:cubicBezTo>
                      <a:pt x="1" y="1849"/>
                      <a:pt x="113" y="1958"/>
                      <a:pt x="248" y="1958"/>
                    </a:cubicBezTo>
                    <a:cubicBezTo>
                      <a:pt x="383" y="1958"/>
                      <a:pt x="495" y="1849"/>
                      <a:pt x="495" y="1710"/>
                    </a:cubicBezTo>
                    <a:lnTo>
                      <a:pt x="495" y="496"/>
                    </a:lnTo>
                    <a:lnTo>
                      <a:pt x="1710" y="496"/>
                    </a:lnTo>
                    <a:cubicBezTo>
                      <a:pt x="1845" y="496"/>
                      <a:pt x="1958" y="383"/>
                      <a:pt x="1958" y="248"/>
                    </a:cubicBezTo>
                    <a:cubicBezTo>
                      <a:pt x="1958" y="113"/>
                      <a:pt x="1845" y="1"/>
                      <a:pt x="17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149;p58">
                <a:extLst>
                  <a:ext uri="{FF2B5EF4-FFF2-40B4-BE49-F238E27FC236}">
                    <a16:creationId xmlns:a16="http://schemas.microsoft.com/office/drawing/2014/main" id="{3FB594B2-87B6-9E44-2E20-8C90B4A885AB}"/>
                  </a:ext>
                </a:extLst>
              </p:cNvPr>
              <p:cNvSpPr/>
              <p:nvPr/>
            </p:nvSpPr>
            <p:spPr>
              <a:xfrm>
                <a:off x="4553164" y="4367723"/>
                <a:ext cx="68705" cy="68530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1958" extrusionOk="0">
                    <a:moveTo>
                      <a:pt x="249" y="1"/>
                    </a:moveTo>
                    <a:cubicBezTo>
                      <a:pt x="113" y="1"/>
                      <a:pt x="1" y="113"/>
                      <a:pt x="1" y="248"/>
                    </a:cubicBezTo>
                    <a:cubicBezTo>
                      <a:pt x="1" y="383"/>
                      <a:pt x="113" y="496"/>
                      <a:pt x="249" y="496"/>
                    </a:cubicBezTo>
                    <a:lnTo>
                      <a:pt x="1467" y="496"/>
                    </a:lnTo>
                    <a:lnTo>
                      <a:pt x="1467" y="1710"/>
                    </a:lnTo>
                    <a:cubicBezTo>
                      <a:pt x="1467" y="1849"/>
                      <a:pt x="1576" y="1958"/>
                      <a:pt x="1715" y="1958"/>
                    </a:cubicBezTo>
                    <a:cubicBezTo>
                      <a:pt x="1851" y="1958"/>
                      <a:pt x="1963" y="1849"/>
                      <a:pt x="1963" y="1710"/>
                    </a:cubicBezTo>
                    <a:lnTo>
                      <a:pt x="1963" y="248"/>
                    </a:lnTo>
                    <a:cubicBezTo>
                      <a:pt x="1963" y="113"/>
                      <a:pt x="1851" y="1"/>
                      <a:pt x="17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50;p58">
                <a:extLst>
                  <a:ext uri="{FF2B5EF4-FFF2-40B4-BE49-F238E27FC236}">
                    <a16:creationId xmlns:a16="http://schemas.microsoft.com/office/drawing/2014/main" id="{DFCAA925-9169-B144-8C30-95D5B7E69937}"/>
                  </a:ext>
                </a:extLst>
              </p:cNvPr>
              <p:cNvSpPr/>
              <p:nvPr/>
            </p:nvSpPr>
            <p:spPr>
              <a:xfrm>
                <a:off x="4553164" y="4455190"/>
                <a:ext cx="68705" cy="6856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1959" extrusionOk="0">
                    <a:moveTo>
                      <a:pt x="1715" y="0"/>
                    </a:moveTo>
                    <a:cubicBezTo>
                      <a:pt x="1576" y="0"/>
                      <a:pt x="1467" y="113"/>
                      <a:pt x="1467" y="248"/>
                    </a:cubicBezTo>
                    <a:lnTo>
                      <a:pt x="1467" y="1463"/>
                    </a:lnTo>
                    <a:lnTo>
                      <a:pt x="249" y="1463"/>
                    </a:lnTo>
                    <a:cubicBezTo>
                      <a:pt x="113" y="1463"/>
                      <a:pt x="1" y="1575"/>
                      <a:pt x="1" y="1711"/>
                    </a:cubicBezTo>
                    <a:cubicBezTo>
                      <a:pt x="1" y="1850"/>
                      <a:pt x="113" y="1959"/>
                      <a:pt x="249" y="1959"/>
                    </a:cubicBezTo>
                    <a:lnTo>
                      <a:pt x="1715" y="1959"/>
                    </a:lnTo>
                    <a:cubicBezTo>
                      <a:pt x="1851" y="1959"/>
                      <a:pt x="1963" y="1850"/>
                      <a:pt x="1963" y="1711"/>
                    </a:cubicBezTo>
                    <a:lnTo>
                      <a:pt x="1963" y="248"/>
                    </a:lnTo>
                    <a:cubicBezTo>
                      <a:pt x="1963" y="113"/>
                      <a:pt x="1851" y="0"/>
                      <a:pt x="171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151;p58">
                <a:extLst>
                  <a:ext uri="{FF2B5EF4-FFF2-40B4-BE49-F238E27FC236}">
                    <a16:creationId xmlns:a16="http://schemas.microsoft.com/office/drawing/2014/main" id="{D544133D-1B01-CF64-68F6-A316F8EA3CBC}"/>
                  </a:ext>
                </a:extLst>
              </p:cNvPr>
              <p:cNvSpPr/>
              <p:nvPr/>
            </p:nvSpPr>
            <p:spPr>
              <a:xfrm>
                <a:off x="4471542" y="4455190"/>
                <a:ext cx="68530" cy="68565"/>
              </a:xfrm>
              <a:custGeom>
                <a:avLst/>
                <a:gdLst/>
                <a:ahLst/>
                <a:cxnLst/>
                <a:rect l="l" t="t" r="r" b="b"/>
                <a:pathLst>
                  <a:path w="1958" h="1959" extrusionOk="0">
                    <a:moveTo>
                      <a:pt x="248" y="0"/>
                    </a:moveTo>
                    <a:cubicBezTo>
                      <a:pt x="113" y="0"/>
                      <a:pt x="1" y="113"/>
                      <a:pt x="1" y="248"/>
                    </a:cubicBezTo>
                    <a:lnTo>
                      <a:pt x="1" y="1711"/>
                    </a:lnTo>
                    <a:cubicBezTo>
                      <a:pt x="1" y="1850"/>
                      <a:pt x="113" y="1959"/>
                      <a:pt x="248" y="1959"/>
                    </a:cubicBezTo>
                    <a:lnTo>
                      <a:pt x="1710" y="1959"/>
                    </a:lnTo>
                    <a:cubicBezTo>
                      <a:pt x="1845" y="1959"/>
                      <a:pt x="1958" y="1850"/>
                      <a:pt x="1958" y="1711"/>
                    </a:cubicBezTo>
                    <a:cubicBezTo>
                      <a:pt x="1958" y="1575"/>
                      <a:pt x="1845" y="1463"/>
                      <a:pt x="1710" y="1463"/>
                    </a:cubicBezTo>
                    <a:lnTo>
                      <a:pt x="495" y="1463"/>
                    </a:lnTo>
                    <a:lnTo>
                      <a:pt x="495" y="248"/>
                    </a:lnTo>
                    <a:cubicBezTo>
                      <a:pt x="495" y="113"/>
                      <a:pt x="383" y="0"/>
                      <a:pt x="2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5" name="Imagen 54">
            <a:hlinkClick r:id="rId2"/>
            <a:extLst>
              <a:ext uri="{FF2B5EF4-FFF2-40B4-BE49-F238E27FC236}">
                <a16:creationId xmlns:a16="http://schemas.microsoft.com/office/drawing/2014/main" id="{58F94F8B-0A2A-69F2-0D27-B570B7B0E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633" y="1102028"/>
            <a:ext cx="3868142" cy="21315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6" name="Google Shape;1081;p35">
            <a:extLst>
              <a:ext uri="{FF2B5EF4-FFF2-40B4-BE49-F238E27FC236}">
                <a16:creationId xmlns:a16="http://schemas.microsoft.com/office/drawing/2014/main" id="{D5BC43DC-2C2D-3D8B-D4CE-10559016D2C0}"/>
              </a:ext>
            </a:extLst>
          </p:cNvPr>
          <p:cNvSpPr txBox="1">
            <a:spLocks/>
          </p:cNvSpPr>
          <p:nvPr/>
        </p:nvSpPr>
        <p:spPr>
          <a:xfrm>
            <a:off x="-447802" y="593710"/>
            <a:ext cx="5617492" cy="3114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r>
              <a:rPr lang="es-MX" sz="10000" dirty="0"/>
              <a:t>VIDEO</a:t>
            </a:r>
          </a:p>
          <a:p>
            <a:r>
              <a:rPr lang="es-MX" sz="6000" dirty="0"/>
              <a:t>Secretaria de </a:t>
            </a:r>
          </a:p>
          <a:p>
            <a:r>
              <a:rPr lang="es-MX" sz="6000" dirty="0"/>
              <a:t>Educación</a:t>
            </a:r>
          </a:p>
        </p:txBody>
      </p:sp>
      <p:grpSp>
        <p:nvGrpSpPr>
          <p:cNvPr id="57" name="Google Shape;3446;p68">
            <a:extLst>
              <a:ext uri="{FF2B5EF4-FFF2-40B4-BE49-F238E27FC236}">
                <a16:creationId xmlns:a16="http://schemas.microsoft.com/office/drawing/2014/main" id="{FFCCA4D3-80B8-34BD-FD1E-441D1602BCBA}"/>
              </a:ext>
            </a:extLst>
          </p:cNvPr>
          <p:cNvGrpSpPr/>
          <p:nvPr/>
        </p:nvGrpSpPr>
        <p:grpSpPr>
          <a:xfrm>
            <a:off x="3927426" y="3388058"/>
            <a:ext cx="1269286" cy="1374188"/>
            <a:chOff x="3161900" y="3347100"/>
            <a:chExt cx="471425" cy="471675"/>
          </a:xfrm>
        </p:grpSpPr>
        <p:sp>
          <p:nvSpPr>
            <p:cNvPr id="58" name="Google Shape;3447;p68">
              <a:extLst>
                <a:ext uri="{FF2B5EF4-FFF2-40B4-BE49-F238E27FC236}">
                  <a16:creationId xmlns:a16="http://schemas.microsoft.com/office/drawing/2014/main" id="{2A40843B-80C8-8B8A-A442-60AC47C85AB0}"/>
                </a:ext>
              </a:extLst>
            </p:cNvPr>
            <p:cNvSpPr/>
            <p:nvPr/>
          </p:nvSpPr>
          <p:spPr>
            <a:xfrm>
              <a:off x="3283425" y="3748950"/>
              <a:ext cx="62925" cy="62925"/>
            </a:xfrm>
            <a:custGeom>
              <a:avLst/>
              <a:gdLst/>
              <a:ahLst/>
              <a:cxnLst/>
              <a:rect l="l" t="t" r="r" b="b"/>
              <a:pathLst>
                <a:path w="2517" h="2517" extrusionOk="0">
                  <a:moveTo>
                    <a:pt x="1258" y="1"/>
                  </a:moveTo>
                  <a:cubicBezTo>
                    <a:pt x="1068" y="1"/>
                    <a:pt x="881" y="73"/>
                    <a:pt x="737" y="215"/>
                  </a:cubicBezTo>
                  <a:lnTo>
                    <a:pt x="215" y="737"/>
                  </a:lnTo>
                  <a:cubicBezTo>
                    <a:pt x="71" y="881"/>
                    <a:pt x="1" y="1070"/>
                    <a:pt x="1" y="1259"/>
                  </a:cubicBezTo>
                  <a:cubicBezTo>
                    <a:pt x="1" y="1449"/>
                    <a:pt x="71" y="1637"/>
                    <a:pt x="215" y="1780"/>
                  </a:cubicBezTo>
                  <a:lnTo>
                    <a:pt x="737" y="2302"/>
                  </a:lnTo>
                  <a:cubicBezTo>
                    <a:pt x="881" y="2446"/>
                    <a:pt x="1068" y="2516"/>
                    <a:pt x="1258" y="2516"/>
                  </a:cubicBezTo>
                  <a:cubicBezTo>
                    <a:pt x="1449" y="2516"/>
                    <a:pt x="1636" y="2446"/>
                    <a:pt x="1780" y="2302"/>
                  </a:cubicBezTo>
                  <a:lnTo>
                    <a:pt x="2301" y="1780"/>
                  </a:lnTo>
                  <a:cubicBezTo>
                    <a:pt x="2446" y="1637"/>
                    <a:pt x="2516" y="1449"/>
                    <a:pt x="2516" y="1259"/>
                  </a:cubicBezTo>
                  <a:cubicBezTo>
                    <a:pt x="2516" y="1070"/>
                    <a:pt x="2446" y="881"/>
                    <a:pt x="2301" y="737"/>
                  </a:cubicBezTo>
                  <a:lnTo>
                    <a:pt x="1780" y="215"/>
                  </a:lnTo>
                  <a:cubicBezTo>
                    <a:pt x="1636" y="73"/>
                    <a:pt x="1449" y="1"/>
                    <a:pt x="12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448;p68">
              <a:extLst>
                <a:ext uri="{FF2B5EF4-FFF2-40B4-BE49-F238E27FC236}">
                  <a16:creationId xmlns:a16="http://schemas.microsoft.com/office/drawing/2014/main" id="{1BE848A6-EE17-78FA-429D-B9A5D2A110F3}"/>
                </a:ext>
              </a:extLst>
            </p:cNvPr>
            <p:cNvSpPr/>
            <p:nvPr/>
          </p:nvSpPr>
          <p:spPr>
            <a:xfrm>
              <a:off x="3453200" y="3742200"/>
              <a:ext cx="69500" cy="69475"/>
            </a:xfrm>
            <a:custGeom>
              <a:avLst/>
              <a:gdLst/>
              <a:ahLst/>
              <a:cxnLst/>
              <a:rect l="l" t="t" r="r" b="b"/>
              <a:pathLst>
                <a:path w="2780" h="2779" extrusionOk="0">
                  <a:moveTo>
                    <a:pt x="927" y="1"/>
                  </a:moveTo>
                  <a:cubicBezTo>
                    <a:pt x="672" y="1"/>
                    <a:pt x="440" y="104"/>
                    <a:pt x="273" y="272"/>
                  </a:cubicBezTo>
                  <a:cubicBezTo>
                    <a:pt x="104" y="443"/>
                    <a:pt x="0" y="673"/>
                    <a:pt x="0" y="927"/>
                  </a:cubicBezTo>
                  <a:lnTo>
                    <a:pt x="0" y="1854"/>
                  </a:lnTo>
                  <a:cubicBezTo>
                    <a:pt x="0" y="2108"/>
                    <a:pt x="104" y="2340"/>
                    <a:pt x="273" y="2507"/>
                  </a:cubicBezTo>
                  <a:cubicBezTo>
                    <a:pt x="442" y="2676"/>
                    <a:pt x="672" y="2779"/>
                    <a:pt x="927" y="2779"/>
                  </a:cubicBezTo>
                  <a:lnTo>
                    <a:pt x="1853" y="2779"/>
                  </a:lnTo>
                  <a:cubicBezTo>
                    <a:pt x="2108" y="2779"/>
                    <a:pt x="2339" y="2676"/>
                    <a:pt x="2507" y="2507"/>
                  </a:cubicBezTo>
                  <a:cubicBezTo>
                    <a:pt x="2674" y="2340"/>
                    <a:pt x="2780" y="2108"/>
                    <a:pt x="2780" y="1854"/>
                  </a:cubicBezTo>
                  <a:lnTo>
                    <a:pt x="2780" y="927"/>
                  </a:lnTo>
                  <a:cubicBezTo>
                    <a:pt x="2780" y="673"/>
                    <a:pt x="2675" y="439"/>
                    <a:pt x="2507" y="272"/>
                  </a:cubicBezTo>
                  <a:cubicBezTo>
                    <a:pt x="2338" y="104"/>
                    <a:pt x="2108" y="1"/>
                    <a:pt x="18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449;p68">
              <a:extLst>
                <a:ext uri="{FF2B5EF4-FFF2-40B4-BE49-F238E27FC236}">
                  <a16:creationId xmlns:a16="http://schemas.microsoft.com/office/drawing/2014/main" id="{79BA50C3-600F-4300-6BF7-12640913755B}"/>
                </a:ext>
              </a:extLst>
            </p:cNvPr>
            <p:cNvSpPr/>
            <p:nvPr/>
          </p:nvSpPr>
          <p:spPr>
            <a:xfrm>
              <a:off x="3503925" y="3756550"/>
              <a:ext cx="55325" cy="55325"/>
            </a:xfrm>
            <a:custGeom>
              <a:avLst/>
              <a:gdLst/>
              <a:ahLst/>
              <a:cxnLst/>
              <a:rect l="l" t="t" r="r" b="b"/>
              <a:pathLst>
                <a:path w="2213" h="2213" extrusionOk="0">
                  <a:moveTo>
                    <a:pt x="1106" y="0"/>
                  </a:moveTo>
                  <a:cubicBezTo>
                    <a:pt x="939" y="0"/>
                    <a:pt x="775" y="63"/>
                    <a:pt x="648" y="191"/>
                  </a:cubicBezTo>
                  <a:lnTo>
                    <a:pt x="191" y="648"/>
                  </a:lnTo>
                  <a:cubicBezTo>
                    <a:pt x="63" y="775"/>
                    <a:pt x="1" y="939"/>
                    <a:pt x="1" y="1106"/>
                  </a:cubicBezTo>
                  <a:cubicBezTo>
                    <a:pt x="1" y="1274"/>
                    <a:pt x="63" y="1438"/>
                    <a:pt x="191" y="1565"/>
                  </a:cubicBezTo>
                  <a:lnTo>
                    <a:pt x="648" y="2022"/>
                  </a:lnTo>
                  <a:cubicBezTo>
                    <a:pt x="775" y="2149"/>
                    <a:pt x="939" y="2212"/>
                    <a:pt x="1106" y="2212"/>
                  </a:cubicBezTo>
                  <a:cubicBezTo>
                    <a:pt x="1274" y="2212"/>
                    <a:pt x="1438" y="2149"/>
                    <a:pt x="1565" y="2022"/>
                  </a:cubicBezTo>
                  <a:lnTo>
                    <a:pt x="2024" y="1565"/>
                  </a:lnTo>
                  <a:cubicBezTo>
                    <a:pt x="2150" y="1438"/>
                    <a:pt x="2212" y="1274"/>
                    <a:pt x="2212" y="1106"/>
                  </a:cubicBezTo>
                  <a:cubicBezTo>
                    <a:pt x="2212" y="942"/>
                    <a:pt x="2150" y="775"/>
                    <a:pt x="2024" y="648"/>
                  </a:cubicBezTo>
                  <a:lnTo>
                    <a:pt x="1565" y="191"/>
                  </a:lnTo>
                  <a:cubicBezTo>
                    <a:pt x="1438" y="63"/>
                    <a:pt x="1274" y="0"/>
                    <a:pt x="11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450;p68">
              <a:extLst>
                <a:ext uri="{FF2B5EF4-FFF2-40B4-BE49-F238E27FC236}">
                  <a16:creationId xmlns:a16="http://schemas.microsoft.com/office/drawing/2014/main" id="{83BD3A48-0D05-F139-2ADB-FBDDD4A9C9F5}"/>
                </a:ext>
              </a:extLst>
            </p:cNvPr>
            <p:cNvSpPr/>
            <p:nvPr/>
          </p:nvSpPr>
          <p:spPr>
            <a:xfrm>
              <a:off x="3590050" y="3774850"/>
              <a:ext cx="36850" cy="36825"/>
            </a:xfrm>
            <a:custGeom>
              <a:avLst/>
              <a:gdLst/>
              <a:ahLst/>
              <a:cxnLst/>
              <a:rect l="l" t="t" r="r" b="b"/>
              <a:pathLst>
                <a:path w="1474" h="1473" extrusionOk="0">
                  <a:moveTo>
                    <a:pt x="492" y="0"/>
                  </a:moveTo>
                  <a:cubicBezTo>
                    <a:pt x="355" y="0"/>
                    <a:pt x="232" y="55"/>
                    <a:pt x="145" y="144"/>
                  </a:cubicBezTo>
                  <a:cubicBezTo>
                    <a:pt x="56" y="232"/>
                    <a:pt x="1" y="358"/>
                    <a:pt x="1" y="491"/>
                  </a:cubicBezTo>
                  <a:lnTo>
                    <a:pt x="1" y="982"/>
                  </a:lnTo>
                  <a:cubicBezTo>
                    <a:pt x="1" y="1118"/>
                    <a:pt x="56" y="1241"/>
                    <a:pt x="145" y="1330"/>
                  </a:cubicBezTo>
                  <a:cubicBezTo>
                    <a:pt x="232" y="1417"/>
                    <a:pt x="358" y="1473"/>
                    <a:pt x="492" y="1473"/>
                  </a:cubicBezTo>
                  <a:lnTo>
                    <a:pt x="982" y="1473"/>
                  </a:lnTo>
                  <a:cubicBezTo>
                    <a:pt x="1119" y="1473"/>
                    <a:pt x="1242" y="1417"/>
                    <a:pt x="1329" y="1330"/>
                  </a:cubicBezTo>
                  <a:cubicBezTo>
                    <a:pt x="1420" y="1240"/>
                    <a:pt x="1473" y="1117"/>
                    <a:pt x="1473" y="982"/>
                  </a:cubicBezTo>
                  <a:lnTo>
                    <a:pt x="1473" y="491"/>
                  </a:lnTo>
                  <a:cubicBezTo>
                    <a:pt x="1473" y="354"/>
                    <a:pt x="1418" y="232"/>
                    <a:pt x="1329" y="144"/>
                  </a:cubicBezTo>
                  <a:cubicBezTo>
                    <a:pt x="1242" y="55"/>
                    <a:pt x="1117" y="0"/>
                    <a:pt x="9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451;p68">
              <a:extLst>
                <a:ext uri="{FF2B5EF4-FFF2-40B4-BE49-F238E27FC236}">
                  <a16:creationId xmlns:a16="http://schemas.microsoft.com/office/drawing/2014/main" id="{A9D6288A-C5D4-4747-C778-9C8005FA8CD7}"/>
                </a:ext>
              </a:extLst>
            </p:cNvPr>
            <p:cNvSpPr/>
            <p:nvPr/>
          </p:nvSpPr>
          <p:spPr>
            <a:xfrm>
              <a:off x="3288325" y="3597475"/>
              <a:ext cx="218725" cy="214350"/>
            </a:xfrm>
            <a:custGeom>
              <a:avLst/>
              <a:gdLst/>
              <a:ahLst/>
              <a:cxnLst/>
              <a:rect l="l" t="t" r="r" b="b"/>
              <a:pathLst>
                <a:path w="8749" h="8574" extrusionOk="0">
                  <a:moveTo>
                    <a:pt x="4376" y="1"/>
                  </a:moveTo>
                  <a:lnTo>
                    <a:pt x="1" y="4201"/>
                  </a:lnTo>
                  <a:lnTo>
                    <a:pt x="4376" y="8574"/>
                  </a:lnTo>
                  <a:cubicBezTo>
                    <a:pt x="4823" y="8574"/>
                    <a:pt x="5258" y="8506"/>
                    <a:pt x="5666" y="8381"/>
                  </a:cubicBezTo>
                  <a:cubicBezTo>
                    <a:pt x="7451" y="7828"/>
                    <a:pt x="8749" y="6164"/>
                    <a:pt x="8749" y="4201"/>
                  </a:cubicBezTo>
                  <a:cubicBezTo>
                    <a:pt x="8749" y="2409"/>
                    <a:pt x="7661" y="913"/>
                    <a:pt x="6192" y="239"/>
                  </a:cubicBezTo>
                  <a:lnTo>
                    <a:pt x="6008" y="1"/>
                  </a:lnTo>
                  <a:close/>
                </a:path>
              </a:pathLst>
            </a:custGeom>
            <a:solidFill>
              <a:srgbClr val="B9F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452;p68">
              <a:extLst>
                <a:ext uri="{FF2B5EF4-FFF2-40B4-BE49-F238E27FC236}">
                  <a16:creationId xmlns:a16="http://schemas.microsoft.com/office/drawing/2014/main" id="{6CC46A1A-5AD1-A90D-E943-77130F5B02A3}"/>
                </a:ext>
              </a:extLst>
            </p:cNvPr>
            <p:cNvSpPr/>
            <p:nvPr/>
          </p:nvSpPr>
          <p:spPr>
            <a:xfrm>
              <a:off x="3288575" y="3597475"/>
              <a:ext cx="119200" cy="214350"/>
            </a:xfrm>
            <a:custGeom>
              <a:avLst/>
              <a:gdLst/>
              <a:ahLst/>
              <a:cxnLst/>
              <a:rect l="l" t="t" r="r" b="b"/>
              <a:pathLst>
                <a:path w="4768" h="8574" extrusionOk="0">
                  <a:moveTo>
                    <a:pt x="2741" y="1"/>
                  </a:moveTo>
                  <a:lnTo>
                    <a:pt x="2557" y="239"/>
                  </a:lnTo>
                  <a:cubicBezTo>
                    <a:pt x="1075" y="918"/>
                    <a:pt x="0" y="2409"/>
                    <a:pt x="0" y="4201"/>
                  </a:cubicBezTo>
                  <a:cubicBezTo>
                    <a:pt x="0" y="6612"/>
                    <a:pt x="1960" y="8574"/>
                    <a:pt x="4373" y="8574"/>
                  </a:cubicBezTo>
                  <a:cubicBezTo>
                    <a:pt x="4062" y="8198"/>
                    <a:pt x="3804" y="7796"/>
                    <a:pt x="3594" y="7376"/>
                  </a:cubicBezTo>
                  <a:cubicBezTo>
                    <a:pt x="2804" y="5782"/>
                    <a:pt x="2747" y="3932"/>
                    <a:pt x="3399" y="2309"/>
                  </a:cubicBezTo>
                  <a:cubicBezTo>
                    <a:pt x="3704" y="1555"/>
                    <a:pt x="4160" y="849"/>
                    <a:pt x="4767" y="239"/>
                  </a:cubicBezTo>
                  <a:lnTo>
                    <a:pt x="4767" y="1"/>
                  </a:lnTo>
                  <a:close/>
                </a:path>
              </a:pathLst>
            </a:custGeom>
            <a:solidFill>
              <a:srgbClr val="7CE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453;p68">
              <a:extLst>
                <a:ext uri="{FF2B5EF4-FFF2-40B4-BE49-F238E27FC236}">
                  <a16:creationId xmlns:a16="http://schemas.microsoft.com/office/drawing/2014/main" id="{085346F9-9693-DEC0-DE0A-7FBA0D860554}"/>
                </a:ext>
              </a:extLst>
            </p:cNvPr>
            <p:cNvSpPr/>
            <p:nvPr/>
          </p:nvSpPr>
          <p:spPr>
            <a:xfrm>
              <a:off x="3356050" y="3655700"/>
              <a:ext cx="123425" cy="128550"/>
            </a:xfrm>
            <a:custGeom>
              <a:avLst/>
              <a:gdLst/>
              <a:ahLst/>
              <a:cxnLst/>
              <a:rect l="l" t="t" r="r" b="b"/>
              <a:pathLst>
                <a:path w="4937" h="5142" extrusionOk="0">
                  <a:moveTo>
                    <a:pt x="1" y="0"/>
                  </a:moveTo>
                  <a:lnTo>
                    <a:pt x="1" y="4234"/>
                  </a:lnTo>
                  <a:lnTo>
                    <a:pt x="890" y="5048"/>
                  </a:lnTo>
                  <a:cubicBezTo>
                    <a:pt x="1139" y="5110"/>
                    <a:pt x="1400" y="5142"/>
                    <a:pt x="1668" y="5142"/>
                  </a:cubicBezTo>
                  <a:cubicBezTo>
                    <a:pt x="3472" y="5142"/>
                    <a:pt x="4937" y="3679"/>
                    <a:pt x="4937" y="1873"/>
                  </a:cubicBezTo>
                  <a:cubicBezTo>
                    <a:pt x="4937" y="1315"/>
                    <a:pt x="4797" y="792"/>
                    <a:pt x="4552" y="332"/>
                  </a:cubicBezTo>
                  <a:lnTo>
                    <a:pt x="4552" y="339"/>
                  </a:lnTo>
                  <a:lnTo>
                    <a:pt x="3141" y="339"/>
                  </a:lnTo>
                  <a:lnTo>
                    <a:pt x="1667" y="855"/>
                  </a:lnTo>
                  <a:cubicBezTo>
                    <a:pt x="1424" y="583"/>
                    <a:pt x="1070" y="232"/>
                    <a:pt x="6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454;p68">
              <a:extLst>
                <a:ext uri="{FF2B5EF4-FFF2-40B4-BE49-F238E27FC236}">
                  <a16:creationId xmlns:a16="http://schemas.microsoft.com/office/drawing/2014/main" id="{9C1FE49F-C8DF-F89D-58D2-4CB074B0D646}"/>
                </a:ext>
              </a:extLst>
            </p:cNvPr>
            <p:cNvSpPr/>
            <p:nvPr/>
          </p:nvSpPr>
          <p:spPr>
            <a:xfrm>
              <a:off x="3316025" y="3647400"/>
              <a:ext cx="62300" cy="134525"/>
            </a:xfrm>
            <a:custGeom>
              <a:avLst/>
              <a:gdLst/>
              <a:ahLst/>
              <a:cxnLst/>
              <a:rect l="l" t="t" r="r" b="b"/>
              <a:pathLst>
                <a:path w="2492" h="5381" extrusionOk="0">
                  <a:moveTo>
                    <a:pt x="1451" y="1"/>
                  </a:moveTo>
                  <a:cubicBezTo>
                    <a:pt x="1031" y="1"/>
                    <a:pt x="628" y="213"/>
                    <a:pt x="385" y="664"/>
                  </a:cubicBezTo>
                  <a:cubicBezTo>
                    <a:pt x="140" y="1122"/>
                    <a:pt x="0" y="1647"/>
                    <a:pt x="0" y="2205"/>
                  </a:cubicBezTo>
                  <a:cubicBezTo>
                    <a:pt x="0" y="3741"/>
                    <a:pt x="1060" y="5032"/>
                    <a:pt x="2491" y="5380"/>
                  </a:cubicBezTo>
                  <a:cubicBezTo>
                    <a:pt x="1698" y="3785"/>
                    <a:pt x="1642" y="1937"/>
                    <a:pt x="2294" y="315"/>
                  </a:cubicBezTo>
                  <a:cubicBezTo>
                    <a:pt x="2013" y="131"/>
                    <a:pt x="1720" y="1"/>
                    <a:pt x="14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455;p68">
              <a:extLst>
                <a:ext uri="{FF2B5EF4-FFF2-40B4-BE49-F238E27FC236}">
                  <a16:creationId xmlns:a16="http://schemas.microsoft.com/office/drawing/2014/main" id="{A24B9718-8303-4E87-5809-5F3B620CE8D4}"/>
                </a:ext>
              </a:extLst>
            </p:cNvPr>
            <p:cNvSpPr/>
            <p:nvPr/>
          </p:nvSpPr>
          <p:spPr>
            <a:xfrm>
              <a:off x="3397700" y="3647400"/>
              <a:ext cx="81675" cy="59350"/>
            </a:xfrm>
            <a:custGeom>
              <a:avLst/>
              <a:gdLst/>
              <a:ahLst/>
              <a:cxnLst/>
              <a:rect l="l" t="t" r="r" b="b"/>
              <a:pathLst>
                <a:path w="3267" h="2374" extrusionOk="0">
                  <a:moveTo>
                    <a:pt x="1817" y="1"/>
                  </a:moveTo>
                  <a:cubicBezTo>
                    <a:pt x="1400" y="1"/>
                    <a:pt x="942" y="303"/>
                    <a:pt x="594" y="604"/>
                  </a:cubicBezTo>
                  <a:cubicBezTo>
                    <a:pt x="257" y="898"/>
                    <a:pt x="1" y="1187"/>
                    <a:pt x="1" y="1187"/>
                  </a:cubicBezTo>
                  <a:cubicBezTo>
                    <a:pt x="1" y="1187"/>
                    <a:pt x="1160" y="2374"/>
                    <a:pt x="1817" y="2374"/>
                  </a:cubicBezTo>
                  <a:cubicBezTo>
                    <a:pt x="2700" y="2374"/>
                    <a:pt x="3266" y="1444"/>
                    <a:pt x="2883" y="664"/>
                  </a:cubicBezTo>
                  <a:cubicBezTo>
                    <a:pt x="2640" y="213"/>
                    <a:pt x="2235" y="1"/>
                    <a:pt x="18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456;p68">
              <a:extLst>
                <a:ext uri="{FF2B5EF4-FFF2-40B4-BE49-F238E27FC236}">
                  <a16:creationId xmlns:a16="http://schemas.microsoft.com/office/drawing/2014/main" id="{F2D9CA94-1EFF-FBB8-8CD4-DE60DE789267}"/>
                </a:ext>
              </a:extLst>
            </p:cNvPr>
            <p:cNvSpPr/>
            <p:nvPr/>
          </p:nvSpPr>
          <p:spPr>
            <a:xfrm>
              <a:off x="3346325" y="3354025"/>
              <a:ext cx="116675" cy="201650"/>
            </a:xfrm>
            <a:custGeom>
              <a:avLst/>
              <a:gdLst/>
              <a:ahLst/>
              <a:cxnLst/>
              <a:rect l="l" t="t" r="r" b="b"/>
              <a:pathLst>
                <a:path w="4667" h="8066" extrusionOk="0">
                  <a:moveTo>
                    <a:pt x="2407" y="1"/>
                  </a:moveTo>
                  <a:cubicBezTo>
                    <a:pt x="2359" y="1"/>
                    <a:pt x="2311" y="2"/>
                    <a:pt x="2261" y="5"/>
                  </a:cubicBezTo>
                  <a:cubicBezTo>
                    <a:pt x="1264" y="95"/>
                    <a:pt x="292" y="896"/>
                    <a:pt x="95" y="2028"/>
                  </a:cubicBezTo>
                  <a:cubicBezTo>
                    <a:pt x="0" y="2466"/>
                    <a:pt x="54" y="3338"/>
                    <a:pt x="670" y="4051"/>
                  </a:cubicBezTo>
                  <a:cubicBezTo>
                    <a:pt x="904" y="4301"/>
                    <a:pt x="1175" y="4531"/>
                    <a:pt x="1533" y="4681"/>
                  </a:cubicBezTo>
                  <a:cubicBezTo>
                    <a:pt x="1737" y="4780"/>
                    <a:pt x="2355" y="4852"/>
                    <a:pt x="2418" y="5494"/>
                  </a:cubicBezTo>
                  <a:cubicBezTo>
                    <a:pt x="2438" y="5708"/>
                    <a:pt x="2373" y="5967"/>
                    <a:pt x="2195" y="6206"/>
                  </a:cubicBezTo>
                  <a:cubicBezTo>
                    <a:pt x="1890" y="6613"/>
                    <a:pt x="1454" y="7105"/>
                    <a:pt x="1454" y="7766"/>
                  </a:cubicBezTo>
                  <a:lnTo>
                    <a:pt x="1997" y="8065"/>
                  </a:lnTo>
                  <a:lnTo>
                    <a:pt x="2493" y="7766"/>
                  </a:lnTo>
                  <a:cubicBezTo>
                    <a:pt x="2493" y="7767"/>
                    <a:pt x="2493" y="7768"/>
                    <a:pt x="2493" y="7768"/>
                  </a:cubicBezTo>
                  <a:cubicBezTo>
                    <a:pt x="2497" y="7768"/>
                    <a:pt x="2581" y="7149"/>
                    <a:pt x="2910" y="6915"/>
                  </a:cubicBezTo>
                  <a:cubicBezTo>
                    <a:pt x="3385" y="6544"/>
                    <a:pt x="3636" y="6116"/>
                    <a:pt x="3720" y="5625"/>
                  </a:cubicBezTo>
                  <a:cubicBezTo>
                    <a:pt x="3781" y="5275"/>
                    <a:pt x="3746" y="4902"/>
                    <a:pt x="3620" y="4560"/>
                  </a:cubicBezTo>
                  <a:cubicBezTo>
                    <a:pt x="3428" y="4037"/>
                    <a:pt x="3031" y="3614"/>
                    <a:pt x="2546" y="3368"/>
                  </a:cubicBezTo>
                  <a:cubicBezTo>
                    <a:pt x="2094" y="3149"/>
                    <a:pt x="1760" y="3020"/>
                    <a:pt x="1724" y="2416"/>
                  </a:cubicBezTo>
                  <a:cubicBezTo>
                    <a:pt x="1704" y="2141"/>
                    <a:pt x="1870" y="1822"/>
                    <a:pt x="2112" y="1623"/>
                  </a:cubicBezTo>
                  <a:cubicBezTo>
                    <a:pt x="2299" y="1470"/>
                    <a:pt x="2530" y="1393"/>
                    <a:pt x="2767" y="1393"/>
                  </a:cubicBezTo>
                  <a:cubicBezTo>
                    <a:pt x="3266" y="1393"/>
                    <a:pt x="3793" y="1733"/>
                    <a:pt x="3999" y="2430"/>
                  </a:cubicBezTo>
                  <a:cubicBezTo>
                    <a:pt x="4033" y="2537"/>
                    <a:pt x="4119" y="2624"/>
                    <a:pt x="4235" y="2649"/>
                  </a:cubicBezTo>
                  <a:cubicBezTo>
                    <a:pt x="4256" y="2653"/>
                    <a:pt x="4277" y="2655"/>
                    <a:pt x="4298" y="2655"/>
                  </a:cubicBezTo>
                  <a:cubicBezTo>
                    <a:pt x="4443" y="2655"/>
                    <a:pt x="4575" y="2554"/>
                    <a:pt x="4605" y="2405"/>
                  </a:cubicBezTo>
                  <a:cubicBezTo>
                    <a:pt x="4666" y="2121"/>
                    <a:pt x="4649" y="1811"/>
                    <a:pt x="4559" y="1514"/>
                  </a:cubicBezTo>
                  <a:cubicBezTo>
                    <a:pt x="4326" y="732"/>
                    <a:pt x="3565" y="1"/>
                    <a:pt x="24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457;p68">
              <a:extLst>
                <a:ext uri="{FF2B5EF4-FFF2-40B4-BE49-F238E27FC236}">
                  <a16:creationId xmlns:a16="http://schemas.microsoft.com/office/drawing/2014/main" id="{875674E7-19A4-5E1E-7DA3-F56A40EB5D27}"/>
                </a:ext>
              </a:extLst>
            </p:cNvPr>
            <p:cNvSpPr/>
            <p:nvPr/>
          </p:nvSpPr>
          <p:spPr>
            <a:xfrm>
              <a:off x="3479200" y="3491725"/>
              <a:ext cx="67275" cy="64550"/>
            </a:xfrm>
            <a:custGeom>
              <a:avLst/>
              <a:gdLst/>
              <a:ahLst/>
              <a:cxnLst/>
              <a:rect l="l" t="t" r="r" b="b"/>
              <a:pathLst>
                <a:path w="2691" h="2582" extrusionOk="0">
                  <a:moveTo>
                    <a:pt x="1345" y="1"/>
                  </a:moveTo>
                  <a:cubicBezTo>
                    <a:pt x="1233" y="1"/>
                    <a:pt x="1121" y="55"/>
                    <a:pt x="1054" y="164"/>
                  </a:cubicBezTo>
                  <a:cubicBezTo>
                    <a:pt x="945" y="344"/>
                    <a:pt x="861" y="542"/>
                    <a:pt x="805" y="752"/>
                  </a:cubicBezTo>
                  <a:cubicBezTo>
                    <a:pt x="597" y="806"/>
                    <a:pt x="399" y="890"/>
                    <a:pt x="218" y="1000"/>
                  </a:cubicBezTo>
                  <a:cubicBezTo>
                    <a:pt x="0" y="1135"/>
                    <a:pt x="0" y="1447"/>
                    <a:pt x="218" y="1582"/>
                  </a:cubicBezTo>
                  <a:cubicBezTo>
                    <a:pt x="399" y="1691"/>
                    <a:pt x="595" y="1776"/>
                    <a:pt x="805" y="1830"/>
                  </a:cubicBezTo>
                  <a:cubicBezTo>
                    <a:pt x="859" y="2040"/>
                    <a:pt x="944" y="2237"/>
                    <a:pt x="1054" y="2418"/>
                  </a:cubicBezTo>
                  <a:cubicBezTo>
                    <a:pt x="1121" y="2527"/>
                    <a:pt x="1233" y="2581"/>
                    <a:pt x="1345" y="2581"/>
                  </a:cubicBezTo>
                  <a:cubicBezTo>
                    <a:pt x="1457" y="2581"/>
                    <a:pt x="1569" y="2527"/>
                    <a:pt x="1635" y="2418"/>
                  </a:cubicBezTo>
                  <a:cubicBezTo>
                    <a:pt x="1744" y="2237"/>
                    <a:pt x="1829" y="2042"/>
                    <a:pt x="1885" y="1830"/>
                  </a:cubicBezTo>
                  <a:cubicBezTo>
                    <a:pt x="2094" y="1776"/>
                    <a:pt x="2292" y="1692"/>
                    <a:pt x="2471" y="1582"/>
                  </a:cubicBezTo>
                  <a:cubicBezTo>
                    <a:pt x="2691" y="1447"/>
                    <a:pt x="2691" y="1132"/>
                    <a:pt x="2471" y="1000"/>
                  </a:cubicBezTo>
                  <a:cubicBezTo>
                    <a:pt x="2292" y="891"/>
                    <a:pt x="2094" y="807"/>
                    <a:pt x="1885" y="752"/>
                  </a:cubicBezTo>
                  <a:cubicBezTo>
                    <a:pt x="1832" y="542"/>
                    <a:pt x="1747" y="345"/>
                    <a:pt x="1635" y="164"/>
                  </a:cubicBezTo>
                  <a:cubicBezTo>
                    <a:pt x="1569" y="55"/>
                    <a:pt x="1457" y="1"/>
                    <a:pt x="13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458;p68">
              <a:extLst>
                <a:ext uri="{FF2B5EF4-FFF2-40B4-BE49-F238E27FC236}">
                  <a16:creationId xmlns:a16="http://schemas.microsoft.com/office/drawing/2014/main" id="{F16C1513-6F98-514B-B6C1-E2005AD7D858}"/>
                </a:ext>
              </a:extLst>
            </p:cNvPr>
            <p:cNvSpPr/>
            <p:nvPr/>
          </p:nvSpPr>
          <p:spPr>
            <a:xfrm>
              <a:off x="3239325" y="3399600"/>
              <a:ext cx="86450" cy="82975"/>
            </a:xfrm>
            <a:custGeom>
              <a:avLst/>
              <a:gdLst/>
              <a:ahLst/>
              <a:cxnLst/>
              <a:rect l="l" t="t" r="r" b="b"/>
              <a:pathLst>
                <a:path w="3458" h="3319" extrusionOk="0">
                  <a:moveTo>
                    <a:pt x="1729" y="1"/>
                  </a:moveTo>
                  <a:cubicBezTo>
                    <a:pt x="1585" y="1"/>
                    <a:pt x="1442" y="71"/>
                    <a:pt x="1355" y="212"/>
                  </a:cubicBezTo>
                  <a:cubicBezTo>
                    <a:pt x="1214" y="444"/>
                    <a:pt x="1106" y="697"/>
                    <a:pt x="1036" y="966"/>
                  </a:cubicBezTo>
                  <a:cubicBezTo>
                    <a:pt x="767" y="1035"/>
                    <a:pt x="511" y="1144"/>
                    <a:pt x="281" y="1286"/>
                  </a:cubicBezTo>
                  <a:cubicBezTo>
                    <a:pt x="1" y="1458"/>
                    <a:pt x="1" y="1861"/>
                    <a:pt x="281" y="2033"/>
                  </a:cubicBezTo>
                  <a:cubicBezTo>
                    <a:pt x="514" y="2176"/>
                    <a:pt x="767" y="2285"/>
                    <a:pt x="1036" y="2354"/>
                  </a:cubicBezTo>
                  <a:cubicBezTo>
                    <a:pt x="1105" y="2622"/>
                    <a:pt x="1214" y="2875"/>
                    <a:pt x="1353" y="3107"/>
                  </a:cubicBezTo>
                  <a:cubicBezTo>
                    <a:pt x="1440" y="3248"/>
                    <a:pt x="1584" y="3319"/>
                    <a:pt x="1728" y="3319"/>
                  </a:cubicBezTo>
                  <a:cubicBezTo>
                    <a:pt x="1872" y="3319"/>
                    <a:pt x="2015" y="3248"/>
                    <a:pt x="2102" y="3107"/>
                  </a:cubicBezTo>
                  <a:cubicBezTo>
                    <a:pt x="2243" y="2875"/>
                    <a:pt x="2350" y="2624"/>
                    <a:pt x="2419" y="2354"/>
                  </a:cubicBezTo>
                  <a:cubicBezTo>
                    <a:pt x="2688" y="2285"/>
                    <a:pt x="2944" y="2176"/>
                    <a:pt x="3174" y="2033"/>
                  </a:cubicBezTo>
                  <a:cubicBezTo>
                    <a:pt x="3458" y="1861"/>
                    <a:pt x="3458" y="1458"/>
                    <a:pt x="3177" y="1286"/>
                  </a:cubicBezTo>
                  <a:cubicBezTo>
                    <a:pt x="2946" y="1144"/>
                    <a:pt x="2693" y="1036"/>
                    <a:pt x="2424" y="966"/>
                  </a:cubicBezTo>
                  <a:cubicBezTo>
                    <a:pt x="2355" y="697"/>
                    <a:pt x="2245" y="443"/>
                    <a:pt x="2104" y="212"/>
                  </a:cubicBezTo>
                  <a:cubicBezTo>
                    <a:pt x="2017" y="71"/>
                    <a:pt x="1873" y="1"/>
                    <a:pt x="17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459;p68">
              <a:extLst>
                <a:ext uri="{FF2B5EF4-FFF2-40B4-BE49-F238E27FC236}">
                  <a16:creationId xmlns:a16="http://schemas.microsoft.com/office/drawing/2014/main" id="{6B963890-0BF2-2E90-D84A-BF1416FC2A29}"/>
                </a:ext>
              </a:extLst>
            </p:cNvPr>
            <p:cNvSpPr/>
            <p:nvPr/>
          </p:nvSpPr>
          <p:spPr>
            <a:xfrm>
              <a:off x="3323700" y="3547900"/>
              <a:ext cx="85000" cy="55325"/>
            </a:xfrm>
            <a:custGeom>
              <a:avLst/>
              <a:gdLst/>
              <a:ahLst/>
              <a:cxnLst/>
              <a:rect l="l" t="t" r="r" b="b"/>
              <a:pathLst>
                <a:path w="3400" h="2213" extrusionOk="0">
                  <a:moveTo>
                    <a:pt x="1143" y="0"/>
                  </a:moveTo>
                  <a:cubicBezTo>
                    <a:pt x="508" y="0"/>
                    <a:pt x="0" y="533"/>
                    <a:pt x="38" y="1175"/>
                  </a:cubicBezTo>
                  <a:cubicBezTo>
                    <a:pt x="72" y="1746"/>
                    <a:pt x="591" y="2212"/>
                    <a:pt x="1161" y="2212"/>
                  </a:cubicBezTo>
                  <a:lnTo>
                    <a:pt x="3355" y="2212"/>
                  </a:lnTo>
                  <a:lnTo>
                    <a:pt x="3399" y="0"/>
                  </a:lnTo>
                  <a:close/>
                </a:path>
              </a:pathLst>
            </a:custGeom>
            <a:solidFill>
              <a:srgbClr val="7CE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460;p68">
              <a:extLst>
                <a:ext uri="{FF2B5EF4-FFF2-40B4-BE49-F238E27FC236}">
                  <a16:creationId xmlns:a16="http://schemas.microsoft.com/office/drawing/2014/main" id="{2E40DA23-3160-34C7-022B-3FAB36DAA32B}"/>
                </a:ext>
              </a:extLst>
            </p:cNvPr>
            <p:cNvSpPr/>
            <p:nvPr/>
          </p:nvSpPr>
          <p:spPr>
            <a:xfrm>
              <a:off x="3379000" y="3547900"/>
              <a:ext cx="91775" cy="55325"/>
            </a:xfrm>
            <a:custGeom>
              <a:avLst/>
              <a:gdLst/>
              <a:ahLst/>
              <a:cxnLst/>
              <a:rect l="l" t="t" r="r" b="b"/>
              <a:pathLst>
                <a:path w="3671" h="2213" extrusionOk="0">
                  <a:moveTo>
                    <a:pt x="1163" y="0"/>
                  </a:moveTo>
                  <a:cubicBezTo>
                    <a:pt x="589" y="0"/>
                    <a:pt x="74" y="465"/>
                    <a:pt x="38" y="1037"/>
                  </a:cubicBezTo>
                  <a:cubicBezTo>
                    <a:pt x="0" y="1680"/>
                    <a:pt x="509" y="2212"/>
                    <a:pt x="1143" y="2212"/>
                  </a:cubicBezTo>
                  <a:lnTo>
                    <a:pt x="2566" y="2212"/>
                  </a:lnTo>
                  <a:cubicBezTo>
                    <a:pt x="3175" y="2212"/>
                    <a:pt x="3671" y="1718"/>
                    <a:pt x="3671" y="1106"/>
                  </a:cubicBezTo>
                  <a:cubicBezTo>
                    <a:pt x="3671" y="494"/>
                    <a:pt x="3175" y="0"/>
                    <a:pt x="2565" y="0"/>
                  </a:cubicBezTo>
                  <a:close/>
                </a:path>
              </a:pathLst>
            </a:custGeom>
            <a:solidFill>
              <a:srgbClr val="B9F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461;p68">
              <a:extLst>
                <a:ext uri="{FF2B5EF4-FFF2-40B4-BE49-F238E27FC236}">
                  <a16:creationId xmlns:a16="http://schemas.microsoft.com/office/drawing/2014/main" id="{E96CD50F-9183-0517-BDCB-625E2665C6D3}"/>
                </a:ext>
              </a:extLst>
            </p:cNvPr>
            <p:cNvSpPr/>
            <p:nvPr/>
          </p:nvSpPr>
          <p:spPr>
            <a:xfrm>
              <a:off x="3222675" y="3750675"/>
              <a:ext cx="61050" cy="61000"/>
            </a:xfrm>
            <a:custGeom>
              <a:avLst/>
              <a:gdLst/>
              <a:ahLst/>
              <a:cxnLst/>
              <a:rect l="l" t="t" r="r" b="b"/>
              <a:pathLst>
                <a:path w="2442" h="2440" extrusionOk="0">
                  <a:moveTo>
                    <a:pt x="737" y="1"/>
                  </a:moveTo>
                  <a:cubicBezTo>
                    <a:pt x="332" y="1"/>
                    <a:pt x="1" y="334"/>
                    <a:pt x="1" y="737"/>
                  </a:cubicBezTo>
                  <a:lnTo>
                    <a:pt x="1" y="1703"/>
                  </a:lnTo>
                  <a:cubicBezTo>
                    <a:pt x="1" y="2108"/>
                    <a:pt x="332" y="2440"/>
                    <a:pt x="737" y="2440"/>
                  </a:cubicBezTo>
                  <a:lnTo>
                    <a:pt x="1703" y="2440"/>
                  </a:lnTo>
                  <a:cubicBezTo>
                    <a:pt x="2110" y="2440"/>
                    <a:pt x="2441" y="2108"/>
                    <a:pt x="2440" y="1703"/>
                  </a:cubicBezTo>
                  <a:lnTo>
                    <a:pt x="2440" y="737"/>
                  </a:lnTo>
                  <a:cubicBezTo>
                    <a:pt x="2440" y="334"/>
                    <a:pt x="2108" y="1"/>
                    <a:pt x="17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462;p68">
              <a:extLst>
                <a:ext uri="{FF2B5EF4-FFF2-40B4-BE49-F238E27FC236}">
                  <a16:creationId xmlns:a16="http://schemas.microsoft.com/office/drawing/2014/main" id="{AAF49C40-C127-BE57-C922-8188ECDE2A34}"/>
                </a:ext>
              </a:extLst>
            </p:cNvPr>
            <p:cNvSpPr/>
            <p:nvPr/>
          </p:nvSpPr>
          <p:spPr>
            <a:xfrm>
              <a:off x="3244000" y="3700625"/>
              <a:ext cx="78950" cy="78950"/>
            </a:xfrm>
            <a:custGeom>
              <a:avLst/>
              <a:gdLst/>
              <a:ahLst/>
              <a:cxnLst/>
              <a:rect l="l" t="t" r="r" b="b"/>
              <a:pathLst>
                <a:path w="3158" h="3158" extrusionOk="0">
                  <a:moveTo>
                    <a:pt x="1579" y="1"/>
                  </a:moveTo>
                  <a:cubicBezTo>
                    <a:pt x="1341" y="1"/>
                    <a:pt x="1105" y="91"/>
                    <a:pt x="926" y="272"/>
                  </a:cubicBezTo>
                  <a:lnTo>
                    <a:pt x="271" y="926"/>
                  </a:lnTo>
                  <a:cubicBezTo>
                    <a:pt x="91" y="1105"/>
                    <a:pt x="1" y="1342"/>
                    <a:pt x="1" y="1579"/>
                  </a:cubicBezTo>
                  <a:cubicBezTo>
                    <a:pt x="1" y="1817"/>
                    <a:pt x="91" y="2053"/>
                    <a:pt x="271" y="2233"/>
                  </a:cubicBezTo>
                  <a:lnTo>
                    <a:pt x="926" y="2888"/>
                  </a:lnTo>
                  <a:cubicBezTo>
                    <a:pt x="1105" y="3067"/>
                    <a:pt x="1341" y="3158"/>
                    <a:pt x="1579" y="3158"/>
                  </a:cubicBezTo>
                  <a:cubicBezTo>
                    <a:pt x="1817" y="3158"/>
                    <a:pt x="2053" y="3067"/>
                    <a:pt x="2232" y="2888"/>
                  </a:cubicBezTo>
                  <a:lnTo>
                    <a:pt x="2887" y="2233"/>
                  </a:lnTo>
                  <a:cubicBezTo>
                    <a:pt x="3067" y="2053"/>
                    <a:pt x="3157" y="1817"/>
                    <a:pt x="3157" y="1579"/>
                  </a:cubicBezTo>
                  <a:cubicBezTo>
                    <a:pt x="3157" y="1342"/>
                    <a:pt x="3067" y="1104"/>
                    <a:pt x="2887" y="926"/>
                  </a:cubicBezTo>
                  <a:lnTo>
                    <a:pt x="2232" y="272"/>
                  </a:lnTo>
                  <a:cubicBezTo>
                    <a:pt x="2053" y="91"/>
                    <a:pt x="1817" y="1"/>
                    <a:pt x="15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463;p68">
              <a:extLst>
                <a:ext uri="{FF2B5EF4-FFF2-40B4-BE49-F238E27FC236}">
                  <a16:creationId xmlns:a16="http://schemas.microsoft.com/office/drawing/2014/main" id="{0185B5D6-AD88-E63D-62AE-43F35A32C792}"/>
                </a:ext>
              </a:extLst>
            </p:cNvPr>
            <p:cNvSpPr/>
            <p:nvPr/>
          </p:nvSpPr>
          <p:spPr>
            <a:xfrm>
              <a:off x="3168800" y="3784225"/>
              <a:ext cx="27650" cy="27650"/>
            </a:xfrm>
            <a:custGeom>
              <a:avLst/>
              <a:gdLst/>
              <a:ahLst/>
              <a:cxnLst/>
              <a:rect l="l" t="t" r="r" b="b"/>
              <a:pathLst>
                <a:path w="1106" h="1106" extrusionOk="0">
                  <a:moveTo>
                    <a:pt x="553" y="1"/>
                  </a:moveTo>
                  <a:cubicBezTo>
                    <a:pt x="248" y="1"/>
                    <a:pt x="1" y="248"/>
                    <a:pt x="1" y="553"/>
                  </a:cubicBezTo>
                  <a:cubicBezTo>
                    <a:pt x="1" y="858"/>
                    <a:pt x="248" y="1105"/>
                    <a:pt x="553" y="1105"/>
                  </a:cubicBezTo>
                  <a:cubicBezTo>
                    <a:pt x="858" y="1105"/>
                    <a:pt x="1105" y="858"/>
                    <a:pt x="1105" y="553"/>
                  </a:cubicBezTo>
                  <a:cubicBezTo>
                    <a:pt x="1105" y="248"/>
                    <a:pt x="858" y="1"/>
                    <a:pt x="5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464;p68">
              <a:extLst>
                <a:ext uri="{FF2B5EF4-FFF2-40B4-BE49-F238E27FC236}">
                  <a16:creationId xmlns:a16="http://schemas.microsoft.com/office/drawing/2014/main" id="{055AD17A-8FD2-3C52-B0EF-659A256F10E7}"/>
                </a:ext>
              </a:extLst>
            </p:cNvPr>
            <p:cNvSpPr/>
            <p:nvPr/>
          </p:nvSpPr>
          <p:spPr>
            <a:xfrm>
              <a:off x="3215625" y="3347100"/>
              <a:ext cx="352750" cy="471625"/>
            </a:xfrm>
            <a:custGeom>
              <a:avLst/>
              <a:gdLst/>
              <a:ahLst/>
              <a:cxnLst/>
              <a:rect l="l" t="t" r="r" b="b"/>
              <a:pathLst>
                <a:path w="14110" h="18865" extrusionOk="0">
                  <a:moveTo>
                    <a:pt x="9100" y="12289"/>
                  </a:moveTo>
                  <a:cubicBezTo>
                    <a:pt x="9449" y="12289"/>
                    <a:pt x="9739" y="12470"/>
                    <a:pt x="9920" y="12800"/>
                  </a:cubicBezTo>
                  <a:cubicBezTo>
                    <a:pt x="10212" y="13401"/>
                    <a:pt x="9772" y="14108"/>
                    <a:pt x="9100" y="14108"/>
                  </a:cubicBezTo>
                  <a:cubicBezTo>
                    <a:pt x="8778" y="14108"/>
                    <a:pt x="8129" y="13619"/>
                    <a:pt x="7670" y="13189"/>
                  </a:cubicBezTo>
                  <a:cubicBezTo>
                    <a:pt x="8006" y="12849"/>
                    <a:pt x="8617" y="12289"/>
                    <a:pt x="9100" y="12289"/>
                  </a:cubicBezTo>
                  <a:close/>
                  <a:moveTo>
                    <a:pt x="2714" y="14420"/>
                  </a:moveTo>
                  <a:cubicBezTo>
                    <a:pt x="2881" y="14420"/>
                    <a:pt x="3048" y="14484"/>
                    <a:pt x="3173" y="14608"/>
                  </a:cubicBezTo>
                  <a:lnTo>
                    <a:pt x="3826" y="15262"/>
                  </a:lnTo>
                  <a:cubicBezTo>
                    <a:pt x="4079" y="15515"/>
                    <a:pt x="4079" y="15926"/>
                    <a:pt x="3826" y="16179"/>
                  </a:cubicBezTo>
                  <a:lnTo>
                    <a:pt x="3173" y="16832"/>
                  </a:lnTo>
                  <a:cubicBezTo>
                    <a:pt x="3046" y="16959"/>
                    <a:pt x="2880" y="17022"/>
                    <a:pt x="2714" y="17022"/>
                  </a:cubicBezTo>
                  <a:cubicBezTo>
                    <a:pt x="2548" y="17022"/>
                    <a:pt x="2382" y="16959"/>
                    <a:pt x="2255" y="16832"/>
                  </a:cubicBezTo>
                  <a:lnTo>
                    <a:pt x="1602" y="16179"/>
                  </a:lnTo>
                  <a:cubicBezTo>
                    <a:pt x="1481" y="16058"/>
                    <a:pt x="1415" y="15895"/>
                    <a:pt x="1415" y="15720"/>
                  </a:cubicBezTo>
                  <a:cubicBezTo>
                    <a:pt x="1415" y="15546"/>
                    <a:pt x="1479" y="15383"/>
                    <a:pt x="1602" y="15262"/>
                  </a:cubicBezTo>
                  <a:lnTo>
                    <a:pt x="2255" y="14608"/>
                  </a:lnTo>
                  <a:cubicBezTo>
                    <a:pt x="2383" y="14481"/>
                    <a:pt x="2549" y="14420"/>
                    <a:pt x="2714" y="14420"/>
                  </a:cubicBezTo>
                  <a:close/>
                  <a:moveTo>
                    <a:pt x="5467" y="12289"/>
                  </a:moveTo>
                  <a:cubicBezTo>
                    <a:pt x="5940" y="12289"/>
                    <a:pt x="6609" y="12853"/>
                    <a:pt x="7077" y="13381"/>
                  </a:cubicBezTo>
                  <a:cubicBezTo>
                    <a:pt x="7077" y="13383"/>
                    <a:pt x="7078" y="13383"/>
                    <a:pt x="7078" y="13386"/>
                  </a:cubicBezTo>
                  <a:lnTo>
                    <a:pt x="7080" y="13387"/>
                  </a:lnTo>
                  <a:lnTo>
                    <a:pt x="7086" y="13393"/>
                  </a:lnTo>
                  <a:cubicBezTo>
                    <a:pt x="7293" y="13605"/>
                    <a:pt x="8365" y="14662"/>
                    <a:pt x="9100" y="14662"/>
                  </a:cubicBezTo>
                  <a:cubicBezTo>
                    <a:pt x="9568" y="14662"/>
                    <a:pt x="9999" y="14444"/>
                    <a:pt x="10275" y="14070"/>
                  </a:cubicBezTo>
                  <a:lnTo>
                    <a:pt x="10275" y="14070"/>
                  </a:lnTo>
                  <a:cubicBezTo>
                    <a:pt x="10353" y="15697"/>
                    <a:pt x="9066" y="17208"/>
                    <a:pt x="7284" y="17208"/>
                  </a:cubicBezTo>
                  <a:cubicBezTo>
                    <a:pt x="5023" y="17208"/>
                    <a:pt x="3581" y="14791"/>
                    <a:pt x="4645" y="12806"/>
                  </a:cubicBezTo>
                  <a:cubicBezTo>
                    <a:pt x="4823" y="12473"/>
                    <a:pt x="5116" y="12289"/>
                    <a:pt x="5467" y="12289"/>
                  </a:cubicBezTo>
                  <a:close/>
                  <a:moveTo>
                    <a:pt x="12642" y="16655"/>
                  </a:moveTo>
                  <a:cubicBezTo>
                    <a:pt x="12738" y="16655"/>
                    <a:pt x="12833" y="16691"/>
                    <a:pt x="12905" y="16763"/>
                  </a:cubicBezTo>
                  <a:lnTo>
                    <a:pt x="13364" y="17222"/>
                  </a:lnTo>
                  <a:cubicBezTo>
                    <a:pt x="13510" y="17368"/>
                    <a:pt x="13510" y="17604"/>
                    <a:pt x="13364" y="17747"/>
                  </a:cubicBezTo>
                  <a:lnTo>
                    <a:pt x="12905" y="18205"/>
                  </a:lnTo>
                  <a:cubicBezTo>
                    <a:pt x="12833" y="18277"/>
                    <a:pt x="12738" y="18313"/>
                    <a:pt x="12642" y="18313"/>
                  </a:cubicBezTo>
                  <a:cubicBezTo>
                    <a:pt x="12547" y="18313"/>
                    <a:pt x="12451" y="18277"/>
                    <a:pt x="12379" y="18205"/>
                  </a:cubicBezTo>
                  <a:lnTo>
                    <a:pt x="11922" y="17747"/>
                  </a:lnTo>
                  <a:cubicBezTo>
                    <a:pt x="11776" y="17601"/>
                    <a:pt x="11776" y="17366"/>
                    <a:pt x="11922" y="17222"/>
                  </a:cubicBezTo>
                  <a:lnTo>
                    <a:pt x="12379" y="16763"/>
                  </a:lnTo>
                  <a:cubicBezTo>
                    <a:pt x="12451" y="16691"/>
                    <a:pt x="12547" y="16655"/>
                    <a:pt x="12642" y="16655"/>
                  </a:cubicBezTo>
                  <a:close/>
                  <a:moveTo>
                    <a:pt x="3659" y="17129"/>
                  </a:moveTo>
                  <a:cubicBezTo>
                    <a:pt x="3912" y="17443"/>
                    <a:pt x="4203" y="17721"/>
                    <a:pt x="4523" y="17957"/>
                  </a:cubicBezTo>
                  <a:lnTo>
                    <a:pt x="4297" y="18181"/>
                  </a:lnTo>
                  <a:cubicBezTo>
                    <a:pt x="4208" y="18270"/>
                    <a:pt x="4090" y="18314"/>
                    <a:pt x="3972" y="18314"/>
                  </a:cubicBezTo>
                  <a:cubicBezTo>
                    <a:pt x="3854" y="18314"/>
                    <a:pt x="3736" y="18270"/>
                    <a:pt x="3645" y="18181"/>
                  </a:cubicBezTo>
                  <a:lnTo>
                    <a:pt x="3125" y="17659"/>
                  </a:lnTo>
                  <a:cubicBezTo>
                    <a:pt x="3087" y="17621"/>
                    <a:pt x="3058" y="17576"/>
                    <a:pt x="3035" y="17530"/>
                  </a:cubicBezTo>
                  <a:cubicBezTo>
                    <a:pt x="3367" y="17438"/>
                    <a:pt x="3536" y="17251"/>
                    <a:pt x="3659" y="17129"/>
                  </a:cubicBezTo>
                  <a:close/>
                  <a:moveTo>
                    <a:pt x="1099" y="16440"/>
                  </a:moveTo>
                  <a:cubicBezTo>
                    <a:pt x="1174" y="16543"/>
                    <a:pt x="1160" y="16523"/>
                    <a:pt x="1873" y="17236"/>
                  </a:cubicBezTo>
                  <a:cubicBezTo>
                    <a:pt x="2035" y="17398"/>
                    <a:pt x="2232" y="17506"/>
                    <a:pt x="2441" y="17553"/>
                  </a:cubicBezTo>
                  <a:lnTo>
                    <a:pt x="2441" y="17866"/>
                  </a:lnTo>
                  <a:cubicBezTo>
                    <a:pt x="2439" y="18121"/>
                    <a:pt x="2235" y="18328"/>
                    <a:pt x="1984" y="18328"/>
                  </a:cubicBezTo>
                  <a:lnTo>
                    <a:pt x="1028" y="18328"/>
                  </a:lnTo>
                  <a:cubicBezTo>
                    <a:pt x="774" y="18328"/>
                    <a:pt x="568" y="18121"/>
                    <a:pt x="568" y="17868"/>
                  </a:cubicBezTo>
                  <a:lnTo>
                    <a:pt x="568" y="16914"/>
                  </a:lnTo>
                  <a:cubicBezTo>
                    <a:pt x="568" y="16662"/>
                    <a:pt x="769" y="16449"/>
                    <a:pt x="1020" y="16449"/>
                  </a:cubicBezTo>
                  <a:cubicBezTo>
                    <a:pt x="1022" y="16449"/>
                    <a:pt x="1023" y="16449"/>
                    <a:pt x="1025" y="16449"/>
                  </a:cubicBezTo>
                  <a:cubicBezTo>
                    <a:pt x="1050" y="16449"/>
                    <a:pt x="1074" y="16446"/>
                    <a:pt x="1099" y="16440"/>
                  </a:cubicBezTo>
                  <a:close/>
                  <a:moveTo>
                    <a:pt x="11526" y="16131"/>
                  </a:moveTo>
                  <a:cubicBezTo>
                    <a:pt x="11692" y="16176"/>
                    <a:pt x="11838" y="16286"/>
                    <a:pt x="11925" y="16447"/>
                  </a:cubicBezTo>
                  <a:lnTo>
                    <a:pt x="11526" y="16843"/>
                  </a:lnTo>
                  <a:cubicBezTo>
                    <a:pt x="11166" y="17205"/>
                    <a:pt x="11166" y="17791"/>
                    <a:pt x="11526" y="18152"/>
                  </a:cubicBezTo>
                  <a:lnTo>
                    <a:pt x="11635" y="18261"/>
                  </a:lnTo>
                  <a:cubicBezTo>
                    <a:pt x="11549" y="18303"/>
                    <a:pt x="11454" y="18326"/>
                    <a:pt x="11355" y="18326"/>
                  </a:cubicBezTo>
                  <a:lnTo>
                    <a:pt x="10431" y="18326"/>
                  </a:lnTo>
                  <a:lnTo>
                    <a:pt x="10431" y="18328"/>
                  </a:lnTo>
                  <a:cubicBezTo>
                    <a:pt x="10224" y="18328"/>
                    <a:pt x="10035" y="18230"/>
                    <a:pt x="9913" y="18064"/>
                  </a:cubicBezTo>
                  <a:cubicBezTo>
                    <a:pt x="10612" y="17583"/>
                    <a:pt x="11175" y="16914"/>
                    <a:pt x="11526" y="16131"/>
                  </a:cubicBezTo>
                  <a:close/>
                  <a:moveTo>
                    <a:pt x="7638" y="1"/>
                  </a:moveTo>
                  <a:cubicBezTo>
                    <a:pt x="7052" y="1"/>
                    <a:pt x="6412" y="249"/>
                    <a:pt x="5909" y="709"/>
                  </a:cubicBezTo>
                  <a:cubicBezTo>
                    <a:pt x="5796" y="812"/>
                    <a:pt x="5788" y="987"/>
                    <a:pt x="5891" y="1101"/>
                  </a:cubicBezTo>
                  <a:cubicBezTo>
                    <a:pt x="5946" y="1160"/>
                    <a:pt x="6021" y="1190"/>
                    <a:pt x="6096" y="1190"/>
                  </a:cubicBezTo>
                  <a:cubicBezTo>
                    <a:pt x="6162" y="1190"/>
                    <a:pt x="6229" y="1166"/>
                    <a:pt x="6282" y="1118"/>
                  </a:cubicBezTo>
                  <a:cubicBezTo>
                    <a:pt x="6650" y="782"/>
                    <a:pt x="7147" y="553"/>
                    <a:pt x="7639" y="553"/>
                  </a:cubicBezTo>
                  <a:cubicBezTo>
                    <a:pt x="9035" y="553"/>
                    <a:pt x="9755" y="1730"/>
                    <a:pt x="9569" y="2627"/>
                  </a:cubicBezTo>
                  <a:cubicBezTo>
                    <a:pt x="9565" y="2646"/>
                    <a:pt x="9549" y="2656"/>
                    <a:pt x="9533" y="2656"/>
                  </a:cubicBezTo>
                  <a:cubicBezTo>
                    <a:pt x="9518" y="2656"/>
                    <a:pt x="9503" y="2647"/>
                    <a:pt x="9499" y="2628"/>
                  </a:cubicBezTo>
                  <a:cubicBezTo>
                    <a:pt x="9276" y="1878"/>
                    <a:pt x="8689" y="1395"/>
                    <a:pt x="8000" y="1395"/>
                  </a:cubicBezTo>
                  <a:cubicBezTo>
                    <a:pt x="7156" y="1395"/>
                    <a:pt x="6641" y="2154"/>
                    <a:pt x="6681" y="2711"/>
                  </a:cubicBezTo>
                  <a:cubicBezTo>
                    <a:pt x="6727" y="3478"/>
                    <a:pt x="7202" y="3673"/>
                    <a:pt x="7658" y="3892"/>
                  </a:cubicBezTo>
                  <a:cubicBezTo>
                    <a:pt x="8790" y="4468"/>
                    <a:pt x="9164" y="6038"/>
                    <a:pt x="7977" y="6969"/>
                  </a:cubicBezTo>
                  <a:cubicBezTo>
                    <a:pt x="7767" y="7123"/>
                    <a:pt x="7607" y="7396"/>
                    <a:pt x="7506" y="7775"/>
                  </a:cubicBezTo>
                  <a:lnTo>
                    <a:pt x="6995" y="7775"/>
                  </a:lnTo>
                  <a:cubicBezTo>
                    <a:pt x="7187" y="6928"/>
                    <a:pt x="8005" y="6610"/>
                    <a:pt x="7926" y="5744"/>
                  </a:cubicBezTo>
                  <a:cubicBezTo>
                    <a:pt x="7847" y="4937"/>
                    <a:pt x="7107" y="4800"/>
                    <a:pt x="6871" y="4704"/>
                  </a:cubicBezTo>
                  <a:cubicBezTo>
                    <a:pt x="5874" y="4287"/>
                    <a:pt x="5266" y="3043"/>
                    <a:pt x="5725" y="1914"/>
                  </a:cubicBezTo>
                  <a:cubicBezTo>
                    <a:pt x="5782" y="1771"/>
                    <a:pt x="5714" y="1610"/>
                    <a:pt x="5573" y="1553"/>
                  </a:cubicBezTo>
                  <a:cubicBezTo>
                    <a:pt x="5539" y="1539"/>
                    <a:pt x="5503" y="1532"/>
                    <a:pt x="5467" y="1532"/>
                  </a:cubicBezTo>
                  <a:cubicBezTo>
                    <a:pt x="5358" y="1532"/>
                    <a:pt x="5256" y="1597"/>
                    <a:pt x="5213" y="1705"/>
                  </a:cubicBezTo>
                  <a:cubicBezTo>
                    <a:pt x="4608" y="3190"/>
                    <a:pt x="5466" y="4820"/>
                    <a:pt x="6817" y="5271"/>
                  </a:cubicBezTo>
                  <a:cubicBezTo>
                    <a:pt x="7100" y="5365"/>
                    <a:pt x="7377" y="5475"/>
                    <a:pt x="7377" y="5847"/>
                  </a:cubicBezTo>
                  <a:cubicBezTo>
                    <a:pt x="7377" y="6118"/>
                    <a:pt x="7216" y="6307"/>
                    <a:pt x="7110" y="6442"/>
                  </a:cubicBezTo>
                  <a:cubicBezTo>
                    <a:pt x="6842" y="6793"/>
                    <a:pt x="6518" y="7216"/>
                    <a:pt x="6434" y="7746"/>
                  </a:cubicBezTo>
                  <a:lnTo>
                    <a:pt x="5472" y="7746"/>
                  </a:lnTo>
                  <a:cubicBezTo>
                    <a:pt x="4710" y="7765"/>
                    <a:pt x="4088" y="8387"/>
                    <a:pt x="4088" y="9148"/>
                  </a:cubicBezTo>
                  <a:cubicBezTo>
                    <a:pt x="4088" y="9648"/>
                    <a:pt x="4357" y="10089"/>
                    <a:pt x="4756" y="10330"/>
                  </a:cubicBezTo>
                  <a:cubicBezTo>
                    <a:pt x="3562" y="11103"/>
                    <a:pt x="2760" y="12390"/>
                    <a:pt x="2651" y="13866"/>
                  </a:cubicBezTo>
                  <a:cubicBezTo>
                    <a:pt x="2366" y="13881"/>
                    <a:pt x="2085" y="13999"/>
                    <a:pt x="1869" y="14216"/>
                  </a:cubicBezTo>
                  <a:lnTo>
                    <a:pt x="1214" y="14869"/>
                  </a:lnTo>
                  <a:cubicBezTo>
                    <a:pt x="988" y="15096"/>
                    <a:pt x="864" y="15398"/>
                    <a:pt x="864" y="15720"/>
                  </a:cubicBezTo>
                  <a:cubicBezTo>
                    <a:pt x="864" y="15779"/>
                    <a:pt x="867" y="15835"/>
                    <a:pt x="875" y="15891"/>
                  </a:cubicBezTo>
                  <a:cubicBezTo>
                    <a:pt x="386" y="15961"/>
                    <a:pt x="1" y="16894"/>
                    <a:pt x="1" y="16894"/>
                  </a:cubicBezTo>
                  <a:lnTo>
                    <a:pt x="1" y="17853"/>
                  </a:lnTo>
                  <a:cubicBezTo>
                    <a:pt x="1" y="18412"/>
                    <a:pt x="455" y="18865"/>
                    <a:pt x="1013" y="18865"/>
                  </a:cubicBezTo>
                  <a:lnTo>
                    <a:pt x="1972" y="18865"/>
                  </a:lnTo>
                  <a:cubicBezTo>
                    <a:pt x="2398" y="18865"/>
                    <a:pt x="2762" y="18603"/>
                    <a:pt x="2912" y="18230"/>
                  </a:cubicBezTo>
                  <a:lnTo>
                    <a:pt x="3249" y="18567"/>
                  </a:lnTo>
                  <a:cubicBezTo>
                    <a:pt x="3441" y="18759"/>
                    <a:pt x="3694" y="18863"/>
                    <a:pt x="3966" y="18863"/>
                  </a:cubicBezTo>
                  <a:cubicBezTo>
                    <a:pt x="4239" y="18863"/>
                    <a:pt x="4492" y="18758"/>
                    <a:pt x="4684" y="18567"/>
                  </a:cubicBezTo>
                  <a:lnTo>
                    <a:pt x="4992" y="18259"/>
                  </a:lnTo>
                  <a:cubicBezTo>
                    <a:pt x="5681" y="18650"/>
                    <a:pt x="6466" y="18863"/>
                    <a:pt x="7279" y="18863"/>
                  </a:cubicBezTo>
                  <a:cubicBezTo>
                    <a:pt x="8057" y="18863"/>
                    <a:pt x="8790" y="18672"/>
                    <a:pt x="9434" y="18333"/>
                  </a:cubicBezTo>
                  <a:cubicBezTo>
                    <a:pt x="9653" y="18656"/>
                    <a:pt x="10017" y="18863"/>
                    <a:pt x="10430" y="18863"/>
                  </a:cubicBezTo>
                  <a:lnTo>
                    <a:pt x="11353" y="18863"/>
                  </a:lnTo>
                  <a:cubicBezTo>
                    <a:pt x="11603" y="18863"/>
                    <a:pt x="11841" y="18787"/>
                    <a:pt x="12040" y="18646"/>
                  </a:cubicBezTo>
                  <a:cubicBezTo>
                    <a:pt x="12207" y="18787"/>
                    <a:pt x="12416" y="18863"/>
                    <a:pt x="12637" y="18863"/>
                  </a:cubicBezTo>
                  <a:cubicBezTo>
                    <a:pt x="12884" y="18863"/>
                    <a:pt x="13116" y="18767"/>
                    <a:pt x="13290" y="18592"/>
                  </a:cubicBezTo>
                  <a:lnTo>
                    <a:pt x="13749" y="18135"/>
                  </a:lnTo>
                  <a:cubicBezTo>
                    <a:pt x="14110" y="17774"/>
                    <a:pt x="14110" y="17187"/>
                    <a:pt x="13749" y="16826"/>
                  </a:cubicBezTo>
                  <a:lnTo>
                    <a:pt x="13292" y="16372"/>
                  </a:lnTo>
                  <a:cubicBezTo>
                    <a:pt x="13111" y="16191"/>
                    <a:pt x="12876" y="16102"/>
                    <a:pt x="12641" y="16102"/>
                  </a:cubicBezTo>
                  <a:cubicBezTo>
                    <a:pt x="12557" y="16102"/>
                    <a:pt x="12473" y="16113"/>
                    <a:pt x="12392" y="16136"/>
                  </a:cubicBezTo>
                  <a:cubicBezTo>
                    <a:pt x="12240" y="15878"/>
                    <a:pt x="12000" y="15688"/>
                    <a:pt x="11723" y="15598"/>
                  </a:cubicBezTo>
                  <a:cubicBezTo>
                    <a:pt x="12011" y="14670"/>
                    <a:pt x="12003" y="13651"/>
                    <a:pt x="11681" y="12714"/>
                  </a:cubicBezTo>
                  <a:cubicBezTo>
                    <a:pt x="11642" y="12600"/>
                    <a:pt x="11536" y="12528"/>
                    <a:pt x="11422" y="12528"/>
                  </a:cubicBezTo>
                  <a:cubicBezTo>
                    <a:pt x="11392" y="12528"/>
                    <a:pt x="11361" y="12533"/>
                    <a:pt x="11332" y="12544"/>
                  </a:cubicBezTo>
                  <a:cubicBezTo>
                    <a:pt x="11187" y="12593"/>
                    <a:pt x="11111" y="12751"/>
                    <a:pt x="11160" y="12895"/>
                  </a:cubicBezTo>
                  <a:cubicBezTo>
                    <a:pt x="12071" y="15529"/>
                    <a:pt x="10094" y="18314"/>
                    <a:pt x="7282" y="18314"/>
                  </a:cubicBezTo>
                  <a:cubicBezTo>
                    <a:pt x="6018" y="18314"/>
                    <a:pt x="4825" y="17728"/>
                    <a:pt x="4049" y="16733"/>
                  </a:cubicBezTo>
                  <a:lnTo>
                    <a:pt x="4214" y="16569"/>
                  </a:lnTo>
                  <a:cubicBezTo>
                    <a:pt x="4294" y="16487"/>
                    <a:pt x="4361" y="16395"/>
                    <a:pt x="4415" y="16300"/>
                  </a:cubicBezTo>
                  <a:cubicBezTo>
                    <a:pt x="5081" y="17221"/>
                    <a:pt x="6129" y="17760"/>
                    <a:pt x="7282" y="17760"/>
                  </a:cubicBezTo>
                  <a:cubicBezTo>
                    <a:pt x="9968" y="17760"/>
                    <a:pt x="11666" y="14887"/>
                    <a:pt x="10408" y="12542"/>
                  </a:cubicBezTo>
                  <a:cubicBezTo>
                    <a:pt x="10132" y="12028"/>
                    <a:pt x="9655" y="11732"/>
                    <a:pt x="9100" y="11732"/>
                  </a:cubicBezTo>
                  <a:cubicBezTo>
                    <a:pt x="8434" y="11732"/>
                    <a:pt x="7753" y="12317"/>
                    <a:pt x="7284" y="12792"/>
                  </a:cubicBezTo>
                  <a:cubicBezTo>
                    <a:pt x="6865" y="12363"/>
                    <a:pt x="6139" y="11732"/>
                    <a:pt x="5464" y="11732"/>
                  </a:cubicBezTo>
                  <a:cubicBezTo>
                    <a:pt x="4116" y="11732"/>
                    <a:pt x="3685" y="13381"/>
                    <a:pt x="3736" y="14390"/>
                  </a:cubicBezTo>
                  <a:lnTo>
                    <a:pt x="3559" y="14214"/>
                  </a:lnTo>
                  <a:cubicBezTo>
                    <a:pt x="3450" y="14104"/>
                    <a:pt x="3325" y="14019"/>
                    <a:pt x="3191" y="13963"/>
                  </a:cubicBezTo>
                  <a:cubicBezTo>
                    <a:pt x="3282" y="12475"/>
                    <a:pt x="4161" y="11174"/>
                    <a:pt x="5527" y="10527"/>
                  </a:cubicBezTo>
                  <a:lnTo>
                    <a:pt x="6348" y="10527"/>
                  </a:lnTo>
                  <a:cubicBezTo>
                    <a:pt x="6471" y="10527"/>
                    <a:pt x="6581" y="10450"/>
                    <a:pt x="6618" y="10333"/>
                  </a:cubicBezTo>
                  <a:cubicBezTo>
                    <a:pt x="6678" y="10137"/>
                    <a:pt x="6533" y="9959"/>
                    <a:pt x="6348" y="9959"/>
                  </a:cubicBezTo>
                  <a:lnTo>
                    <a:pt x="5500" y="9959"/>
                  </a:lnTo>
                  <a:cubicBezTo>
                    <a:pt x="5052" y="9959"/>
                    <a:pt x="4671" y="9608"/>
                    <a:pt x="4659" y="9160"/>
                  </a:cubicBezTo>
                  <a:cubicBezTo>
                    <a:pt x="4645" y="8695"/>
                    <a:pt x="5020" y="8313"/>
                    <a:pt x="5481" y="8313"/>
                  </a:cubicBezTo>
                  <a:lnTo>
                    <a:pt x="9066" y="8313"/>
                  </a:lnTo>
                  <a:cubicBezTo>
                    <a:pt x="9515" y="8313"/>
                    <a:pt x="9894" y="8664"/>
                    <a:pt x="9908" y="9114"/>
                  </a:cubicBezTo>
                  <a:cubicBezTo>
                    <a:pt x="9922" y="9577"/>
                    <a:pt x="9548" y="9959"/>
                    <a:pt x="9086" y="9959"/>
                  </a:cubicBezTo>
                  <a:lnTo>
                    <a:pt x="8199" y="9959"/>
                  </a:lnTo>
                  <a:cubicBezTo>
                    <a:pt x="8077" y="9959"/>
                    <a:pt x="7966" y="10036"/>
                    <a:pt x="7929" y="10152"/>
                  </a:cubicBezTo>
                  <a:cubicBezTo>
                    <a:pt x="7870" y="10349"/>
                    <a:pt x="8014" y="10527"/>
                    <a:pt x="8199" y="10527"/>
                  </a:cubicBezTo>
                  <a:lnTo>
                    <a:pt x="9032" y="10527"/>
                  </a:lnTo>
                  <a:cubicBezTo>
                    <a:pt x="9709" y="10849"/>
                    <a:pt x="10289" y="11349"/>
                    <a:pt x="10706" y="11976"/>
                  </a:cubicBezTo>
                  <a:cubicBezTo>
                    <a:pt x="10759" y="12057"/>
                    <a:pt x="10847" y="12100"/>
                    <a:pt x="10937" y="12100"/>
                  </a:cubicBezTo>
                  <a:cubicBezTo>
                    <a:pt x="11009" y="12100"/>
                    <a:pt x="11082" y="12072"/>
                    <a:pt x="11140" y="12013"/>
                  </a:cubicBezTo>
                  <a:cubicBezTo>
                    <a:pt x="11229" y="11918"/>
                    <a:pt x="11236" y="11771"/>
                    <a:pt x="11164" y="11663"/>
                  </a:cubicBezTo>
                  <a:cubicBezTo>
                    <a:pt x="10805" y="11128"/>
                    <a:pt x="10345" y="10674"/>
                    <a:pt x="9810" y="10327"/>
                  </a:cubicBezTo>
                  <a:cubicBezTo>
                    <a:pt x="10273" y="10046"/>
                    <a:pt x="10560" y="9506"/>
                    <a:pt x="10465" y="8911"/>
                  </a:cubicBezTo>
                  <a:cubicBezTo>
                    <a:pt x="10358" y="8236"/>
                    <a:pt x="9762" y="7749"/>
                    <a:pt x="9080" y="7749"/>
                  </a:cubicBezTo>
                  <a:lnTo>
                    <a:pt x="8081" y="7749"/>
                  </a:lnTo>
                  <a:cubicBezTo>
                    <a:pt x="8081" y="7749"/>
                    <a:pt x="8238" y="7466"/>
                    <a:pt x="8310" y="7411"/>
                  </a:cubicBezTo>
                  <a:cubicBezTo>
                    <a:pt x="9816" y="6232"/>
                    <a:pt x="9426" y="4132"/>
                    <a:pt x="7828" y="3365"/>
                  </a:cubicBezTo>
                  <a:cubicBezTo>
                    <a:pt x="7460" y="3188"/>
                    <a:pt x="7228" y="3089"/>
                    <a:pt x="7228" y="2650"/>
                  </a:cubicBezTo>
                  <a:cubicBezTo>
                    <a:pt x="7228" y="2398"/>
                    <a:pt x="7494" y="1950"/>
                    <a:pt x="7997" y="1950"/>
                  </a:cubicBezTo>
                  <a:cubicBezTo>
                    <a:pt x="8328" y="1950"/>
                    <a:pt x="8781" y="2168"/>
                    <a:pt x="8965" y="2788"/>
                  </a:cubicBezTo>
                  <a:cubicBezTo>
                    <a:pt x="9049" y="3071"/>
                    <a:pt x="9289" y="3209"/>
                    <a:pt x="9529" y="3209"/>
                  </a:cubicBezTo>
                  <a:cubicBezTo>
                    <a:pt x="9786" y="3209"/>
                    <a:pt x="10043" y="3050"/>
                    <a:pt x="10108" y="2740"/>
                  </a:cubicBezTo>
                  <a:cubicBezTo>
                    <a:pt x="10370" y="1472"/>
                    <a:pt x="9347" y="1"/>
                    <a:pt x="76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465;p68">
              <a:extLst>
                <a:ext uri="{FF2B5EF4-FFF2-40B4-BE49-F238E27FC236}">
                  <a16:creationId xmlns:a16="http://schemas.microsoft.com/office/drawing/2014/main" id="{99840904-4D8A-E5D0-B65F-D5FC01C0546D}"/>
                </a:ext>
              </a:extLst>
            </p:cNvPr>
            <p:cNvSpPr/>
            <p:nvPr/>
          </p:nvSpPr>
          <p:spPr>
            <a:xfrm>
              <a:off x="3582925" y="3768425"/>
              <a:ext cx="50400" cy="50350"/>
            </a:xfrm>
            <a:custGeom>
              <a:avLst/>
              <a:gdLst/>
              <a:ahLst/>
              <a:cxnLst/>
              <a:rect l="l" t="t" r="r" b="b"/>
              <a:pathLst>
                <a:path w="2016" h="2014" extrusionOk="0">
                  <a:moveTo>
                    <a:pt x="1260" y="539"/>
                  </a:moveTo>
                  <a:cubicBezTo>
                    <a:pt x="1379" y="539"/>
                    <a:pt x="1474" y="636"/>
                    <a:pt x="1474" y="754"/>
                  </a:cubicBezTo>
                  <a:lnTo>
                    <a:pt x="1474" y="1231"/>
                  </a:lnTo>
                  <a:cubicBezTo>
                    <a:pt x="1474" y="1351"/>
                    <a:pt x="1379" y="1446"/>
                    <a:pt x="1260" y="1446"/>
                  </a:cubicBezTo>
                  <a:lnTo>
                    <a:pt x="783" y="1446"/>
                  </a:lnTo>
                  <a:cubicBezTo>
                    <a:pt x="663" y="1446"/>
                    <a:pt x="568" y="1351"/>
                    <a:pt x="568" y="1231"/>
                  </a:cubicBezTo>
                  <a:lnTo>
                    <a:pt x="568" y="754"/>
                  </a:lnTo>
                  <a:cubicBezTo>
                    <a:pt x="568" y="636"/>
                    <a:pt x="663" y="539"/>
                    <a:pt x="783" y="539"/>
                  </a:cubicBezTo>
                  <a:close/>
                  <a:moveTo>
                    <a:pt x="767" y="1"/>
                  </a:moveTo>
                  <a:cubicBezTo>
                    <a:pt x="344" y="1"/>
                    <a:pt x="0" y="345"/>
                    <a:pt x="0" y="768"/>
                  </a:cubicBezTo>
                  <a:lnTo>
                    <a:pt x="0" y="1246"/>
                  </a:lnTo>
                  <a:cubicBezTo>
                    <a:pt x="0" y="1671"/>
                    <a:pt x="344" y="2013"/>
                    <a:pt x="767" y="2013"/>
                  </a:cubicBezTo>
                  <a:lnTo>
                    <a:pt x="1246" y="2013"/>
                  </a:lnTo>
                  <a:cubicBezTo>
                    <a:pt x="1671" y="2013"/>
                    <a:pt x="2013" y="1671"/>
                    <a:pt x="2013" y="1246"/>
                  </a:cubicBezTo>
                  <a:lnTo>
                    <a:pt x="2013" y="768"/>
                  </a:lnTo>
                  <a:cubicBezTo>
                    <a:pt x="2016" y="345"/>
                    <a:pt x="1671" y="1"/>
                    <a:pt x="1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66;p68">
              <a:extLst>
                <a:ext uri="{FF2B5EF4-FFF2-40B4-BE49-F238E27FC236}">
                  <a16:creationId xmlns:a16="http://schemas.microsoft.com/office/drawing/2014/main" id="{DDA9ABBB-4343-1DAD-E19F-EAF2902CABF4}"/>
                </a:ext>
              </a:extLst>
            </p:cNvPr>
            <p:cNvSpPr/>
            <p:nvPr/>
          </p:nvSpPr>
          <p:spPr>
            <a:xfrm>
              <a:off x="3471225" y="3484825"/>
              <a:ext cx="83300" cy="78350"/>
            </a:xfrm>
            <a:custGeom>
              <a:avLst/>
              <a:gdLst/>
              <a:ahLst/>
              <a:cxnLst/>
              <a:rect l="l" t="t" r="r" b="b"/>
              <a:pathLst>
                <a:path w="3332" h="3134" extrusionOk="0">
                  <a:moveTo>
                    <a:pt x="1677" y="553"/>
                  </a:moveTo>
                  <a:cubicBezTo>
                    <a:pt x="1699" y="553"/>
                    <a:pt x="1720" y="564"/>
                    <a:pt x="1732" y="585"/>
                  </a:cubicBezTo>
                  <a:cubicBezTo>
                    <a:pt x="1830" y="744"/>
                    <a:pt x="1902" y="916"/>
                    <a:pt x="1948" y="1094"/>
                  </a:cubicBezTo>
                  <a:cubicBezTo>
                    <a:pt x="1974" y="1192"/>
                    <a:pt x="2051" y="1269"/>
                    <a:pt x="2148" y="1293"/>
                  </a:cubicBezTo>
                  <a:cubicBezTo>
                    <a:pt x="2329" y="1339"/>
                    <a:pt x="2499" y="1413"/>
                    <a:pt x="2658" y="1511"/>
                  </a:cubicBezTo>
                  <a:cubicBezTo>
                    <a:pt x="2698" y="1536"/>
                    <a:pt x="2698" y="1594"/>
                    <a:pt x="2658" y="1620"/>
                  </a:cubicBezTo>
                  <a:cubicBezTo>
                    <a:pt x="2499" y="1718"/>
                    <a:pt x="2327" y="1790"/>
                    <a:pt x="2146" y="1836"/>
                  </a:cubicBezTo>
                  <a:cubicBezTo>
                    <a:pt x="2048" y="1861"/>
                    <a:pt x="1971" y="1937"/>
                    <a:pt x="1947" y="2036"/>
                  </a:cubicBezTo>
                  <a:cubicBezTo>
                    <a:pt x="1901" y="2215"/>
                    <a:pt x="1829" y="2387"/>
                    <a:pt x="1730" y="2546"/>
                  </a:cubicBezTo>
                  <a:cubicBezTo>
                    <a:pt x="1716" y="2567"/>
                    <a:pt x="1695" y="2578"/>
                    <a:pt x="1674" y="2578"/>
                  </a:cubicBezTo>
                  <a:cubicBezTo>
                    <a:pt x="1654" y="2578"/>
                    <a:pt x="1634" y="2568"/>
                    <a:pt x="1621" y="2546"/>
                  </a:cubicBezTo>
                  <a:cubicBezTo>
                    <a:pt x="1523" y="2387"/>
                    <a:pt x="1450" y="2214"/>
                    <a:pt x="1404" y="2036"/>
                  </a:cubicBezTo>
                  <a:cubicBezTo>
                    <a:pt x="1379" y="1937"/>
                    <a:pt x="1302" y="1861"/>
                    <a:pt x="1204" y="1836"/>
                  </a:cubicBezTo>
                  <a:cubicBezTo>
                    <a:pt x="1025" y="1790"/>
                    <a:pt x="854" y="1718"/>
                    <a:pt x="693" y="1620"/>
                  </a:cubicBezTo>
                  <a:cubicBezTo>
                    <a:pt x="652" y="1595"/>
                    <a:pt x="652" y="1537"/>
                    <a:pt x="696" y="1511"/>
                  </a:cubicBezTo>
                  <a:cubicBezTo>
                    <a:pt x="856" y="1413"/>
                    <a:pt x="1028" y="1339"/>
                    <a:pt x="1209" y="1293"/>
                  </a:cubicBezTo>
                  <a:cubicBezTo>
                    <a:pt x="1307" y="1269"/>
                    <a:pt x="1381" y="1192"/>
                    <a:pt x="1407" y="1094"/>
                  </a:cubicBezTo>
                  <a:cubicBezTo>
                    <a:pt x="1453" y="914"/>
                    <a:pt x="1525" y="741"/>
                    <a:pt x="1623" y="585"/>
                  </a:cubicBezTo>
                  <a:cubicBezTo>
                    <a:pt x="1635" y="564"/>
                    <a:pt x="1656" y="553"/>
                    <a:pt x="1677" y="553"/>
                  </a:cubicBezTo>
                  <a:close/>
                  <a:moveTo>
                    <a:pt x="1666" y="0"/>
                  </a:moveTo>
                  <a:cubicBezTo>
                    <a:pt x="1463" y="0"/>
                    <a:pt x="1260" y="99"/>
                    <a:pt x="1140" y="296"/>
                  </a:cubicBezTo>
                  <a:cubicBezTo>
                    <a:pt x="1042" y="456"/>
                    <a:pt x="963" y="626"/>
                    <a:pt x="904" y="805"/>
                  </a:cubicBezTo>
                  <a:cubicBezTo>
                    <a:pt x="726" y="862"/>
                    <a:pt x="557" y="943"/>
                    <a:pt x="396" y="1040"/>
                  </a:cubicBezTo>
                  <a:cubicBezTo>
                    <a:pt x="0" y="1282"/>
                    <a:pt x="0" y="1852"/>
                    <a:pt x="396" y="2094"/>
                  </a:cubicBezTo>
                  <a:cubicBezTo>
                    <a:pt x="557" y="2191"/>
                    <a:pt x="727" y="2270"/>
                    <a:pt x="904" y="2329"/>
                  </a:cubicBezTo>
                  <a:cubicBezTo>
                    <a:pt x="962" y="2505"/>
                    <a:pt x="1042" y="2677"/>
                    <a:pt x="1140" y="2838"/>
                  </a:cubicBezTo>
                  <a:cubicBezTo>
                    <a:pt x="1260" y="3035"/>
                    <a:pt x="1463" y="3134"/>
                    <a:pt x="1666" y="3134"/>
                  </a:cubicBezTo>
                  <a:cubicBezTo>
                    <a:pt x="1869" y="3134"/>
                    <a:pt x="2072" y="3035"/>
                    <a:pt x="2192" y="2838"/>
                  </a:cubicBezTo>
                  <a:cubicBezTo>
                    <a:pt x="2290" y="2677"/>
                    <a:pt x="2368" y="2508"/>
                    <a:pt x="2428" y="2329"/>
                  </a:cubicBezTo>
                  <a:cubicBezTo>
                    <a:pt x="2605" y="2272"/>
                    <a:pt x="2775" y="2191"/>
                    <a:pt x="2936" y="2094"/>
                  </a:cubicBezTo>
                  <a:cubicBezTo>
                    <a:pt x="3332" y="1852"/>
                    <a:pt x="3332" y="1282"/>
                    <a:pt x="2936" y="1040"/>
                  </a:cubicBezTo>
                  <a:cubicBezTo>
                    <a:pt x="2775" y="943"/>
                    <a:pt x="2606" y="864"/>
                    <a:pt x="2428" y="805"/>
                  </a:cubicBezTo>
                  <a:cubicBezTo>
                    <a:pt x="2370" y="626"/>
                    <a:pt x="2290" y="457"/>
                    <a:pt x="2192" y="296"/>
                  </a:cubicBezTo>
                  <a:cubicBezTo>
                    <a:pt x="2072" y="99"/>
                    <a:pt x="1869" y="0"/>
                    <a:pt x="16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467;p68">
              <a:extLst>
                <a:ext uri="{FF2B5EF4-FFF2-40B4-BE49-F238E27FC236}">
                  <a16:creationId xmlns:a16="http://schemas.microsoft.com/office/drawing/2014/main" id="{FF4FD9BF-37FC-9D2A-C874-08AE0527A6FE}"/>
                </a:ext>
              </a:extLst>
            </p:cNvPr>
            <p:cNvSpPr/>
            <p:nvPr/>
          </p:nvSpPr>
          <p:spPr>
            <a:xfrm>
              <a:off x="3231300" y="3392725"/>
              <a:ext cx="102500" cy="96750"/>
            </a:xfrm>
            <a:custGeom>
              <a:avLst/>
              <a:gdLst/>
              <a:ahLst/>
              <a:cxnLst/>
              <a:rect l="l" t="t" r="r" b="b"/>
              <a:pathLst>
                <a:path w="4100" h="3870" extrusionOk="0">
                  <a:moveTo>
                    <a:pt x="2051" y="552"/>
                  </a:moveTo>
                  <a:cubicBezTo>
                    <a:pt x="2104" y="552"/>
                    <a:pt x="2156" y="579"/>
                    <a:pt x="2188" y="632"/>
                  </a:cubicBezTo>
                  <a:cubicBezTo>
                    <a:pt x="2317" y="842"/>
                    <a:pt x="2415" y="1070"/>
                    <a:pt x="2477" y="1310"/>
                  </a:cubicBezTo>
                  <a:cubicBezTo>
                    <a:pt x="2501" y="1408"/>
                    <a:pt x="2578" y="1484"/>
                    <a:pt x="2676" y="1509"/>
                  </a:cubicBezTo>
                  <a:cubicBezTo>
                    <a:pt x="2915" y="1570"/>
                    <a:pt x="3144" y="1667"/>
                    <a:pt x="3354" y="1797"/>
                  </a:cubicBezTo>
                  <a:cubicBezTo>
                    <a:pt x="3460" y="1862"/>
                    <a:pt x="3460" y="2008"/>
                    <a:pt x="3354" y="2073"/>
                  </a:cubicBezTo>
                  <a:cubicBezTo>
                    <a:pt x="3141" y="2204"/>
                    <a:pt x="2914" y="2299"/>
                    <a:pt x="2676" y="2360"/>
                  </a:cubicBezTo>
                  <a:cubicBezTo>
                    <a:pt x="2578" y="2385"/>
                    <a:pt x="2501" y="2462"/>
                    <a:pt x="2477" y="2560"/>
                  </a:cubicBezTo>
                  <a:cubicBezTo>
                    <a:pt x="2415" y="2799"/>
                    <a:pt x="2319" y="3026"/>
                    <a:pt x="2188" y="3238"/>
                  </a:cubicBezTo>
                  <a:cubicBezTo>
                    <a:pt x="2156" y="3291"/>
                    <a:pt x="2103" y="3317"/>
                    <a:pt x="2050" y="3317"/>
                  </a:cubicBezTo>
                  <a:cubicBezTo>
                    <a:pt x="1997" y="3317"/>
                    <a:pt x="1944" y="3291"/>
                    <a:pt x="1912" y="3238"/>
                  </a:cubicBezTo>
                  <a:cubicBezTo>
                    <a:pt x="1783" y="3028"/>
                    <a:pt x="1687" y="2799"/>
                    <a:pt x="1625" y="2560"/>
                  </a:cubicBezTo>
                  <a:cubicBezTo>
                    <a:pt x="1599" y="2462"/>
                    <a:pt x="1523" y="2385"/>
                    <a:pt x="1426" y="2360"/>
                  </a:cubicBezTo>
                  <a:cubicBezTo>
                    <a:pt x="1188" y="2299"/>
                    <a:pt x="960" y="2201"/>
                    <a:pt x="746" y="2073"/>
                  </a:cubicBezTo>
                  <a:cubicBezTo>
                    <a:pt x="641" y="2008"/>
                    <a:pt x="641" y="1860"/>
                    <a:pt x="746" y="1797"/>
                  </a:cubicBezTo>
                  <a:cubicBezTo>
                    <a:pt x="958" y="1669"/>
                    <a:pt x="1185" y="1570"/>
                    <a:pt x="1426" y="1509"/>
                  </a:cubicBezTo>
                  <a:cubicBezTo>
                    <a:pt x="1523" y="1484"/>
                    <a:pt x="1599" y="1408"/>
                    <a:pt x="1625" y="1310"/>
                  </a:cubicBezTo>
                  <a:cubicBezTo>
                    <a:pt x="1687" y="1070"/>
                    <a:pt x="1783" y="842"/>
                    <a:pt x="1912" y="632"/>
                  </a:cubicBezTo>
                  <a:cubicBezTo>
                    <a:pt x="1945" y="579"/>
                    <a:pt x="1998" y="552"/>
                    <a:pt x="2051" y="552"/>
                  </a:cubicBezTo>
                  <a:close/>
                  <a:moveTo>
                    <a:pt x="2052" y="0"/>
                  </a:moveTo>
                  <a:cubicBezTo>
                    <a:pt x="1816" y="0"/>
                    <a:pt x="1581" y="115"/>
                    <a:pt x="1441" y="343"/>
                  </a:cubicBezTo>
                  <a:cubicBezTo>
                    <a:pt x="1311" y="556"/>
                    <a:pt x="1208" y="782"/>
                    <a:pt x="1134" y="1018"/>
                  </a:cubicBezTo>
                  <a:cubicBezTo>
                    <a:pt x="898" y="1093"/>
                    <a:pt x="671" y="1195"/>
                    <a:pt x="460" y="1325"/>
                  </a:cubicBezTo>
                  <a:cubicBezTo>
                    <a:pt x="1" y="1606"/>
                    <a:pt x="2" y="2265"/>
                    <a:pt x="460" y="2544"/>
                  </a:cubicBezTo>
                  <a:cubicBezTo>
                    <a:pt x="673" y="2675"/>
                    <a:pt x="898" y="2779"/>
                    <a:pt x="1134" y="2851"/>
                  </a:cubicBezTo>
                  <a:cubicBezTo>
                    <a:pt x="1208" y="3087"/>
                    <a:pt x="1311" y="3313"/>
                    <a:pt x="1441" y="3526"/>
                  </a:cubicBezTo>
                  <a:cubicBezTo>
                    <a:pt x="1581" y="3755"/>
                    <a:pt x="1815" y="3870"/>
                    <a:pt x="2050" y="3870"/>
                  </a:cubicBezTo>
                  <a:cubicBezTo>
                    <a:pt x="2285" y="3870"/>
                    <a:pt x="2520" y="3755"/>
                    <a:pt x="2661" y="3526"/>
                  </a:cubicBezTo>
                  <a:cubicBezTo>
                    <a:pt x="2791" y="3313"/>
                    <a:pt x="2892" y="3087"/>
                    <a:pt x="2968" y="2851"/>
                  </a:cubicBezTo>
                  <a:cubicBezTo>
                    <a:pt x="3204" y="2776"/>
                    <a:pt x="3429" y="2673"/>
                    <a:pt x="3642" y="2544"/>
                  </a:cubicBezTo>
                  <a:cubicBezTo>
                    <a:pt x="4100" y="2265"/>
                    <a:pt x="4098" y="1606"/>
                    <a:pt x="3642" y="1325"/>
                  </a:cubicBezTo>
                  <a:cubicBezTo>
                    <a:pt x="3429" y="1195"/>
                    <a:pt x="3204" y="1093"/>
                    <a:pt x="2968" y="1018"/>
                  </a:cubicBezTo>
                  <a:cubicBezTo>
                    <a:pt x="2892" y="782"/>
                    <a:pt x="2791" y="556"/>
                    <a:pt x="2661" y="343"/>
                  </a:cubicBezTo>
                  <a:cubicBezTo>
                    <a:pt x="2521" y="114"/>
                    <a:pt x="2286" y="0"/>
                    <a:pt x="20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468;p68">
              <a:extLst>
                <a:ext uri="{FF2B5EF4-FFF2-40B4-BE49-F238E27FC236}">
                  <a16:creationId xmlns:a16="http://schemas.microsoft.com/office/drawing/2014/main" id="{1C88ED45-0CCC-2458-C98D-50F626D2A6A8}"/>
                </a:ext>
              </a:extLst>
            </p:cNvPr>
            <p:cNvSpPr/>
            <p:nvPr/>
          </p:nvSpPr>
          <p:spPr>
            <a:xfrm>
              <a:off x="3161900" y="3777300"/>
              <a:ext cx="41450" cy="41425"/>
            </a:xfrm>
            <a:custGeom>
              <a:avLst/>
              <a:gdLst/>
              <a:ahLst/>
              <a:cxnLst/>
              <a:rect l="l" t="t" r="r" b="b"/>
              <a:pathLst>
                <a:path w="1658" h="1657" extrusionOk="0">
                  <a:moveTo>
                    <a:pt x="829" y="554"/>
                  </a:moveTo>
                  <a:cubicBezTo>
                    <a:pt x="981" y="554"/>
                    <a:pt x="1105" y="680"/>
                    <a:pt x="1105" y="830"/>
                  </a:cubicBezTo>
                  <a:cubicBezTo>
                    <a:pt x="1105" y="982"/>
                    <a:pt x="981" y="1106"/>
                    <a:pt x="829" y="1106"/>
                  </a:cubicBezTo>
                  <a:cubicBezTo>
                    <a:pt x="677" y="1106"/>
                    <a:pt x="553" y="982"/>
                    <a:pt x="553" y="830"/>
                  </a:cubicBezTo>
                  <a:cubicBezTo>
                    <a:pt x="553" y="680"/>
                    <a:pt x="677" y="554"/>
                    <a:pt x="829" y="554"/>
                  </a:cubicBezTo>
                  <a:close/>
                  <a:moveTo>
                    <a:pt x="829" y="0"/>
                  </a:moveTo>
                  <a:cubicBezTo>
                    <a:pt x="372" y="0"/>
                    <a:pt x="1" y="373"/>
                    <a:pt x="1" y="829"/>
                  </a:cubicBezTo>
                  <a:cubicBezTo>
                    <a:pt x="1" y="1286"/>
                    <a:pt x="372" y="1657"/>
                    <a:pt x="829" y="1657"/>
                  </a:cubicBezTo>
                  <a:cubicBezTo>
                    <a:pt x="1286" y="1657"/>
                    <a:pt x="1657" y="1286"/>
                    <a:pt x="1657" y="829"/>
                  </a:cubicBezTo>
                  <a:cubicBezTo>
                    <a:pt x="1657" y="373"/>
                    <a:pt x="1286" y="0"/>
                    <a:pt x="8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469;p68">
              <a:extLst>
                <a:ext uri="{FF2B5EF4-FFF2-40B4-BE49-F238E27FC236}">
                  <a16:creationId xmlns:a16="http://schemas.microsoft.com/office/drawing/2014/main" id="{43403940-B141-8C6F-39F9-D3901BC0C320}"/>
                </a:ext>
              </a:extLst>
            </p:cNvPr>
            <p:cNvSpPr/>
            <p:nvPr/>
          </p:nvSpPr>
          <p:spPr>
            <a:xfrm>
              <a:off x="3347500" y="3718525"/>
              <a:ext cx="13500" cy="24250"/>
            </a:xfrm>
            <a:custGeom>
              <a:avLst/>
              <a:gdLst/>
              <a:ahLst/>
              <a:cxnLst/>
              <a:rect l="l" t="t" r="r" b="b"/>
              <a:pathLst>
                <a:path w="540" h="970" extrusionOk="0">
                  <a:moveTo>
                    <a:pt x="267" y="1"/>
                  </a:moveTo>
                  <a:cubicBezTo>
                    <a:pt x="119" y="1"/>
                    <a:pt x="1" y="122"/>
                    <a:pt x="1" y="270"/>
                  </a:cubicBezTo>
                  <a:lnTo>
                    <a:pt x="1" y="701"/>
                  </a:lnTo>
                  <a:cubicBezTo>
                    <a:pt x="1" y="849"/>
                    <a:pt x="122" y="970"/>
                    <a:pt x="270" y="970"/>
                  </a:cubicBezTo>
                  <a:cubicBezTo>
                    <a:pt x="275" y="970"/>
                    <a:pt x="281" y="970"/>
                    <a:pt x="286" y="969"/>
                  </a:cubicBezTo>
                  <a:cubicBezTo>
                    <a:pt x="430" y="962"/>
                    <a:pt x="539" y="834"/>
                    <a:pt x="539" y="692"/>
                  </a:cubicBezTo>
                  <a:lnTo>
                    <a:pt x="539" y="280"/>
                  </a:lnTo>
                  <a:cubicBezTo>
                    <a:pt x="539" y="136"/>
                    <a:pt x="430" y="11"/>
                    <a:pt x="286" y="1"/>
                  </a:cubicBezTo>
                  <a:cubicBezTo>
                    <a:pt x="280" y="1"/>
                    <a:pt x="274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470;p68">
              <a:extLst>
                <a:ext uri="{FF2B5EF4-FFF2-40B4-BE49-F238E27FC236}">
                  <a16:creationId xmlns:a16="http://schemas.microsoft.com/office/drawing/2014/main" id="{8DB096F8-EEB5-38F3-B1A1-DA4B48D7A8B7}"/>
                </a:ext>
              </a:extLst>
            </p:cNvPr>
            <p:cNvSpPr/>
            <p:nvPr/>
          </p:nvSpPr>
          <p:spPr>
            <a:xfrm>
              <a:off x="3434750" y="3718525"/>
              <a:ext cx="13475" cy="24250"/>
            </a:xfrm>
            <a:custGeom>
              <a:avLst/>
              <a:gdLst/>
              <a:ahLst/>
              <a:cxnLst/>
              <a:rect l="l" t="t" r="r" b="b"/>
              <a:pathLst>
                <a:path w="539" h="970" extrusionOk="0">
                  <a:moveTo>
                    <a:pt x="267" y="1"/>
                  </a:moveTo>
                  <a:cubicBezTo>
                    <a:pt x="119" y="1"/>
                    <a:pt x="0" y="122"/>
                    <a:pt x="0" y="270"/>
                  </a:cubicBezTo>
                  <a:lnTo>
                    <a:pt x="0" y="701"/>
                  </a:lnTo>
                  <a:cubicBezTo>
                    <a:pt x="0" y="850"/>
                    <a:pt x="122" y="970"/>
                    <a:pt x="269" y="970"/>
                  </a:cubicBezTo>
                  <a:cubicBezTo>
                    <a:pt x="275" y="970"/>
                    <a:pt x="280" y="970"/>
                    <a:pt x="286" y="969"/>
                  </a:cubicBezTo>
                  <a:cubicBezTo>
                    <a:pt x="430" y="962"/>
                    <a:pt x="539" y="834"/>
                    <a:pt x="539" y="692"/>
                  </a:cubicBezTo>
                  <a:lnTo>
                    <a:pt x="539" y="280"/>
                  </a:lnTo>
                  <a:cubicBezTo>
                    <a:pt x="539" y="136"/>
                    <a:pt x="430" y="11"/>
                    <a:pt x="286" y="1"/>
                  </a:cubicBezTo>
                  <a:cubicBezTo>
                    <a:pt x="279" y="1"/>
                    <a:pt x="27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471;p68">
              <a:extLst>
                <a:ext uri="{FF2B5EF4-FFF2-40B4-BE49-F238E27FC236}">
                  <a16:creationId xmlns:a16="http://schemas.microsoft.com/office/drawing/2014/main" id="{DBC9175E-1926-12F1-A5CE-8A4AE2F41A4F}"/>
                </a:ext>
              </a:extLst>
            </p:cNvPr>
            <p:cNvSpPr/>
            <p:nvPr/>
          </p:nvSpPr>
          <p:spPr>
            <a:xfrm>
              <a:off x="3374875" y="3728950"/>
              <a:ext cx="45700" cy="20750"/>
            </a:xfrm>
            <a:custGeom>
              <a:avLst/>
              <a:gdLst/>
              <a:ahLst/>
              <a:cxnLst/>
              <a:rect l="l" t="t" r="r" b="b"/>
              <a:pathLst>
                <a:path w="1828" h="830" extrusionOk="0">
                  <a:moveTo>
                    <a:pt x="309" y="1"/>
                  </a:moveTo>
                  <a:cubicBezTo>
                    <a:pt x="244" y="1"/>
                    <a:pt x="179" y="23"/>
                    <a:pt x="127" y="69"/>
                  </a:cubicBezTo>
                  <a:cubicBezTo>
                    <a:pt x="12" y="169"/>
                    <a:pt x="1" y="344"/>
                    <a:pt x="101" y="459"/>
                  </a:cubicBezTo>
                  <a:cubicBezTo>
                    <a:pt x="315" y="706"/>
                    <a:pt x="614" y="829"/>
                    <a:pt x="914" y="829"/>
                  </a:cubicBezTo>
                  <a:cubicBezTo>
                    <a:pt x="1213" y="829"/>
                    <a:pt x="1513" y="706"/>
                    <a:pt x="1728" y="459"/>
                  </a:cubicBezTo>
                  <a:cubicBezTo>
                    <a:pt x="1828" y="344"/>
                    <a:pt x="1817" y="169"/>
                    <a:pt x="1702" y="69"/>
                  </a:cubicBezTo>
                  <a:cubicBezTo>
                    <a:pt x="1649" y="23"/>
                    <a:pt x="1584" y="1"/>
                    <a:pt x="1520" y="1"/>
                  </a:cubicBezTo>
                  <a:cubicBezTo>
                    <a:pt x="1443" y="1"/>
                    <a:pt x="1367" y="33"/>
                    <a:pt x="1312" y="95"/>
                  </a:cubicBezTo>
                  <a:cubicBezTo>
                    <a:pt x="1207" y="216"/>
                    <a:pt x="1060" y="277"/>
                    <a:pt x="913" y="277"/>
                  </a:cubicBezTo>
                  <a:cubicBezTo>
                    <a:pt x="767" y="277"/>
                    <a:pt x="621" y="216"/>
                    <a:pt x="516" y="95"/>
                  </a:cubicBezTo>
                  <a:cubicBezTo>
                    <a:pt x="462" y="33"/>
                    <a:pt x="386" y="1"/>
                    <a:pt x="3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5" name="Imagen 84" descr="Icono&#10;&#10;Descripción generada automáticamente">
            <a:extLst>
              <a:ext uri="{FF2B5EF4-FFF2-40B4-BE49-F238E27FC236}">
                <a16:creationId xmlns:a16="http://schemas.microsoft.com/office/drawing/2014/main" id="{54050E8F-94D9-087D-66F2-83E08A7A3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070" y="4313075"/>
            <a:ext cx="175092" cy="286514"/>
          </a:xfrm>
          <a:prstGeom prst="rect">
            <a:avLst/>
          </a:prstGeom>
        </p:spPr>
      </p:pic>
      <p:pic>
        <p:nvPicPr>
          <p:cNvPr id="86" name="Imagen 85" descr="Icono&#10;&#10;Descripción generada automáticamente">
            <a:extLst>
              <a:ext uri="{FF2B5EF4-FFF2-40B4-BE49-F238E27FC236}">
                <a16:creationId xmlns:a16="http://schemas.microsoft.com/office/drawing/2014/main" id="{72374470-52BF-E152-F24F-ACD04247A5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2188" y="4313607"/>
            <a:ext cx="176911" cy="291062"/>
          </a:xfrm>
          <a:prstGeom prst="rect">
            <a:avLst/>
          </a:prstGeom>
        </p:spPr>
      </p:pic>
      <p:sp>
        <p:nvSpPr>
          <p:cNvPr id="87" name="Subtítulo 2">
            <a:extLst>
              <a:ext uri="{FF2B5EF4-FFF2-40B4-BE49-F238E27FC236}">
                <a16:creationId xmlns:a16="http://schemas.microsoft.com/office/drawing/2014/main" id="{E5395335-0E1D-11FD-4000-9E657072B89C}"/>
              </a:ext>
            </a:extLst>
          </p:cNvPr>
          <p:cNvSpPr>
            <a:spLocks noGrp="1"/>
          </p:cNvSpPr>
          <p:nvPr/>
        </p:nvSpPr>
        <p:spPr>
          <a:xfrm>
            <a:off x="7023694" y="4599589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8" name="Subtítulo 2">
            <a:extLst>
              <a:ext uri="{FF2B5EF4-FFF2-40B4-BE49-F238E27FC236}">
                <a16:creationId xmlns:a16="http://schemas.microsoft.com/office/drawing/2014/main" id="{04374282-75DC-C38C-DD10-01E20C80F41E}"/>
              </a:ext>
            </a:extLst>
          </p:cNvPr>
          <p:cNvSpPr txBox="1">
            <a:spLocks/>
          </p:cNvSpPr>
          <p:nvPr/>
        </p:nvSpPr>
        <p:spPr>
          <a:xfrm>
            <a:off x="8117835" y="4834402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9" name="Subtítulo 2">
            <a:extLst>
              <a:ext uri="{FF2B5EF4-FFF2-40B4-BE49-F238E27FC236}">
                <a16:creationId xmlns:a16="http://schemas.microsoft.com/office/drawing/2014/main" id="{E505707B-8618-7DEE-D136-F4584FBBD65B}"/>
              </a:ext>
            </a:extLst>
          </p:cNvPr>
          <p:cNvSpPr txBox="1">
            <a:spLocks/>
          </p:cNvSpPr>
          <p:nvPr/>
        </p:nvSpPr>
        <p:spPr>
          <a:xfrm>
            <a:off x="7043450" y="4841387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id="{24827CB1-D3D6-C6BA-B482-547D2913F0CC}"/>
              </a:ext>
            </a:extLst>
          </p:cNvPr>
          <p:cNvCxnSpPr/>
          <p:nvPr/>
        </p:nvCxnSpPr>
        <p:spPr>
          <a:xfrm>
            <a:off x="8165024" y="4896699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>
            <a:extLst>
              <a:ext uri="{FF2B5EF4-FFF2-40B4-BE49-F238E27FC236}">
                <a16:creationId xmlns:a16="http://schemas.microsoft.com/office/drawing/2014/main" id="{4B1CEB49-E8E7-51CC-D38F-07088A8EFF2D}"/>
              </a:ext>
            </a:extLst>
          </p:cNvPr>
          <p:cNvCxnSpPr/>
          <p:nvPr/>
        </p:nvCxnSpPr>
        <p:spPr>
          <a:xfrm>
            <a:off x="7136324" y="4896699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Subtítulo 2">
            <a:extLst>
              <a:ext uri="{FF2B5EF4-FFF2-40B4-BE49-F238E27FC236}">
                <a16:creationId xmlns:a16="http://schemas.microsoft.com/office/drawing/2014/main" id="{4B682C68-D26E-5738-1429-EFDEBB89C162}"/>
              </a:ext>
            </a:extLst>
          </p:cNvPr>
          <p:cNvSpPr txBox="1">
            <a:spLocks/>
          </p:cNvSpPr>
          <p:nvPr/>
        </p:nvSpPr>
        <p:spPr>
          <a:xfrm>
            <a:off x="6903115" y="4841387"/>
            <a:ext cx="313690" cy="1714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CTE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784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37"/>
          <p:cNvSpPr/>
          <p:nvPr/>
        </p:nvSpPr>
        <p:spPr>
          <a:xfrm>
            <a:off x="1262225" y="3441431"/>
            <a:ext cx="6619500" cy="543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1" name="Google Shape;1141;p37"/>
          <p:cNvSpPr txBox="1">
            <a:spLocks noGrp="1"/>
          </p:cNvSpPr>
          <p:nvPr>
            <p:ph type="title"/>
          </p:nvPr>
        </p:nvSpPr>
        <p:spPr>
          <a:xfrm>
            <a:off x="2209800" y="2218196"/>
            <a:ext cx="456935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LA AUTONOMÍA PROFESIONAL</a:t>
            </a:r>
          </a:p>
        </p:txBody>
      </p:sp>
      <p:sp>
        <p:nvSpPr>
          <p:cNvPr id="1142" name="Google Shape;1142;p37"/>
          <p:cNvSpPr txBox="1">
            <a:spLocks noGrp="1"/>
          </p:cNvSpPr>
          <p:nvPr>
            <p:ph type="title" idx="2"/>
          </p:nvPr>
        </p:nvSpPr>
        <p:spPr>
          <a:xfrm>
            <a:off x="1502757" y="2497791"/>
            <a:ext cx="1171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01.</a:t>
            </a:r>
            <a:endParaRPr dirty="0"/>
          </a:p>
        </p:txBody>
      </p:sp>
      <p:sp>
        <p:nvSpPr>
          <p:cNvPr id="1143" name="Google Shape;1143;p37"/>
          <p:cNvSpPr txBox="1">
            <a:spLocks noGrp="1"/>
          </p:cNvSpPr>
          <p:nvPr>
            <p:ph type="subTitle" idx="1"/>
          </p:nvPr>
        </p:nvSpPr>
        <p:spPr>
          <a:xfrm>
            <a:off x="1647346" y="3481394"/>
            <a:ext cx="5849400" cy="46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Preámbulo de las actividades a desarrollar</a:t>
            </a:r>
            <a:endParaRPr dirty="0"/>
          </a:p>
        </p:txBody>
      </p:sp>
      <p:grpSp>
        <p:nvGrpSpPr>
          <p:cNvPr id="1144" name="Google Shape;1144;p37"/>
          <p:cNvGrpSpPr/>
          <p:nvPr/>
        </p:nvGrpSpPr>
        <p:grpSpPr>
          <a:xfrm rot="64899">
            <a:off x="6616179" y="969886"/>
            <a:ext cx="834416" cy="873652"/>
            <a:chOff x="1783565" y="607457"/>
            <a:chExt cx="556586" cy="582797"/>
          </a:xfrm>
        </p:grpSpPr>
        <p:sp>
          <p:nvSpPr>
            <p:cNvPr id="1145" name="Google Shape;1145;p37"/>
            <p:cNvSpPr/>
            <p:nvPr/>
          </p:nvSpPr>
          <p:spPr>
            <a:xfrm rot="-262141">
              <a:off x="1803575" y="626341"/>
              <a:ext cx="516567" cy="545029"/>
            </a:xfrm>
            <a:custGeom>
              <a:avLst/>
              <a:gdLst/>
              <a:ahLst/>
              <a:cxnLst/>
              <a:rect l="l" t="t" r="r" b="b"/>
              <a:pathLst>
                <a:path w="34902" h="36825" extrusionOk="0">
                  <a:moveTo>
                    <a:pt x="18294" y="1"/>
                  </a:moveTo>
                  <a:cubicBezTo>
                    <a:pt x="17786" y="1"/>
                    <a:pt x="17279" y="303"/>
                    <a:pt x="17131" y="923"/>
                  </a:cubicBezTo>
                  <a:lnTo>
                    <a:pt x="15275" y="11800"/>
                  </a:lnTo>
                  <a:cubicBezTo>
                    <a:pt x="15209" y="12085"/>
                    <a:pt x="15113" y="12351"/>
                    <a:pt x="15005" y="12611"/>
                  </a:cubicBezTo>
                  <a:lnTo>
                    <a:pt x="9426" y="8054"/>
                  </a:lnTo>
                  <a:cubicBezTo>
                    <a:pt x="9239" y="7931"/>
                    <a:pt x="9043" y="7877"/>
                    <a:pt x="8855" y="7877"/>
                  </a:cubicBezTo>
                  <a:cubicBezTo>
                    <a:pt x="8141" y="7877"/>
                    <a:pt x="7540" y="8658"/>
                    <a:pt x="7941" y="9409"/>
                  </a:cubicBezTo>
                  <a:lnTo>
                    <a:pt x="11825" y="15317"/>
                  </a:lnTo>
                  <a:lnTo>
                    <a:pt x="1381" y="16372"/>
                  </a:lnTo>
                  <a:cubicBezTo>
                    <a:pt x="82" y="16643"/>
                    <a:pt x="1" y="18468"/>
                    <a:pt x="1270" y="18856"/>
                  </a:cubicBezTo>
                  <a:lnTo>
                    <a:pt x="11711" y="21014"/>
                  </a:lnTo>
                  <a:cubicBezTo>
                    <a:pt x="11721" y="21019"/>
                    <a:pt x="11733" y="21022"/>
                    <a:pt x="11740" y="21026"/>
                  </a:cubicBezTo>
                  <a:lnTo>
                    <a:pt x="6339" y="27194"/>
                  </a:lnTo>
                  <a:cubicBezTo>
                    <a:pt x="5818" y="27888"/>
                    <a:pt x="6390" y="28752"/>
                    <a:pt x="7113" y="28752"/>
                  </a:cubicBezTo>
                  <a:cubicBezTo>
                    <a:pt x="7280" y="28752"/>
                    <a:pt x="7455" y="28706"/>
                    <a:pt x="7627" y="28601"/>
                  </a:cubicBezTo>
                  <a:lnTo>
                    <a:pt x="14417" y="23755"/>
                  </a:lnTo>
                  <a:cubicBezTo>
                    <a:pt x="14535" y="24080"/>
                    <a:pt x="14631" y="24425"/>
                    <a:pt x="14687" y="24784"/>
                  </a:cubicBezTo>
                  <a:lnTo>
                    <a:pt x="15412" y="35798"/>
                  </a:lnTo>
                  <a:cubicBezTo>
                    <a:pt x="15512" y="36475"/>
                    <a:pt x="16058" y="36824"/>
                    <a:pt x="16604" y="36824"/>
                  </a:cubicBezTo>
                  <a:cubicBezTo>
                    <a:pt x="17112" y="36824"/>
                    <a:pt x="17619" y="36522"/>
                    <a:pt x="17767" y="35902"/>
                  </a:cubicBezTo>
                  <a:lnTo>
                    <a:pt x="19499" y="25546"/>
                  </a:lnTo>
                  <a:cubicBezTo>
                    <a:pt x="19610" y="25079"/>
                    <a:pt x="19777" y="24647"/>
                    <a:pt x="19981" y="24240"/>
                  </a:cubicBezTo>
                  <a:lnTo>
                    <a:pt x="25475" y="28771"/>
                  </a:lnTo>
                  <a:cubicBezTo>
                    <a:pt x="25661" y="28894"/>
                    <a:pt x="25856" y="28947"/>
                    <a:pt x="26043" y="28947"/>
                  </a:cubicBezTo>
                  <a:cubicBezTo>
                    <a:pt x="26756" y="28947"/>
                    <a:pt x="27358" y="28166"/>
                    <a:pt x="26959" y="27416"/>
                  </a:cubicBezTo>
                  <a:lnTo>
                    <a:pt x="23050" y="21530"/>
                  </a:lnTo>
                  <a:cubicBezTo>
                    <a:pt x="23169" y="21492"/>
                    <a:pt x="23284" y="21448"/>
                    <a:pt x="23405" y="21422"/>
                  </a:cubicBezTo>
                  <a:lnTo>
                    <a:pt x="33516" y="20452"/>
                  </a:lnTo>
                  <a:cubicBezTo>
                    <a:pt x="34816" y="20182"/>
                    <a:pt x="34901" y="18357"/>
                    <a:pt x="33631" y="17971"/>
                  </a:cubicBezTo>
                  <a:lnTo>
                    <a:pt x="23658" y="15954"/>
                  </a:lnTo>
                  <a:cubicBezTo>
                    <a:pt x="23484" y="15902"/>
                    <a:pt x="23316" y="15828"/>
                    <a:pt x="23154" y="15754"/>
                  </a:cubicBezTo>
                  <a:lnTo>
                    <a:pt x="28559" y="9634"/>
                  </a:lnTo>
                  <a:cubicBezTo>
                    <a:pt x="29079" y="8936"/>
                    <a:pt x="28508" y="8073"/>
                    <a:pt x="27787" y="8073"/>
                  </a:cubicBezTo>
                  <a:cubicBezTo>
                    <a:pt x="27620" y="8073"/>
                    <a:pt x="27445" y="8119"/>
                    <a:pt x="27274" y="8224"/>
                  </a:cubicBezTo>
                  <a:lnTo>
                    <a:pt x="20548" y="12988"/>
                  </a:lnTo>
                  <a:cubicBezTo>
                    <a:pt x="20355" y="12522"/>
                    <a:pt x="20210" y="12018"/>
                    <a:pt x="20133" y="11489"/>
                  </a:cubicBezTo>
                  <a:lnTo>
                    <a:pt x="19489" y="1031"/>
                  </a:lnTo>
                  <a:cubicBezTo>
                    <a:pt x="19389" y="351"/>
                    <a:pt x="18841" y="1"/>
                    <a:pt x="182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37"/>
            <p:cNvSpPr/>
            <p:nvPr/>
          </p:nvSpPr>
          <p:spPr>
            <a:xfrm rot="-262141">
              <a:off x="1818713" y="881577"/>
              <a:ext cx="482141" cy="32073"/>
            </a:xfrm>
            <a:custGeom>
              <a:avLst/>
              <a:gdLst/>
              <a:ahLst/>
              <a:cxnLst/>
              <a:rect l="l" t="t" r="r" b="b"/>
              <a:pathLst>
                <a:path w="32576" h="2167" extrusionOk="0">
                  <a:moveTo>
                    <a:pt x="134" y="0"/>
                  </a:moveTo>
                  <a:cubicBezTo>
                    <a:pt x="67" y="0"/>
                    <a:pt x="8" y="53"/>
                    <a:pt x="4" y="119"/>
                  </a:cubicBezTo>
                  <a:cubicBezTo>
                    <a:pt x="1" y="189"/>
                    <a:pt x="56" y="249"/>
                    <a:pt x="127" y="253"/>
                  </a:cubicBezTo>
                  <a:lnTo>
                    <a:pt x="16286" y="1107"/>
                  </a:lnTo>
                  <a:cubicBezTo>
                    <a:pt x="21674" y="1400"/>
                    <a:pt x="27056" y="1726"/>
                    <a:pt x="32432" y="2166"/>
                  </a:cubicBezTo>
                  <a:cubicBezTo>
                    <a:pt x="32434" y="2167"/>
                    <a:pt x="32436" y="2167"/>
                    <a:pt x="32439" y="2167"/>
                  </a:cubicBezTo>
                  <a:cubicBezTo>
                    <a:pt x="32503" y="2167"/>
                    <a:pt x="32562" y="2120"/>
                    <a:pt x="32569" y="2052"/>
                  </a:cubicBezTo>
                  <a:cubicBezTo>
                    <a:pt x="32576" y="1985"/>
                    <a:pt x="32528" y="1922"/>
                    <a:pt x="32458" y="1911"/>
                  </a:cubicBezTo>
                  <a:cubicBezTo>
                    <a:pt x="27094" y="1281"/>
                    <a:pt x="21706" y="885"/>
                    <a:pt x="16316" y="574"/>
                  </a:cubicBezTo>
                  <a:cubicBezTo>
                    <a:pt x="13621" y="408"/>
                    <a:pt x="10926" y="297"/>
                    <a:pt x="8230" y="186"/>
                  </a:cubicBezTo>
                  <a:cubicBezTo>
                    <a:pt x="5532" y="89"/>
                    <a:pt x="2832" y="19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37"/>
            <p:cNvSpPr/>
            <p:nvPr/>
          </p:nvSpPr>
          <p:spPr>
            <a:xfrm rot="-262141">
              <a:off x="2048306" y="655264"/>
              <a:ext cx="27292" cy="497238"/>
            </a:xfrm>
            <a:custGeom>
              <a:avLst/>
              <a:gdLst/>
              <a:ahLst/>
              <a:cxnLst/>
              <a:rect l="l" t="t" r="r" b="b"/>
              <a:pathLst>
                <a:path w="1844" h="33596" extrusionOk="0">
                  <a:moveTo>
                    <a:pt x="1682" y="0"/>
                  </a:moveTo>
                  <a:cubicBezTo>
                    <a:pt x="1618" y="0"/>
                    <a:pt x="1562" y="55"/>
                    <a:pt x="1559" y="123"/>
                  </a:cubicBezTo>
                  <a:lnTo>
                    <a:pt x="959" y="16802"/>
                  </a:lnTo>
                  <a:cubicBezTo>
                    <a:pt x="848" y="19578"/>
                    <a:pt x="711" y="22359"/>
                    <a:pt x="566" y="25135"/>
                  </a:cubicBezTo>
                  <a:cubicBezTo>
                    <a:pt x="404" y="27908"/>
                    <a:pt x="241" y="30685"/>
                    <a:pt x="7" y="33454"/>
                  </a:cubicBezTo>
                  <a:cubicBezTo>
                    <a:pt x="0" y="33525"/>
                    <a:pt x="52" y="33583"/>
                    <a:pt x="118" y="33595"/>
                  </a:cubicBezTo>
                  <a:cubicBezTo>
                    <a:pt x="123" y="33595"/>
                    <a:pt x="127" y="33595"/>
                    <a:pt x="131" y="33595"/>
                  </a:cubicBezTo>
                  <a:cubicBezTo>
                    <a:pt x="196" y="33595"/>
                    <a:pt x="252" y="33546"/>
                    <a:pt x="260" y="33480"/>
                  </a:cubicBezTo>
                  <a:cubicBezTo>
                    <a:pt x="899" y="27945"/>
                    <a:pt x="1244" y="22384"/>
                    <a:pt x="1492" y="16824"/>
                  </a:cubicBezTo>
                  <a:cubicBezTo>
                    <a:pt x="1625" y="14044"/>
                    <a:pt x="1695" y="11259"/>
                    <a:pt x="1766" y="8475"/>
                  </a:cubicBezTo>
                  <a:cubicBezTo>
                    <a:pt x="1818" y="5695"/>
                    <a:pt x="1844" y="2910"/>
                    <a:pt x="1815" y="127"/>
                  </a:cubicBezTo>
                  <a:cubicBezTo>
                    <a:pt x="1810" y="60"/>
                    <a:pt x="1759" y="1"/>
                    <a:pt x="1688" y="1"/>
                  </a:cubicBezTo>
                  <a:cubicBezTo>
                    <a:pt x="1686" y="0"/>
                    <a:pt x="1684" y="0"/>
                    <a:pt x="16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37"/>
            <p:cNvSpPr/>
            <p:nvPr/>
          </p:nvSpPr>
          <p:spPr>
            <a:xfrm rot="-262141">
              <a:off x="1930635" y="754206"/>
              <a:ext cx="258254" cy="285132"/>
            </a:xfrm>
            <a:custGeom>
              <a:avLst/>
              <a:gdLst/>
              <a:ahLst/>
              <a:cxnLst/>
              <a:rect l="l" t="t" r="r" b="b"/>
              <a:pathLst>
                <a:path w="17449" h="19265" extrusionOk="0">
                  <a:moveTo>
                    <a:pt x="89" y="1"/>
                  </a:moveTo>
                  <a:cubicBezTo>
                    <a:pt x="69" y="1"/>
                    <a:pt x="49" y="8"/>
                    <a:pt x="33" y="22"/>
                  </a:cubicBezTo>
                  <a:cubicBezTo>
                    <a:pt x="0" y="52"/>
                    <a:pt x="0" y="104"/>
                    <a:pt x="29" y="137"/>
                  </a:cubicBezTo>
                  <a:lnTo>
                    <a:pt x="8718" y="9637"/>
                  </a:lnTo>
                  <a:cubicBezTo>
                    <a:pt x="10169" y="11218"/>
                    <a:pt x="11618" y="12802"/>
                    <a:pt x="13046" y="14401"/>
                  </a:cubicBezTo>
                  <a:cubicBezTo>
                    <a:pt x="14472" y="16009"/>
                    <a:pt x="15908" y="17600"/>
                    <a:pt x="17296" y="19237"/>
                  </a:cubicBezTo>
                  <a:cubicBezTo>
                    <a:pt x="17311" y="19255"/>
                    <a:pt x="17334" y="19265"/>
                    <a:pt x="17357" y="19265"/>
                  </a:cubicBezTo>
                  <a:cubicBezTo>
                    <a:pt x="17375" y="19265"/>
                    <a:pt x="17393" y="19259"/>
                    <a:pt x="17407" y="19247"/>
                  </a:cubicBezTo>
                  <a:cubicBezTo>
                    <a:pt x="17441" y="19218"/>
                    <a:pt x="17448" y="19166"/>
                    <a:pt x="17419" y="19133"/>
                  </a:cubicBezTo>
                  <a:cubicBezTo>
                    <a:pt x="14719" y="15790"/>
                    <a:pt x="11832" y="12610"/>
                    <a:pt x="8963" y="9415"/>
                  </a:cubicBezTo>
                  <a:cubicBezTo>
                    <a:pt x="7530" y="7816"/>
                    <a:pt x="6056" y="6253"/>
                    <a:pt x="4590" y="4687"/>
                  </a:cubicBezTo>
                  <a:cubicBezTo>
                    <a:pt x="3124" y="3117"/>
                    <a:pt x="1651" y="1555"/>
                    <a:pt x="148" y="26"/>
                  </a:cubicBezTo>
                  <a:cubicBezTo>
                    <a:pt x="131" y="9"/>
                    <a:pt x="110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37"/>
            <p:cNvSpPr/>
            <p:nvPr/>
          </p:nvSpPr>
          <p:spPr>
            <a:xfrm rot="-262141">
              <a:off x="1911866" y="752178"/>
              <a:ext cx="307688" cy="283933"/>
            </a:xfrm>
            <a:custGeom>
              <a:avLst/>
              <a:gdLst/>
              <a:ahLst/>
              <a:cxnLst/>
              <a:rect l="l" t="t" r="r" b="b"/>
              <a:pathLst>
                <a:path w="20789" h="19184" extrusionOk="0">
                  <a:moveTo>
                    <a:pt x="20698" y="0"/>
                  </a:moveTo>
                  <a:cubicBezTo>
                    <a:pt x="20679" y="0"/>
                    <a:pt x="20660" y="7"/>
                    <a:pt x="20644" y="21"/>
                  </a:cubicBezTo>
                  <a:lnTo>
                    <a:pt x="10412" y="9613"/>
                  </a:lnTo>
                  <a:cubicBezTo>
                    <a:pt x="8708" y="11216"/>
                    <a:pt x="6998" y="12805"/>
                    <a:pt x="5272" y="14382"/>
                  </a:cubicBezTo>
                  <a:cubicBezTo>
                    <a:pt x="3540" y="15948"/>
                    <a:pt x="1819" y="17528"/>
                    <a:pt x="38" y="19042"/>
                  </a:cubicBezTo>
                  <a:cubicBezTo>
                    <a:pt x="4" y="19069"/>
                    <a:pt x="1" y="19121"/>
                    <a:pt x="26" y="19153"/>
                  </a:cubicBezTo>
                  <a:cubicBezTo>
                    <a:pt x="44" y="19173"/>
                    <a:pt x="67" y="19183"/>
                    <a:pt x="90" y="19183"/>
                  </a:cubicBezTo>
                  <a:cubicBezTo>
                    <a:pt x="108" y="19183"/>
                    <a:pt x="126" y="19177"/>
                    <a:pt x="141" y="19165"/>
                  </a:cubicBezTo>
                  <a:cubicBezTo>
                    <a:pt x="1959" y="17692"/>
                    <a:pt x="3722" y="16151"/>
                    <a:pt x="5458" y="14585"/>
                  </a:cubicBezTo>
                  <a:cubicBezTo>
                    <a:pt x="7198" y="13023"/>
                    <a:pt x="8923" y="11442"/>
                    <a:pt x="10637" y="9854"/>
                  </a:cubicBezTo>
                  <a:cubicBezTo>
                    <a:pt x="12358" y="8273"/>
                    <a:pt x="14047" y="6652"/>
                    <a:pt x="15735" y="5034"/>
                  </a:cubicBezTo>
                  <a:cubicBezTo>
                    <a:pt x="17423" y="3419"/>
                    <a:pt x="19104" y="1794"/>
                    <a:pt x="20755" y="139"/>
                  </a:cubicBezTo>
                  <a:cubicBezTo>
                    <a:pt x="20785" y="106"/>
                    <a:pt x="20789" y="58"/>
                    <a:pt x="20759" y="24"/>
                  </a:cubicBezTo>
                  <a:cubicBezTo>
                    <a:pt x="20741" y="9"/>
                    <a:pt x="20720" y="0"/>
                    <a:pt x="206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1378;p42">
            <a:extLst>
              <a:ext uri="{FF2B5EF4-FFF2-40B4-BE49-F238E27FC236}">
                <a16:creationId xmlns:a16="http://schemas.microsoft.com/office/drawing/2014/main" id="{E78645D8-A8D7-42B3-F911-461384AC56D6}"/>
              </a:ext>
            </a:extLst>
          </p:cNvPr>
          <p:cNvSpPr txBox="1">
            <a:spLocks/>
          </p:cNvSpPr>
          <p:nvPr/>
        </p:nvSpPr>
        <p:spPr>
          <a:xfrm>
            <a:off x="2860850" y="486102"/>
            <a:ext cx="628315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50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r>
              <a:rPr lang="es-MX" sz="9000" dirty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anose="03060802040406070304" pitchFamily="66" charset="0"/>
              </a:rPr>
              <a:t>Sesión 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2F4890E9-7667-DA51-E0EB-5F565D41F2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 rot="21350684">
            <a:off x="6286242" y="1679579"/>
            <a:ext cx="2443861" cy="32010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91DB661-647D-FFE6-9BC7-1C08E188F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009" y="1603490"/>
            <a:ext cx="3893289" cy="30614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122" name="Picture 2" descr="Is Saphael, Bitches✓ - ⚪No Sigas⚪ - Wattpad">
            <a:extLst>
              <a:ext uri="{FF2B5EF4-FFF2-40B4-BE49-F238E27FC236}">
                <a16:creationId xmlns:a16="http://schemas.microsoft.com/office/drawing/2014/main" id="{9A61477C-75DC-6DA6-6F29-B971D2C18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49862">
            <a:off x="332650" y="516606"/>
            <a:ext cx="3479926" cy="26137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34CBD3C-C102-0D5B-0976-A8DCAFE74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50684">
            <a:off x="8153970" y="2631949"/>
            <a:ext cx="997189" cy="13061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5" name="Google Shape;1157;p38">
            <a:extLst>
              <a:ext uri="{FF2B5EF4-FFF2-40B4-BE49-F238E27FC236}">
                <a16:creationId xmlns:a16="http://schemas.microsoft.com/office/drawing/2014/main" id="{EC0E0A5E-831E-B550-5B8B-3862C8B3CFD6}"/>
              </a:ext>
            </a:extLst>
          </p:cNvPr>
          <p:cNvSpPr txBox="1">
            <a:spLocks/>
          </p:cNvSpPr>
          <p:nvPr/>
        </p:nvSpPr>
        <p:spPr>
          <a:xfrm rot="21416929">
            <a:off x="661528" y="3150008"/>
            <a:ext cx="2809238" cy="1237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r>
              <a:rPr lang="es-ES" sz="2200" dirty="0">
                <a:solidFill>
                  <a:schemeClr val="lt1"/>
                </a:solidFill>
              </a:rPr>
              <a:t>“Yo, después de leer este fragmento del libro sin recetas, fase 3”</a:t>
            </a:r>
          </a:p>
        </p:txBody>
      </p:sp>
      <p:sp>
        <p:nvSpPr>
          <p:cNvPr id="17" name="Google Shape;1157;p38">
            <a:extLst>
              <a:ext uri="{FF2B5EF4-FFF2-40B4-BE49-F238E27FC236}">
                <a16:creationId xmlns:a16="http://schemas.microsoft.com/office/drawing/2014/main" id="{DAD5553C-8E0D-A7C4-67FC-1DF1BD58DFCA}"/>
              </a:ext>
            </a:extLst>
          </p:cNvPr>
          <p:cNvSpPr txBox="1">
            <a:spLocks/>
          </p:cNvSpPr>
          <p:nvPr/>
        </p:nvSpPr>
        <p:spPr>
          <a:xfrm>
            <a:off x="3936923" y="478583"/>
            <a:ext cx="4905942" cy="1237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r>
              <a:rPr lang="es-ES" sz="2600" dirty="0">
                <a:solidFill>
                  <a:schemeClr val="lt1"/>
                </a:solidFill>
              </a:rPr>
              <a:t>LOS PROFESIONALES </a:t>
            </a:r>
            <a:r>
              <a:rPr lang="es-ES" sz="26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DE LA DOCENCIA</a:t>
            </a:r>
            <a:r>
              <a:rPr lang="es-ES" sz="2600" dirty="0">
                <a:solidFill>
                  <a:schemeClr val="lt1"/>
                </a:solidFill>
              </a:rPr>
              <a:t>: REVALORIZACIÓN DE LOS MAESTROS</a:t>
            </a:r>
          </a:p>
        </p:txBody>
      </p:sp>
      <p:grpSp>
        <p:nvGrpSpPr>
          <p:cNvPr id="18" name="Google Shape;2246;p50">
            <a:extLst>
              <a:ext uri="{FF2B5EF4-FFF2-40B4-BE49-F238E27FC236}">
                <a16:creationId xmlns:a16="http://schemas.microsoft.com/office/drawing/2014/main" id="{89C11860-7F55-8496-5F75-C622CF2D56C0}"/>
              </a:ext>
            </a:extLst>
          </p:cNvPr>
          <p:cNvGrpSpPr/>
          <p:nvPr/>
        </p:nvGrpSpPr>
        <p:grpSpPr>
          <a:xfrm>
            <a:off x="3380794" y="4288387"/>
            <a:ext cx="1191206" cy="753059"/>
            <a:chOff x="238125" y="514000"/>
            <a:chExt cx="7160950" cy="4683825"/>
          </a:xfrm>
        </p:grpSpPr>
        <p:sp>
          <p:nvSpPr>
            <p:cNvPr id="19" name="Google Shape;2247;p50">
              <a:extLst>
                <a:ext uri="{FF2B5EF4-FFF2-40B4-BE49-F238E27FC236}">
                  <a16:creationId xmlns:a16="http://schemas.microsoft.com/office/drawing/2014/main" id="{FF2915E0-909F-4FB8-970D-D51FA8F102C7}"/>
                </a:ext>
              </a:extLst>
            </p:cNvPr>
            <p:cNvSpPr/>
            <p:nvPr/>
          </p:nvSpPr>
          <p:spPr>
            <a:xfrm>
              <a:off x="3669125" y="2165350"/>
              <a:ext cx="3729950" cy="2829375"/>
            </a:xfrm>
            <a:custGeom>
              <a:avLst/>
              <a:gdLst/>
              <a:ahLst/>
              <a:cxnLst/>
              <a:rect l="l" t="t" r="r" b="b"/>
              <a:pathLst>
                <a:path w="149198" h="113175" extrusionOk="0">
                  <a:moveTo>
                    <a:pt x="6617" y="1"/>
                  </a:moveTo>
                  <a:cubicBezTo>
                    <a:pt x="1" y="72194"/>
                    <a:pt x="6018" y="112499"/>
                    <a:pt x="6018" y="112499"/>
                  </a:cubicBezTo>
                  <a:cubicBezTo>
                    <a:pt x="19146" y="112981"/>
                    <a:pt x="32709" y="113174"/>
                    <a:pt x="46006" y="113174"/>
                  </a:cubicBezTo>
                  <a:cubicBezTo>
                    <a:pt x="99123" y="113174"/>
                    <a:pt x="147996" y="110096"/>
                    <a:pt x="147996" y="110096"/>
                  </a:cubicBezTo>
                  <a:cubicBezTo>
                    <a:pt x="149197" y="69186"/>
                    <a:pt x="147393" y="2407"/>
                    <a:pt x="147393" y="2407"/>
                  </a:cubicBezTo>
                  <a:cubicBezTo>
                    <a:pt x="108290" y="1"/>
                    <a:pt x="6617" y="1"/>
                    <a:pt x="66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48;p50">
              <a:extLst>
                <a:ext uri="{FF2B5EF4-FFF2-40B4-BE49-F238E27FC236}">
                  <a16:creationId xmlns:a16="http://schemas.microsoft.com/office/drawing/2014/main" id="{D776DAC1-D5C6-4C13-82B2-41A29A5E4193}"/>
                </a:ext>
              </a:extLst>
            </p:cNvPr>
            <p:cNvSpPr/>
            <p:nvPr/>
          </p:nvSpPr>
          <p:spPr>
            <a:xfrm>
              <a:off x="3712350" y="3423075"/>
              <a:ext cx="3654800" cy="282050"/>
            </a:xfrm>
            <a:custGeom>
              <a:avLst/>
              <a:gdLst/>
              <a:ahLst/>
              <a:cxnLst/>
              <a:rect l="l" t="t" r="r" b="b"/>
              <a:pathLst>
                <a:path w="146192" h="11282" extrusionOk="0">
                  <a:moveTo>
                    <a:pt x="146191" y="1"/>
                  </a:moveTo>
                  <a:lnTo>
                    <a:pt x="0" y="1356"/>
                  </a:lnTo>
                  <a:lnTo>
                    <a:pt x="904" y="11282"/>
                  </a:lnTo>
                  <a:lnTo>
                    <a:pt x="146191" y="9026"/>
                  </a:lnTo>
                  <a:lnTo>
                    <a:pt x="14619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49;p50">
              <a:extLst>
                <a:ext uri="{FF2B5EF4-FFF2-40B4-BE49-F238E27FC236}">
                  <a16:creationId xmlns:a16="http://schemas.microsoft.com/office/drawing/2014/main" id="{C85BB13F-286B-6C5A-B9E6-4B8BFFE41E26}"/>
                </a:ext>
              </a:extLst>
            </p:cNvPr>
            <p:cNvSpPr/>
            <p:nvPr/>
          </p:nvSpPr>
          <p:spPr>
            <a:xfrm>
              <a:off x="5378050" y="2171000"/>
              <a:ext cx="251925" cy="2818800"/>
            </a:xfrm>
            <a:custGeom>
              <a:avLst/>
              <a:gdLst/>
              <a:ahLst/>
              <a:cxnLst/>
              <a:rect l="l" t="t" r="r" b="b"/>
              <a:pathLst>
                <a:path w="10077" h="112752" extrusionOk="0">
                  <a:moveTo>
                    <a:pt x="9625" y="1"/>
                  </a:moveTo>
                  <a:lnTo>
                    <a:pt x="603" y="453"/>
                  </a:lnTo>
                  <a:cubicBezTo>
                    <a:pt x="603" y="453"/>
                    <a:pt x="603" y="111448"/>
                    <a:pt x="151" y="112351"/>
                  </a:cubicBezTo>
                  <a:cubicBezTo>
                    <a:pt x="1" y="112652"/>
                    <a:pt x="1053" y="112752"/>
                    <a:pt x="2524" y="112752"/>
                  </a:cubicBezTo>
                  <a:cubicBezTo>
                    <a:pt x="5465" y="112752"/>
                    <a:pt x="10077" y="112351"/>
                    <a:pt x="10077" y="112351"/>
                  </a:cubicBezTo>
                  <a:lnTo>
                    <a:pt x="962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50;p50">
              <a:extLst>
                <a:ext uri="{FF2B5EF4-FFF2-40B4-BE49-F238E27FC236}">
                  <a16:creationId xmlns:a16="http://schemas.microsoft.com/office/drawing/2014/main" id="{4517CE5B-8AD9-FC97-AEE9-4BD223E00A4E}"/>
                </a:ext>
              </a:extLst>
            </p:cNvPr>
            <p:cNvSpPr/>
            <p:nvPr/>
          </p:nvSpPr>
          <p:spPr>
            <a:xfrm>
              <a:off x="982225" y="997725"/>
              <a:ext cx="1174225" cy="904625"/>
            </a:xfrm>
            <a:custGeom>
              <a:avLst/>
              <a:gdLst/>
              <a:ahLst/>
              <a:cxnLst/>
              <a:rect l="l" t="t" r="r" b="b"/>
              <a:pathLst>
                <a:path w="46969" h="36185" extrusionOk="0">
                  <a:moveTo>
                    <a:pt x="11710" y="5703"/>
                  </a:moveTo>
                  <a:cubicBezTo>
                    <a:pt x="19323" y="5703"/>
                    <a:pt x="31714" y="17621"/>
                    <a:pt x="40350" y="30296"/>
                  </a:cubicBezTo>
                  <a:cubicBezTo>
                    <a:pt x="28855" y="29452"/>
                    <a:pt x="7966" y="25415"/>
                    <a:pt x="5773" y="13208"/>
                  </a:cubicBezTo>
                  <a:cubicBezTo>
                    <a:pt x="6397" y="8857"/>
                    <a:pt x="7878" y="6385"/>
                    <a:pt x="10325" y="5849"/>
                  </a:cubicBezTo>
                  <a:cubicBezTo>
                    <a:pt x="10766" y="5751"/>
                    <a:pt x="11228" y="5703"/>
                    <a:pt x="11710" y="5703"/>
                  </a:cubicBezTo>
                  <a:close/>
                  <a:moveTo>
                    <a:pt x="11590" y="0"/>
                  </a:moveTo>
                  <a:cubicBezTo>
                    <a:pt x="10733" y="0"/>
                    <a:pt x="9896" y="87"/>
                    <a:pt x="9082" y="268"/>
                  </a:cubicBezTo>
                  <a:cubicBezTo>
                    <a:pt x="5610" y="1049"/>
                    <a:pt x="1199" y="3860"/>
                    <a:pt x="48" y="12885"/>
                  </a:cubicBezTo>
                  <a:lnTo>
                    <a:pt x="1" y="13274"/>
                  </a:lnTo>
                  <a:lnTo>
                    <a:pt x="57" y="13660"/>
                  </a:lnTo>
                  <a:cubicBezTo>
                    <a:pt x="3219" y="35309"/>
                    <a:pt x="42301" y="36156"/>
                    <a:pt x="43964" y="36184"/>
                  </a:cubicBezTo>
                  <a:lnTo>
                    <a:pt x="44033" y="31824"/>
                  </a:lnTo>
                  <a:lnTo>
                    <a:pt x="46969" y="29963"/>
                  </a:lnTo>
                  <a:cubicBezTo>
                    <a:pt x="37504" y="15009"/>
                    <a:pt x="22843" y="0"/>
                    <a:pt x="115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51;p50">
              <a:extLst>
                <a:ext uri="{FF2B5EF4-FFF2-40B4-BE49-F238E27FC236}">
                  <a16:creationId xmlns:a16="http://schemas.microsoft.com/office/drawing/2014/main" id="{2981AC3E-A1E4-0B49-E8B0-F04A1FD4FFF5}"/>
                </a:ext>
              </a:extLst>
            </p:cNvPr>
            <p:cNvSpPr/>
            <p:nvPr/>
          </p:nvSpPr>
          <p:spPr>
            <a:xfrm>
              <a:off x="1340875" y="518850"/>
              <a:ext cx="990400" cy="1270650"/>
            </a:xfrm>
            <a:custGeom>
              <a:avLst/>
              <a:gdLst/>
              <a:ahLst/>
              <a:cxnLst/>
              <a:rect l="l" t="t" r="r" b="b"/>
              <a:pathLst>
                <a:path w="39616" h="50826" extrusionOk="0">
                  <a:moveTo>
                    <a:pt x="22027" y="5720"/>
                  </a:moveTo>
                  <a:cubicBezTo>
                    <a:pt x="22678" y="5720"/>
                    <a:pt x="23297" y="5863"/>
                    <a:pt x="23886" y="6150"/>
                  </a:cubicBezTo>
                  <a:cubicBezTo>
                    <a:pt x="30719" y="9472"/>
                    <a:pt x="33385" y="27705"/>
                    <a:pt x="32193" y="43967"/>
                  </a:cubicBezTo>
                  <a:cubicBezTo>
                    <a:pt x="23717" y="36159"/>
                    <a:pt x="9870" y="20003"/>
                    <a:pt x="15745" y="9083"/>
                  </a:cubicBezTo>
                  <a:cubicBezTo>
                    <a:pt x="18105" y="6855"/>
                    <a:pt x="20192" y="5720"/>
                    <a:pt x="22027" y="5720"/>
                  </a:cubicBezTo>
                  <a:close/>
                  <a:moveTo>
                    <a:pt x="22048" y="1"/>
                  </a:moveTo>
                  <a:cubicBezTo>
                    <a:pt x="19156" y="1"/>
                    <a:pt x="15571" y="1266"/>
                    <a:pt x="11463" y="5269"/>
                  </a:cubicBezTo>
                  <a:lnTo>
                    <a:pt x="11184" y="5542"/>
                  </a:lnTo>
                  <a:lnTo>
                    <a:pt x="10990" y="5880"/>
                  </a:lnTo>
                  <a:cubicBezTo>
                    <a:pt x="0" y="24800"/>
                    <a:pt x="30076" y="49771"/>
                    <a:pt x="31362" y="50825"/>
                  </a:cubicBezTo>
                  <a:lnTo>
                    <a:pt x="34126" y="47456"/>
                  </a:lnTo>
                  <a:lnTo>
                    <a:pt x="37583" y="47826"/>
                  </a:lnTo>
                  <a:cubicBezTo>
                    <a:pt x="39615" y="28888"/>
                    <a:pt x="36980" y="6160"/>
                    <a:pt x="26386" y="1008"/>
                  </a:cubicBezTo>
                  <a:cubicBezTo>
                    <a:pt x="25201" y="436"/>
                    <a:pt x="23744" y="1"/>
                    <a:pt x="22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2;p50">
              <a:extLst>
                <a:ext uri="{FF2B5EF4-FFF2-40B4-BE49-F238E27FC236}">
                  <a16:creationId xmlns:a16="http://schemas.microsoft.com/office/drawing/2014/main" id="{D9B55B93-C892-BA5C-E83B-8583A27BCB9C}"/>
                </a:ext>
              </a:extLst>
            </p:cNvPr>
            <p:cNvSpPr/>
            <p:nvPr/>
          </p:nvSpPr>
          <p:spPr>
            <a:xfrm>
              <a:off x="2473050" y="914975"/>
              <a:ext cx="1103950" cy="1012375"/>
            </a:xfrm>
            <a:custGeom>
              <a:avLst/>
              <a:gdLst/>
              <a:ahLst/>
              <a:cxnLst/>
              <a:rect l="l" t="t" r="r" b="b"/>
              <a:pathLst>
                <a:path w="44158" h="40495" extrusionOk="0">
                  <a:moveTo>
                    <a:pt x="32436" y="5716"/>
                  </a:moveTo>
                  <a:cubicBezTo>
                    <a:pt x="32590" y="5716"/>
                    <a:pt x="32742" y="5721"/>
                    <a:pt x="32893" y="5733"/>
                  </a:cubicBezTo>
                  <a:cubicBezTo>
                    <a:pt x="35390" y="5921"/>
                    <a:pt x="37203" y="8161"/>
                    <a:pt x="38433" y="12381"/>
                  </a:cubicBezTo>
                  <a:cubicBezTo>
                    <a:pt x="37978" y="24772"/>
                    <a:pt x="17866" y="31708"/>
                    <a:pt x="6604" y="34158"/>
                  </a:cubicBezTo>
                  <a:cubicBezTo>
                    <a:pt x="13654" y="19818"/>
                    <a:pt x="24860" y="5716"/>
                    <a:pt x="32436" y="5716"/>
                  </a:cubicBezTo>
                  <a:close/>
                  <a:moveTo>
                    <a:pt x="32483" y="0"/>
                  </a:moveTo>
                  <a:cubicBezTo>
                    <a:pt x="20933" y="0"/>
                    <a:pt x="7636" y="17812"/>
                    <a:pt x="0" y="34760"/>
                  </a:cubicBezTo>
                  <a:lnTo>
                    <a:pt x="3172" y="36188"/>
                  </a:lnTo>
                  <a:lnTo>
                    <a:pt x="3853" y="40495"/>
                  </a:lnTo>
                  <a:cubicBezTo>
                    <a:pt x="5496" y="40238"/>
                    <a:pt x="44070" y="33901"/>
                    <a:pt x="44158" y="12023"/>
                  </a:cubicBezTo>
                  <a:lnTo>
                    <a:pt x="44158" y="11631"/>
                  </a:lnTo>
                  <a:lnTo>
                    <a:pt x="44054" y="11254"/>
                  </a:lnTo>
                  <a:cubicBezTo>
                    <a:pt x="41645" y="2480"/>
                    <a:pt x="36886" y="319"/>
                    <a:pt x="33335" y="33"/>
                  </a:cubicBezTo>
                  <a:cubicBezTo>
                    <a:pt x="33052" y="11"/>
                    <a:pt x="32768" y="0"/>
                    <a:pt x="324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53;p50">
              <a:extLst>
                <a:ext uri="{FF2B5EF4-FFF2-40B4-BE49-F238E27FC236}">
                  <a16:creationId xmlns:a16="http://schemas.microsoft.com/office/drawing/2014/main" id="{9036FA76-3ED7-95EE-29CF-057BC6038A3C}"/>
                </a:ext>
              </a:extLst>
            </p:cNvPr>
            <p:cNvSpPr/>
            <p:nvPr/>
          </p:nvSpPr>
          <p:spPr>
            <a:xfrm>
              <a:off x="2199950" y="514000"/>
              <a:ext cx="991750" cy="1267250"/>
            </a:xfrm>
            <a:custGeom>
              <a:avLst/>
              <a:gdLst/>
              <a:ahLst/>
              <a:cxnLst/>
              <a:rect l="l" t="t" r="r" b="b"/>
              <a:pathLst>
                <a:path w="39670" h="50690" extrusionOk="0">
                  <a:moveTo>
                    <a:pt x="17856" y="5720"/>
                  </a:moveTo>
                  <a:cubicBezTo>
                    <a:pt x="19707" y="5720"/>
                    <a:pt x="21797" y="6886"/>
                    <a:pt x="24153" y="9174"/>
                  </a:cubicBezTo>
                  <a:cubicBezTo>
                    <a:pt x="29869" y="20175"/>
                    <a:pt x="15796" y="36134"/>
                    <a:pt x="7207" y="43819"/>
                  </a:cubicBezTo>
                  <a:lnTo>
                    <a:pt x="7207" y="43819"/>
                  </a:lnTo>
                  <a:cubicBezTo>
                    <a:pt x="6250" y="27541"/>
                    <a:pt x="9174" y="9349"/>
                    <a:pt x="16053" y="6125"/>
                  </a:cubicBezTo>
                  <a:cubicBezTo>
                    <a:pt x="16627" y="5854"/>
                    <a:pt x="17228" y="5720"/>
                    <a:pt x="17856" y="5720"/>
                  </a:cubicBezTo>
                  <a:close/>
                  <a:moveTo>
                    <a:pt x="17836" y="1"/>
                  </a:moveTo>
                  <a:cubicBezTo>
                    <a:pt x="16201" y="1"/>
                    <a:pt x="14785" y="407"/>
                    <a:pt x="13625" y="948"/>
                  </a:cubicBezTo>
                  <a:cubicBezTo>
                    <a:pt x="2962" y="5946"/>
                    <a:pt x="1" y="28636"/>
                    <a:pt x="1764" y="47600"/>
                  </a:cubicBezTo>
                  <a:lnTo>
                    <a:pt x="5224" y="47280"/>
                  </a:lnTo>
                  <a:lnTo>
                    <a:pt x="7941" y="50690"/>
                  </a:lnTo>
                  <a:cubicBezTo>
                    <a:pt x="9240" y="49654"/>
                    <a:pt x="39669" y="25113"/>
                    <a:pt x="28953" y="6040"/>
                  </a:cubicBezTo>
                  <a:lnTo>
                    <a:pt x="28762" y="5698"/>
                  </a:lnTo>
                  <a:lnTo>
                    <a:pt x="28486" y="5422"/>
                  </a:lnTo>
                  <a:cubicBezTo>
                    <a:pt x="24369" y="1294"/>
                    <a:pt x="20753" y="1"/>
                    <a:pt x="178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54;p50">
              <a:extLst>
                <a:ext uri="{FF2B5EF4-FFF2-40B4-BE49-F238E27FC236}">
                  <a16:creationId xmlns:a16="http://schemas.microsoft.com/office/drawing/2014/main" id="{45AA7610-27EE-AF31-CF00-8B4CD4CC410E}"/>
                </a:ext>
              </a:extLst>
            </p:cNvPr>
            <p:cNvSpPr/>
            <p:nvPr/>
          </p:nvSpPr>
          <p:spPr>
            <a:xfrm>
              <a:off x="418575" y="2054475"/>
              <a:ext cx="3805150" cy="3143350"/>
            </a:xfrm>
            <a:custGeom>
              <a:avLst/>
              <a:gdLst/>
              <a:ahLst/>
              <a:cxnLst/>
              <a:rect l="l" t="t" r="r" b="b"/>
              <a:pathLst>
                <a:path w="152206" h="125734" extrusionOk="0">
                  <a:moveTo>
                    <a:pt x="0" y="0"/>
                  </a:moveTo>
                  <a:lnTo>
                    <a:pt x="13236" y="125734"/>
                  </a:lnTo>
                  <a:lnTo>
                    <a:pt x="144987" y="125131"/>
                  </a:lnTo>
                  <a:lnTo>
                    <a:pt x="152205" y="1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55;p50">
              <a:extLst>
                <a:ext uri="{FF2B5EF4-FFF2-40B4-BE49-F238E27FC236}">
                  <a16:creationId xmlns:a16="http://schemas.microsoft.com/office/drawing/2014/main" id="{F8A58210-0A14-3A3B-B56C-21DAF7C8E117}"/>
                </a:ext>
              </a:extLst>
            </p:cNvPr>
            <p:cNvSpPr/>
            <p:nvPr/>
          </p:nvSpPr>
          <p:spPr>
            <a:xfrm>
              <a:off x="418575" y="2054475"/>
              <a:ext cx="3805150" cy="543425"/>
            </a:xfrm>
            <a:custGeom>
              <a:avLst/>
              <a:gdLst/>
              <a:ahLst/>
              <a:cxnLst/>
              <a:rect l="l" t="t" r="r" b="b"/>
              <a:pathLst>
                <a:path w="152206" h="21737" extrusionOk="0">
                  <a:moveTo>
                    <a:pt x="0" y="0"/>
                  </a:moveTo>
                  <a:lnTo>
                    <a:pt x="2290" y="21737"/>
                  </a:lnTo>
                  <a:cubicBezTo>
                    <a:pt x="35647" y="20573"/>
                    <a:pt x="116119" y="17790"/>
                    <a:pt x="151330" y="16761"/>
                  </a:cubicBezTo>
                  <a:lnTo>
                    <a:pt x="152205" y="1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56;p50">
              <a:extLst>
                <a:ext uri="{FF2B5EF4-FFF2-40B4-BE49-F238E27FC236}">
                  <a16:creationId xmlns:a16="http://schemas.microsoft.com/office/drawing/2014/main" id="{FEEA93B8-0FC5-FD64-5C66-AB3BDACAE0B5}"/>
                </a:ext>
              </a:extLst>
            </p:cNvPr>
            <p:cNvSpPr/>
            <p:nvPr/>
          </p:nvSpPr>
          <p:spPr>
            <a:xfrm>
              <a:off x="238125" y="1648375"/>
              <a:ext cx="4120950" cy="586575"/>
            </a:xfrm>
            <a:custGeom>
              <a:avLst/>
              <a:gdLst/>
              <a:ahLst/>
              <a:cxnLst/>
              <a:rect l="l" t="t" r="r" b="b"/>
              <a:pathLst>
                <a:path w="164838" h="23463" extrusionOk="0">
                  <a:moveTo>
                    <a:pt x="0" y="0"/>
                  </a:moveTo>
                  <a:lnTo>
                    <a:pt x="2406" y="23463"/>
                  </a:lnTo>
                  <a:lnTo>
                    <a:pt x="162432" y="23463"/>
                  </a:lnTo>
                  <a:lnTo>
                    <a:pt x="164838" y="6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257;p50">
              <a:extLst>
                <a:ext uri="{FF2B5EF4-FFF2-40B4-BE49-F238E27FC236}">
                  <a16:creationId xmlns:a16="http://schemas.microsoft.com/office/drawing/2014/main" id="{34386D09-4341-08D9-D3AF-2AA5D4158F91}"/>
                </a:ext>
              </a:extLst>
            </p:cNvPr>
            <p:cNvSpPr/>
            <p:nvPr/>
          </p:nvSpPr>
          <p:spPr>
            <a:xfrm>
              <a:off x="2020375" y="1618250"/>
              <a:ext cx="462500" cy="3575800"/>
            </a:xfrm>
            <a:custGeom>
              <a:avLst/>
              <a:gdLst/>
              <a:ahLst/>
              <a:cxnLst/>
              <a:rect l="l" t="t" r="r" b="b"/>
              <a:pathLst>
                <a:path w="18500" h="143032" extrusionOk="0">
                  <a:moveTo>
                    <a:pt x="0" y="1"/>
                  </a:moveTo>
                  <a:lnTo>
                    <a:pt x="0" y="143032"/>
                  </a:lnTo>
                  <a:lnTo>
                    <a:pt x="18499" y="143032"/>
                  </a:lnTo>
                  <a:lnTo>
                    <a:pt x="1849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0" name="Imagen 29" descr="Icono&#10;&#10;Descripción generada automáticamente">
            <a:extLst>
              <a:ext uri="{FF2B5EF4-FFF2-40B4-BE49-F238E27FC236}">
                <a16:creationId xmlns:a16="http://schemas.microsoft.com/office/drawing/2014/main" id="{3194028E-B053-8FE1-F6FB-231FD15074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984" y="4443738"/>
            <a:ext cx="175092" cy="286514"/>
          </a:xfrm>
          <a:prstGeom prst="rect">
            <a:avLst/>
          </a:prstGeom>
        </p:spPr>
      </p:pic>
      <p:pic>
        <p:nvPicPr>
          <p:cNvPr id="31" name="Imagen 30" descr="Icono&#10;&#10;Descripción generada automáticamente">
            <a:extLst>
              <a:ext uri="{FF2B5EF4-FFF2-40B4-BE49-F238E27FC236}">
                <a16:creationId xmlns:a16="http://schemas.microsoft.com/office/drawing/2014/main" id="{7E757377-9354-3E69-FACF-83E4E8D6F2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102" y="4444270"/>
            <a:ext cx="176911" cy="291062"/>
          </a:xfrm>
          <a:prstGeom prst="rect">
            <a:avLst/>
          </a:prstGeom>
        </p:spPr>
      </p:pic>
      <p:sp>
        <p:nvSpPr>
          <p:cNvPr id="32" name="Subtítulo 2">
            <a:extLst>
              <a:ext uri="{FF2B5EF4-FFF2-40B4-BE49-F238E27FC236}">
                <a16:creationId xmlns:a16="http://schemas.microsoft.com/office/drawing/2014/main" id="{0CD31E74-E68C-6237-4E19-BFA36E514235}"/>
              </a:ext>
            </a:extLst>
          </p:cNvPr>
          <p:cNvSpPr>
            <a:spLocks noGrp="1"/>
          </p:cNvSpPr>
          <p:nvPr/>
        </p:nvSpPr>
        <p:spPr>
          <a:xfrm>
            <a:off x="182608" y="4730252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Subtítulo 2">
            <a:extLst>
              <a:ext uri="{FF2B5EF4-FFF2-40B4-BE49-F238E27FC236}">
                <a16:creationId xmlns:a16="http://schemas.microsoft.com/office/drawing/2014/main" id="{195AD525-D9C1-46F9-151D-6AE314FF1198}"/>
              </a:ext>
            </a:extLst>
          </p:cNvPr>
          <p:cNvSpPr txBox="1">
            <a:spLocks/>
          </p:cNvSpPr>
          <p:nvPr/>
        </p:nvSpPr>
        <p:spPr>
          <a:xfrm>
            <a:off x="1276749" y="4965065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Subtítulo 2">
            <a:extLst>
              <a:ext uri="{FF2B5EF4-FFF2-40B4-BE49-F238E27FC236}">
                <a16:creationId xmlns:a16="http://schemas.microsoft.com/office/drawing/2014/main" id="{3BCA7933-2ED5-5E53-757E-72FACE15951B}"/>
              </a:ext>
            </a:extLst>
          </p:cNvPr>
          <p:cNvSpPr txBox="1">
            <a:spLocks/>
          </p:cNvSpPr>
          <p:nvPr/>
        </p:nvSpPr>
        <p:spPr>
          <a:xfrm>
            <a:off x="202364" y="4972050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4D900C1F-7CEE-62F3-D85E-5A6DA426A226}"/>
              </a:ext>
            </a:extLst>
          </p:cNvPr>
          <p:cNvCxnSpPr/>
          <p:nvPr/>
        </p:nvCxnSpPr>
        <p:spPr>
          <a:xfrm>
            <a:off x="1323938" y="5027362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9119460C-F255-485B-BE9B-A7B4A22399C2}"/>
              </a:ext>
            </a:extLst>
          </p:cNvPr>
          <p:cNvCxnSpPr/>
          <p:nvPr/>
        </p:nvCxnSpPr>
        <p:spPr>
          <a:xfrm>
            <a:off x="295238" y="5027362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Subtítulo 2">
            <a:extLst>
              <a:ext uri="{FF2B5EF4-FFF2-40B4-BE49-F238E27FC236}">
                <a16:creationId xmlns:a16="http://schemas.microsoft.com/office/drawing/2014/main" id="{B7E572E7-2920-2BFF-7737-BDFAD7504040}"/>
              </a:ext>
            </a:extLst>
          </p:cNvPr>
          <p:cNvSpPr txBox="1">
            <a:spLocks/>
          </p:cNvSpPr>
          <p:nvPr/>
        </p:nvSpPr>
        <p:spPr>
          <a:xfrm>
            <a:off x="62029" y="4972050"/>
            <a:ext cx="313690" cy="1714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CTE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6" name="Picture 6" descr="flecha azul elemento fre png 13195936 PNG">
            <a:extLst>
              <a:ext uri="{FF2B5EF4-FFF2-40B4-BE49-F238E27FC236}">
                <a16:creationId xmlns:a16="http://schemas.microsoft.com/office/drawing/2014/main" id="{FA9F2A9D-0CAC-7613-8627-F8C47B32B8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2" t="12494" r="9301" b="21992"/>
          <a:stretch/>
        </p:blipFill>
        <p:spPr bwMode="auto">
          <a:xfrm rot="7596429">
            <a:off x="3189245" y="3413409"/>
            <a:ext cx="1223570" cy="99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784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p39"/>
          <p:cNvSpPr txBox="1">
            <a:spLocks noGrp="1"/>
          </p:cNvSpPr>
          <p:nvPr>
            <p:ph type="title"/>
          </p:nvPr>
        </p:nvSpPr>
        <p:spPr>
          <a:xfrm>
            <a:off x="584533" y="326492"/>
            <a:ext cx="4294800" cy="12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/>
                </a:solidFill>
              </a:rPr>
              <a:t>LA AUTONOMÍA </a:t>
            </a:r>
            <a:r>
              <a:rPr lang="en" sz="4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PROFESIONAL</a:t>
            </a:r>
            <a:endParaRPr sz="4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0B0383E-E0DB-C1B5-2068-83B1394BA4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8417" y="1469492"/>
            <a:ext cx="4320443" cy="2908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D100110-E3D4-AB98-5358-833407DE5B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36699">
            <a:off x="501359" y="1831876"/>
            <a:ext cx="3953613" cy="1923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Google Shape;2783;p59">
            <a:extLst>
              <a:ext uri="{FF2B5EF4-FFF2-40B4-BE49-F238E27FC236}">
                <a16:creationId xmlns:a16="http://schemas.microsoft.com/office/drawing/2014/main" id="{010442FF-08DD-D705-B14A-090C092CB31C}"/>
              </a:ext>
            </a:extLst>
          </p:cNvPr>
          <p:cNvGrpSpPr/>
          <p:nvPr/>
        </p:nvGrpSpPr>
        <p:grpSpPr>
          <a:xfrm>
            <a:off x="6883401" y="163196"/>
            <a:ext cx="1774593" cy="1204456"/>
            <a:chOff x="3706582" y="4016062"/>
            <a:chExt cx="762489" cy="591300"/>
          </a:xfrm>
        </p:grpSpPr>
        <p:sp>
          <p:nvSpPr>
            <p:cNvPr id="10" name="Google Shape;2784;p59">
              <a:extLst>
                <a:ext uri="{FF2B5EF4-FFF2-40B4-BE49-F238E27FC236}">
                  <a16:creationId xmlns:a16="http://schemas.microsoft.com/office/drawing/2014/main" id="{51163C43-9141-BD55-7884-7F6929E22BBD}"/>
                </a:ext>
              </a:extLst>
            </p:cNvPr>
            <p:cNvSpPr/>
            <p:nvPr/>
          </p:nvSpPr>
          <p:spPr>
            <a:xfrm>
              <a:off x="4236955" y="4442887"/>
              <a:ext cx="116809" cy="164475"/>
            </a:xfrm>
            <a:custGeom>
              <a:avLst/>
              <a:gdLst/>
              <a:ahLst/>
              <a:cxnLst/>
              <a:rect l="l" t="t" r="r" b="b"/>
              <a:pathLst>
                <a:path w="2801" h="3944" extrusionOk="0">
                  <a:moveTo>
                    <a:pt x="2800" y="0"/>
                  </a:moveTo>
                  <a:cubicBezTo>
                    <a:pt x="2409" y="2"/>
                    <a:pt x="2006" y="3"/>
                    <a:pt x="1598" y="3"/>
                  </a:cubicBezTo>
                  <a:cubicBezTo>
                    <a:pt x="1129" y="3"/>
                    <a:pt x="651" y="2"/>
                    <a:pt x="173" y="1"/>
                  </a:cubicBezTo>
                  <a:lnTo>
                    <a:pt x="173" y="1"/>
                  </a:lnTo>
                  <a:cubicBezTo>
                    <a:pt x="0" y="1223"/>
                    <a:pt x="127" y="2517"/>
                    <a:pt x="481" y="3746"/>
                  </a:cubicBezTo>
                  <a:cubicBezTo>
                    <a:pt x="690" y="3876"/>
                    <a:pt x="944" y="3943"/>
                    <a:pt x="1200" y="3943"/>
                  </a:cubicBezTo>
                  <a:cubicBezTo>
                    <a:pt x="1447" y="3943"/>
                    <a:pt x="1695" y="3880"/>
                    <a:pt x="1906" y="3750"/>
                  </a:cubicBezTo>
                  <a:cubicBezTo>
                    <a:pt x="2234" y="3635"/>
                    <a:pt x="2331" y="3249"/>
                    <a:pt x="2392" y="2910"/>
                  </a:cubicBezTo>
                  <a:cubicBezTo>
                    <a:pt x="2560" y="1944"/>
                    <a:pt x="2698" y="974"/>
                    <a:pt x="2800" y="0"/>
                  </a:cubicBezTo>
                  <a:close/>
                </a:path>
              </a:pathLst>
            </a:custGeom>
            <a:solidFill>
              <a:srgbClr val="EFAA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785;p59">
              <a:extLst>
                <a:ext uri="{FF2B5EF4-FFF2-40B4-BE49-F238E27FC236}">
                  <a16:creationId xmlns:a16="http://schemas.microsoft.com/office/drawing/2014/main" id="{68BD90E1-F619-17EC-5034-1A025EDC5E69}"/>
                </a:ext>
              </a:extLst>
            </p:cNvPr>
            <p:cNvSpPr/>
            <p:nvPr/>
          </p:nvSpPr>
          <p:spPr>
            <a:xfrm>
              <a:off x="3983070" y="4442887"/>
              <a:ext cx="116850" cy="164475"/>
            </a:xfrm>
            <a:custGeom>
              <a:avLst/>
              <a:gdLst/>
              <a:ahLst/>
              <a:cxnLst/>
              <a:rect l="l" t="t" r="r" b="b"/>
              <a:pathLst>
                <a:path w="2802" h="3944" extrusionOk="0">
                  <a:moveTo>
                    <a:pt x="2801" y="0"/>
                  </a:moveTo>
                  <a:lnTo>
                    <a:pt x="2801" y="0"/>
                  </a:lnTo>
                  <a:cubicBezTo>
                    <a:pt x="2410" y="2"/>
                    <a:pt x="2008" y="3"/>
                    <a:pt x="1599" y="3"/>
                  </a:cubicBezTo>
                  <a:cubicBezTo>
                    <a:pt x="1129" y="3"/>
                    <a:pt x="652" y="2"/>
                    <a:pt x="174" y="1"/>
                  </a:cubicBezTo>
                  <a:lnTo>
                    <a:pt x="174" y="1"/>
                  </a:lnTo>
                  <a:cubicBezTo>
                    <a:pt x="0" y="1223"/>
                    <a:pt x="128" y="2517"/>
                    <a:pt x="482" y="3746"/>
                  </a:cubicBezTo>
                  <a:cubicBezTo>
                    <a:pt x="690" y="3876"/>
                    <a:pt x="945" y="3943"/>
                    <a:pt x="1201" y="3943"/>
                  </a:cubicBezTo>
                  <a:cubicBezTo>
                    <a:pt x="1447" y="3943"/>
                    <a:pt x="1696" y="3880"/>
                    <a:pt x="1906" y="3750"/>
                  </a:cubicBezTo>
                  <a:cubicBezTo>
                    <a:pt x="2234" y="3635"/>
                    <a:pt x="2332" y="3249"/>
                    <a:pt x="2392" y="2910"/>
                  </a:cubicBezTo>
                  <a:cubicBezTo>
                    <a:pt x="2562" y="1944"/>
                    <a:pt x="2698" y="974"/>
                    <a:pt x="2801" y="0"/>
                  </a:cubicBezTo>
                  <a:close/>
                </a:path>
              </a:pathLst>
            </a:custGeom>
            <a:solidFill>
              <a:srgbClr val="EFAA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786;p59">
              <a:extLst>
                <a:ext uri="{FF2B5EF4-FFF2-40B4-BE49-F238E27FC236}">
                  <a16:creationId xmlns:a16="http://schemas.microsoft.com/office/drawing/2014/main" id="{ADF2C8AE-639A-4424-3DED-A82B281AD6D8}"/>
                </a:ext>
              </a:extLst>
            </p:cNvPr>
            <p:cNvSpPr/>
            <p:nvPr/>
          </p:nvSpPr>
          <p:spPr>
            <a:xfrm>
              <a:off x="4124900" y="4392593"/>
              <a:ext cx="116850" cy="164433"/>
            </a:xfrm>
            <a:custGeom>
              <a:avLst/>
              <a:gdLst/>
              <a:ahLst/>
              <a:cxnLst/>
              <a:rect l="l" t="t" r="r" b="b"/>
              <a:pathLst>
                <a:path w="2802" h="3943" extrusionOk="0">
                  <a:moveTo>
                    <a:pt x="2801" y="1"/>
                  </a:moveTo>
                  <a:cubicBezTo>
                    <a:pt x="2380" y="2"/>
                    <a:pt x="1947" y="3"/>
                    <a:pt x="1507" y="3"/>
                  </a:cubicBezTo>
                  <a:cubicBezTo>
                    <a:pt x="1067" y="3"/>
                    <a:pt x="620" y="2"/>
                    <a:pt x="173" y="2"/>
                  </a:cubicBezTo>
                  <a:lnTo>
                    <a:pt x="173" y="2"/>
                  </a:lnTo>
                  <a:cubicBezTo>
                    <a:pt x="0" y="1223"/>
                    <a:pt x="126" y="2518"/>
                    <a:pt x="481" y="3746"/>
                  </a:cubicBezTo>
                  <a:cubicBezTo>
                    <a:pt x="689" y="3876"/>
                    <a:pt x="944" y="3943"/>
                    <a:pt x="1200" y="3943"/>
                  </a:cubicBezTo>
                  <a:cubicBezTo>
                    <a:pt x="1447" y="3943"/>
                    <a:pt x="1696" y="3880"/>
                    <a:pt x="1906" y="3749"/>
                  </a:cubicBezTo>
                  <a:cubicBezTo>
                    <a:pt x="2234" y="3635"/>
                    <a:pt x="2332" y="3248"/>
                    <a:pt x="2392" y="2910"/>
                  </a:cubicBezTo>
                  <a:cubicBezTo>
                    <a:pt x="2561" y="1945"/>
                    <a:pt x="2698" y="974"/>
                    <a:pt x="2801" y="1"/>
                  </a:cubicBezTo>
                  <a:close/>
                </a:path>
              </a:pathLst>
            </a:custGeom>
            <a:solidFill>
              <a:srgbClr val="D695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787;p59">
              <a:extLst>
                <a:ext uri="{FF2B5EF4-FFF2-40B4-BE49-F238E27FC236}">
                  <a16:creationId xmlns:a16="http://schemas.microsoft.com/office/drawing/2014/main" id="{2E3A5166-335C-7FAD-A6B3-9D0B53B41B37}"/>
                </a:ext>
              </a:extLst>
            </p:cNvPr>
            <p:cNvSpPr/>
            <p:nvPr/>
          </p:nvSpPr>
          <p:spPr>
            <a:xfrm>
              <a:off x="3871057" y="4392593"/>
              <a:ext cx="116809" cy="164433"/>
            </a:xfrm>
            <a:custGeom>
              <a:avLst/>
              <a:gdLst/>
              <a:ahLst/>
              <a:cxnLst/>
              <a:rect l="l" t="t" r="r" b="b"/>
              <a:pathLst>
                <a:path w="2801" h="3943" extrusionOk="0">
                  <a:moveTo>
                    <a:pt x="2800" y="1"/>
                  </a:moveTo>
                  <a:lnTo>
                    <a:pt x="2800" y="1"/>
                  </a:lnTo>
                  <a:cubicBezTo>
                    <a:pt x="2380" y="2"/>
                    <a:pt x="1947" y="3"/>
                    <a:pt x="1507" y="3"/>
                  </a:cubicBezTo>
                  <a:cubicBezTo>
                    <a:pt x="1067" y="3"/>
                    <a:pt x="620" y="2"/>
                    <a:pt x="173" y="2"/>
                  </a:cubicBezTo>
                  <a:lnTo>
                    <a:pt x="173" y="2"/>
                  </a:lnTo>
                  <a:cubicBezTo>
                    <a:pt x="0" y="1223"/>
                    <a:pt x="126" y="2518"/>
                    <a:pt x="481" y="3746"/>
                  </a:cubicBezTo>
                  <a:cubicBezTo>
                    <a:pt x="689" y="3876"/>
                    <a:pt x="943" y="3943"/>
                    <a:pt x="1199" y="3943"/>
                  </a:cubicBezTo>
                  <a:cubicBezTo>
                    <a:pt x="1446" y="3943"/>
                    <a:pt x="1695" y="3880"/>
                    <a:pt x="1905" y="3749"/>
                  </a:cubicBezTo>
                  <a:cubicBezTo>
                    <a:pt x="2233" y="3635"/>
                    <a:pt x="2331" y="3248"/>
                    <a:pt x="2392" y="2910"/>
                  </a:cubicBezTo>
                  <a:cubicBezTo>
                    <a:pt x="2560" y="1945"/>
                    <a:pt x="2697" y="974"/>
                    <a:pt x="2800" y="1"/>
                  </a:cubicBezTo>
                  <a:close/>
                </a:path>
              </a:pathLst>
            </a:custGeom>
            <a:solidFill>
              <a:srgbClr val="D695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788;p59">
              <a:extLst>
                <a:ext uri="{FF2B5EF4-FFF2-40B4-BE49-F238E27FC236}">
                  <a16:creationId xmlns:a16="http://schemas.microsoft.com/office/drawing/2014/main" id="{C301C7D3-1717-7435-845A-4ED97CA7693F}"/>
                </a:ext>
              </a:extLst>
            </p:cNvPr>
            <p:cNvSpPr/>
            <p:nvPr/>
          </p:nvSpPr>
          <p:spPr>
            <a:xfrm>
              <a:off x="3706582" y="4129159"/>
              <a:ext cx="111512" cy="134949"/>
            </a:xfrm>
            <a:custGeom>
              <a:avLst/>
              <a:gdLst/>
              <a:ahLst/>
              <a:cxnLst/>
              <a:rect l="l" t="t" r="r" b="b"/>
              <a:pathLst>
                <a:path w="2674" h="3236" extrusionOk="0">
                  <a:moveTo>
                    <a:pt x="2564" y="0"/>
                  </a:moveTo>
                  <a:lnTo>
                    <a:pt x="2564" y="0"/>
                  </a:lnTo>
                  <a:cubicBezTo>
                    <a:pt x="2390" y="71"/>
                    <a:pt x="2202" y="109"/>
                    <a:pt x="2032" y="109"/>
                  </a:cubicBezTo>
                  <a:cubicBezTo>
                    <a:pt x="1924" y="109"/>
                    <a:pt x="1824" y="94"/>
                    <a:pt x="1739" y="62"/>
                  </a:cubicBezTo>
                  <a:cubicBezTo>
                    <a:pt x="1481" y="709"/>
                    <a:pt x="939" y="1191"/>
                    <a:pt x="476" y="1712"/>
                  </a:cubicBezTo>
                  <a:cubicBezTo>
                    <a:pt x="236" y="1980"/>
                    <a:pt x="1" y="2316"/>
                    <a:pt x="72" y="2669"/>
                  </a:cubicBezTo>
                  <a:cubicBezTo>
                    <a:pt x="129" y="2957"/>
                    <a:pt x="397" y="3176"/>
                    <a:pt x="685" y="3224"/>
                  </a:cubicBezTo>
                  <a:cubicBezTo>
                    <a:pt x="734" y="3232"/>
                    <a:pt x="783" y="3236"/>
                    <a:pt x="832" y="3236"/>
                  </a:cubicBezTo>
                  <a:cubicBezTo>
                    <a:pt x="1074" y="3236"/>
                    <a:pt x="1314" y="3141"/>
                    <a:pt x="1509" y="2995"/>
                  </a:cubicBezTo>
                  <a:cubicBezTo>
                    <a:pt x="1746" y="2820"/>
                    <a:pt x="1921" y="2577"/>
                    <a:pt x="2069" y="2324"/>
                  </a:cubicBezTo>
                  <a:cubicBezTo>
                    <a:pt x="2470" y="1632"/>
                    <a:pt x="2673" y="827"/>
                    <a:pt x="2564" y="0"/>
                  </a:cubicBezTo>
                  <a:close/>
                </a:path>
              </a:pathLst>
            </a:custGeom>
            <a:solidFill>
              <a:srgbClr val="D695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789;p59">
              <a:extLst>
                <a:ext uri="{FF2B5EF4-FFF2-40B4-BE49-F238E27FC236}">
                  <a16:creationId xmlns:a16="http://schemas.microsoft.com/office/drawing/2014/main" id="{1AECF2F0-E070-6535-B693-2FB545EAF96F}"/>
                </a:ext>
              </a:extLst>
            </p:cNvPr>
            <p:cNvSpPr/>
            <p:nvPr/>
          </p:nvSpPr>
          <p:spPr>
            <a:xfrm>
              <a:off x="3763423" y="4016062"/>
              <a:ext cx="705648" cy="481664"/>
            </a:xfrm>
            <a:custGeom>
              <a:avLst/>
              <a:gdLst/>
              <a:ahLst/>
              <a:cxnLst/>
              <a:rect l="l" t="t" r="r" b="b"/>
              <a:pathLst>
                <a:path w="16921" h="11550" extrusionOk="0">
                  <a:moveTo>
                    <a:pt x="4545" y="0"/>
                  </a:moveTo>
                  <a:cubicBezTo>
                    <a:pt x="4464" y="0"/>
                    <a:pt x="4383" y="7"/>
                    <a:pt x="4303" y="22"/>
                  </a:cubicBezTo>
                  <a:cubicBezTo>
                    <a:pt x="3922" y="92"/>
                    <a:pt x="3567" y="367"/>
                    <a:pt x="3433" y="772"/>
                  </a:cubicBezTo>
                  <a:cubicBezTo>
                    <a:pt x="3289" y="663"/>
                    <a:pt x="3142" y="553"/>
                    <a:pt x="2974" y="489"/>
                  </a:cubicBezTo>
                  <a:cubicBezTo>
                    <a:pt x="2890" y="457"/>
                    <a:pt x="2798" y="438"/>
                    <a:pt x="2709" y="438"/>
                  </a:cubicBezTo>
                  <a:cubicBezTo>
                    <a:pt x="2618" y="438"/>
                    <a:pt x="2530" y="457"/>
                    <a:pt x="2450" y="501"/>
                  </a:cubicBezTo>
                  <a:cubicBezTo>
                    <a:pt x="2324" y="570"/>
                    <a:pt x="2231" y="704"/>
                    <a:pt x="2225" y="872"/>
                  </a:cubicBezTo>
                  <a:cubicBezTo>
                    <a:pt x="2067" y="799"/>
                    <a:pt x="1896" y="766"/>
                    <a:pt x="1724" y="766"/>
                  </a:cubicBezTo>
                  <a:cubicBezTo>
                    <a:pt x="1376" y="766"/>
                    <a:pt x="1022" y="904"/>
                    <a:pt x="760" y="1138"/>
                  </a:cubicBezTo>
                  <a:cubicBezTo>
                    <a:pt x="369" y="1489"/>
                    <a:pt x="172" y="2023"/>
                    <a:pt x="157" y="2549"/>
                  </a:cubicBezTo>
                  <a:cubicBezTo>
                    <a:pt x="141" y="3073"/>
                    <a:pt x="291" y="3593"/>
                    <a:pt x="485" y="4133"/>
                  </a:cubicBezTo>
                  <a:cubicBezTo>
                    <a:pt x="317" y="4336"/>
                    <a:pt x="142" y="4549"/>
                    <a:pt x="89" y="4806"/>
                  </a:cubicBezTo>
                  <a:cubicBezTo>
                    <a:pt x="68" y="4903"/>
                    <a:pt x="68" y="5011"/>
                    <a:pt x="123" y="5093"/>
                  </a:cubicBezTo>
                  <a:cubicBezTo>
                    <a:pt x="159" y="5148"/>
                    <a:pt x="227" y="5184"/>
                    <a:pt x="291" y="5184"/>
                  </a:cubicBezTo>
                  <a:cubicBezTo>
                    <a:pt x="323" y="5184"/>
                    <a:pt x="355" y="5175"/>
                    <a:pt x="381" y="5155"/>
                  </a:cubicBezTo>
                  <a:lnTo>
                    <a:pt x="381" y="5155"/>
                  </a:lnTo>
                  <a:cubicBezTo>
                    <a:pt x="381" y="5172"/>
                    <a:pt x="380" y="5192"/>
                    <a:pt x="364" y="5261"/>
                  </a:cubicBezTo>
                  <a:cubicBezTo>
                    <a:pt x="250" y="5521"/>
                    <a:pt x="134" y="5784"/>
                    <a:pt x="71" y="6062"/>
                  </a:cubicBezTo>
                  <a:cubicBezTo>
                    <a:pt x="9" y="6339"/>
                    <a:pt x="0" y="6636"/>
                    <a:pt x="101" y="6904"/>
                  </a:cubicBezTo>
                  <a:cubicBezTo>
                    <a:pt x="197" y="7173"/>
                    <a:pt x="415" y="7404"/>
                    <a:pt x="655" y="7464"/>
                  </a:cubicBezTo>
                  <a:cubicBezTo>
                    <a:pt x="469" y="7939"/>
                    <a:pt x="546" y="8506"/>
                    <a:pt x="850" y="8916"/>
                  </a:cubicBezTo>
                  <a:cubicBezTo>
                    <a:pt x="1133" y="9298"/>
                    <a:pt x="1604" y="9530"/>
                    <a:pt x="2077" y="9530"/>
                  </a:cubicBezTo>
                  <a:cubicBezTo>
                    <a:pt x="2112" y="9530"/>
                    <a:pt x="2147" y="9529"/>
                    <a:pt x="2182" y="9527"/>
                  </a:cubicBezTo>
                  <a:cubicBezTo>
                    <a:pt x="2358" y="9871"/>
                    <a:pt x="2782" y="10104"/>
                    <a:pt x="3211" y="10104"/>
                  </a:cubicBezTo>
                  <a:cubicBezTo>
                    <a:pt x="3305" y="10104"/>
                    <a:pt x="3399" y="10093"/>
                    <a:pt x="3490" y="10069"/>
                  </a:cubicBezTo>
                  <a:cubicBezTo>
                    <a:pt x="3804" y="10611"/>
                    <a:pt x="4289" y="11047"/>
                    <a:pt x="4880" y="11219"/>
                  </a:cubicBezTo>
                  <a:cubicBezTo>
                    <a:pt x="5045" y="11267"/>
                    <a:pt x="5219" y="11291"/>
                    <a:pt x="5393" y="11291"/>
                  </a:cubicBezTo>
                  <a:cubicBezTo>
                    <a:pt x="5838" y="11291"/>
                    <a:pt x="6281" y="11131"/>
                    <a:pt x="6578" y="10803"/>
                  </a:cubicBezTo>
                  <a:cubicBezTo>
                    <a:pt x="6776" y="11068"/>
                    <a:pt x="7128" y="11215"/>
                    <a:pt x="7487" y="11215"/>
                  </a:cubicBezTo>
                  <a:cubicBezTo>
                    <a:pt x="7690" y="11215"/>
                    <a:pt x="7895" y="11167"/>
                    <a:pt x="8075" y="11068"/>
                  </a:cubicBezTo>
                  <a:cubicBezTo>
                    <a:pt x="8429" y="11387"/>
                    <a:pt x="8906" y="11549"/>
                    <a:pt x="9383" y="11549"/>
                  </a:cubicBezTo>
                  <a:cubicBezTo>
                    <a:pt x="9810" y="11549"/>
                    <a:pt x="10238" y="11418"/>
                    <a:pt x="10575" y="11153"/>
                  </a:cubicBezTo>
                  <a:cubicBezTo>
                    <a:pt x="10741" y="11267"/>
                    <a:pt x="10941" y="11325"/>
                    <a:pt x="11137" y="11325"/>
                  </a:cubicBezTo>
                  <a:cubicBezTo>
                    <a:pt x="11341" y="11325"/>
                    <a:pt x="11542" y="11262"/>
                    <a:pt x="11696" y="11132"/>
                  </a:cubicBezTo>
                  <a:cubicBezTo>
                    <a:pt x="11993" y="11244"/>
                    <a:pt x="12300" y="11299"/>
                    <a:pt x="12603" y="11299"/>
                  </a:cubicBezTo>
                  <a:cubicBezTo>
                    <a:pt x="12862" y="11299"/>
                    <a:pt x="13118" y="11259"/>
                    <a:pt x="13363" y="11181"/>
                  </a:cubicBezTo>
                  <a:cubicBezTo>
                    <a:pt x="13894" y="11011"/>
                    <a:pt x="14367" y="10663"/>
                    <a:pt x="14685" y="10208"/>
                  </a:cubicBezTo>
                  <a:cubicBezTo>
                    <a:pt x="14766" y="10231"/>
                    <a:pt x="14848" y="10241"/>
                    <a:pt x="14929" y="10241"/>
                  </a:cubicBezTo>
                  <a:cubicBezTo>
                    <a:pt x="15157" y="10241"/>
                    <a:pt x="15384" y="10158"/>
                    <a:pt x="15571" y="10020"/>
                  </a:cubicBezTo>
                  <a:cubicBezTo>
                    <a:pt x="15825" y="9834"/>
                    <a:pt x="16005" y="9547"/>
                    <a:pt x="16063" y="9238"/>
                  </a:cubicBezTo>
                  <a:cubicBezTo>
                    <a:pt x="16281" y="9110"/>
                    <a:pt x="16493" y="8900"/>
                    <a:pt x="16557" y="8649"/>
                  </a:cubicBezTo>
                  <a:cubicBezTo>
                    <a:pt x="16620" y="8396"/>
                    <a:pt x="16531" y="8113"/>
                    <a:pt x="16334" y="7942"/>
                  </a:cubicBezTo>
                  <a:cubicBezTo>
                    <a:pt x="16761" y="7433"/>
                    <a:pt x="16920" y="6729"/>
                    <a:pt x="16782" y="6081"/>
                  </a:cubicBezTo>
                  <a:cubicBezTo>
                    <a:pt x="16644" y="5432"/>
                    <a:pt x="16212" y="4852"/>
                    <a:pt x="15629" y="4536"/>
                  </a:cubicBezTo>
                  <a:cubicBezTo>
                    <a:pt x="15878" y="4238"/>
                    <a:pt x="15842" y="3789"/>
                    <a:pt x="15620" y="3504"/>
                  </a:cubicBezTo>
                  <a:cubicBezTo>
                    <a:pt x="15399" y="3219"/>
                    <a:pt x="15041" y="3075"/>
                    <a:pt x="14688" y="3000"/>
                  </a:cubicBezTo>
                  <a:cubicBezTo>
                    <a:pt x="14474" y="2956"/>
                    <a:pt x="14256" y="2934"/>
                    <a:pt x="14037" y="2934"/>
                  </a:cubicBezTo>
                  <a:cubicBezTo>
                    <a:pt x="13697" y="2934"/>
                    <a:pt x="13357" y="2987"/>
                    <a:pt x="13033" y="3093"/>
                  </a:cubicBezTo>
                  <a:cubicBezTo>
                    <a:pt x="13129" y="2781"/>
                    <a:pt x="12945" y="2404"/>
                    <a:pt x="12661" y="2233"/>
                  </a:cubicBezTo>
                  <a:cubicBezTo>
                    <a:pt x="12450" y="2106"/>
                    <a:pt x="12201" y="2069"/>
                    <a:pt x="11952" y="2069"/>
                  </a:cubicBezTo>
                  <a:cubicBezTo>
                    <a:pt x="11866" y="2069"/>
                    <a:pt x="11780" y="2073"/>
                    <a:pt x="11695" y="2080"/>
                  </a:cubicBezTo>
                  <a:cubicBezTo>
                    <a:pt x="11002" y="2137"/>
                    <a:pt x="10277" y="2366"/>
                    <a:pt x="9852" y="2915"/>
                  </a:cubicBezTo>
                  <a:cubicBezTo>
                    <a:pt x="9698" y="2699"/>
                    <a:pt x="9429" y="2572"/>
                    <a:pt x="9165" y="2572"/>
                  </a:cubicBezTo>
                  <a:cubicBezTo>
                    <a:pt x="9053" y="2572"/>
                    <a:pt x="8942" y="2595"/>
                    <a:pt x="8841" y="2644"/>
                  </a:cubicBezTo>
                  <a:cubicBezTo>
                    <a:pt x="9058" y="2362"/>
                    <a:pt x="9049" y="2023"/>
                    <a:pt x="8918" y="1753"/>
                  </a:cubicBezTo>
                  <a:cubicBezTo>
                    <a:pt x="8788" y="1483"/>
                    <a:pt x="8551" y="1279"/>
                    <a:pt x="8292" y="1127"/>
                  </a:cubicBezTo>
                  <a:cubicBezTo>
                    <a:pt x="7929" y="917"/>
                    <a:pt x="7511" y="805"/>
                    <a:pt x="7102" y="805"/>
                  </a:cubicBezTo>
                  <a:cubicBezTo>
                    <a:pt x="6840" y="805"/>
                    <a:pt x="6581" y="851"/>
                    <a:pt x="6342" y="947"/>
                  </a:cubicBezTo>
                  <a:cubicBezTo>
                    <a:pt x="6053" y="690"/>
                    <a:pt x="5760" y="429"/>
                    <a:pt x="5420" y="244"/>
                  </a:cubicBezTo>
                  <a:cubicBezTo>
                    <a:pt x="5152" y="98"/>
                    <a:pt x="4848" y="0"/>
                    <a:pt x="45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790;p59">
              <a:extLst>
                <a:ext uri="{FF2B5EF4-FFF2-40B4-BE49-F238E27FC236}">
                  <a16:creationId xmlns:a16="http://schemas.microsoft.com/office/drawing/2014/main" id="{DC6EF76C-AE4F-B142-24BA-1FBA59C6C407}"/>
                </a:ext>
              </a:extLst>
            </p:cNvPr>
            <p:cNvSpPr/>
            <p:nvPr/>
          </p:nvSpPr>
          <p:spPr>
            <a:xfrm>
              <a:off x="3763381" y="4256143"/>
              <a:ext cx="705648" cy="241541"/>
            </a:xfrm>
            <a:custGeom>
              <a:avLst/>
              <a:gdLst/>
              <a:ahLst/>
              <a:cxnLst/>
              <a:rect l="l" t="t" r="r" b="b"/>
              <a:pathLst>
                <a:path w="16921" h="5792" extrusionOk="0">
                  <a:moveTo>
                    <a:pt x="161" y="1"/>
                  </a:moveTo>
                  <a:cubicBezTo>
                    <a:pt x="125" y="102"/>
                    <a:pt x="93" y="204"/>
                    <a:pt x="69" y="308"/>
                  </a:cubicBezTo>
                  <a:cubicBezTo>
                    <a:pt x="7" y="586"/>
                    <a:pt x="0" y="883"/>
                    <a:pt x="98" y="1149"/>
                  </a:cubicBezTo>
                  <a:cubicBezTo>
                    <a:pt x="198" y="1415"/>
                    <a:pt x="416" y="1647"/>
                    <a:pt x="655" y="1705"/>
                  </a:cubicBezTo>
                  <a:cubicBezTo>
                    <a:pt x="470" y="2181"/>
                    <a:pt x="546" y="2747"/>
                    <a:pt x="850" y="3158"/>
                  </a:cubicBezTo>
                  <a:cubicBezTo>
                    <a:pt x="1132" y="3538"/>
                    <a:pt x="1603" y="3772"/>
                    <a:pt x="2078" y="3772"/>
                  </a:cubicBezTo>
                  <a:cubicBezTo>
                    <a:pt x="2112" y="3772"/>
                    <a:pt x="2147" y="3771"/>
                    <a:pt x="2182" y="3768"/>
                  </a:cubicBezTo>
                  <a:cubicBezTo>
                    <a:pt x="2357" y="4114"/>
                    <a:pt x="2781" y="4346"/>
                    <a:pt x="3210" y="4346"/>
                  </a:cubicBezTo>
                  <a:cubicBezTo>
                    <a:pt x="3304" y="4346"/>
                    <a:pt x="3398" y="4335"/>
                    <a:pt x="3490" y="4311"/>
                  </a:cubicBezTo>
                  <a:cubicBezTo>
                    <a:pt x="3804" y="4853"/>
                    <a:pt x="4289" y="5289"/>
                    <a:pt x="4880" y="5461"/>
                  </a:cubicBezTo>
                  <a:cubicBezTo>
                    <a:pt x="5045" y="5509"/>
                    <a:pt x="5218" y="5533"/>
                    <a:pt x="5391" y="5533"/>
                  </a:cubicBezTo>
                  <a:cubicBezTo>
                    <a:pt x="5836" y="5533"/>
                    <a:pt x="6280" y="5372"/>
                    <a:pt x="6578" y="5045"/>
                  </a:cubicBezTo>
                  <a:cubicBezTo>
                    <a:pt x="6777" y="5309"/>
                    <a:pt x="7129" y="5457"/>
                    <a:pt x="7487" y="5457"/>
                  </a:cubicBezTo>
                  <a:cubicBezTo>
                    <a:pt x="7690" y="5457"/>
                    <a:pt x="7895" y="5410"/>
                    <a:pt x="8075" y="5310"/>
                  </a:cubicBezTo>
                  <a:cubicBezTo>
                    <a:pt x="8429" y="5629"/>
                    <a:pt x="8906" y="5791"/>
                    <a:pt x="9382" y="5791"/>
                  </a:cubicBezTo>
                  <a:cubicBezTo>
                    <a:pt x="9810" y="5791"/>
                    <a:pt x="10238" y="5660"/>
                    <a:pt x="10575" y="5395"/>
                  </a:cubicBezTo>
                  <a:cubicBezTo>
                    <a:pt x="10741" y="5509"/>
                    <a:pt x="10940" y="5566"/>
                    <a:pt x="11135" y="5566"/>
                  </a:cubicBezTo>
                  <a:cubicBezTo>
                    <a:pt x="11341" y="5566"/>
                    <a:pt x="11542" y="5503"/>
                    <a:pt x="11696" y="5374"/>
                  </a:cubicBezTo>
                  <a:cubicBezTo>
                    <a:pt x="11993" y="5486"/>
                    <a:pt x="12300" y="5540"/>
                    <a:pt x="12603" y="5540"/>
                  </a:cubicBezTo>
                  <a:cubicBezTo>
                    <a:pt x="12862" y="5540"/>
                    <a:pt x="13119" y="5500"/>
                    <a:pt x="13363" y="5422"/>
                  </a:cubicBezTo>
                  <a:cubicBezTo>
                    <a:pt x="13894" y="5253"/>
                    <a:pt x="14367" y="4905"/>
                    <a:pt x="14685" y="4450"/>
                  </a:cubicBezTo>
                  <a:cubicBezTo>
                    <a:pt x="14765" y="4472"/>
                    <a:pt x="14846" y="4482"/>
                    <a:pt x="14927" y="4482"/>
                  </a:cubicBezTo>
                  <a:cubicBezTo>
                    <a:pt x="15156" y="4482"/>
                    <a:pt x="15383" y="4399"/>
                    <a:pt x="15571" y="4262"/>
                  </a:cubicBezTo>
                  <a:cubicBezTo>
                    <a:pt x="15826" y="4076"/>
                    <a:pt x="16006" y="3789"/>
                    <a:pt x="16063" y="3479"/>
                  </a:cubicBezTo>
                  <a:cubicBezTo>
                    <a:pt x="16281" y="3352"/>
                    <a:pt x="16493" y="3143"/>
                    <a:pt x="16557" y="2890"/>
                  </a:cubicBezTo>
                  <a:cubicBezTo>
                    <a:pt x="16619" y="2639"/>
                    <a:pt x="16531" y="2354"/>
                    <a:pt x="16334" y="2184"/>
                  </a:cubicBezTo>
                  <a:cubicBezTo>
                    <a:pt x="16761" y="1675"/>
                    <a:pt x="16920" y="971"/>
                    <a:pt x="16782" y="322"/>
                  </a:cubicBezTo>
                  <a:cubicBezTo>
                    <a:pt x="16777" y="298"/>
                    <a:pt x="16769" y="274"/>
                    <a:pt x="16762" y="249"/>
                  </a:cubicBezTo>
                  <a:cubicBezTo>
                    <a:pt x="16679" y="513"/>
                    <a:pt x="16550" y="764"/>
                    <a:pt x="16370" y="977"/>
                  </a:cubicBezTo>
                  <a:cubicBezTo>
                    <a:pt x="16567" y="1148"/>
                    <a:pt x="16657" y="1431"/>
                    <a:pt x="16593" y="1685"/>
                  </a:cubicBezTo>
                  <a:cubicBezTo>
                    <a:pt x="16530" y="1936"/>
                    <a:pt x="16317" y="2145"/>
                    <a:pt x="16099" y="2273"/>
                  </a:cubicBezTo>
                  <a:cubicBezTo>
                    <a:pt x="16041" y="2583"/>
                    <a:pt x="15861" y="2869"/>
                    <a:pt x="15608" y="3056"/>
                  </a:cubicBezTo>
                  <a:cubicBezTo>
                    <a:pt x="15420" y="3194"/>
                    <a:pt x="15194" y="3276"/>
                    <a:pt x="14965" y="3276"/>
                  </a:cubicBezTo>
                  <a:cubicBezTo>
                    <a:pt x="14884" y="3276"/>
                    <a:pt x="14802" y="3266"/>
                    <a:pt x="14722" y="3243"/>
                  </a:cubicBezTo>
                  <a:cubicBezTo>
                    <a:pt x="14402" y="3700"/>
                    <a:pt x="13930" y="4047"/>
                    <a:pt x="13400" y="4217"/>
                  </a:cubicBezTo>
                  <a:cubicBezTo>
                    <a:pt x="13154" y="4295"/>
                    <a:pt x="12897" y="4335"/>
                    <a:pt x="12637" y="4335"/>
                  </a:cubicBezTo>
                  <a:cubicBezTo>
                    <a:pt x="12335" y="4335"/>
                    <a:pt x="12029" y="4281"/>
                    <a:pt x="11733" y="4169"/>
                  </a:cubicBezTo>
                  <a:cubicBezTo>
                    <a:pt x="11579" y="4298"/>
                    <a:pt x="11378" y="4361"/>
                    <a:pt x="11173" y="4361"/>
                  </a:cubicBezTo>
                  <a:cubicBezTo>
                    <a:pt x="10977" y="4361"/>
                    <a:pt x="10777" y="4303"/>
                    <a:pt x="10611" y="4189"/>
                  </a:cubicBezTo>
                  <a:cubicBezTo>
                    <a:pt x="10274" y="4454"/>
                    <a:pt x="9847" y="4585"/>
                    <a:pt x="9419" y="4585"/>
                  </a:cubicBezTo>
                  <a:cubicBezTo>
                    <a:pt x="8943" y="4585"/>
                    <a:pt x="8466" y="4423"/>
                    <a:pt x="8112" y="4103"/>
                  </a:cubicBezTo>
                  <a:cubicBezTo>
                    <a:pt x="7931" y="4203"/>
                    <a:pt x="7726" y="4250"/>
                    <a:pt x="7523" y="4250"/>
                  </a:cubicBezTo>
                  <a:cubicBezTo>
                    <a:pt x="7165" y="4250"/>
                    <a:pt x="6812" y="4103"/>
                    <a:pt x="6614" y="3838"/>
                  </a:cubicBezTo>
                  <a:cubicBezTo>
                    <a:pt x="6317" y="4167"/>
                    <a:pt x="5874" y="4327"/>
                    <a:pt x="5429" y="4327"/>
                  </a:cubicBezTo>
                  <a:cubicBezTo>
                    <a:pt x="5255" y="4327"/>
                    <a:pt x="5081" y="4302"/>
                    <a:pt x="4915" y="4254"/>
                  </a:cubicBezTo>
                  <a:cubicBezTo>
                    <a:pt x="4326" y="4082"/>
                    <a:pt x="3840" y="3648"/>
                    <a:pt x="3526" y="3106"/>
                  </a:cubicBezTo>
                  <a:cubicBezTo>
                    <a:pt x="3435" y="3129"/>
                    <a:pt x="3342" y="3140"/>
                    <a:pt x="3249" y="3140"/>
                  </a:cubicBezTo>
                  <a:cubicBezTo>
                    <a:pt x="2819" y="3140"/>
                    <a:pt x="2394" y="2907"/>
                    <a:pt x="2219" y="2562"/>
                  </a:cubicBezTo>
                  <a:cubicBezTo>
                    <a:pt x="2183" y="2565"/>
                    <a:pt x="2147" y="2566"/>
                    <a:pt x="2111" y="2566"/>
                  </a:cubicBezTo>
                  <a:cubicBezTo>
                    <a:pt x="1638" y="2566"/>
                    <a:pt x="1168" y="2333"/>
                    <a:pt x="886" y="1951"/>
                  </a:cubicBezTo>
                  <a:cubicBezTo>
                    <a:pt x="583" y="1543"/>
                    <a:pt x="506" y="975"/>
                    <a:pt x="691" y="499"/>
                  </a:cubicBezTo>
                  <a:cubicBezTo>
                    <a:pt x="469" y="445"/>
                    <a:pt x="269" y="242"/>
                    <a:pt x="161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791;p59">
              <a:extLst>
                <a:ext uri="{FF2B5EF4-FFF2-40B4-BE49-F238E27FC236}">
                  <a16:creationId xmlns:a16="http://schemas.microsoft.com/office/drawing/2014/main" id="{D4E1F31D-0D43-C04A-1E1B-CC1685A5E7A9}"/>
                </a:ext>
              </a:extLst>
            </p:cNvPr>
            <p:cNvSpPr/>
            <p:nvPr/>
          </p:nvSpPr>
          <p:spPr>
            <a:xfrm>
              <a:off x="4067059" y="4163438"/>
              <a:ext cx="111512" cy="134949"/>
            </a:xfrm>
            <a:custGeom>
              <a:avLst/>
              <a:gdLst/>
              <a:ahLst/>
              <a:cxnLst/>
              <a:rect l="l" t="t" r="r" b="b"/>
              <a:pathLst>
                <a:path w="2674" h="3236" extrusionOk="0">
                  <a:moveTo>
                    <a:pt x="110" y="0"/>
                  </a:moveTo>
                  <a:lnTo>
                    <a:pt x="110" y="0"/>
                  </a:lnTo>
                  <a:cubicBezTo>
                    <a:pt x="1" y="826"/>
                    <a:pt x="204" y="1632"/>
                    <a:pt x="605" y="2324"/>
                  </a:cubicBezTo>
                  <a:cubicBezTo>
                    <a:pt x="752" y="2576"/>
                    <a:pt x="928" y="2820"/>
                    <a:pt x="1163" y="2995"/>
                  </a:cubicBezTo>
                  <a:cubicBezTo>
                    <a:pt x="1359" y="3141"/>
                    <a:pt x="1600" y="3236"/>
                    <a:pt x="1842" y="3236"/>
                  </a:cubicBezTo>
                  <a:cubicBezTo>
                    <a:pt x="1891" y="3236"/>
                    <a:pt x="1939" y="3232"/>
                    <a:pt x="1987" y="3224"/>
                  </a:cubicBezTo>
                  <a:cubicBezTo>
                    <a:pt x="2277" y="3175"/>
                    <a:pt x="2544" y="2956"/>
                    <a:pt x="2601" y="2669"/>
                  </a:cubicBezTo>
                  <a:cubicBezTo>
                    <a:pt x="2673" y="2316"/>
                    <a:pt x="2437" y="1980"/>
                    <a:pt x="2198" y="1711"/>
                  </a:cubicBezTo>
                  <a:cubicBezTo>
                    <a:pt x="1733" y="1190"/>
                    <a:pt x="1192" y="709"/>
                    <a:pt x="934" y="62"/>
                  </a:cubicBezTo>
                  <a:cubicBezTo>
                    <a:pt x="849" y="94"/>
                    <a:pt x="748" y="110"/>
                    <a:pt x="640" y="110"/>
                  </a:cubicBezTo>
                  <a:cubicBezTo>
                    <a:pt x="470" y="110"/>
                    <a:pt x="283" y="72"/>
                    <a:pt x="110" y="0"/>
                  </a:cubicBezTo>
                  <a:close/>
                </a:path>
              </a:pathLst>
            </a:custGeom>
            <a:solidFill>
              <a:srgbClr val="EFAA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792;p59">
              <a:extLst>
                <a:ext uri="{FF2B5EF4-FFF2-40B4-BE49-F238E27FC236}">
                  <a16:creationId xmlns:a16="http://schemas.microsoft.com/office/drawing/2014/main" id="{8CCE2D81-DBA4-9A2B-ACBB-727D439D46FA}"/>
                </a:ext>
              </a:extLst>
            </p:cNvPr>
            <p:cNvSpPr/>
            <p:nvPr/>
          </p:nvSpPr>
          <p:spPr>
            <a:xfrm>
              <a:off x="3798786" y="4109559"/>
              <a:ext cx="258764" cy="225402"/>
            </a:xfrm>
            <a:custGeom>
              <a:avLst/>
              <a:gdLst/>
              <a:ahLst/>
              <a:cxnLst/>
              <a:rect l="l" t="t" r="r" b="b"/>
              <a:pathLst>
                <a:path w="6205" h="5405" extrusionOk="0">
                  <a:moveTo>
                    <a:pt x="3508" y="0"/>
                  </a:moveTo>
                  <a:cubicBezTo>
                    <a:pt x="3225" y="245"/>
                    <a:pt x="2851" y="369"/>
                    <a:pt x="2477" y="369"/>
                  </a:cubicBezTo>
                  <a:cubicBezTo>
                    <a:pt x="2153" y="369"/>
                    <a:pt x="1830" y="275"/>
                    <a:pt x="1568" y="85"/>
                  </a:cubicBezTo>
                  <a:cubicBezTo>
                    <a:pt x="1398" y="477"/>
                    <a:pt x="975" y="742"/>
                    <a:pt x="606" y="753"/>
                  </a:cubicBezTo>
                  <a:cubicBezTo>
                    <a:pt x="660" y="1317"/>
                    <a:pt x="431" y="1898"/>
                    <a:pt x="1" y="2255"/>
                  </a:cubicBezTo>
                  <a:cubicBezTo>
                    <a:pt x="245" y="2756"/>
                    <a:pt x="358" y="3321"/>
                    <a:pt x="325" y="3877"/>
                  </a:cubicBezTo>
                  <a:cubicBezTo>
                    <a:pt x="595" y="3975"/>
                    <a:pt x="837" y="4253"/>
                    <a:pt x="903" y="4571"/>
                  </a:cubicBezTo>
                  <a:cubicBezTo>
                    <a:pt x="1480" y="4580"/>
                    <a:pt x="2049" y="4847"/>
                    <a:pt x="2424" y="5286"/>
                  </a:cubicBezTo>
                  <a:cubicBezTo>
                    <a:pt x="2555" y="5229"/>
                    <a:pt x="2692" y="5201"/>
                    <a:pt x="2826" y="5201"/>
                  </a:cubicBezTo>
                  <a:cubicBezTo>
                    <a:pt x="2980" y="5201"/>
                    <a:pt x="3130" y="5238"/>
                    <a:pt x="3262" y="5310"/>
                  </a:cubicBezTo>
                  <a:cubicBezTo>
                    <a:pt x="3337" y="5351"/>
                    <a:pt x="3414" y="5404"/>
                    <a:pt x="3498" y="5404"/>
                  </a:cubicBezTo>
                  <a:cubicBezTo>
                    <a:pt x="3503" y="5404"/>
                    <a:pt x="3507" y="5404"/>
                    <a:pt x="3512" y="5404"/>
                  </a:cubicBezTo>
                  <a:cubicBezTo>
                    <a:pt x="3616" y="5396"/>
                    <a:pt x="3693" y="5308"/>
                    <a:pt x="3766" y="5232"/>
                  </a:cubicBezTo>
                  <a:cubicBezTo>
                    <a:pt x="4044" y="4946"/>
                    <a:pt x="4443" y="4789"/>
                    <a:pt x="4840" y="4789"/>
                  </a:cubicBezTo>
                  <a:cubicBezTo>
                    <a:pt x="5012" y="4789"/>
                    <a:pt x="5183" y="4818"/>
                    <a:pt x="5344" y="4879"/>
                  </a:cubicBezTo>
                  <a:cubicBezTo>
                    <a:pt x="5440" y="4217"/>
                    <a:pt x="5748" y="3659"/>
                    <a:pt x="6204" y="3269"/>
                  </a:cubicBezTo>
                  <a:cubicBezTo>
                    <a:pt x="5847" y="3023"/>
                    <a:pt x="5750" y="2470"/>
                    <a:pt x="6002" y="2117"/>
                  </a:cubicBezTo>
                  <a:cubicBezTo>
                    <a:pt x="5534" y="1952"/>
                    <a:pt x="5177" y="1512"/>
                    <a:pt x="5111" y="1021"/>
                  </a:cubicBezTo>
                  <a:cubicBezTo>
                    <a:pt x="5007" y="1038"/>
                    <a:pt x="4906" y="1047"/>
                    <a:pt x="4807" y="1047"/>
                  </a:cubicBezTo>
                  <a:cubicBezTo>
                    <a:pt x="4538" y="1047"/>
                    <a:pt x="4294" y="984"/>
                    <a:pt x="4084" y="860"/>
                  </a:cubicBezTo>
                  <a:cubicBezTo>
                    <a:pt x="3797" y="690"/>
                    <a:pt x="3579" y="409"/>
                    <a:pt x="3508" y="0"/>
                  </a:cubicBezTo>
                  <a:close/>
                </a:path>
              </a:pathLst>
            </a:custGeom>
            <a:solidFill>
              <a:srgbClr val="EFAA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793;p59">
              <a:extLst>
                <a:ext uri="{FF2B5EF4-FFF2-40B4-BE49-F238E27FC236}">
                  <a16:creationId xmlns:a16="http://schemas.microsoft.com/office/drawing/2014/main" id="{F9BC760D-0092-D1AA-9E89-F0201474D043}"/>
                </a:ext>
              </a:extLst>
            </p:cNvPr>
            <p:cNvSpPr/>
            <p:nvPr/>
          </p:nvSpPr>
          <p:spPr>
            <a:xfrm>
              <a:off x="4261392" y="4302808"/>
              <a:ext cx="61720" cy="47541"/>
            </a:xfrm>
            <a:custGeom>
              <a:avLst/>
              <a:gdLst/>
              <a:ahLst/>
              <a:cxnLst/>
              <a:rect l="l" t="t" r="r" b="b"/>
              <a:pathLst>
                <a:path w="1480" h="1140" extrusionOk="0">
                  <a:moveTo>
                    <a:pt x="1220" y="1"/>
                  </a:moveTo>
                  <a:cubicBezTo>
                    <a:pt x="1209" y="1"/>
                    <a:pt x="1199" y="5"/>
                    <a:pt x="1191" y="12"/>
                  </a:cubicBezTo>
                  <a:cubicBezTo>
                    <a:pt x="1176" y="29"/>
                    <a:pt x="1175" y="50"/>
                    <a:pt x="1186" y="65"/>
                  </a:cubicBezTo>
                  <a:cubicBezTo>
                    <a:pt x="1244" y="154"/>
                    <a:pt x="1295" y="245"/>
                    <a:pt x="1315" y="341"/>
                  </a:cubicBezTo>
                  <a:cubicBezTo>
                    <a:pt x="1337" y="434"/>
                    <a:pt x="1321" y="525"/>
                    <a:pt x="1271" y="596"/>
                  </a:cubicBezTo>
                  <a:cubicBezTo>
                    <a:pt x="1236" y="651"/>
                    <a:pt x="1180" y="686"/>
                    <a:pt x="1129" y="686"/>
                  </a:cubicBezTo>
                  <a:cubicBezTo>
                    <a:pt x="1114" y="686"/>
                    <a:pt x="1101" y="683"/>
                    <a:pt x="1088" y="677"/>
                  </a:cubicBezTo>
                  <a:cubicBezTo>
                    <a:pt x="1059" y="667"/>
                    <a:pt x="1034" y="647"/>
                    <a:pt x="1016" y="624"/>
                  </a:cubicBezTo>
                  <a:lnTo>
                    <a:pt x="1016" y="624"/>
                  </a:lnTo>
                  <a:cubicBezTo>
                    <a:pt x="1018" y="575"/>
                    <a:pt x="1012" y="526"/>
                    <a:pt x="998" y="477"/>
                  </a:cubicBezTo>
                  <a:cubicBezTo>
                    <a:pt x="987" y="439"/>
                    <a:pt x="953" y="415"/>
                    <a:pt x="916" y="415"/>
                  </a:cubicBezTo>
                  <a:cubicBezTo>
                    <a:pt x="908" y="415"/>
                    <a:pt x="900" y="416"/>
                    <a:pt x="892" y="419"/>
                  </a:cubicBezTo>
                  <a:cubicBezTo>
                    <a:pt x="866" y="426"/>
                    <a:pt x="847" y="445"/>
                    <a:pt x="838" y="467"/>
                  </a:cubicBezTo>
                  <a:lnTo>
                    <a:pt x="837" y="468"/>
                  </a:lnTo>
                  <a:cubicBezTo>
                    <a:pt x="808" y="534"/>
                    <a:pt x="815" y="611"/>
                    <a:pt x="843" y="671"/>
                  </a:cubicBezTo>
                  <a:lnTo>
                    <a:pt x="843" y="671"/>
                  </a:lnTo>
                  <a:cubicBezTo>
                    <a:pt x="834" y="721"/>
                    <a:pt x="816" y="771"/>
                    <a:pt x="788" y="815"/>
                  </a:cubicBezTo>
                  <a:cubicBezTo>
                    <a:pt x="734" y="903"/>
                    <a:pt x="645" y="971"/>
                    <a:pt x="547" y="990"/>
                  </a:cubicBezTo>
                  <a:cubicBezTo>
                    <a:pt x="528" y="994"/>
                    <a:pt x="508" y="995"/>
                    <a:pt x="489" y="995"/>
                  </a:cubicBezTo>
                  <a:cubicBezTo>
                    <a:pt x="305" y="995"/>
                    <a:pt x="107" y="835"/>
                    <a:pt x="89" y="632"/>
                  </a:cubicBezTo>
                  <a:cubicBezTo>
                    <a:pt x="87" y="611"/>
                    <a:pt x="70" y="595"/>
                    <a:pt x="50" y="595"/>
                  </a:cubicBezTo>
                  <a:cubicBezTo>
                    <a:pt x="48" y="595"/>
                    <a:pt x="47" y="596"/>
                    <a:pt x="45" y="596"/>
                  </a:cubicBezTo>
                  <a:cubicBezTo>
                    <a:pt x="24" y="597"/>
                    <a:pt x="9" y="614"/>
                    <a:pt x="8" y="633"/>
                  </a:cubicBezTo>
                  <a:cubicBezTo>
                    <a:pt x="0" y="773"/>
                    <a:pt x="71" y="909"/>
                    <a:pt x="172" y="1003"/>
                  </a:cubicBezTo>
                  <a:cubicBezTo>
                    <a:pt x="261" y="1085"/>
                    <a:pt x="383" y="1139"/>
                    <a:pt x="513" y="1139"/>
                  </a:cubicBezTo>
                  <a:cubicBezTo>
                    <a:pt x="532" y="1139"/>
                    <a:pt x="551" y="1138"/>
                    <a:pt x="570" y="1136"/>
                  </a:cubicBezTo>
                  <a:cubicBezTo>
                    <a:pt x="719" y="1118"/>
                    <a:pt x="848" y="1023"/>
                    <a:pt x="926" y="901"/>
                  </a:cubicBezTo>
                  <a:cubicBezTo>
                    <a:pt x="945" y="873"/>
                    <a:pt x="961" y="842"/>
                    <a:pt x="975" y="810"/>
                  </a:cubicBezTo>
                  <a:lnTo>
                    <a:pt x="975" y="810"/>
                  </a:lnTo>
                  <a:cubicBezTo>
                    <a:pt x="993" y="820"/>
                    <a:pt x="1012" y="829"/>
                    <a:pt x="1033" y="837"/>
                  </a:cubicBezTo>
                  <a:cubicBezTo>
                    <a:pt x="1060" y="847"/>
                    <a:pt x="1090" y="851"/>
                    <a:pt x="1120" y="851"/>
                  </a:cubicBezTo>
                  <a:cubicBezTo>
                    <a:pt x="1168" y="851"/>
                    <a:pt x="1216" y="840"/>
                    <a:pt x="1255" y="820"/>
                  </a:cubicBezTo>
                  <a:cubicBezTo>
                    <a:pt x="1319" y="787"/>
                    <a:pt x="1370" y="736"/>
                    <a:pt x="1406" y="679"/>
                  </a:cubicBezTo>
                  <a:cubicBezTo>
                    <a:pt x="1474" y="565"/>
                    <a:pt x="1480" y="419"/>
                    <a:pt x="1439" y="304"/>
                  </a:cubicBezTo>
                  <a:cubicBezTo>
                    <a:pt x="1399" y="186"/>
                    <a:pt x="1327" y="92"/>
                    <a:pt x="1248" y="12"/>
                  </a:cubicBezTo>
                  <a:cubicBezTo>
                    <a:pt x="1240" y="5"/>
                    <a:pt x="1230" y="1"/>
                    <a:pt x="1220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794;p59">
              <a:extLst>
                <a:ext uri="{FF2B5EF4-FFF2-40B4-BE49-F238E27FC236}">
                  <a16:creationId xmlns:a16="http://schemas.microsoft.com/office/drawing/2014/main" id="{35192148-1F7C-5816-ECA1-CB83FDED10AB}"/>
                </a:ext>
              </a:extLst>
            </p:cNvPr>
            <p:cNvSpPr/>
            <p:nvPr/>
          </p:nvSpPr>
          <p:spPr>
            <a:xfrm>
              <a:off x="4105800" y="4366237"/>
              <a:ext cx="49918" cy="36615"/>
            </a:xfrm>
            <a:custGeom>
              <a:avLst/>
              <a:gdLst/>
              <a:ahLst/>
              <a:cxnLst/>
              <a:rect l="l" t="t" r="r" b="b"/>
              <a:pathLst>
                <a:path w="1197" h="878" extrusionOk="0">
                  <a:moveTo>
                    <a:pt x="95" y="0"/>
                  </a:moveTo>
                  <a:cubicBezTo>
                    <a:pt x="76" y="0"/>
                    <a:pt x="60" y="13"/>
                    <a:pt x="55" y="30"/>
                  </a:cubicBezTo>
                  <a:cubicBezTo>
                    <a:pt x="31" y="115"/>
                    <a:pt x="14" y="203"/>
                    <a:pt x="6" y="297"/>
                  </a:cubicBezTo>
                  <a:cubicBezTo>
                    <a:pt x="1" y="390"/>
                    <a:pt x="14" y="492"/>
                    <a:pt x="60" y="586"/>
                  </a:cubicBezTo>
                  <a:cubicBezTo>
                    <a:pt x="109" y="687"/>
                    <a:pt x="203" y="754"/>
                    <a:pt x="307" y="785"/>
                  </a:cubicBezTo>
                  <a:cubicBezTo>
                    <a:pt x="336" y="794"/>
                    <a:pt x="368" y="799"/>
                    <a:pt x="401" y="799"/>
                  </a:cubicBezTo>
                  <a:cubicBezTo>
                    <a:pt x="451" y="799"/>
                    <a:pt x="504" y="788"/>
                    <a:pt x="550" y="763"/>
                  </a:cubicBezTo>
                  <a:lnTo>
                    <a:pt x="550" y="763"/>
                  </a:lnTo>
                  <a:cubicBezTo>
                    <a:pt x="621" y="836"/>
                    <a:pt x="720" y="877"/>
                    <a:pt x="820" y="877"/>
                  </a:cubicBezTo>
                  <a:cubicBezTo>
                    <a:pt x="859" y="877"/>
                    <a:pt x="898" y="871"/>
                    <a:pt x="936" y="859"/>
                  </a:cubicBezTo>
                  <a:cubicBezTo>
                    <a:pt x="1102" y="797"/>
                    <a:pt x="1196" y="620"/>
                    <a:pt x="1157" y="464"/>
                  </a:cubicBezTo>
                  <a:cubicBezTo>
                    <a:pt x="1153" y="445"/>
                    <a:pt x="1137" y="433"/>
                    <a:pt x="1118" y="433"/>
                  </a:cubicBezTo>
                  <a:cubicBezTo>
                    <a:pt x="1115" y="433"/>
                    <a:pt x="1112" y="434"/>
                    <a:pt x="1108" y="435"/>
                  </a:cubicBezTo>
                  <a:cubicBezTo>
                    <a:pt x="1090" y="438"/>
                    <a:pt x="1078" y="453"/>
                    <a:pt x="1077" y="472"/>
                  </a:cubicBezTo>
                  <a:lnTo>
                    <a:pt x="1077" y="473"/>
                  </a:lnTo>
                  <a:cubicBezTo>
                    <a:pt x="1071" y="588"/>
                    <a:pt x="983" y="691"/>
                    <a:pt x="890" y="711"/>
                  </a:cubicBezTo>
                  <a:cubicBezTo>
                    <a:pt x="875" y="714"/>
                    <a:pt x="860" y="716"/>
                    <a:pt x="845" y="716"/>
                  </a:cubicBezTo>
                  <a:cubicBezTo>
                    <a:pt x="763" y="716"/>
                    <a:pt x="676" y="668"/>
                    <a:pt x="642" y="598"/>
                  </a:cubicBezTo>
                  <a:lnTo>
                    <a:pt x="641" y="596"/>
                  </a:lnTo>
                  <a:cubicBezTo>
                    <a:pt x="626" y="566"/>
                    <a:pt x="595" y="549"/>
                    <a:pt x="564" y="549"/>
                  </a:cubicBezTo>
                  <a:cubicBezTo>
                    <a:pt x="552" y="549"/>
                    <a:pt x="539" y="552"/>
                    <a:pt x="527" y="558"/>
                  </a:cubicBezTo>
                  <a:cubicBezTo>
                    <a:pt x="515" y="565"/>
                    <a:pt x="504" y="575"/>
                    <a:pt x="496" y="586"/>
                  </a:cubicBezTo>
                  <a:cubicBezTo>
                    <a:pt x="477" y="613"/>
                    <a:pt x="441" y="627"/>
                    <a:pt x="398" y="627"/>
                  </a:cubicBezTo>
                  <a:cubicBezTo>
                    <a:pt x="383" y="627"/>
                    <a:pt x="366" y="626"/>
                    <a:pt x="349" y="622"/>
                  </a:cubicBezTo>
                  <a:cubicBezTo>
                    <a:pt x="285" y="608"/>
                    <a:pt x="225" y="566"/>
                    <a:pt x="192" y="514"/>
                  </a:cubicBezTo>
                  <a:cubicBezTo>
                    <a:pt x="116" y="390"/>
                    <a:pt x="125" y="216"/>
                    <a:pt x="134" y="44"/>
                  </a:cubicBezTo>
                  <a:cubicBezTo>
                    <a:pt x="135" y="21"/>
                    <a:pt x="119" y="2"/>
                    <a:pt x="97" y="0"/>
                  </a:cubicBezTo>
                  <a:cubicBezTo>
                    <a:pt x="96" y="0"/>
                    <a:pt x="95" y="0"/>
                    <a:pt x="95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795;p59">
              <a:extLst>
                <a:ext uri="{FF2B5EF4-FFF2-40B4-BE49-F238E27FC236}">
                  <a16:creationId xmlns:a16="http://schemas.microsoft.com/office/drawing/2014/main" id="{6E6BC6D6-4888-0A9D-5D61-E033E30CC566}"/>
                </a:ext>
              </a:extLst>
            </p:cNvPr>
            <p:cNvSpPr/>
            <p:nvPr/>
          </p:nvSpPr>
          <p:spPr>
            <a:xfrm>
              <a:off x="4215102" y="4187501"/>
              <a:ext cx="49126" cy="44455"/>
            </a:xfrm>
            <a:custGeom>
              <a:avLst/>
              <a:gdLst/>
              <a:ahLst/>
              <a:cxnLst/>
              <a:rect l="l" t="t" r="r" b="b"/>
              <a:pathLst>
                <a:path w="1178" h="1066" extrusionOk="0">
                  <a:moveTo>
                    <a:pt x="892" y="1"/>
                  </a:moveTo>
                  <a:cubicBezTo>
                    <a:pt x="875" y="1"/>
                    <a:pt x="858" y="12"/>
                    <a:pt x="853" y="29"/>
                  </a:cubicBezTo>
                  <a:cubicBezTo>
                    <a:pt x="847" y="50"/>
                    <a:pt x="855" y="68"/>
                    <a:pt x="870" y="79"/>
                  </a:cubicBezTo>
                  <a:cubicBezTo>
                    <a:pt x="1018" y="174"/>
                    <a:pt x="1055" y="391"/>
                    <a:pt x="969" y="509"/>
                  </a:cubicBezTo>
                  <a:cubicBezTo>
                    <a:pt x="921" y="584"/>
                    <a:pt x="823" y="627"/>
                    <a:pt x="727" y="627"/>
                  </a:cubicBezTo>
                  <a:cubicBezTo>
                    <a:pt x="667" y="627"/>
                    <a:pt x="609" y="610"/>
                    <a:pt x="565" y="574"/>
                  </a:cubicBezTo>
                  <a:lnTo>
                    <a:pt x="563" y="572"/>
                  </a:lnTo>
                  <a:cubicBezTo>
                    <a:pt x="548" y="559"/>
                    <a:pt x="530" y="553"/>
                    <a:pt x="512" y="553"/>
                  </a:cubicBezTo>
                  <a:cubicBezTo>
                    <a:pt x="488" y="553"/>
                    <a:pt x="465" y="563"/>
                    <a:pt x="448" y="582"/>
                  </a:cubicBezTo>
                  <a:cubicBezTo>
                    <a:pt x="433" y="602"/>
                    <a:pt x="428" y="626"/>
                    <a:pt x="431" y="648"/>
                  </a:cubicBezTo>
                  <a:cubicBezTo>
                    <a:pt x="446" y="742"/>
                    <a:pt x="419" y="882"/>
                    <a:pt x="355" y="920"/>
                  </a:cubicBezTo>
                  <a:cubicBezTo>
                    <a:pt x="330" y="934"/>
                    <a:pt x="294" y="943"/>
                    <a:pt x="257" y="943"/>
                  </a:cubicBezTo>
                  <a:cubicBezTo>
                    <a:pt x="242" y="943"/>
                    <a:pt x="227" y="941"/>
                    <a:pt x="213" y="938"/>
                  </a:cubicBezTo>
                  <a:cubicBezTo>
                    <a:pt x="161" y="928"/>
                    <a:pt x="113" y="900"/>
                    <a:pt x="77" y="858"/>
                  </a:cubicBezTo>
                  <a:lnTo>
                    <a:pt x="76" y="857"/>
                  </a:lnTo>
                  <a:cubicBezTo>
                    <a:pt x="68" y="848"/>
                    <a:pt x="56" y="843"/>
                    <a:pt x="44" y="843"/>
                  </a:cubicBezTo>
                  <a:cubicBezTo>
                    <a:pt x="35" y="843"/>
                    <a:pt x="26" y="846"/>
                    <a:pt x="19" y="852"/>
                  </a:cubicBezTo>
                  <a:cubicBezTo>
                    <a:pt x="5" y="864"/>
                    <a:pt x="0" y="884"/>
                    <a:pt x="10" y="901"/>
                  </a:cubicBezTo>
                  <a:cubicBezTo>
                    <a:pt x="45" y="969"/>
                    <a:pt x="109" y="1019"/>
                    <a:pt x="181" y="1045"/>
                  </a:cubicBezTo>
                  <a:cubicBezTo>
                    <a:pt x="217" y="1058"/>
                    <a:pt x="255" y="1065"/>
                    <a:pt x="295" y="1065"/>
                  </a:cubicBezTo>
                  <a:cubicBezTo>
                    <a:pt x="334" y="1065"/>
                    <a:pt x="375" y="1058"/>
                    <a:pt x="416" y="1039"/>
                  </a:cubicBezTo>
                  <a:cubicBezTo>
                    <a:pt x="503" y="997"/>
                    <a:pt x="542" y="919"/>
                    <a:pt x="567" y="848"/>
                  </a:cubicBezTo>
                  <a:cubicBezTo>
                    <a:pt x="576" y="823"/>
                    <a:pt x="582" y="798"/>
                    <a:pt x="587" y="773"/>
                  </a:cubicBezTo>
                  <a:lnTo>
                    <a:pt x="587" y="773"/>
                  </a:lnTo>
                  <a:cubicBezTo>
                    <a:pt x="635" y="789"/>
                    <a:pt x="684" y="797"/>
                    <a:pt x="734" y="797"/>
                  </a:cubicBezTo>
                  <a:cubicBezTo>
                    <a:pt x="758" y="797"/>
                    <a:pt x="782" y="795"/>
                    <a:pt x="806" y="791"/>
                  </a:cubicBezTo>
                  <a:cubicBezTo>
                    <a:pt x="926" y="775"/>
                    <a:pt x="1042" y="708"/>
                    <a:pt x="1110" y="598"/>
                  </a:cubicBezTo>
                  <a:cubicBezTo>
                    <a:pt x="1178" y="487"/>
                    <a:pt x="1178" y="353"/>
                    <a:pt x="1139" y="243"/>
                  </a:cubicBezTo>
                  <a:cubicBezTo>
                    <a:pt x="1102" y="133"/>
                    <a:pt x="1013" y="38"/>
                    <a:pt x="904" y="3"/>
                  </a:cubicBezTo>
                  <a:cubicBezTo>
                    <a:pt x="900" y="2"/>
                    <a:pt x="896" y="1"/>
                    <a:pt x="892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796;p59">
              <a:extLst>
                <a:ext uri="{FF2B5EF4-FFF2-40B4-BE49-F238E27FC236}">
                  <a16:creationId xmlns:a16="http://schemas.microsoft.com/office/drawing/2014/main" id="{C4A7BB1C-85A0-EBED-663D-2D2325F18F6A}"/>
                </a:ext>
              </a:extLst>
            </p:cNvPr>
            <p:cNvSpPr/>
            <p:nvPr/>
          </p:nvSpPr>
          <p:spPr>
            <a:xfrm>
              <a:off x="3990785" y="4094587"/>
              <a:ext cx="32069" cy="20768"/>
            </a:xfrm>
            <a:custGeom>
              <a:avLst/>
              <a:gdLst/>
              <a:ahLst/>
              <a:cxnLst/>
              <a:rect l="l" t="t" r="r" b="b"/>
              <a:pathLst>
                <a:path w="769" h="498" extrusionOk="0">
                  <a:moveTo>
                    <a:pt x="100" y="1"/>
                  </a:moveTo>
                  <a:cubicBezTo>
                    <a:pt x="83" y="2"/>
                    <a:pt x="69" y="12"/>
                    <a:pt x="63" y="28"/>
                  </a:cubicBezTo>
                  <a:cubicBezTo>
                    <a:pt x="1" y="209"/>
                    <a:pt x="121" y="433"/>
                    <a:pt x="326" y="486"/>
                  </a:cubicBezTo>
                  <a:cubicBezTo>
                    <a:pt x="355" y="494"/>
                    <a:pt x="385" y="497"/>
                    <a:pt x="415" y="497"/>
                  </a:cubicBezTo>
                  <a:cubicBezTo>
                    <a:pt x="489" y="497"/>
                    <a:pt x="561" y="475"/>
                    <a:pt x="619" y="436"/>
                  </a:cubicBezTo>
                  <a:cubicBezTo>
                    <a:pt x="700" y="380"/>
                    <a:pt x="763" y="293"/>
                    <a:pt x="768" y="197"/>
                  </a:cubicBezTo>
                  <a:cubicBezTo>
                    <a:pt x="769" y="173"/>
                    <a:pt x="752" y="155"/>
                    <a:pt x="728" y="153"/>
                  </a:cubicBezTo>
                  <a:cubicBezTo>
                    <a:pt x="727" y="153"/>
                    <a:pt x="727" y="153"/>
                    <a:pt x="726" y="153"/>
                  </a:cubicBezTo>
                  <a:cubicBezTo>
                    <a:pt x="713" y="153"/>
                    <a:pt x="701" y="161"/>
                    <a:pt x="694" y="171"/>
                  </a:cubicBezTo>
                  <a:lnTo>
                    <a:pt x="690" y="173"/>
                  </a:lnTo>
                  <a:cubicBezTo>
                    <a:pt x="618" y="272"/>
                    <a:pt x="509" y="326"/>
                    <a:pt x="410" y="326"/>
                  </a:cubicBezTo>
                  <a:cubicBezTo>
                    <a:pt x="395" y="326"/>
                    <a:pt x="380" y="324"/>
                    <a:pt x="366" y="322"/>
                  </a:cubicBezTo>
                  <a:cubicBezTo>
                    <a:pt x="255" y="299"/>
                    <a:pt x="151" y="183"/>
                    <a:pt x="143" y="43"/>
                  </a:cubicBezTo>
                  <a:lnTo>
                    <a:pt x="143" y="41"/>
                  </a:lnTo>
                  <a:cubicBezTo>
                    <a:pt x="142" y="18"/>
                    <a:pt x="122" y="1"/>
                    <a:pt x="100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797;p59">
              <a:extLst>
                <a:ext uri="{FF2B5EF4-FFF2-40B4-BE49-F238E27FC236}">
                  <a16:creationId xmlns:a16="http://schemas.microsoft.com/office/drawing/2014/main" id="{A7C3635D-DE77-2040-0C66-9703F202799D}"/>
                </a:ext>
              </a:extLst>
            </p:cNvPr>
            <p:cNvSpPr/>
            <p:nvPr/>
          </p:nvSpPr>
          <p:spPr>
            <a:xfrm>
              <a:off x="3771263" y="4127491"/>
              <a:ext cx="26648" cy="21560"/>
            </a:xfrm>
            <a:custGeom>
              <a:avLst/>
              <a:gdLst/>
              <a:ahLst/>
              <a:cxnLst/>
              <a:rect l="l" t="t" r="r" b="b"/>
              <a:pathLst>
                <a:path w="639" h="517" extrusionOk="0">
                  <a:moveTo>
                    <a:pt x="115" y="1"/>
                  </a:moveTo>
                  <a:cubicBezTo>
                    <a:pt x="104" y="1"/>
                    <a:pt x="94" y="5"/>
                    <a:pt x="87" y="12"/>
                  </a:cubicBezTo>
                  <a:cubicBezTo>
                    <a:pt x="20" y="80"/>
                    <a:pt x="0" y="186"/>
                    <a:pt x="25" y="278"/>
                  </a:cubicBezTo>
                  <a:cubicBezTo>
                    <a:pt x="46" y="370"/>
                    <a:pt x="113" y="461"/>
                    <a:pt x="216" y="499"/>
                  </a:cubicBezTo>
                  <a:cubicBezTo>
                    <a:pt x="249" y="511"/>
                    <a:pt x="284" y="517"/>
                    <a:pt x="318" y="517"/>
                  </a:cubicBezTo>
                  <a:cubicBezTo>
                    <a:pt x="388" y="517"/>
                    <a:pt x="456" y="493"/>
                    <a:pt x="507" y="453"/>
                  </a:cubicBezTo>
                  <a:cubicBezTo>
                    <a:pt x="584" y="395"/>
                    <a:pt x="639" y="297"/>
                    <a:pt x="623" y="202"/>
                  </a:cubicBezTo>
                  <a:cubicBezTo>
                    <a:pt x="619" y="182"/>
                    <a:pt x="602" y="168"/>
                    <a:pt x="583" y="168"/>
                  </a:cubicBezTo>
                  <a:cubicBezTo>
                    <a:pt x="581" y="168"/>
                    <a:pt x="579" y="168"/>
                    <a:pt x="576" y="168"/>
                  </a:cubicBezTo>
                  <a:cubicBezTo>
                    <a:pt x="562" y="171"/>
                    <a:pt x="551" y="180"/>
                    <a:pt x="546" y="191"/>
                  </a:cubicBezTo>
                  <a:lnTo>
                    <a:pt x="542" y="194"/>
                  </a:lnTo>
                  <a:cubicBezTo>
                    <a:pt x="515" y="253"/>
                    <a:pt x="471" y="293"/>
                    <a:pt x="420" y="317"/>
                  </a:cubicBezTo>
                  <a:cubicBezTo>
                    <a:pt x="385" y="334"/>
                    <a:pt x="350" y="344"/>
                    <a:pt x="317" y="344"/>
                  </a:cubicBezTo>
                  <a:cubicBezTo>
                    <a:pt x="302" y="344"/>
                    <a:pt x="287" y="342"/>
                    <a:pt x="273" y="337"/>
                  </a:cubicBezTo>
                  <a:cubicBezTo>
                    <a:pt x="184" y="312"/>
                    <a:pt x="108" y="176"/>
                    <a:pt x="153" y="57"/>
                  </a:cubicBezTo>
                  <a:lnTo>
                    <a:pt x="154" y="55"/>
                  </a:lnTo>
                  <a:cubicBezTo>
                    <a:pt x="162" y="34"/>
                    <a:pt x="151" y="10"/>
                    <a:pt x="129" y="3"/>
                  </a:cubicBezTo>
                  <a:cubicBezTo>
                    <a:pt x="125" y="1"/>
                    <a:pt x="120" y="1"/>
                    <a:pt x="115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98;p59">
              <a:extLst>
                <a:ext uri="{FF2B5EF4-FFF2-40B4-BE49-F238E27FC236}">
                  <a16:creationId xmlns:a16="http://schemas.microsoft.com/office/drawing/2014/main" id="{E39D3B60-5B23-AE69-D48B-7D51B1B1ED5E}"/>
                </a:ext>
              </a:extLst>
            </p:cNvPr>
            <p:cNvSpPr/>
            <p:nvPr/>
          </p:nvSpPr>
          <p:spPr>
            <a:xfrm>
              <a:off x="3952669" y="4225241"/>
              <a:ext cx="24271" cy="25772"/>
            </a:xfrm>
            <a:custGeom>
              <a:avLst/>
              <a:gdLst/>
              <a:ahLst/>
              <a:cxnLst/>
              <a:rect l="l" t="t" r="r" b="b"/>
              <a:pathLst>
                <a:path w="582" h="618" extrusionOk="0">
                  <a:moveTo>
                    <a:pt x="316" y="1"/>
                  </a:moveTo>
                  <a:cubicBezTo>
                    <a:pt x="196" y="1"/>
                    <a:pt x="81" y="101"/>
                    <a:pt x="44" y="247"/>
                  </a:cubicBezTo>
                  <a:cubicBezTo>
                    <a:pt x="0" y="414"/>
                    <a:pt x="77" y="577"/>
                    <a:pt x="214" y="612"/>
                  </a:cubicBezTo>
                  <a:cubicBezTo>
                    <a:pt x="231" y="616"/>
                    <a:pt x="248" y="618"/>
                    <a:pt x="265" y="618"/>
                  </a:cubicBezTo>
                  <a:cubicBezTo>
                    <a:pt x="386" y="618"/>
                    <a:pt x="502" y="518"/>
                    <a:pt x="539" y="372"/>
                  </a:cubicBezTo>
                  <a:cubicBezTo>
                    <a:pt x="582" y="205"/>
                    <a:pt x="504" y="41"/>
                    <a:pt x="368" y="7"/>
                  </a:cubicBezTo>
                  <a:cubicBezTo>
                    <a:pt x="351" y="3"/>
                    <a:pt x="333" y="1"/>
                    <a:pt x="3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799;p59">
              <a:extLst>
                <a:ext uri="{FF2B5EF4-FFF2-40B4-BE49-F238E27FC236}">
                  <a16:creationId xmlns:a16="http://schemas.microsoft.com/office/drawing/2014/main" id="{B9FD96D8-4034-6428-26E2-DF99D8B0C22A}"/>
                </a:ext>
              </a:extLst>
            </p:cNvPr>
            <p:cNvSpPr/>
            <p:nvPr/>
          </p:nvSpPr>
          <p:spPr>
            <a:xfrm>
              <a:off x="3847036" y="4194256"/>
              <a:ext cx="22102" cy="26022"/>
            </a:xfrm>
            <a:custGeom>
              <a:avLst/>
              <a:gdLst/>
              <a:ahLst/>
              <a:cxnLst/>
              <a:rect l="l" t="t" r="r" b="b"/>
              <a:pathLst>
                <a:path w="530" h="624" extrusionOk="0">
                  <a:moveTo>
                    <a:pt x="271" y="1"/>
                  </a:moveTo>
                  <a:cubicBezTo>
                    <a:pt x="134" y="1"/>
                    <a:pt x="19" y="131"/>
                    <a:pt x="10" y="299"/>
                  </a:cubicBezTo>
                  <a:cubicBezTo>
                    <a:pt x="0" y="471"/>
                    <a:pt x="109" y="617"/>
                    <a:pt x="249" y="623"/>
                  </a:cubicBezTo>
                  <a:cubicBezTo>
                    <a:pt x="253" y="623"/>
                    <a:pt x="257" y="624"/>
                    <a:pt x="262" y="624"/>
                  </a:cubicBezTo>
                  <a:cubicBezTo>
                    <a:pt x="397" y="624"/>
                    <a:pt x="512" y="492"/>
                    <a:pt x="520" y="325"/>
                  </a:cubicBezTo>
                  <a:cubicBezTo>
                    <a:pt x="529" y="153"/>
                    <a:pt x="421" y="7"/>
                    <a:pt x="280" y="1"/>
                  </a:cubicBezTo>
                  <a:cubicBezTo>
                    <a:pt x="277" y="1"/>
                    <a:pt x="274" y="1"/>
                    <a:pt x="27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800;p59">
              <a:extLst>
                <a:ext uri="{FF2B5EF4-FFF2-40B4-BE49-F238E27FC236}">
                  <a16:creationId xmlns:a16="http://schemas.microsoft.com/office/drawing/2014/main" id="{14DE35F0-0736-B026-547D-0D62FA75AC09}"/>
                </a:ext>
              </a:extLst>
            </p:cNvPr>
            <p:cNvSpPr/>
            <p:nvPr/>
          </p:nvSpPr>
          <p:spPr>
            <a:xfrm>
              <a:off x="3896829" y="4217151"/>
              <a:ext cx="23812" cy="20810"/>
            </a:xfrm>
            <a:custGeom>
              <a:avLst/>
              <a:gdLst/>
              <a:ahLst/>
              <a:cxnLst/>
              <a:rect l="l" t="t" r="r" b="b"/>
              <a:pathLst>
                <a:path w="571" h="499" extrusionOk="0">
                  <a:moveTo>
                    <a:pt x="134" y="0"/>
                  </a:moveTo>
                  <a:cubicBezTo>
                    <a:pt x="62" y="0"/>
                    <a:pt x="0" y="60"/>
                    <a:pt x="3" y="135"/>
                  </a:cubicBezTo>
                  <a:cubicBezTo>
                    <a:pt x="8" y="219"/>
                    <a:pt x="18" y="327"/>
                    <a:pt x="49" y="412"/>
                  </a:cubicBezTo>
                  <a:cubicBezTo>
                    <a:pt x="68" y="464"/>
                    <a:pt x="117" y="499"/>
                    <a:pt x="170" y="499"/>
                  </a:cubicBezTo>
                  <a:cubicBezTo>
                    <a:pt x="181" y="499"/>
                    <a:pt x="192" y="497"/>
                    <a:pt x="203" y="494"/>
                  </a:cubicBezTo>
                  <a:cubicBezTo>
                    <a:pt x="278" y="473"/>
                    <a:pt x="388" y="426"/>
                    <a:pt x="506" y="321"/>
                  </a:cubicBezTo>
                  <a:cubicBezTo>
                    <a:pt x="570" y="264"/>
                    <a:pt x="560" y="161"/>
                    <a:pt x="487" y="115"/>
                  </a:cubicBezTo>
                  <a:cubicBezTo>
                    <a:pt x="410" y="68"/>
                    <a:pt x="297" y="19"/>
                    <a:pt x="148" y="1"/>
                  </a:cubicBezTo>
                  <a:cubicBezTo>
                    <a:pt x="143" y="1"/>
                    <a:pt x="139" y="0"/>
                    <a:pt x="13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801;p59">
              <a:extLst>
                <a:ext uri="{FF2B5EF4-FFF2-40B4-BE49-F238E27FC236}">
                  <a16:creationId xmlns:a16="http://schemas.microsoft.com/office/drawing/2014/main" id="{48C1D460-D84B-F3AF-C1C4-380BB99EBE94}"/>
                </a:ext>
              </a:extLst>
            </p:cNvPr>
            <p:cNvSpPr/>
            <p:nvPr/>
          </p:nvSpPr>
          <p:spPr>
            <a:xfrm>
              <a:off x="3896620" y="4229078"/>
              <a:ext cx="10634" cy="33028"/>
            </a:xfrm>
            <a:custGeom>
              <a:avLst/>
              <a:gdLst/>
              <a:ahLst/>
              <a:cxnLst/>
              <a:rect l="l" t="t" r="r" b="b"/>
              <a:pathLst>
                <a:path w="255" h="792" extrusionOk="0">
                  <a:moveTo>
                    <a:pt x="236" y="1"/>
                  </a:moveTo>
                  <a:cubicBezTo>
                    <a:pt x="231" y="1"/>
                    <a:pt x="226" y="3"/>
                    <a:pt x="223" y="7"/>
                  </a:cubicBezTo>
                  <a:cubicBezTo>
                    <a:pt x="216" y="19"/>
                    <a:pt x="36" y="282"/>
                    <a:pt x="0" y="775"/>
                  </a:cubicBezTo>
                  <a:cubicBezTo>
                    <a:pt x="0" y="782"/>
                    <a:pt x="7" y="791"/>
                    <a:pt x="18" y="792"/>
                  </a:cubicBezTo>
                  <a:cubicBezTo>
                    <a:pt x="26" y="792"/>
                    <a:pt x="33" y="785"/>
                    <a:pt x="33" y="776"/>
                  </a:cubicBezTo>
                  <a:cubicBezTo>
                    <a:pt x="68" y="294"/>
                    <a:pt x="248" y="28"/>
                    <a:pt x="249" y="26"/>
                  </a:cubicBezTo>
                  <a:cubicBezTo>
                    <a:pt x="254" y="19"/>
                    <a:pt x="253" y="9"/>
                    <a:pt x="245" y="4"/>
                  </a:cubicBezTo>
                  <a:cubicBezTo>
                    <a:pt x="242" y="2"/>
                    <a:pt x="239" y="1"/>
                    <a:pt x="2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" name="Imagen 27" descr="Icono&#10;&#10;Descripción generada automáticamente">
            <a:extLst>
              <a:ext uri="{FF2B5EF4-FFF2-40B4-BE49-F238E27FC236}">
                <a16:creationId xmlns:a16="http://schemas.microsoft.com/office/drawing/2014/main" id="{1E260F0B-D716-BF17-70D8-224BC328E5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0184" y="4232013"/>
            <a:ext cx="175092" cy="286514"/>
          </a:xfrm>
          <a:prstGeom prst="rect">
            <a:avLst/>
          </a:prstGeom>
        </p:spPr>
      </p:pic>
      <p:pic>
        <p:nvPicPr>
          <p:cNvPr id="29" name="Imagen 28" descr="Icono&#10;&#10;Descripción generada automáticamente">
            <a:extLst>
              <a:ext uri="{FF2B5EF4-FFF2-40B4-BE49-F238E27FC236}">
                <a16:creationId xmlns:a16="http://schemas.microsoft.com/office/drawing/2014/main" id="{68570534-DECA-E0FC-14A3-A98276F0AB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8302" y="4232545"/>
            <a:ext cx="176911" cy="291062"/>
          </a:xfrm>
          <a:prstGeom prst="rect">
            <a:avLst/>
          </a:prstGeom>
        </p:spPr>
      </p:pic>
      <p:sp>
        <p:nvSpPr>
          <p:cNvPr id="30" name="Subtítulo 2">
            <a:extLst>
              <a:ext uri="{FF2B5EF4-FFF2-40B4-BE49-F238E27FC236}">
                <a16:creationId xmlns:a16="http://schemas.microsoft.com/office/drawing/2014/main" id="{F002F66B-AEF5-916D-84DE-722EA94AC5AA}"/>
              </a:ext>
            </a:extLst>
          </p:cNvPr>
          <p:cNvSpPr>
            <a:spLocks noGrp="1"/>
          </p:cNvSpPr>
          <p:nvPr/>
        </p:nvSpPr>
        <p:spPr>
          <a:xfrm>
            <a:off x="639808" y="4518527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Subtítulo 2">
            <a:extLst>
              <a:ext uri="{FF2B5EF4-FFF2-40B4-BE49-F238E27FC236}">
                <a16:creationId xmlns:a16="http://schemas.microsoft.com/office/drawing/2014/main" id="{8363C055-F049-9CEA-B5DD-7E4BE89ADD25}"/>
              </a:ext>
            </a:extLst>
          </p:cNvPr>
          <p:cNvSpPr txBox="1">
            <a:spLocks/>
          </p:cNvSpPr>
          <p:nvPr/>
        </p:nvSpPr>
        <p:spPr>
          <a:xfrm>
            <a:off x="1733949" y="4753340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Subtítulo 2">
            <a:extLst>
              <a:ext uri="{FF2B5EF4-FFF2-40B4-BE49-F238E27FC236}">
                <a16:creationId xmlns:a16="http://schemas.microsoft.com/office/drawing/2014/main" id="{DFDF2C89-43FC-63C3-98FB-18A9807CACFB}"/>
              </a:ext>
            </a:extLst>
          </p:cNvPr>
          <p:cNvSpPr txBox="1">
            <a:spLocks/>
          </p:cNvSpPr>
          <p:nvPr/>
        </p:nvSpPr>
        <p:spPr>
          <a:xfrm>
            <a:off x="659564" y="4760325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B7527C80-3800-6E8D-269B-88A2F25D38A6}"/>
              </a:ext>
            </a:extLst>
          </p:cNvPr>
          <p:cNvCxnSpPr/>
          <p:nvPr/>
        </p:nvCxnSpPr>
        <p:spPr>
          <a:xfrm>
            <a:off x="1781138" y="4815637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B0E181AE-A3AA-74B1-2FEF-15725B8DBACD}"/>
              </a:ext>
            </a:extLst>
          </p:cNvPr>
          <p:cNvCxnSpPr/>
          <p:nvPr/>
        </p:nvCxnSpPr>
        <p:spPr>
          <a:xfrm>
            <a:off x="752438" y="4815637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ubtítulo 2">
            <a:extLst>
              <a:ext uri="{FF2B5EF4-FFF2-40B4-BE49-F238E27FC236}">
                <a16:creationId xmlns:a16="http://schemas.microsoft.com/office/drawing/2014/main" id="{725B8DDC-4B01-6251-2BF5-CB810706C4C6}"/>
              </a:ext>
            </a:extLst>
          </p:cNvPr>
          <p:cNvSpPr txBox="1">
            <a:spLocks/>
          </p:cNvSpPr>
          <p:nvPr/>
        </p:nvSpPr>
        <p:spPr>
          <a:xfrm>
            <a:off x="519229" y="4760325"/>
            <a:ext cx="313690" cy="1714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CTE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42"/>
          <p:cNvSpPr/>
          <p:nvPr/>
        </p:nvSpPr>
        <p:spPr>
          <a:xfrm>
            <a:off x="1162850" y="3336575"/>
            <a:ext cx="6619500" cy="543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8" name="Google Shape;1378;p42"/>
          <p:cNvSpPr txBox="1">
            <a:spLocks noGrp="1"/>
          </p:cNvSpPr>
          <p:nvPr>
            <p:ph type="title"/>
          </p:nvPr>
        </p:nvSpPr>
        <p:spPr>
          <a:xfrm>
            <a:off x="1162850" y="2355723"/>
            <a:ext cx="628315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EL PROGRAMA </a:t>
            </a:r>
            <a:r>
              <a:rPr lang="en" dirty="0">
                <a:solidFill>
                  <a:schemeClr val="bg1">
                    <a:lumMod val="75000"/>
                  </a:schemeClr>
                </a:solidFill>
              </a:rPr>
              <a:t>ANALÍTICO</a:t>
            </a:r>
            <a:endParaRPr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79" name="Google Shape;1379;p42"/>
          <p:cNvSpPr txBox="1">
            <a:spLocks noGrp="1"/>
          </p:cNvSpPr>
          <p:nvPr>
            <p:ph type="title" idx="2"/>
          </p:nvPr>
        </p:nvSpPr>
        <p:spPr>
          <a:xfrm>
            <a:off x="1175136" y="1567341"/>
            <a:ext cx="1171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1380" name="Google Shape;1380;p42"/>
          <p:cNvSpPr txBox="1">
            <a:spLocks noGrp="1"/>
          </p:cNvSpPr>
          <p:nvPr>
            <p:ph type="subTitle" idx="1"/>
          </p:nvPr>
        </p:nvSpPr>
        <p:spPr>
          <a:xfrm>
            <a:off x="1257300" y="3376625"/>
            <a:ext cx="6188700" cy="46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Construcción y análisis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381" name="Google Shape;1381;p42"/>
          <p:cNvGrpSpPr/>
          <p:nvPr/>
        </p:nvGrpSpPr>
        <p:grpSpPr>
          <a:xfrm rot="498021" flipH="1">
            <a:off x="4269038" y="1183964"/>
            <a:ext cx="2538194" cy="1001653"/>
            <a:chOff x="657785" y="607457"/>
            <a:chExt cx="1682367" cy="663916"/>
          </a:xfrm>
        </p:grpSpPr>
        <p:sp>
          <p:nvSpPr>
            <p:cNvPr id="1382" name="Google Shape;1382;p42"/>
            <p:cNvSpPr/>
            <p:nvPr/>
          </p:nvSpPr>
          <p:spPr>
            <a:xfrm rot="-525829">
              <a:off x="678768" y="786385"/>
              <a:ext cx="1385855" cy="381640"/>
            </a:xfrm>
            <a:custGeom>
              <a:avLst/>
              <a:gdLst/>
              <a:ahLst/>
              <a:cxnLst/>
              <a:rect l="l" t="t" r="r" b="b"/>
              <a:pathLst>
                <a:path w="93637" h="25786" extrusionOk="0">
                  <a:moveTo>
                    <a:pt x="47420" y="1"/>
                  </a:moveTo>
                  <a:cubicBezTo>
                    <a:pt x="33793" y="1"/>
                    <a:pt x="18412" y="2001"/>
                    <a:pt x="3092" y="8067"/>
                  </a:cubicBezTo>
                  <a:cubicBezTo>
                    <a:pt x="2333" y="8368"/>
                    <a:pt x="2514" y="9489"/>
                    <a:pt x="3329" y="9530"/>
                  </a:cubicBezTo>
                  <a:lnTo>
                    <a:pt x="16317" y="10193"/>
                  </a:lnTo>
                  <a:cubicBezTo>
                    <a:pt x="17146" y="10237"/>
                    <a:pt x="17313" y="11392"/>
                    <a:pt x="16527" y="11662"/>
                  </a:cubicBezTo>
                  <a:lnTo>
                    <a:pt x="812" y="17130"/>
                  </a:lnTo>
                  <a:cubicBezTo>
                    <a:pt x="0" y="17414"/>
                    <a:pt x="218" y="18602"/>
                    <a:pt x="1055" y="18602"/>
                  </a:cubicBezTo>
                  <a:cubicBezTo>
                    <a:pt x="1070" y="18602"/>
                    <a:pt x="1085" y="18602"/>
                    <a:pt x="1101" y="18601"/>
                  </a:cubicBezTo>
                  <a:lnTo>
                    <a:pt x="22425" y="17512"/>
                  </a:lnTo>
                  <a:cubicBezTo>
                    <a:pt x="22440" y="17512"/>
                    <a:pt x="22455" y="17511"/>
                    <a:pt x="22469" y="17511"/>
                  </a:cubicBezTo>
                  <a:cubicBezTo>
                    <a:pt x="23236" y="17511"/>
                    <a:pt x="23519" y="18549"/>
                    <a:pt x="22829" y="18930"/>
                  </a:cubicBezTo>
                  <a:lnTo>
                    <a:pt x="12969" y="24365"/>
                  </a:lnTo>
                  <a:cubicBezTo>
                    <a:pt x="12259" y="24757"/>
                    <a:pt x="12593" y="25786"/>
                    <a:pt x="13314" y="25786"/>
                  </a:cubicBezTo>
                  <a:cubicBezTo>
                    <a:pt x="13382" y="25786"/>
                    <a:pt x="13454" y="25777"/>
                    <a:pt x="13528" y="25757"/>
                  </a:cubicBezTo>
                  <a:cubicBezTo>
                    <a:pt x="23976" y="22997"/>
                    <a:pt x="46017" y="18103"/>
                    <a:pt x="70927" y="18103"/>
                  </a:cubicBezTo>
                  <a:cubicBezTo>
                    <a:pt x="77795" y="18103"/>
                    <a:pt x="84882" y="18475"/>
                    <a:pt x="92003" y="19367"/>
                  </a:cubicBezTo>
                  <a:cubicBezTo>
                    <a:pt x="92036" y="19371"/>
                    <a:pt x="92069" y="19373"/>
                    <a:pt x="92102" y="19373"/>
                  </a:cubicBezTo>
                  <a:cubicBezTo>
                    <a:pt x="92490" y="19373"/>
                    <a:pt x="92820" y="19074"/>
                    <a:pt x="92851" y="18675"/>
                  </a:cubicBezTo>
                  <a:lnTo>
                    <a:pt x="93609" y="8086"/>
                  </a:lnTo>
                  <a:cubicBezTo>
                    <a:pt x="93636" y="7749"/>
                    <a:pt x="93428" y="7435"/>
                    <a:pt x="93110" y="7320"/>
                  </a:cubicBezTo>
                  <a:cubicBezTo>
                    <a:pt x="89766" y="6137"/>
                    <a:pt x="71284" y="1"/>
                    <a:pt x="47420" y="1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42"/>
            <p:cNvSpPr/>
            <p:nvPr/>
          </p:nvSpPr>
          <p:spPr>
            <a:xfrm rot="-262141">
              <a:off x="1803575" y="626341"/>
              <a:ext cx="516567" cy="545029"/>
            </a:xfrm>
            <a:custGeom>
              <a:avLst/>
              <a:gdLst/>
              <a:ahLst/>
              <a:cxnLst/>
              <a:rect l="l" t="t" r="r" b="b"/>
              <a:pathLst>
                <a:path w="34902" h="36825" extrusionOk="0">
                  <a:moveTo>
                    <a:pt x="18294" y="1"/>
                  </a:moveTo>
                  <a:cubicBezTo>
                    <a:pt x="17786" y="1"/>
                    <a:pt x="17279" y="303"/>
                    <a:pt x="17131" y="923"/>
                  </a:cubicBezTo>
                  <a:lnTo>
                    <a:pt x="15275" y="11800"/>
                  </a:lnTo>
                  <a:cubicBezTo>
                    <a:pt x="15209" y="12085"/>
                    <a:pt x="15113" y="12351"/>
                    <a:pt x="15005" y="12611"/>
                  </a:cubicBezTo>
                  <a:lnTo>
                    <a:pt x="9426" y="8054"/>
                  </a:lnTo>
                  <a:cubicBezTo>
                    <a:pt x="9239" y="7931"/>
                    <a:pt x="9043" y="7877"/>
                    <a:pt x="8855" y="7877"/>
                  </a:cubicBezTo>
                  <a:cubicBezTo>
                    <a:pt x="8141" y="7877"/>
                    <a:pt x="7540" y="8658"/>
                    <a:pt x="7941" y="9409"/>
                  </a:cubicBezTo>
                  <a:lnTo>
                    <a:pt x="11825" y="15317"/>
                  </a:lnTo>
                  <a:lnTo>
                    <a:pt x="1381" y="16372"/>
                  </a:lnTo>
                  <a:cubicBezTo>
                    <a:pt x="82" y="16643"/>
                    <a:pt x="1" y="18468"/>
                    <a:pt x="1270" y="18856"/>
                  </a:cubicBezTo>
                  <a:lnTo>
                    <a:pt x="11711" y="21014"/>
                  </a:lnTo>
                  <a:cubicBezTo>
                    <a:pt x="11721" y="21019"/>
                    <a:pt x="11733" y="21022"/>
                    <a:pt x="11740" y="21026"/>
                  </a:cubicBezTo>
                  <a:lnTo>
                    <a:pt x="6339" y="27194"/>
                  </a:lnTo>
                  <a:cubicBezTo>
                    <a:pt x="5818" y="27888"/>
                    <a:pt x="6390" y="28752"/>
                    <a:pt x="7113" y="28752"/>
                  </a:cubicBezTo>
                  <a:cubicBezTo>
                    <a:pt x="7280" y="28752"/>
                    <a:pt x="7455" y="28706"/>
                    <a:pt x="7627" y="28601"/>
                  </a:cubicBezTo>
                  <a:lnTo>
                    <a:pt x="14417" y="23755"/>
                  </a:lnTo>
                  <a:cubicBezTo>
                    <a:pt x="14535" y="24080"/>
                    <a:pt x="14631" y="24425"/>
                    <a:pt x="14687" y="24784"/>
                  </a:cubicBezTo>
                  <a:lnTo>
                    <a:pt x="15412" y="35798"/>
                  </a:lnTo>
                  <a:cubicBezTo>
                    <a:pt x="15512" y="36475"/>
                    <a:pt x="16058" y="36824"/>
                    <a:pt x="16604" y="36824"/>
                  </a:cubicBezTo>
                  <a:cubicBezTo>
                    <a:pt x="17112" y="36824"/>
                    <a:pt x="17619" y="36522"/>
                    <a:pt x="17767" y="35902"/>
                  </a:cubicBezTo>
                  <a:lnTo>
                    <a:pt x="19499" y="25546"/>
                  </a:lnTo>
                  <a:cubicBezTo>
                    <a:pt x="19610" y="25079"/>
                    <a:pt x="19777" y="24647"/>
                    <a:pt x="19981" y="24240"/>
                  </a:cubicBezTo>
                  <a:lnTo>
                    <a:pt x="25475" y="28771"/>
                  </a:lnTo>
                  <a:cubicBezTo>
                    <a:pt x="25661" y="28894"/>
                    <a:pt x="25856" y="28947"/>
                    <a:pt x="26043" y="28947"/>
                  </a:cubicBezTo>
                  <a:cubicBezTo>
                    <a:pt x="26756" y="28947"/>
                    <a:pt x="27358" y="28166"/>
                    <a:pt x="26959" y="27416"/>
                  </a:cubicBezTo>
                  <a:lnTo>
                    <a:pt x="23050" y="21530"/>
                  </a:lnTo>
                  <a:cubicBezTo>
                    <a:pt x="23169" y="21492"/>
                    <a:pt x="23284" y="21448"/>
                    <a:pt x="23405" y="21422"/>
                  </a:cubicBezTo>
                  <a:lnTo>
                    <a:pt x="33516" y="20452"/>
                  </a:lnTo>
                  <a:cubicBezTo>
                    <a:pt x="34816" y="20182"/>
                    <a:pt x="34901" y="18357"/>
                    <a:pt x="33631" y="17971"/>
                  </a:cubicBezTo>
                  <a:lnTo>
                    <a:pt x="23658" y="15954"/>
                  </a:lnTo>
                  <a:cubicBezTo>
                    <a:pt x="23484" y="15902"/>
                    <a:pt x="23316" y="15828"/>
                    <a:pt x="23154" y="15754"/>
                  </a:cubicBezTo>
                  <a:lnTo>
                    <a:pt x="28559" y="9634"/>
                  </a:lnTo>
                  <a:cubicBezTo>
                    <a:pt x="29079" y="8936"/>
                    <a:pt x="28508" y="8073"/>
                    <a:pt x="27787" y="8073"/>
                  </a:cubicBezTo>
                  <a:cubicBezTo>
                    <a:pt x="27620" y="8073"/>
                    <a:pt x="27445" y="8119"/>
                    <a:pt x="27274" y="8224"/>
                  </a:cubicBezTo>
                  <a:lnTo>
                    <a:pt x="20548" y="12988"/>
                  </a:lnTo>
                  <a:cubicBezTo>
                    <a:pt x="20355" y="12522"/>
                    <a:pt x="20210" y="12018"/>
                    <a:pt x="20133" y="11489"/>
                  </a:cubicBezTo>
                  <a:lnTo>
                    <a:pt x="19489" y="1031"/>
                  </a:lnTo>
                  <a:cubicBezTo>
                    <a:pt x="19389" y="351"/>
                    <a:pt x="18841" y="1"/>
                    <a:pt x="18294" y="1"/>
                  </a:cubicBezTo>
                  <a:close/>
                </a:path>
              </a:pathLst>
            </a:custGeom>
            <a:solidFill>
              <a:srgbClr val="E0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42"/>
            <p:cNvSpPr/>
            <p:nvPr/>
          </p:nvSpPr>
          <p:spPr>
            <a:xfrm rot="-262141">
              <a:off x="1818713" y="881577"/>
              <a:ext cx="482141" cy="32073"/>
            </a:xfrm>
            <a:custGeom>
              <a:avLst/>
              <a:gdLst/>
              <a:ahLst/>
              <a:cxnLst/>
              <a:rect l="l" t="t" r="r" b="b"/>
              <a:pathLst>
                <a:path w="32576" h="2167" extrusionOk="0">
                  <a:moveTo>
                    <a:pt x="134" y="0"/>
                  </a:moveTo>
                  <a:cubicBezTo>
                    <a:pt x="67" y="0"/>
                    <a:pt x="8" y="53"/>
                    <a:pt x="4" y="119"/>
                  </a:cubicBezTo>
                  <a:cubicBezTo>
                    <a:pt x="1" y="189"/>
                    <a:pt x="56" y="249"/>
                    <a:pt x="127" y="253"/>
                  </a:cubicBezTo>
                  <a:lnTo>
                    <a:pt x="16286" y="1107"/>
                  </a:lnTo>
                  <a:cubicBezTo>
                    <a:pt x="21674" y="1400"/>
                    <a:pt x="27056" y="1726"/>
                    <a:pt x="32432" y="2166"/>
                  </a:cubicBezTo>
                  <a:cubicBezTo>
                    <a:pt x="32434" y="2167"/>
                    <a:pt x="32436" y="2167"/>
                    <a:pt x="32439" y="2167"/>
                  </a:cubicBezTo>
                  <a:cubicBezTo>
                    <a:pt x="32503" y="2167"/>
                    <a:pt x="32562" y="2120"/>
                    <a:pt x="32569" y="2052"/>
                  </a:cubicBezTo>
                  <a:cubicBezTo>
                    <a:pt x="32576" y="1985"/>
                    <a:pt x="32528" y="1922"/>
                    <a:pt x="32458" y="1911"/>
                  </a:cubicBezTo>
                  <a:cubicBezTo>
                    <a:pt x="27094" y="1281"/>
                    <a:pt x="21706" y="885"/>
                    <a:pt x="16316" y="574"/>
                  </a:cubicBezTo>
                  <a:cubicBezTo>
                    <a:pt x="13621" y="408"/>
                    <a:pt x="10926" y="297"/>
                    <a:pt x="8230" y="186"/>
                  </a:cubicBezTo>
                  <a:cubicBezTo>
                    <a:pt x="5532" y="89"/>
                    <a:pt x="2832" y="19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42"/>
            <p:cNvSpPr/>
            <p:nvPr/>
          </p:nvSpPr>
          <p:spPr>
            <a:xfrm rot="-262141">
              <a:off x="2048306" y="655264"/>
              <a:ext cx="27292" cy="497238"/>
            </a:xfrm>
            <a:custGeom>
              <a:avLst/>
              <a:gdLst/>
              <a:ahLst/>
              <a:cxnLst/>
              <a:rect l="l" t="t" r="r" b="b"/>
              <a:pathLst>
                <a:path w="1844" h="33596" extrusionOk="0">
                  <a:moveTo>
                    <a:pt x="1682" y="0"/>
                  </a:moveTo>
                  <a:cubicBezTo>
                    <a:pt x="1618" y="0"/>
                    <a:pt x="1562" y="55"/>
                    <a:pt x="1559" y="123"/>
                  </a:cubicBezTo>
                  <a:lnTo>
                    <a:pt x="959" y="16802"/>
                  </a:lnTo>
                  <a:cubicBezTo>
                    <a:pt x="848" y="19578"/>
                    <a:pt x="711" y="22359"/>
                    <a:pt x="566" y="25135"/>
                  </a:cubicBezTo>
                  <a:cubicBezTo>
                    <a:pt x="404" y="27908"/>
                    <a:pt x="241" y="30685"/>
                    <a:pt x="7" y="33454"/>
                  </a:cubicBezTo>
                  <a:cubicBezTo>
                    <a:pt x="0" y="33525"/>
                    <a:pt x="52" y="33583"/>
                    <a:pt x="118" y="33595"/>
                  </a:cubicBezTo>
                  <a:cubicBezTo>
                    <a:pt x="123" y="33595"/>
                    <a:pt x="127" y="33595"/>
                    <a:pt x="131" y="33595"/>
                  </a:cubicBezTo>
                  <a:cubicBezTo>
                    <a:pt x="196" y="33595"/>
                    <a:pt x="252" y="33546"/>
                    <a:pt x="260" y="33480"/>
                  </a:cubicBezTo>
                  <a:cubicBezTo>
                    <a:pt x="899" y="27945"/>
                    <a:pt x="1244" y="22384"/>
                    <a:pt x="1492" y="16824"/>
                  </a:cubicBezTo>
                  <a:cubicBezTo>
                    <a:pt x="1625" y="14044"/>
                    <a:pt x="1695" y="11259"/>
                    <a:pt x="1766" y="8475"/>
                  </a:cubicBezTo>
                  <a:cubicBezTo>
                    <a:pt x="1818" y="5695"/>
                    <a:pt x="1844" y="2910"/>
                    <a:pt x="1815" y="127"/>
                  </a:cubicBezTo>
                  <a:cubicBezTo>
                    <a:pt x="1810" y="60"/>
                    <a:pt x="1759" y="1"/>
                    <a:pt x="1688" y="1"/>
                  </a:cubicBezTo>
                  <a:cubicBezTo>
                    <a:pt x="1686" y="0"/>
                    <a:pt x="1684" y="0"/>
                    <a:pt x="16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42"/>
            <p:cNvSpPr/>
            <p:nvPr/>
          </p:nvSpPr>
          <p:spPr>
            <a:xfrm rot="-262141">
              <a:off x="1930635" y="754206"/>
              <a:ext cx="258254" cy="285132"/>
            </a:xfrm>
            <a:custGeom>
              <a:avLst/>
              <a:gdLst/>
              <a:ahLst/>
              <a:cxnLst/>
              <a:rect l="l" t="t" r="r" b="b"/>
              <a:pathLst>
                <a:path w="17449" h="19265" extrusionOk="0">
                  <a:moveTo>
                    <a:pt x="89" y="1"/>
                  </a:moveTo>
                  <a:cubicBezTo>
                    <a:pt x="69" y="1"/>
                    <a:pt x="49" y="8"/>
                    <a:pt x="33" y="22"/>
                  </a:cubicBezTo>
                  <a:cubicBezTo>
                    <a:pt x="0" y="52"/>
                    <a:pt x="0" y="104"/>
                    <a:pt x="29" y="137"/>
                  </a:cubicBezTo>
                  <a:lnTo>
                    <a:pt x="8718" y="9637"/>
                  </a:lnTo>
                  <a:cubicBezTo>
                    <a:pt x="10169" y="11218"/>
                    <a:pt x="11618" y="12802"/>
                    <a:pt x="13046" y="14401"/>
                  </a:cubicBezTo>
                  <a:cubicBezTo>
                    <a:pt x="14472" y="16009"/>
                    <a:pt x="15908" y="17600"/>
                    <a:pt x="17296" y="19237"/>
                  </a:cubicBezTo>
                  <a:cubicBezTo>
                    <a:pt x="17311" y="19255"/>
                    <a:pt x="17334" y="19265"/>
                    <a:pt x="17357" y="19265"/>
                  </a:cubicBezTo>
                  <a:cubicBezTo>
                    <a:pt x="17375" y="19265"/>
                    <a:pt x="17393" y="19259"/>
                    <a:pt x="17407" y="19247"/>
                  </a:cubicBezTo>
                  <a:cubicBezTo>
                    <a:pt x="17441" y="19218"/>
                    <a:pt x="17448" y="19166"/>
                    <a:pt x="17419" y="19133"/>
                  </a:cubicBezTo>
                  <a:cubicBezTo>
                    <a:pt x="14719" y="15790"/>
                    <a:pt x="11832" y="12610"/>
                    <a:pt x="8963" y="9415"/>
                  </a:cubicBezTo>
                  <a:cubicBezTo>
                    <a:pt x="7530" y="7816"/>
                    <a:pt x="6056" y="6253"/>
                    <a:pt x="4590" y="4687"/>
                  </a:cubicBezTo>
                  <a:cubicBezTo>
                    <a:pt x="3124" y="3117"/>
                    <a:pt x="1651" y="1555"/>
                    <a:pt x="148" y="26"/>
                  </a:cubicBezTo>
                  <a:cubicBezTo>
                    <a:pt x="131" y="9"/>
                    <a:pt x="110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2"/>
            <p:cNvSpPr/>
            <p:nvPr/>
          </p:nvSpPr>
          <p:spPr>
            <a:xfrm rot="-262141">
              <a:off x="1911866" y="752178"/>
              <a:ext cx="307688" cy="283933"/>
            </a:xfrm>
            <a:custGeom>
              <a:avLst/>
              <a:gdLst/>
              <a:ahLst/>
              <a:cxnLst/>
              <a:rect l="l" t="t" r="r" b="b"/>
              <a:pathLst>
                <a:path w="20789" h="19184" extrusionOk="0">
                  <a:moveTo>
                    <a:pt x="20698" y="0"/>
                  </a:moveTo>
                  <a:cubicBezTo>
                    <a:pt x="20679" y="0"/>
                    <a:pt x="20660" y="7"/>
                    <a:pt x="20644" y="21"/>
                  </a:cubicBezTo>
                  <a:lnTo>
                    <a:pt x="10412" y="9613"/>
                  </a:lnTo>
                  <a:cubicBezTo>
                    <a:pt x="8708" y="11216"/>
                    <a:pt x="6998" y="12805"/>
                    <a:pt x="5272" y="14382"/>
                  </a:cubicBezTo>
                  <a:cubicBezTo>
                    <a:pt x="3540" y="15948"/>
                    <a:pt x="1819" y="17528"/>
                    <a:pt x="38" y="19042"/>
                  </a:cubicBezTo>
                  <a:cubicBezTo>
                    <a:pt x="4" y="19069"/>
                    <a:pt x="1" y="19121"/>
                    <a:pt x="26" y="19153"/>
                  </a:cubicBezTo>
                  <a:cubicBezTo>
                    <a:pt x="44" y="19173"/>
                    <a:pt x="67" y="19183"/>
                    <a:pt x="90" y="19183"/>
                  </a:cubicBezTo>
                  <a:cubicBezTo>
                    <a:pt x="108" y="19183"/>
                    <a:pt x="126" y="19177"/>
                    <a:pt x="141" y="19165"/>
                  </a:cubicBezTo>
                  <a:cubicBezTo>
                    <a:pt x="1959" y="17692"/>
                    <a:pt x="3722" y="16151"/>
                    <a:pt x="5458" y="14585"/>
                  </a:cubicBezTo>
                  <a:cubicBezTo>
                    <a:pt x="7198" y="13023"/>
                    <a:pt x="8923" y="11442"/>
                    <a:pt x="10637" y="9854"/>
                  </a:cubicBezTo>
                  <a:cubicBezTo>
                    <a:pt x="12358" y="8273"/>
                    <a:pt x="14047" y="6652"/>
                    <a:pt x="15735" y="5034"/>
                  </a:cubicBezTo>
                  <a:cubicBezTo>
                    <a:pt x="17423" y="3419"/>
                    <a:pt x="19104" y="1794"/>
                    <a:pt x="20755" y="139"/>
                  </a:cubicBezTo>
                  <a:cubicBezTo>
                    <a:pt x="20785" y="106"/>
                    <a:pt x="20789" y="58"/>
                    <a:pt x="20759" y="24"/>
                  </a:cubicBezTo>
                  <a:cubicBezTo>
                    <a:pt x="20741" y="9"/>
                    <a:pt x="20720" y="0"/>
                    <a:pt x="206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" name="Imagen 7" descr="Icono&#10;&#10;Descripción generada automáticamente">
            <a:extLst>
              <a:ext uri="{FF2B5EF4-FFF2-40B4-BE49-F238E27FC236}">
                <a16:creationId xmlns:a16="http://schemas.microsoft.com/office/drawing/2014/main" id="{434341BB-8A1E-8D72-A71A-F4084658A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6955" y="4260858"/>
            <a:ext cx="175092" cy="286514"/>
          </a:xfrm>
          <a:prstGeom prst="rect">
            <a:avLst/>
          </a:prstGeom>
        </p:spPr>
      </p:pic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E7DCA79B-6E2E-D393-F2D9-D392ECF76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5073" y="4261390"/>
            <a:ext cx="176911" cy="291062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7B1B6E3C-40A5-4D28-04E4-282EC5EA9D44}"/>
              </a:ext>
            </a:extLst>
          </p:cNvPr>
          <p:cNvSpPr>
            <a:spLocks noGrp="1"/>
          </p:cNvSpPr>
          <p:nvPr/>
        </p:nvSpPr>
        <p:spPr>
          <a:xfrm>
            <a:off x="7566579" y="4547372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98FDE324-30CE-BC86-C659-0098348298A2}"/>
              </a:ext>
            </a:extLst>
          </p:cNvPr>
          <p:cNvSpPr txBox="1">
            <a:spLocks/>
          </p:cNvSpPr>
          <p:nvPr/>
        </p:nvSpPr>
        <p:spPr>
          <a:xfrm>
            <a:off x="8660720" y="4782185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6FDCB627-BA30-2800-4B16-39B4AB6B25C4}"/>
              </a:ext>
            </a:extLst>
          </p:cNvPr>
          <p:cNvSpPr txBox="1">
            <a:spLocks/>
          </p:cNvSpPr>
          <p:nvPr/>
        </p:nvSpPr>
        <p:spPr>
          <a:xfrm>
            <a:off x="7586335" y="4789170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738695E6-252F-8957-D022-46AD305D72B7}"/>
              </a:ext>
            </a:extLst>
          </p:cNvPr>
          <p:cNvCxnSpPr/>
          <p:nvPr/>
        </p:nvCxnSpPr>
        <p:spPr>
          <a:xfrm>
            <a:off x="8707909" y="4844482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91B1CC27-F1AF-5E05-8C23-1BD13641AF2A}"/>
              </a:ext>
            </a:extLst>
          </p:cNvPr>
          <p:cNvCxnSpPr/>
          <p:nvPr/>
        </p:nvCxnSpPr>
        <p:spPr>
          <a:xfrm>
            <a:off x="7679209" y="4844482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ítulo 2">
            <a:extLst>
              <a:ext uri="{FF2B5EF4-FFF2-40B4-BE49-F238E27FC236}">
                <a16:creationId xmlns:a16="http://schemas.microsoft.com/office/drawing/2014/main" id="{4093DD93-171B-FA98-1AB3-0F86315F18DE}"/>
              </a:ext>
            </a:extLst>
          </p:cNvPr>
          <p:cNvSpPr txBox="1">
            <a:spLocks/>
          </p:cNvSpPr>
          <p:nvPr/>
        </p:nvSpPr>
        <p:spPr>
          <a:xfrm>
            <a:off x="7446000" y="4789170"/>
            <a:ext cx="313690" cy="1714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CTE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2" name="Google Shape;2502;p57"/>
          <p:cNvSpPr txBox="1">
            <a:spLocks noGrp="1"/>
          </p:cNvSpPr>
          <p:nvPr>
            <p:ph type="title"/>
          </p:nvPr>
        </p:nvSpPr>
        <p:spPr>
          <a:xfrm>
            <a:off x="359009" y="43542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EL PROGRAMA </a:t>
            </a:r>
            <a:r>
              <a:rPr lang="en" sz="4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ANALÍTICO</a:t>
            </a:r>
            <a:endParaRPr sz="4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51" name="Google Shape;2751;p57"/>
          <p:cNvSpPr txBox="1"/>
          <p:nvPr/>
        </p:nvSpPr>
        <p:spPr>
          <a:xfrm flipH="1">
            <a:off x="6610676" y="1217507"/>
            <a:ext cx="2156279" cy="351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accent3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DEFINIDO COMO…</a:t>
            </a:r>
            <a:endParaRPr sz="2500" dirty="0">
              <a:solidFill>
                <a:schemeClr val="accent3"/>
              </a:solidFill>
              <a:latin typeface="Londrina Solid"/>
              <a:ea typeface="Londrina Solid"/>
              <a:cs typeface="Londrina Solid"/>
              <a:sym typeface="Londrina Solid"/>
            </a:endParaRPr>
          </a:p>
        </p:txBody>
      </p:sp>
      <p:sp>
        <p:nvSpPr>
          <p:cNvPr id="2752" name="Google Shape;2752;p57"/>
          <p:cNvSpPr txBox="1"/>
          <p:nvPr/>
        </p:nvSpPr>
        <p:spPr>
          <a:xfrm flipH="1">
            <a:off x="781096" y="1577815"/>
            <a:ext cx="1764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accent3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CONSIDERA</a:t>
            </a:r>
            <a:endParaRPr sz="2500" dirty="0">
              <a:solidFill>
                <a:schemeClr val="accent3"/>
              </a:solidFill>
              <a:latin typeface="Londrina Solid"/>
              <a:ea typeface="Londrina Solid"/>
              <a:cs typeface="Londrina Solid"/>
              <a:sym typeface="Londrina Solid"/>
            </a:endParaRPr>
          </a:p>
        </p:txBody>
      </p:sp>
      <p:sp>
        <p:nvSpPr>
          <p:cNvPr id="2753" name="Google Shape;2753;p57"/>
          <p:cNvSpPr txBox="1"/>
          <p:nvPr/>
        </p:nvSpPr>
        <p:spPr>
          <a:xfrm flipH="1">
            <a:off x="7085565" y="1454014"/>
            <a:ext cx="19539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rPr>
              <a:t>El programa educativo an</a:t>
            </a:r>
            <a:r>
              <a:rPr lang="es-MX" sz="1800" dirty="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rPr>
              <a:t>n</a:t>
            </a:r>
            <a:r>
              <a:rPr lang="en" sz="1800" dirty="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rPr>
              <a:t>ual de cada escuela.</a:t>
            </a:r>
            <a:endParaRPr sz="1800" dirty="0">
              <a:solidFill>
                <a:schemeClr val="accent6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755" name="Google Shape;2755;p57"/>
          <p:cNvSpPr txBox="1"/>
          <p:nvPr/>
        </p:nvSpPr>
        <p:spPr>
          <a:xfrm flipH="1">
            <a:off x="4962395" y="3883306"/>
            <a:ext cx="2318546" cy="476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accent3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DEBE RESPONDER</a:t>
            </a:r>
            <a:endParaRPr sz="2500" dirty="0">
              <a:solidFill>
                <a:schemeClr val="accent3"/>
              </a:solidFill>
              <a:latin typeface="Londrina Solid"/>
              <a:ea typeface="Londrina Solid"/>
              <a:cs typeface="Londrina Solid"/>
              <a:sym typeface="Londrina Solid"/>
            </a:endParaRPr>
          </a:p>
        </p:txBody>
      </p:sp>
      <p:sp>
        <p:nvSpPr>
          <p:cNvPr id="2756" name="Google Shape;2756;p57"/>
          <p:cNvSpPr txBox="1"/>
          <p:nvPr/>
        </p:nvSpPr>
        <p:spPr>
          <a:xfrm flipH="1">
            <a:off x="4008363" y="4243408"/>
            <a:ext cx="4011198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s-ES" sz="1200" dirty="0">
                <a:solidFill>
                  <a:srgbClr val="FFFFFF"/>
                </a:solidFill>
                <a:latin typeface="Montserrat-Regular"/>
              </a:rPr>
              <a:t>A</a:t>
            </a:r>
            <a:r>
              <a:rPr lang="es-ES" sz="1200" b="0" i="0" u="none" strike="noStrike" baseline="0" dirty="0">
                <a:solidFill>
                  <a:srgbClr val="FFFFFF"/>
                </a:solidFill>
                <a:latin typeface="Montserrat-Regular"/>
              </a:rPr>
              <a:t> las condiciones personales, sociales, culturales, económicas de las y los estudiantes y de la comunidad en que se inserta cada escuela.</a:t>
            </a:r>
            <a:endParaRPr lang="es-MX" sz="1200" dirty="0">
              <a:solidFill>
                <a:srgbClr val="FFFFFF"/>
              </a:solidFill>
            </a:endParaRPr>
          </a:p>
        </p:txBody>
      </p:sp>
      <p:cxnSp>
        <p:nvCxnSpPr>
          <p:cNvPr id="2757" name="Google Shape;2757;p57"/>
          <p:cNvCxnSpPr>
            <a:cxnSpLocks/>
          </p:cNvCxnSpPr>
          <p:nvPr/>
        </p:nvCxnSpPr>
        <p:spPr>
          <a:xfrm rot="10800000">
            <a:off x="6121668" y="1770266"/>
            <a:ext cx="963897" cy="351647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accent6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758" name="Google Shape;2758;p57"/>
          <p:cNvCxnSpPr/>
          <p:nvPr/>
        </p:nvCxnSpPr>
        <p:spPr>
          <a:xfrm flipH="1">
            <a:off x="4387662" y="2661490"/>
            <a:ext cx="1626300" cy="822600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accent6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759" name="Google Shape;2759;p57"/>
          <p:cNvCxnSpPr>
            <a:cxnSpLocks/>
            <a:endCxn id="5" idx="1"/>
          </p:cNvCxnSpPr>
          <p:nvPr/>
        </p:nvCxnSpPr>
        <p:spPr>
          <a:xfrm rot="16200000" flipH="1">
            <a:off x="1788983" y="1968455"/>
            <a:ext cx="581986" cy="552842"/>
          </a:xfrm>
          <a:prstGeom prst="bentConnector2">
            <a:avLst/>
          </a:prstGeom>
          <a:noFill/>
          <a:ln w="28575" cap="flat" cmpd="sng">
            <a:solidFill>
              <a:schemeClr val="accent6"/>
            </a:solidFill>
            <a:prstDash val="dot"/>
            <a:round/>
            <a:headEnd type="none" w="med" len="med"/>
            <a:tailEnd type="none" w="med" len="med"/>
          </a:ln>
        </p:spPr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374A0D13-E7A5-9325-2FD1-F8DC53265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6397" y="1377825"/>
            <a:ext cx="3709224" cy="2316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1" name="Google Shape;2753;p57">
            <a:extLst>
              <a:ext uri="{FF2B5EF4-FFF2-40B4-BE49-F238E27FC236}">
                <a16:creationId xmlns:a16="http://schemas.microsoft.com/office/drawing/2014/main" id="{F0DCD75E-9F57-B081-1C13-E378437238B8}"/>
              </a:ext>
            </a:extLst>
          </p:cNvPr>
          <p:cNvSpPr txBox="1"/>
          <p:nvPr/>
        </p:nvSpPr>
        <p:spPr>
          <a:xfrm flipH="1">
            <a:off x="46742" y="1874485"/>
            <a:ext cx="1764600" cy="1639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dirty="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rPr>
              <a:t>La diversidad de saberes con un carácter didáctico y curricular diferenciado</a:t>
            </a:r>
            <a:endParaRPr sz="1600" dirty="0">
              <a:solidFill>
                <a:schemeClr val="accent6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cxnSp>
        <p:nvCxnSpPr>
          <p:cNvPr id="12" name="Google Shape;2757;p57">
            <a:extLst>
              <a:ext uri="{FF2B5EF4-FFF2-40B4-BE49-F238E27FC236}">
                <a16:creationId xmlns:a16="http://schemas.microsoft.com/office/drawing/2014/main" id="{FBC6AAEE-2350-368D-7297-8EFBAA464FEF}"/>
              </a:ext>
            </a:extLst>
          </p:cNvPr>
          <p:cNvCxnSpPr>
            <a:cxnSpLocks/>
          </p:cNvCxnSpPr>
          <p:nvPr/>
        </p:nvCxnSpPr>
        <p:spPr>
          <a:xfrm rot="10800000">
            <a:off x="4387665" y="3716979"/>
            <a:ext cx="475019" cy="337035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accent6"/>
            </a:solidFill>
            <a:prstDash val="dot"/>
            <a:round/>
            <a:headEnd type="none" w="med" len="med"/>
            <a:tailEnd type="none" w="med" len="med"/>
          </a:ln>
        </p:spPr>
      </p:cxnSp>
      <p:pic>
        <p:nvPicPr>
          <p:cNvPr id="18" name="Imagen 17" descr="Icono&#10;&#10;Descripción generada automáticamente">
            <a:extLst>
              <a:ext uri="{FF2B5EF4-FFF2-40B4-BE49-F238E27FC236}">
                <a16:creationId xmlns:a16="http://schemas.microsoft.com/office/drawing/2014/main" id="{A42E11A2-B433-1A2C-C2D4-BC8FDF059C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035" y="4293881"/>
            <a:ext cx="175092" cy="286514"/>
          </a:xfrm>
          <a:prstGeom prst="rect">
            <a:avLst/>
          </a:prstGeom>
        </p:spPr>
      </p:pic>
      <p:pic>
        <p:nvPicPr>
          <p:cNvPr id="19" name="Imagen 18" descr="Icono&#10;&#10;Descripción generada automáticamente">
            <a:extLst>
              <a:ext uri="{FF2B5EF4-FFF2-40B4-BE49-F238E27FC236}">
                <a16:creationId xmlns:a16="http://schemas.microsoft.com/office/drawing/2014/main" id="{CCBB52A1-9608-3E6B-A1A7-2B85981F25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153" y="4294413"/>
            <a:ext cx="176911" cy="291062"/>
          </a:xfrm>
          <a:prstGeom prst="rect">
            <a:avLst/>
          </a:prstGeom>
        </p:spPr>
      </p:pic>
      <p:sp>
        <p:nvSpPr>
          <p:cNvPr id="20" name="Subtítulo 2">
            <a:extLst>
              <a:ext uri="{FF2B5EF4-FFF2-40B4-BE49-F238E27FC236}">
                <a16:creationId xmlns:a16="http://schemas.microsoft.com/office/drawing/2014/main" id="{652623F6-CA39-7F52-F8FB-1CB442D72EF9}"/>
              </a:ext>
            </a:extLst>
          </p:cNvPr>
          <p:cNvSpPr>
            <a:spLocks noGrp="1"/>
          </p:cNvSpPr>
          <p:nvPr/>
        </p:nvSpPr>
        <p:spPr>
          <a:xfrm>
            <a:off x="256659" y="4580395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Subtítulo 2">
            <a:extLst>
              <a:ext uri="{FF2B5EF4-FFF2-40B4-BE49-F238E27FC236}">
                <a16:creationId xmlns:a16="http://schemas.microsoft.com/office/drawing/2014/main" id="{D726C932-A986-3144-273D-2AAA8566C1CA}"/>
              </a:ext>
            </a:extLst>
          </p:cNvPr>
          <p:cNvSpPr txBox="1">
            <a:spLocks/>
          </p:cNvSpPr>
          <p:nvPr/>
        </p:nvSpPr>
        <p:spPr>
          <a:xfrm>
            <a:off x="1350800" y="4815208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Subtítulo 2">
            <a:extLst>
              <a:ext uri="{FF2B5EF4-FFF2-40B4-BE49-F238E27FC236}">
                <a16:creationId xmlns:a16="http://schemas.microsoft.com/office/drawing/2014/main" id="{DEC296C2-8800-1AD7-FF4E-16A0E62A47F9}"/>
              </a:ext>
            </a:extLst>
          </p:cNvPr>
          <p:cNvSpPr txBox="1">
            <a:spLocks/>
          </p:cNvSpPr>
          <p:nvPr/>
        </p:nvSpPr>
        <p:spPr>
          <a:xfrm>
            <a:off x="276415" y="4822193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6DD34520-FE1E-F586-FCA6-295EEAE47D05}"/>
              </a:ext>
            </a:extLst>
          </p:cNvPr>
          <p:cNvCxnSpPr/>
          <p:nvPr/>
        </p:nvCxnSpPr>
        <p:spPr>
          <a:xfrm>
            <a:off x="1397989" y="4877505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513F62CD-CC91-B2C7-F057-2A6B0A29E8CC}"/>
              </a:ext>
            </a:extLst>
          </p:cNvPr>
          <p:cNvCxnSpPr/>
          <p:nvPr/>
        </p:nvCxnSpPr>
        <p:spPr>
          <a:xfrm>
            <a:off x="369289" y="4877505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ubtítulo 2">
            <a:extLst>
              <a:ext uri="{FF2B5EF4-FFF2-40B4-BE49-F238E27FC236}">
                <a16:creationId xmlns:a16="http://schemas.microsoft.com/office/drawing/2014/main" id="{4C88699D-A91F-EE3D-C617-BBEB406120C2}"/>
              </a:ext>
            </a:extLst>
          </p:cNvPr>
          <p:cNvSpPr txBox="1">
            <a:spLocks/>
          </p:cNvSpPr>
          <p:nvPr/>
        </p:nvSpPr>
        <p:spPr>
          <a:xfrm>
            <a:off x="136080" y="4822193"/>
            <a:ext cx="313690" cy="1714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CTE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41"/>
          <p:cNvSpPr txBox="1">
            <a:spLocks noGrp="1"/>
          </p:cNvSpPr>
          <p:nvPr>
            <p:ph type="subTitle" idx="1"/>
          </p:nvPr>
        </p:nvSpPr>
        <p:spPr>
          <a:xfrm>
            <a:off x="548640" y="1580926"/>
            <a:ext cx="8046720" cy="14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/>
            <a:r>
              <a:rPr lang="es-ES" sz="2400" b="0" i="0" u="none" strike="noStrike" baseline="0" dirty="0">
                <a:latin typeface="Montserrat-Regular"/>
              </a:rPr>
              <a:t>El diseño del </a:t>
            </a:r>
            <a:r>
              <a:rPr lang="es-ES" sz="2400" b="1" i="0" u="none" strike="noStrike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Montserrat-Regular"/>
              </a:rPr>
              <a:t>Programa analítico </a:t>
            </a:r>
            <a:r>
              <a:rPr lang="es-ES" sz="2400" b="0" i="0" u="none" strike="noStrike" baseline="0" dirty="0">
                <a:latin typeface="Montserrat-Regular"/>
              </a:rPr>
              <a:t>se realiza en colectivo en el Consejo Técnico Escolar. El trabajo que hacen maestras y maestros a través del codiseño es fundamental para enriquecer la propuesta curricular y llevar adelante la transformación educativa.</a:t>
            </a:r>
            <a:endParaRPr sz="2400" dirty="0"/>
          </a:p>
        </p:txBody>
      </p:sp>
      <p:grpSp>
        <p:nvGrpSpPr>
          <p:cNvPr id="1367" name="Google Shape;1367;p41"/>
          <p:cNvGrpSpPr/>
          <p:nvPr/>
        </p:nvGrpSpPr>
        <p:grpSpPr>
          <a:xfrm rot="-725637">
            <a:off x="7163210" y="3501200"/>
            <a:ext cx="834420" cy="873645"/>
            <a:chOff x="1783565" y="607457"/>
            <a:chExt cx="556586" cy="582797"/>
          </a:xfrm>
        </p:grpSpPr>
        <p:sp>
          <p:nvSpPr>
            <p:cNvPr id="1368" name="Google Shape;1368;p41"/>
            <p:cNvSpPr/>
            <p:nvPr/>
          </p:nvSpPr>
          <p:spPr>
            <a:xfrm rot="-262141">
              <a:off x="1803575" y="626341"/>
              <a:ext cx="516567" cy="545029"/>
            </a:xfrm>
            <a:custGeom>
              <a:avLst/>
              <a:gdLst/>
              <a:ahLst/>
              <a:cxnLst/>
              <a:rect l="l" t="t" r="r" b="b"/>
              <a:pathLst>
                <a:path w="34902" h="36825" extrusionOk="0">
                  <a:moveTo>
                    <a:pt x="18294" y="1"/>
                  </a:moveTo>
                  <a:cubicBezTo>
                    <a:pt x="17786" y="1"/>
                    <a:pt x="17279" y="303"/>
                    <a:pt x="17131" y="923"/>
                  </a:cubicBezTo>
                  <a:lnTo>
                    <a:pt x="15275" y="11800"/>
                  </a:lnTo>
                  <a:cubicBezTo>
                    <a:pt x="15209" y="12085"/>
                    <a:pt x="15113" y="12351"/>
                    <a:pt x="15005" y="12611"/>
                  </a:cubicBezTo>
                  <a:lnTo>
                    <a:pt x="9426" y="8054"/>
                  </a:lnTo>
                  <a:cubicBezTo>
                    <a:pt x="9239" y="7931"/>
                    <a:pt x="9043" y="7877"/>
                    <a:pt x="8855" y="7877"/>
                  </a:cubicBezTo>
                  <a:cubicBezTo>
                    <a:pt x="8141" y="7877"/>
                    <a:pt x="7540" y="8658"/>
                    <a:pt x="7941" y="9409"/>
                  </a:cubicBezTo>
                  <a:lnTo>
                    <a:pt x="11825" y="15317"/>
                  </a:lnTo>
                  <a:lnTo>
                    <a:pt x="1381" y="16372"/>
                  </a:lnTo>
                  <a:cubicBezTo>
                    <a:pt x="82" y="16643"/>
                    <a:pt x="1" y="18468"/>
                    <a:pt x="1270" y="18856"/>
                  </a:cubicBezTo>
                  <a:lnTo>
                    <a:pt x="11711" y="21014"/>
                  </a:lnTo>
                  <a:cubicBezTo>
                    <a:pt x="11721" y="21019"/>
                    <a:pt x="11733" y="21022"/>
                    <a:pt x="11740" y="21026"/>
                  </a:cubicBezTo>
                  <a:lnTo>
                    <a:pt x="6339" y="27194"/>
                  </a:lnTo>
                  <a:cubicBezTo>
                    <a:pt x="5818" y="27888"/>
                    <a:pt x="6390" y="28752"/>
                    <a:pt x="7113" y="28752"/>
                  </a:cubicBezTo>
                  <a:cubicBezTo>
                    <a:pt x="7280" y="28752"/>
                    <a:pt x="7455" y="28706"/>
                    <a:pt x="7627" y="28601"/>
                  </a:cubicBezTo>
                  <a:lnTo>
                    <a:pt x="14417" y="23755"/>
                  </a:lnTo>
                  <a:cubicBezTo>
                    <a:pt x="14535" y="24080"/>
                    <a:pt x="14631" y="24425"/>
                    <a:pt x="14687" y="24784"/>
                  </a:cubicBezTo>
                  <a:lnTo>
                    <a:pt x="15412" y="35798"/>
                  </a:lnTo>
                  <a:cubicBezTo>
                    <a:pt x="15512" y="36475"/>
                    <a:pt x="16058" y="36824"/>
                    <a:pt x="16604" y="36824"/>
                  </a:cubicBezTo>
                  <a:cubicBezTo>
                    <a:pt x="17112" y="36824"/>
                    <a:pt x="17619" y="36522"/>
                    <a:pt x="17767" y="35902"/>
                  </a:cubicBezTo>
                  <a:lnTo>
                    <a:pt x="19499" y="25546"/>
                  </a:lnTo>
                  <a:cubicBezTo>
                    <a:pt x="19610" y="25079"/>
                    <a:pt x="19777" y="24647"/>
                    <a:pt x="19981" y="24240"/>
                  </a:cubicBezTo>
                  <a:lnTo>
                    <a:pt x="25475" y="28771"/>
                  </a:lnTo>
                  <a:cubicBezTo>
                    <a:pt x="25661" y="28894"/>
                    <a:pt x="25856" y="28947"/>
                    <a:pt x="26043" y="28947"/>
                  </a:cubicBezTo>
                  <a:cubicBezTo>
                    <a:pt x="26756" y="28947"/>
                    <a:pt x="27358" y="28166"/>
                    <a:pt x="26959" y="27416"/>
                  </a:cubicBezTo>
                  <a:lnTo>
                    <a:pt x="23050" y="21530"/>
                  </a:lnTo>
                  <a:cubicBezTo>
                    <a:pt x="23169" y="21492"/>
                    <a:pt x="23284" y="21448"/>
                    <a:pt x="23405" y="21422"/>
                  </a:cubicBezTo>
                  <a:lnTo>
                    <a:pt x="33516" y="20452"/>
                  </a:lnTo>
                  <a:cubicBezTo>
                    <a:pt x="34816" y="20182"/>
                    <a:pt x="34901" y="18357"/>
                    <a:pt x="33631" y="17971"/>
                  </a:cubicBezTo>
                  <a:lnTo>
                    <a:pt x="23658" y="15954"/>
                  </a:lnTo>
                  <a:cubicBezTo>
                    <a:pt x="23484" y="15902"/>
                    <a:pt x="23316" y="15828"/>
                    <a:pt x="23154" y="15754"/>
                  </a:cubicBezTo>
                  <a:lnTo>
                    <a:pt x="28559" y="9634"/>
                  </a:lnTo>
                  <a:cubicBezTo>
                    <a:pt x="29079" y="8936"/>
                    <a:pt x="28508" y="8073"/>
                    <a:pt x="27787" y="8073"/>
                  </a:cubicBezTo>
                  <a:cubicBezTo>
                    <a:pt x="27620" y="8073"/>
                    <a:pt x="27445" y="8119"/>
                    <a:pt x="27274" y="8224"/>
                  </a:cubicBezTo>
                  <a:lnTo>
                    <a:pt x="20548" y="12988"/>
                  </a:lnTo>
                  <a:cubicBezTo>
                    <a:pt x="20355" y="12522"/>
                    <a:pt x="20210" y="12018"/>
                    <a:pt x="20133" y="11489"/>
                  </a:cubicBezTo>
                  <a:lnTo>
                    <a:pt x="19489" y="1031"/>
                  </a:lnTo>
                  <a:cubicBezTo>
                    <a:pt x="19389" y="351"/>
                    <a:pt x="18841" y="1"/>
                    <a:pt x="182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41"/>
            <p:cNvSpPr/>
            <p:nvPr/>
          </p:nvSpPr>
          <p:spPr>
            <a:xfrm rot="-262141">
              <a:off x="1818713" y="881577"/>
              <a:ext cx="482141" cy="32073"/>
            </a:xfrm>
            <a:custGeom>
              <a:avLst/>
              <a:gdLst/>
              <a:ahLst/>
              <a:cxnLst/>
              <a:rect l="l" t="t" r="r" b="b"/>
              <a:pathLst>
                <a:path w="32576" h="2167" extrusionOk="0">
                  <a:moveTo>
                    <a:pt x="134" y="0"/>
                  </a:moveTo>
                  <a:cubicBezTo>
                    <a:pt x="67" y="0"/>
                    <a:pt x="8" y="53"/>
                    <a:pt x="4" y="119"/>
                  </a:cubicBezTo>
                  <a:cubicBezTo>
                    <a:pt x="1" y="189"/>
                    <a:pt x="56" y="249"/>
                    <a:pt x="127" y="253"/>
                  </a:cubicBezTo>
                  <a:lnTo>
                    <a:pt x="16286" y="1107"/>
                  </a:lnTo>
                  <a:cubicBezTo>
                    <a:pt x="21674" y="1400"/>
                    <a:pt x="27056" y="1726"/>
                    <a:pt x="32432" y="2166"/>
                  </a:cubicBezTo>
                  <a:cubicBezTo>
                    <a:pt x="32434" y="2167"/>
                    <a:pt x="32436" y="2167"/>
                    <a:pt x="32439" y="2167"/>
                  </a:cubicBezTo>
                  <a:cubicBezTo>
                    <a:pt x="32503" y="2167"/>
                    <a:pt x="32562" y="2120"/>
                    <a:pt x="32569" y="2052"/>
                  </a:cubicBezTo>
                  <a:cubicBezTo>
                    <a:pt x="32576" y="1985"/>
                    <a:pt x="32528" y="1922"/>
                    <a:pt x="32458" y="1911"/>
                  </a:cubicBezTo>
                  <a:cubicBezTo>
                    <a:pt x="27094" y="1281"/>
                    <a:pt x="21706" y="885"/>
                    <a:pt x="16316" y="574"/>
                  </a:cubicBezTo>
                  <a:cubicBezTo>
                    <a:pt x="13621" y="408"/>
                    <a:pt x="10926" y="297"/>
                    <a:pt x="8230" y="186"/>
                  </a:cubicBezTo>
                  <a:cubicBezTo>
                    <a:pt x="5532" y="89"/>
                    <a:pt x="2832" y="19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41"/>
            <p:cNvSpPr/>
            <p:nvPr/>
          </p:nvSpPr>
          <p:spPr>
            <a:xfrm rot="-262141">
              <a:off x="2048306" y="655264"/>
              <a:ext cx="27292" cy="497238"/>
            </a:xfrm>
            <a:custGeom>
              <a:avLst/>
              <a:gdLst/>
              <a:ahLst/>
              <a:cxnLst/>
              <a:rect l="l" t="t" r="r" b="b"/>
              <a:pathLst>
                <a:path w="1844" h="33596" extrusionOk="0">
                  <a:moveTo>
                    <a:pt x="1682" y="0"/>
                  </a:moveTo>
                  <a:cubicBezTo>
                    <a:pt x="1618" y="0"/>
                    <a:pt x="1562" y="55"/>
                    <a:pt x="1559" y="123"/>
                  </a:cubicBezTo>
                  <a:lnTo>
                    <a:pt x="959" y="16802"/>
                  </a:lnTo>
                  <a:cubicBezTo>
                    <a:pt x="848" y="19578"/>
                    <a:pt x="711" y="22359"/>
                    <a:pt x="566" y="25135"/>
                  </a:cubicBezTo>
                  <a:cubicBezTo>
                    <a:pt x="404" y="27908"/>
                    <a:pt x="241" y="30685"/>
                    <a:pt x="7" y="33454"/>
                  </a:cubicBezTo>
                  <a:cubicBezTo>
                    <a:pt x="0" y="33525"/>
                    <a:pt x="52" y="33583"/>
                    <a:pt x="118" y="33595"/>
                  </a:cubicBezTo>
                  <a:cubicBezTo>
                    <a:pt x="123" y="33595"/>
                    <a:pt x="127" y="33595"/>
                    <a:pt x="131" y="33595"/>
                  </a:cubicBezTo>
                  <a:cubicBezTo>
                    <a:pt x="196" y="33595"/>
                    <a:pt x="252" y="33546"/>
                    <a:pt x="260" y="33480"/>
                  </a:cubicBezTo>
                  <a:cubicBezTo>
                    <a:pt x="899" y="27945"/>
                    <a:pt x="1244" y="22384"/>
                    <a:pt x="1492" y="16824"/>
                  </a:cubicBezTo>
                  <a:cubicBezTo>
                    <a:pt x="1625" y="14044"/>
                    <a:pt x="1695" y="11259"/>
                    <a:pt x="1766" y="8475"/>
                  </a:cubicBezTo>
                  <a:cubicBezTo>
                    <a:pt x="1818" y="5695"/>
                    <a:pt x="1844" y="2910"/>
                    <a:pt x="1815" y="127"/>
                  </a:cubicBezTo>
                  <a:cubicBezTo>
                    <a:pt x="1810" y="60"/>
                    <a:pt x="1759" y="1"/>
                    <a:pt x="1688" y="1"/>
                  </a:cubicBezTo>
                  <a:cubicBezTo>
                    <a:pt x="1686" y="0"/>
                    <a:pt x="1684" y="0"/>
                    <a:pt x="16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41"/>
            <p:cNvSpPr/>
            <p:nvPr/>
          </p:nvSpPr>
          <p:spPr>
            <a:xfrm rot="-262141">
              <a:off x="1930635" y="754206"/>
              <a:ext cx="258254" cy="285132"/>
            </a:xfrm>
            <a:custGeom>
              <a:avLst/>
              <a:gdLst/>
              <a:ahLst/>
              <a:cxnLst/>
              <a:rect l="l" t="t" r="r" b="b"/>
              <a:pathLst>
                <a:path w="17449" h="19265" extrusionOk="0">
                  <a:moveTo>
                    <a:pt x="89" y="1"/>
                  </a:moveTo>
                  <a:cubicBezTo>
                    <a:pt x="69" y="1"/>
                    <a:pt x="49" y="8"/>
                    <a:pt x="33" y="22"/>
                  </a:cubicBezTo>
                  <a:cubicBezTo>
                    <a:pt x="0" y="52"/>
                    <a:pt x="0" y="104"/>
                    <a:pt x="29" y="137"/>
                  </a:cubicBezTo>
                  <a:lnTo>
                    <a:pt x="8718" y="9637"/>
                  </a:lnTo>
                  <a:cubicBezTo>
                    <a:pt x="10169" y="11218"/>
                    <a:pt x="11618" y="12802"/>
                    <a:pt x="13046" y="14401"/>
                  </a:cubicBezTo>
                  <a:cubicBezTo>
                    <a:pt x="14472" y="16009"/>
                    <a:pt x="15908" y="17600"/>
                    <a:pt x="17296" y="19237"/>
                  </a:cubicBezTo>
                  <a:cubicBezTo>
                    <a:pt x="17311" y="19255"/>
                    <a:pt x="17334" y="19265"/>
                    <a:pt x="17357" y="19265"/>
                  </a:cubicBezTo>
                  <a:cubicBezTo>
                    <a:pt x="17375" y="19265"/>
                    <a:pt x="17393" y="19259"/>
                    <a:pt x="17407" y="19247"/>
                  </a:cubicBezTo>
                  <a:cubicBezTo>
                    <a:pt x="17441" y="19218"/>
                    <a:pt x="17448" y="19166"/>
                    <a:pt x="17419" y="19133"/>
                  </a:cubicBezTo>
                  <a:cubicBezTo>
                    <a:pt x="14719" y="15790"/>
                    <a:pt x="11832" y="12610"/>
                    <a:pt x="8963" y="9415"/>
                  </a:cubicBezTo>
                  <a:cubicBezTo>
                    <a:pt x="7530" y="7816"/>
                    <a:pt x="6056" y="6253"/>
                    <a:pt x="4590" y="4687"/>
                  </a:cubicBezTo>
                  <a:cubicBezTo>
                    <a:pt x="3124" y="3117"/>
                    <a:pt x="1651" y="1555"/>
                    <a:pt x="148" y="26"/>
                  </a:cubicBezTo>
                  <a:cubicBezTo>
                    <a:pt x="131" y="9"/>
                    <a:pt x="110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41"/>
            <p:cNvSpPr/>
            <p:nvPr/>
          </p:nvSpPr>
          <p:spPr>
            <a:xfrm rot="-262141">
              <a:off x="1911866" y="752178"/>
              <a:ext cx="307688" cy="283933"/>
            </a:xfrm>
            <a:custGeom>
              <a:avLst/>
              <a:gdLst/>
              <a:ahLst/>
              <a:cxnLst/>
              <a:rect l="l" t="t" r="r" b="b"/>
              <a:pathLst>
                <a:path w="20789" h="19184" extrusionOk="0">
                  <a:moveTo>
                    <a:pt x="20698" y="0"/>
                  </a:moveTo>
                  <a:cubicBezTo>
                    <a:pt x="20679" y="0"/>
                    <a:pt x="20660" y="7"/>
                    <a:pt x="20644" y="21"/>
                  </a:cubicBezTo>
                  <a:lnTo>
                    <a:pt x="10412" y="9613"/>
                  </a:lnTo>
                  <a:cubicBezTo>
                    <a:pt x="8708" y="11216"/>
                    <a:pt x="6998" y="12805"/>
                    <a:pt x="5272" y="14382"/>
                  </a:cubicBezTo>
                  <a:cubicBezTo>
                    <a:pt x="3540" y="15948"/>
                    <a:pt x="1819" y="17528"/>
                    <a:pt x="38" y="19042"/>
                  </a:cubicBezTo>
                  <a:cubicBezTo>
                    <a:pt x="4" y="19069"/>
                    <a:pt x="1" y="19121"/>
                    <a:pt x="26" y="19153"/>
                  </a:cubicBezTo>
                  <a:cubicBezTo>
                    <a:pt x="44" y="19173"/>
                    <a:pt x="67" y="19183"/>
                    <a:pt x="90" y="19183"/>
                  </a:cubicBezTo>
                  <a:cubicBezTo>
                    <a:pt x="108" y="19183"/>
                    <a:pt x="126" y="19177"/>
                    <a:pt x="141" y="19165"/>
                  </a:cubicBezTo>
                  <a:cubicBezTo>
                    <a:pt x="1959" y="17692"/>
                    <a:pt x="3722" y="16151"/>
                    <a:pt x="5458" y="14585"/>
                  </a:cubicBezTo>
                  <a:cubicBezTo>
                    <a:pt x="7198" y="13023"/>
                    <a:pt x="8923" y="11442"/>
                    <a:pt x="10637" y="9854"/>
                  </a:cubicBezTo>
                  <a:cubicBezTo>
                    <a:pt x="12358" y="8273"/>
                    <a:pt x="14047" y="6652"/>
                    <a:pt x="15735" y="5034"/>
                  </a:cubicBezTo>
                  <a:cubicBezTo>
                    <a:pt x="17423" y="3419"/>
                    <a:pt x="19104" y="1794"/>
                    <a:pt x="20755" y="139"/>
                  </a:cubicBezTo>
                  <a:cubicBezTo>
                    <a:pt x="20785" y="106"/>
                    <a:pt x="20789" y="58"/>
                    <a:pt x="20759" y="24"/>
                  </a:cubicBezTo>
                  <a:cubicBezTo>
                    <a:pt x="20741" y="9"/>
                    <a:pt x="20720" y="0"/>
                    <a:pt x="206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E60E5AA5-C01A-7971-5B92-528D5BC357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860" y="4308575"/>
            <a:ext cx="175092" cy="286514"/>
          </a:xfrm>
          <a:prstGeom prst="rect">
            <a:avLst/>
          </a:prstGeom>
        </p:spPr>
      </p:pic>
      <p:pic>
        <p:nvPicPr>
          <p:cNvPr id="5" name="Imagen 4" descr="Icono&#10;&#10;Descripción generada automáticamente">
            <a:extLst>
              <a:ext uri="{FF2B5EF4-FFF2-40B4-BE49-F238E27FC236}">
                <a16:creationId xmlns:a16="http://schemas.microsoft.com/office/drawing/2014/main" id="{F46A2C7C-5B42-3C8E-D622-E70A0FA8BF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78" y="4309107"/>
            <a:ext cx="176911" cy="291062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3707E6D2-6305-8C84-927B-64ADC9889456}"/>
              </a:ext>
            </a:extLst>
          </p:cNvPr>
          <p:cNvSpPr>
            <a:spLocks noGrp="1"/>
          </p:cNvSpPr>
          <p:nvPr/>
        </p:nvSpPr>
        <p:spPr>
          <a:xfrm>
            <a:off x="342484" y="4595089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B19AD3BE-246A-37A9-2968-D1E46A77C51A}"/>
              </a:ext>
            </a:extLst>
          </p:cNvPr>
          <p:cNvSpPr txBox="1">
            <a:spLocks/>
          </p:cNvSpPr>
          <p:nvPr/>
        </p:nvSpPr>
        <p:spPr>
          <a:xfrm>
            <a:off x="1436625" y="4829902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507474EF-F1A3-8651-91A1-A4ED5A41F419}"/>
              </a:ext>
            </a:extLst>
          </p:cNvPr>
          <p:cNvSpPr txBox="1">
            <a:spLocks/>
          </p:cNvSpPr>
          <p:nvPr/>
        </p:nvSpPr>
        <p:spPr>
          <a:xfrm>
            <a:off x="362240" y="4836887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F581206-42EA-FCA5-0CF2-8696C8AF7C1B}"/>
              </a:ext>
            </a:extLst>
          </p:cNvPr>
          <p:cNvCxnSpPr/>
          <p:nvPr/>
        </p:nvCxnSpPr>
        <p:spPr>
          <a:xfrm>
            <a:off x="1483814" y="4892199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CE5D603-ADD4-5AB5-2CC9-6BEC649214DE}"/>
              </a:ext>
            </a:extLst>
          </p:cNvPr>
          <p:cNvCxnSpPr/>
          <p:nvPr/>
        </p:nvCxnSpPr>
        <p:spPr>
          <a:xfrm>
            <a:off x="455114" y="4892199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ítulo 2">
            <a:extLst>
              <a:ext uri="{FF2B5EF4-FFF2-40B4-BE49-F238E27FC236}">
                <a16:creationId xmlns:a16="http://schemas.microsoft.com/office/drawing/2014/main" id="{B7EF24D8-57C8-7113-B570-CD1B9E9C1325}"/>
              </a:ext>
            </a:extLst>
          </p:cNvPr>
          <p:cNvSpPr txBox="1">
            <a:spLocks/>
          </p:cNvSpPr>
          <p:nvPr/>
        </p:nvSpPr>
        <p:spPr>
          <a:xfrm>
            <a:off x="221905" y="4836887"/>
            <a:ext cx="313690" cy="1714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CTE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EB404AB-FA34-08F9-2BF4-FA858747A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25" y="184020"/>
            <a:ext cx="8090245" cy="306660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7B6F13F-09B3-7F2C-2DC2-33331F61B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75423">
            <a:off x="5534526" y="3069372"/>
            <a:ext cx="3119262" cy="1821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4" name="Picture 2" descr="Subrayar PNG para descargar gratis">
            <a:extLst>
              <a:ext uri="{FF2B5EF4-FFF2-40B4-BE49-F238E27FC236}">
                <a16:creationId xmlns:a16="http://schemas.microsoft.com/office/drawing/2014/main" id="{D2A966F7-CE55-1A1F-E464-8EBFFCABF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89929">
            <a:off x="5043786" y="4295156"/>
            <a:ext cx="4341967" cy="114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2827082E-47D4-6908-637D-76B1952330D6}"/>
              </a:ext>
            </a:extLst>
          </p:cNvPr>
          <p:cNvCxnSpPr>
            <a:cxnSpLocks/>
          </p:cNvCxnSpPr>
          <p:nvPr/>
        </p:nvCxnSpPr>
        <p:spPr>
          <a:xfrm flipV="1">
            <a:off x="5478393" y="2969501"/>
            <a:ext cx="3138729" cy="13945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78E7F6F-9611-26A5-F0E1-A62F15B5FA51}"/>
              </a:ext>
            </a:extLst>
          </p:cNvPr>
          <p:cNvSpPr txBox="1"/>
          <p:nvPr/>
        </p:nvSpPr>
        <p:spPr>
          <a:xfrm>
            <a:off x="477125" y="3980197"/>
            <a:ext cx="488252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400" b="0" i="0" u="none" strike="noStrike" baseline="0" dirty="0">
                <a:solidFill>
                  <a:schemeClr val="bg2">
                    <a:lumMod val="40000"/>
                    <a:lumOff val="60000"/>
                  </a:schemeClr>
                </a:solidFill>
                <a:latin typeface="Montserrat-Regular"/>
              </a:rPr>
              <a:t>Lean el apartado </a:t>
            </a:r>
            <a:r>
              <a:rPr lang="es-ES" sz="1400" b="1" i="0" u="none" strike="noStrike" baseline="0" dirty="0">
                <a:solidFill>
                  <a:schemeClr val="bg2">
                    <a:lumMod val="40000"/>
                    <a:lumOff val="60000"/>
                  </a:schemeClr>
                </a:solidFill>
                <a:latin typeface="Montserrat-Bold"/>
              </a:rPr>
              <a:t>“El Programa Analítico” </a:t>
            </a:r>
            <a:r>
              <a:rPr lang="es-ES" sz="1400" b="0" i="0" u="none" strike="noStrike" baseline="0" dirty="0">
                <a:solidFill>
                  <a:schemeClr val="bg2">
                    <a:lumMod val="40000"/>
                    <a:lumOff val="60000"/>
                  </a:schemeClr>
                </a:solidFill>
                <a:latin typeface="Montserrat-Regular"/>
              </a:rPr>
              <a:t>que se encuentra en cada uno de los </a:t>
            </a:r>
            <a:r>
              <a:rPr lang="es-ES" sz="1400" b="0" i="1" u="none" strike="noStrike" baseline="0" dirty="0">
                <a:solidFill>
                  <a:schemeClr val="bg2">
                    <a:lumMod val="40000"/>
                    <a:lumOff val="60000"/>
                  </a:schemeClr>
                </a:solidFill>
                <a:latin typeface="Montserrat-Italic"/>
              </a:rPr>
              <a:t>Programas de Estudio de Educación preescolar, primaria y</a:t>
            </a:r>
          </a:p>
          <a:p>
            <a:pPr algn="l"/>
            <a:r>
              <a:rPr lang="es-MX" sz="1400" b="0" i="1" u="none" strike="noStrike" baseline="0" dirty="0">
                <a:solidFill>
                  <a:schemeClr val="bg2">
                    <a:lumMod val="40000"/>
                    <a:lumOff val="60000"/>
                  </a:schemeClr>
                </a:solidFill>
                <a:latin typeface="Montserrat-Italic"/>
              </a:rPr>
              <a:t>secundaria: Programas Sintéticos de las Fases 2 a 6.</a:t>
            </a:r>
            <a:endParaRPr lang="es-MX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Google Shape;2502;p57">
            <a:extLst>
              <a:ext uri="{FF2B5EF4-FFF2-40B4-BE49-F238E27FC236}">
                <a16:creationId xmlns:a16="http://schemas.microsoft.com/office/drawing/2014/main" id="{5CBB4BAB-48C3-A734-C943-0BBD2034CC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174246" y="32506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Para conocer más…</a:t>
            </a:r>
            <a:endParaRPr sz="4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7" name="Google Shape;1886;p45">
            <a:extLst>
              <a:ext uri="{FF2B5EF4-FFF2-40B4-BE49-F238E27FC236}">
                <a16:creationId xmlns:a16="http://schemas.microsoft.com/office/drawing/2014/main" id="{D795B1D9-6DD4-69FB-5341-23C086D72F31}"/>
              </a:ext>
            </a:extLst>
          </p:cNvPr>
          <p:cNvGrpSpPr/>
          <p:nvPr/>
        </p:nvGrpSpPr>
        <p:grpSpPr>
          <a:xfrm>
            <a:off x="8233969" y="3671611"/>
            <a:ext cx="865812" cy="984072"/>
            <a:chOff x="238125" y="514000"/>
            <a:chExt cx="4120950" cy="4683825"/>
          </a:xfrm>
        </p:grpSpPr>
        <p:sp>
          <p:nvSpPr>
            <p:cNvPr id="18" name="Google Shape;1887;p45">
              <a:extLst>
                <a:ext uri="{FF2B5EF4-FFF2-40B4-BE49-F238E27FC236}">
                  <a16:creationId xmlns:a16="http://schemas.microsoft.com/office/drawing/2014/main" id="{5F164AE6-A507-9F8B-8B9D-C984A970964C}"/>
                </a:ext>
              </a:extLst>
            </p:cNvPr>
            <p:cNvSpPr/>
            <p:nvPr/>
          </p:nvSpPr>
          <p:spPr>
            <a:xfrm>
              <a:off x="982225" y="997725"/>
              <a:ext cx="1174225" cy="904625"/>
            </a:xfrm>
            <a:custGeom>
              <a:avLst/>
              <a:gdLst/>
              <a:ahLst/>
              <a:cxnLst/>
              <a:rect l="l" t="t" r="r" b="b"/>
              <a:pathLst>
                <a:path w="46969" h="36185" extrusionOk="0">
                  <a:moveTo>
                    <a:pt x="11710" y="5703"/>
                  </a:moveTo>
                  <a:cubicBezTo>
                    <a:pt x="19323" y="5703"/>
                    <a:pt x="31714" y="17621"/>
                    <a:pt x="40350" y="30296"/>
                  </a:cubicBezTo>
                  <a:cubicBezTo>
                    <a:pt x="28855" y="29452"/>
                    <a:pt x="7966" y="25415"/>
                    <a:pt x="5773" y="13208"/>
                  </a:cubicBezTo>
                  <a:cubicBezTo>
                    <a:pt x="6397" y="8857"/>
                    <a:pt x="7878" y="6385"/>
                    <a:pt x="10325" y="5849"/>
                  </a:cubicBezTo>
                  <a:cubicBezTo>
                    <a:pt x="10766" y="5751"/>
                    <a:pt x="11228" y="5703"/>
                    <a:pt x="11710" y="5703"/>
                  </a:cubicBezTo>
                  <a:close/>
                  <a:moveTo>
                    <a:pt x="11590" y="0"/>
                  </a:moveTo>
                  <a:cubicBezTo>
                    <a:pt x="10733" y="0"/>
                    <a:pt x="9896" y="87"/>
                    <a:pt x="9082" y="268"/>
                  </a:cubicBezTo>
                  <a:cubicBezTo>
                    <a:pt x="5610" y="1049"/>
                    <a:pt x="1199" y="3860"/>
                    <a:pt x="48" y="12885"/>
                  </a:cubicBezTo>
                  <a:lnTo>
                    <a:pt x="1" y="13274"/>
                  </a:lnTo>
                  <a:lnTo>
                    <a:pt x="57" y="13660"/>
                  </a:lnTo>
                  <a:cubicBezTo>
                    <a:pt x="3219" y="35309"/>
                    <a:pt x="42301" y="36156"/>
                    <a:pt x="43964" y="36184"/>
                  </a:cubicBezTo>
                  <a:lnTo>
                    <a:pt x="44033" y="31824"/>
                  </a:lnTo>
                  <a:lnTo>
                    <a:pt x="46969" y="29963"/>
                  </a:lnTo>
                  <a:cubicBezTo>
                    <a:pt x="37504" y="15009"/>
                    <a:pt x="22843" y="0"/>
                    <a:pt x="115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888;p45">
              <a:extLst>
                <a:ext uri="{FF2B5EF4-FFF2-40B4-BE49-F238E27FC236}">
                  <a16:creationId xmlns:a16="http://schemas.microsoft.com/office/drawing/2014/main" id="{D198BBB6-43DD-90C9-40D7-303DC5C89AB0}"/>
                </a:ext>
              </a:extLst>
            </p:cNvPr>
            <p:cNvSpPr/>
            <p:nvPr/>
          </p:nvSpPr>
          <p:spPr>
            <a:xfrm>
              <a:off x="1340875" y="518850"/>
              <a:ext cx="990400" cy="1270650"/>
            </a:xfrm>
            <a:custGeom>
              <a:avLst/>
              <a:gdLst/>
              <a:ahLst/>
              <a:cxnLst/>
              <a:rect l="l" t="t" r="r" b="b"/>
              <a:pathLst>
                <a:path w="39616" h="50826" extrusionOk="0">
                  <a:moveTo>
                    <a:pt x="22027" y="5720"/>
                  </a:moveTo>
                  <a:cubicBezTo>
                    <a:pt x="22678" y="5720"/>
                    <a:pt x="23297" y="5863"/>
                    <a:pt x="23886" y="6150"/>
                  </a:cubicBezTo>
                  <a:cubicBezTo>
                    <a:pt x="30719" y="9472"/>
                    <a:pt x="33385" y="27705"/>
                    <a:pt x="32193" y="43967"/>
                  </a:cubicBezTo>
                  <a:cubicBezTo>
                    <a:pt x="23717" y="36159"/>
                    <a:pt x="9870" y="20003"/>
                    <a:pt x="15745" y="9083"/>
                  </a:cubicBezTo>
                  <a:cubicBezTo>
                    <a:pt x="18105" y="6855"/>
                    <a:pt x="20192" y="5720"/>
                    <a:pt x="22027" y="5720"/>
                  </a:cubicBezTo>
                  <a:close/>
                  <a:moveTo>
                    <a:pt x="22048" y="1"/>
                  </a:moveTo>
                  <a:cubicBezTo>
                    <a:pt x="19156" y="1"/>
                    <a:pt x="15571" y="1266"/>
                    <a:pt x="11463" y="5269"/>
                  </a:cubicBezTo>
                  <a:lnTo>
                    <a:pt x="11184" y="5542"/>
                  </a:lnTo>
                  <a:lnTo>
                    <a:pt x="10990" y="5880"/>
                  </a:lnTo>
                  <a:cubicBezTo>
                    <a:pt x="0" y="24800"/>
                    <a:pt x="30076" y="49771"/>
                    <a:pt x="31362" y="50825"/>
                  </a:cubicBezTo>
                  <a:lnTo>
                    <a:pt x="34126" y="47456"/>
                  </a:lnTo>
                  <a:lnTo>
                    <a:pt x="37583" y="47826"/>
                  </a:lnTo>
                  <a:cubicBezTo>
                    <a:pt x="39615" y="28888"/>
                    <a:pt x="36980" y="6160"/>
                    <a:pt x="26386" y="1008"/>
                  </a:cubicBezTo>
                  <a:cubicBezTo>
                    <a:pt x="25201" y="436"/>
                    <a:pt x="23744" y="1"/>
                    <a:pt x="220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889;p45">
              <a:extLst>
                <a:ext uri="{FF2B5EF4-FFF2-40B4-BE49-F238E27FC236}">
                  <a16:creationId xmlns:a16="http://schemas.microsoft.com/office/drawing/2014/main" id="{E140530C-42E3-CA17-12BA-9BA0362C9384}"/>
                </a:ext>
              </a:extLst>
            </p:cNvPr>
            <p:cNvSpPr/>
            <p:nvPr/>
          </p:nvSpPr>
          <p:spPr>
            <a:xfrm>
              <a:off x="2473050" y="914975"/>
              <a:ext cx="1103950" cy="1012375"/>
            </a:xfrm>
            <a:custGeom>
              <a:avLst/>
              <a:gdLst/>
              <a:ahLst/>
              <a:cxnLst/>
              <a:rect l="l" t="t" r="r" b="b"/>
              <a:pathLst>
                <a:path w="44158" h="40495" extrusionOk="0">
                  <a:moveTo>
                    <a:pt x="32436" y="5716"/>
                  </a:moveTo>
                  <a:cubicBezTo>
                    <a:pt x="32590" y="5716"/>
                    <a:pt x="32742" y="5721"/>
                    <a:pt x="32893" y="5733"/>
                  </a:cubicBezTo>
                  <a:cubicBezTo>
                    <a:pt x="35390" y="5921"/>
                    <a:pt x="37203" y="8161"/>
                    <a:pt x="38433" y="12381"/>
                  </a:cubicBezTo>
                  <a:cubicBezTo>
                    <a:pt x="37978" y="24772"/>
                    <a:pt x="17866" y="31708"/>
                    <a:pt x="6604" y="34158"/>
                  </a:cubicBezTo>
                  <a:cubicBezTo>
                    <a:pt x="13654" y="19818"/>
                    <a:pt x="24860" y="5716"/>
                    <a:pt x="32436" y="5716"/>
                  </a:cubicBezTo>
                  <a:close/>
                  <a:moveTo>
                    <a:pt x="32483" y="0"/>
                  </a:moveTo>
                  <a:cubicBezTo>
                    <a:pt x="20933" y="0"/>
                    <a:pt x="7636" y="17812"/>
                    <a:pt x="0" y="34760"/>
                  </a:cubicBezTo>
                  <a:lnTo>
                    <a:pt x="3172" y="36188"/>
                  </a:lnTo>
                  <a:lnTo>
                    <a:pt x="3853" y="40495"/>
                  </a:lnTo>
                  <a:cubicBezTo>
                    <a:pt x="5496" y="40238"/>
                    <a:pt x="44070" y="33901"/>
                    <a:pt x="44158" y="12023"/>
                  </a:cubicBezTo>
                  <a:lnTo>
                    <a:pt x="44158" y="11631"/>
                  </a:lnTo>
                  <a:lnTo>
                    <a:pt x="44054" y="11254"/>
                  </a:lnTo>
                  <a:cubicBezTo>
                    <a:pt x="41645" y="2480"/>
                    <a:pt x="36886" y="319"/>
                    <a:pt x="33335" y="33"/>
                  </a:cubicBezTo>
                  <a:cubicBezTo>
                    <a:pt x="33052" y="11"/>
                    <a:pt x="32768" y="0"/>
                    <a:pt x="324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890;p45">
              <a:extLst>
                <a:ext uri="{FF2B5EF4-FFF2-40B4-BE49-F238E27FC236}">
                  <a16:creationId xmlns:a16="http://schemas.microsoft.com/office/drawing/2014/main" id="{9F5A32E8-A5C9-9736-4625-450AAD006AF5}"/>
                </a:ext>
              </a:extLst>
            </p:cNvPr>
            <p:cNvSpPr/>
            <p:nvPr/>
          </p:nvSpPr>
          <p:spPr>
            <a:xfrm>
              <a:off x="2199950" y="514000"/>
              <a:ext cx="991750" cy="1267250"/>
            </a:xfrm>
            <a:custGeom>
              <a:avLst/>
              <a:gdLst/>
              <a:ahLst/>
              <a:cxnLst/>
              <a:rect l="l" t="t" r="r" b="b"/>
              <a:pathLst>
                <a:path w="39670" h="50690" extrusionOk="0">
                  <a:moveTo>
                    <a:pt x="17856" y="5720"/>
                  </a:moveTo>
                  <a:cubicBezTo>
                    <a:pt x="19707" y="5720"/>
                    <a:pt x="21797" y="6886"/>
                    <a:pt x="24153" y="9174"/>
                  </a:cubicBezTo>
                  <a:cubicBezTo>
                    <a:pt x="29869" y="20175"/>
                    <a:pt x="15796" y="36134"/>
                    <a:pt x="7207" y="43819"/>
                  </a:cubicBezTo>
                  <a:lnTo>
                    <a:pt x="7207" y="43819"/>
                  </a:lnTo>
                  <a:cubicBezTo>
                    <a:pt x="6250" y="27541"/>
                    <a:pt x="9174" y="9349"/>
                    <a:pt x="16053" y="6125"/>
                  </a:cubicBezTo>
                  <a:cubicBezTo>
                    <a:pt x="16627" y="5854"/>
                    <a:pt x="17228" y="5720"/>
                    <a:pt x="17856" y="5720"/>
                  </a:cubicBezTo>
                  <a:close/>
                  <a:moveTo>
                    <a:pt x="17836" y="1"/>
                  </a:moveTo>
                  <a:cubicBezTo>
                    <a:pt x="16201" y="1"/>
                    <a:pt x="14785" y="407"/>
                    <a:pt x="13625" y="948"/>
                  </a:cubicBezTo>
                  <a:cubicBezTo>
                    <a:pt x="2962" y="5946"/>
                    <a:pt x="1" y="28636"/>
                    <a:pt x="1764" y="47600"/>
                  </a:cubicBezTo>
                  <a:lnTo>
                    <a:pt x="5224" y="47280"/>
                  </a:lnTo>
                  <a:lnTo>
                    <a:pt x="7941" y="50690"/>
                  </a:lnTo>
                  <a:cubicBezTo>
                    <a:pt x="9240" y="49654"/>
                    <a:pt x="39669" y="25113"/>
                    <a:pt x="28953" y="6040"/>
                  </a:cubicBezTo>
                  <a:lnTo>
                    <a:pt x="28762" y="5698"/>
                  </a:lnTo>
                  <a:lnTo>
                    <a:pt x="28486" y="5422"/>
                  </a:lnTo>
                  <a:cubicBezTo>
                    <a:pt x="24369" y="1294"/>
                    <a:pt x="20753" y="1"/>
                    <a:pt x="178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891;p45">
              <a:extLst>
                <a:ext uri="{FF2B5EF4-FFF2-40B4-BE49-F238E27FC236}">
                  <a16:creationId xmlns:a16="http://schemas.microsoft.com/office/drawing/2014/main" id="{8661ACBB-4CB1-018A-D7FC-95EA7B476A17}"/>
                </a:ext>
              </a:extLst>
            </p:cNvPr>
            <p:cNvSpPr/>
            <p:nvPr/>
          </p:nvSpPr>
          <p:spPr>
            <a:xfrm>
              <a:off x="418575" y="2054475"/>
              <a:ext cx="3805150" cy="3143350"/>
            </a:xfrm>
            <a:custGeom>
              <a:avLst/>
              <a:gdLst/>
              <a:ahLst/>
              <a:cxnLst/>
              <a:rect l="l" t="t" r="r" b="b"/>
              <a:pathLst>
                <a:path w="152206" h="125734" extrusionOk="0">
                  <a:moveTo>
                    <a:pt x="0" y="0"/>
                  </a:moveTo>
                  <a:lnTo>
                    <a:pt x="13236" y="125734"/>
                  </a:lnTo>
                  <a:lnTo>
                    <a:pt x="144987" y="125131"/>
                  </a:lnTo>
                  <a:lnTo>
                    <a:pt x="152205" y="1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892;p45">
              <a:extLst>
                <a:ext uri="{FF2B5EF4-FFF2-40B4-BE49-F238E27FC236}">
                  <a16:creationId xmlns:a16="http://schemas.microsoft.com/office/drawing/2014/main" id="{2CE81A45-39A8-783F-85AD-F5163315A05C}"/>
                </a:ext>
              </a:extLst>
            </p:cNvPr>
            <p:cNvSpPr/>
            <p:nvPr/>
          </p:nvSpPr>
          <p:spPr>
            <a:xfrm>
              <a:off x="418575" y="2054475"/>
              <a:ext cx="3805150" cy="543425"/>
            </a:xfrm>
            <a:custGeom>
              <a:avLst/>
              <a:gdLst/>
              <a:ahLst/>
              <a:cxnLst/>
              <a:rect l="l" t="t" r="r" b="b"/>
              <a:pathLst>
                <a:path w="152206" h="21737" extrusionOk="0">
                  <a:moveTo>
                    <a:pt x="0" y="0"/>
                  </a:moveTo>
                  <a:lnTo>
                    <a:pt x="2290" y="21737"/>
                  </a:lnTo>
                  <a:cubicBezTo>
                    <a:pt x="35647" y="20573"/>
                    <a:pt x="116119" y="17790"/>
                    <a:pt x="151330" y="16761"/>
                  </a:cubicBezTo>
                  <a:lnTo>
                    <a:pt x="152205" y="1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893;p45">
              <a:extLst>
                <a:ext uri="{FF2B5EF4-FFF2-40B4-BE49-F238E27FC236}">
                  <a16:creationId xmlns:a16="http://schemas.microsoft.com/office/drawing/2014/main" id="{9A0A8336-B061-A5C3-B5BF-E2CF4C516858}"/>
                </a:ext>
              </a:extLst>
            </p:cNvPr>
            <p:cNvSpPr/>
            <p:nvPr/>
          </p:nvSpPr>
          <p:spPr>
            <a:xfrm>
              <a:off x="238125" y="1648375"/>
              <a:ext cx="4120950" cy="586575"/>
            </a:xfrm>
            <a:custGeom>
              <a:avLst/>
              <a:gdLst/>
              <a:ahLst/>
              <a:cxnLst/>
              <a:rect l="l" t="t" r="r" b="b"/>
              <a:pathLst>
                <a:path w="164838" h="23463" extrusionOk="0">
                  <a:moveTo>
                    <a:pt x="0" y="0"/>
                  </a:moveTo>
                  <a:lnTo>
                    <a:pt x="2406" y="23463"/>
                  </a:lnTo>
                  <a:lnTo>
                    <a:pt x="162432" y="23463"/>
                  </a:lnTo>
                  <a:lnTo>
                    <a:pt x="164838" y="6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894;p45">
              <a:extLst>
                <a:ext uri="{FF2B5EF4-FFF2-40B4-BE49-F238E27FC236}">
                  <a16:creationId xmlns:a16="http://schemas.microsoft.com/office/drawing/2014/main" id="{12BEC9C8-2D16-417D-2A40-08CE7F3A79AD}"/>
                </a:ext>
              </a:extLst>
            </p:cNvPr>
            <p:cNvSpPr/>
            <p:nvPr/>
          </p:nvSpPr>
          <p:spPr>
            <a:xfrm>
              <a:off x="2020375" y="1618250"/>
              <a:ext cx="462500" cy="3575800"/>
            </a:xfrm>
            <a:custGeom>
              <a:avLst/>
              <a:gdLst/>
              <a:ahLst/>
              <a:cxnLst/>
              <a:rect l="l" t="t" r="r" b="b"/>
              <a:pathLst>
                <a:path w="18500" h="143032" extrusionOk="0">
                  <a:moveTo>
                    <a:pt x="0" y="1"/>
                  </a:moveTo>
                  <a:lnTo>
                    <a:pt x="0" y="143032"/>
                  </a:lnTo>
                  <a:lnTo>
                    <a:pt x="18499" y="143032"/>
                  </a:lnTo>
                  <a:lnTo>
                    <a:pt x="184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24782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C897C08-7BDC-0AD9-2597-AD9FACD73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40933">
            <a:off x="625598" y="290709"/>
            <a:ext cx="3406161" cy="4515861"/>
          </a:xfrm>
          <a:prstGeom prst="rect">
            <a:avLst/>
          </a:prstGeom>
        </p:spPr>
      </p:pic>
      <p:pic>
        <p:nvPicPr>
          <p:cNvPr id="6" name="Picture 4" descr="Google Drive logo - símbolo, significado logotipo, historia, PNG">
            <a:extLst>
              <a:ext uri="{FF2B5EF4-FFF2-40B4-BE49-F238E27FC236}">
                <a16:creationId xmlns:a16="http://schemas.microsoft.com/office/drawing/2014/main" id="{FD56CE24-A56E-0AB2-C7C1-873F38D38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643" y="3975233"/>
            <a:ext cx="1640117" cy="93080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5E836A19-4C2C-9D0E-4E1A-BB1BD87CA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683" y="4299303"/>
            <a:ext cx="175092" cy="286514"/>
          </a:xfrm>
          <a:prstGeom prst="rect">
            <a:avLst/>
          </a:prstGeom>
        </p:spPr>
      </p:pic>
      <p:pic>
        <p:nvPicPr>
          <p:cNvPr id="8" name="Imagen 7" descr="Icono&#10;&#10;Descripción generada automáticamente">
            <a:extLst>
              <a:ext uri="{FF2B5EF4-FFF2-40B4-BE49-F238E27FC236}">
                <a16:creationId xmlns:a16="http://schemas.microsoft.com/office/drawing/2014/main" id="{BAA4CD4C-F3E9-2CAC-6622-03237340BF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7801" y="4299835"/>
            <a:ext cx="176911" cy="291062"/>
          </a:xfrm>
          <a:prstGeom prst="rect">
            <a:avLst/>
          </a:prstGeom>
        </p:spPr>
      </p:pic>
      <p:sp>
        <p:nvSpPr>
          <p:cNvPr id="9" name="Subtítulo 2">
            <a:extLst>
              <a:ext uri="{FF2B5EF4-FFF2-40B4-BE49-F238E27FC236}">
                <a16:creationId xmlns:a16="http://schemas.microsoft.com/office/drawing/2014/main" id="{8C48E87E-2BF6-471F-118E-4EA4A0EA5B54}"/>
              </a:ext>
            </a:extLst>
          </p:cNvPr>
          <p:cNvSpPr>
            <a:spLocks noGrp="1"/>
          </p:cNvSpPr>
          <p:nvPr/>
        </p:nvSpPr>
        <p:spPr>
          <a:xfrm>
            <a:off x="7459307" y="4585817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65AEE3EB-8678-ECB1-479B-F3ED876B9176}"/>
              </a:ext>
            </a:extLst>
          </p:cNvPr>
          <p:cNvSpPr txBox="1">
            <a:spLocks/>
          </p:cNvSpPr>
          <p:nvPr/>
        </p:nvSpPr>
        <p:spPr>
          <a:xfrm>
            <a:off x="8553448" y="4820630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B9CFF0CD-B989-D46C-7DD6-FFE2C8285CD8}"/>
              </a:ext>
            </a:extLst>
          </p:cNvPr>
          <p:cNvSpPr txBox="1">
            <a:spLocks/>
          </p:cNvSpPr>
          <p:nvPr/>
        </p:nvSpPr>
        <p:spPr>
          <a:xfrm>
            <a:off x="7479063" y="4827615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9EAE9C8-EDB6-2A63-8644-E8DBCD484210}"/>
              </a:ext>
            </a:extLst>
          </p:cNvPr>
          <p:cNvCxnSpPr/>
          <p:nvPr/>
        </p:nvCxnSpPr>
        <p:spPr>
          <a:xfrm>
            <a:off x="8600637" y="4882927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99C5323A-7436-8C94-1214-F64913DAD90F}"/>
              </a:ext>
            </a:extLst>
          </p:cNvPr>
          <p:cNvCxnSpPr/>
          <p:nvPr/>
        </p:nvCxnSpPr>
        <p:spPr>
          <a:xfrm>
            <a:off x="7571937" y="4882927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ítulo 2">
            <a:extLst>
              <a:ext uri="{FF2B5EF4-FFF2-40B4-BE49-F238E27FC236}">
                <a16:creationId xmlns:a16="http://schemas.microsoft.com/office/drawing/2014/main" id="{8DFE1D98-2139-93D2-CE48-4F48D5E18167}"/>
              </a:ext>
            </a:extLst>
          </p:cNvPr>
          <p:cNvSpPr txBox="1">
            <a:spLocks/>
          </p:cNvSpPr>
          <p:nvPr/>
        </p:nvSpPr>
        <p:spPr>
          <a:xfrm>
            <a:off x="7338728" y="4827615"/>
            <a:ext cx="313690" cy="1714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CTE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oogle Shape;2502;p57">
            <a:extLst>
              <a:ext uri="{FF2B5EF4-FFF2-40B4-BE49-F238E27FC236}">
                <a16:creationId xmlns:a16="http://schemas.microsoft.com/office/drawing/2014/main" id="{D987D9CC-E5CF-7656-DCA5-935E2E1F22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4375" y="774774"/>
            <a:ext cx="4828803" cy="26400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solidFill>
                  <a:schemeClr val="bg1"/>
                </a:solidFill>
              </a:rPr>
              <a:t>Utiliza el formato que </a:t>
            </a:r>
            <a:br>
              <a:rPr lang="en" sz="4400" dirty="0">
                <a:solidFill>
                  <a:schemeClr val="bg1"/>
                </a:solidFill>
              </a:rPr>
            </a:br>
            <a:r>
              <a:rPr lang="en" sz="4400" dirty="0">
                <a:solidFill>
                  <a:schemeClr val="bg1"/>
                </a:solidFill>
              </a:rPr>
              <a:t>te sugerimos evaluar tu programa analítico</a:t>
            </a:r>
            <a:endParaRPr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490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" name="Google Shape;1873;p45"/>
          <p:cNvSpPr txBox="1">
            <a:spLocks noGrp="1"/>
          </p:cNvSpPr>
          <p:nvPr>
            <p:ph type="title"/>
          </p:nvPr>
        </p:nvSpPr>
        <p:spPr>
          <a:xfrm>
            <a:off x="431305" y="180476"/>
            <a:ext cx="7979907" cy="130115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>
                    <a:lumMod val="60000"/>
                    <a:lumOff val="40000"/>
                  </a:schemeClr>
                </a:solidFill>
              </a:rPr>
              <a:t>JUGUEMOS</a:t>
            </a:r>
            <a:r>
              <a:rPr lang="en" dirty="0"/>
              <a:t> UN POCO</a:t>
            </a:r>
            <a:endParaRPr dirty="0">
              <a:solidFill>
                <a:schemeClr val="lt1"/>
              </a:solidFill>
            </a:endParaRPr>
          </a:p>
        </p:txBody>
      </p:sp>
      <p:grpSp>
        <p:nvGrpSpPr>
          <p:cNvPr id="1874" name="Google Shape;1874;p45"/>
          <p:cNvGrpSpPr/>
          <p:nvPr/>
        </p:nvGrpSpPr>
        <p:grpSpPr>
          <a:xfrm flipH="1">
            <a:off x="6644112" y="3398803"/>
            <a:ext cx="2499888" cy="1635123"/>
            <a:chOff x="238125" y="514000"/>
            <a:chExt cx="7160950" cy="4683825"/>
          </a:xfrm>
        </p:grpSpPr>
        <p:sp>
          <p:nvSpPr>
            <p:cNvPr id="1875" name="Google Shape;1875;p45"/>
            <p:cNvSpPr/>
            <p:nvPr/>
          </p:nvSpPr>
          <p:spPr>
            <a:xfrm>
              <a:off x="3669125" y="2165350"/>
              <a:ext cx="3729950" cy="2829375"/>
            </a:xfrm>
            <a:custGeom>
              <a:avLst/>
              <a:gdLst/>
              <a:ahLst/>
              <a:cxnLst/>
              <a:rect l="l" t="t" r="r" b="b"/>
              <a:pathLst>
                <a:path w="149198" h="113175" extrusionOk="0">
                  <a:moveTo>
                    <a:pt x="6617" y="1"/>
                  </a:moveTo>
                  <a:cubicBezTo>
                    <a:pt x="1" y="72194"/>
                    <a:pt x="6018" y="112499"/>
                    <a:pt x="6018" y="112499"/>
                  </a:cubicBezTo>
                  <a:cubicBezTo>
                    <a:pt x="19146" y="112981"/>
                    <a:pt x="32709" y="113174"/>
                    <a:pt x="46006" y="113174"/>
                  </a:cubicBezTo>
                  <a:cubicBezTo>
                    <a:pt x="99123" y="113174"/>
                    <a:pt x="147996" y="110096"/>
                    <a:pt x="147996" y="110096"/>
                  </a:cubicBezTo>
                  <a:cubicBezTo>
                    <a:pt x="149197" y="69186"/>
                    <a:pt x="147393" y="2407"/>
                    <a:pt x="147393" y="2407"/>
                  </a:cubicBezTo>
                  <a:cubicBezTo>
                    <a:pt x="108290" y="1"/>
                    <a:pt x="6617" y="1"/>
                    <a:pt x="66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45"/>
            <p:cNvSpPr/>
            <p:nvPr/>
          </p:nvSpPr>
          <p:spPr>
            <a:xfrm>
              <a:off x="3712350" y="3423075"/>
              <a:ext cx="3654800" cy="282050"/>
            </a:xfrm>
            <a:custGeom>
              <a:avLst/>
              <a:gdLst/>
              <a:ahLst/>
              <a:cxnLst/>
              <a:rect l="l" t="t" r="r" b="b"/>
              <a:pathLst>
                <a:path w="146192" h="11282" extrusionOk="0">
                  <a:moveTo>
                    <a:pt x="146191" y="1"/>
                  </a:moveTo>
                  <a:lnTo>
                    <a:pt x="0" y="1356"/>
                  </a:lnTo>
                  <a:lnTo>
                    <a:pt x="904" y="11282"/>
                  </a:lnTo>
                  <a:lnTo>
                    <a:pt x="146191" y="9026"/>
                  </a:lnTo>
                  <a:lnTo>
                    <a:pt x="14619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45"/>
            <p:cNvSpPr/>
            <p:nvPr/>
          </p:nvSpPr>
          <p:spPr>
            <a:xfrm>
              <a:off x="5378050" y="2171000"/>
              <a:ext cx="251925" cy="2818800"/>
            </a:xfrm>
            <a:custGeom>
              <a:avLst/>
              <a:gdLst/>
              <a:ahLst/>
              <a:cxnLst/>
              <a:rect l="l" t="t" r="r" b="b"/>
              <a:pathLst>
                <a:path w="10077" h="112752" extrusionOk="0">
                  <a:moveTo>
                    <a:pt x="9625" y="1"/>
                  </a:moveTo>
                  <a:lnTo>
                    <a:pt x="603" y="453"/>
                  </a:lnTo>
                  <a:cubicBezTo>
                    <a:pt x="603" y="453"/>
                    <a:pt x="603" y="111448"/>
                    <a:pt x="151" y="112351"/>
                  </a:cubicBezTo>
                  <a:cubicBezTo>
                    <a:pt x="1" y="112652"/>
                    <a:pt x="1053" y="112752"/>
                    <a:pt x="2524" y="112752"/>
                  </a:cubicBezTo>
                  <a:cubicBezTo>
                    <a:pt x="5465" y="112752"/>
                    <a:pt x="10077" y="112351"/>
                    <a:pt x="10077" y="112351"/>
                  </a:cubicBezTo>
                  <a:lnTo>
                    <a:pt x="962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45"/>
            <p:cNvSpPr/>
            <p:nvPr/>
          </p:nvSpPr>
          <p:spPr>
            <a:xfrm>
              <a:off x="982225" y="997725"/>
              <a:ext cx="1174225" cy="904625"/>
            </a:xfrm>
            <a:custGeom>
              <a:avLst/>
              <a:gdLst/>
              <a:ahLst/>
              <a:cxnLst/>
              <a:rect l="l" t="t" r="r" b="b"/>
              <a:pathLst>
                <a:path w="46969" h="36185" extrusionOk="0">
                  <a:moveTo>
                    <a:pt x="11710" y="5703"/>
                  </a:moveTo>
                  <a:cubicBezTo>
                    <a:pt x="19323" y="5703"/>
                    <a:pt x="31714" y="17621"/>
                    <a:pt x="40350" y="30296"/>
                  </a:cubicBezTo>
                  <a:cubicBezTo>
                    <a:pt x="28855" y="29452"/>
                    <a:pt x="7966" y="25415"/>
                    <a:pt x="5773" y="13208"/>
                  </a:cubicBezTo>
                  <a:cubicBezTo>
                    <a:pt x="6397" y="8857"/>
                    <a:pt x="7878" y="6385"/>
                    <a:pt x="10325" y="5849"/>
                  </a:cubicBezTo>
                  <a:cubicBezTo>
                    <a:pt x="10766" y="5751"/>
                    <a:pt x="11228" y="5703"/>
                    <a:pt x="11710" y="5703"/>
                  </a:cubicBezTo>
                  <a:close/>
                  <a:moveTo>
                    <a:pt x="11590" y="0"/>
                  </a:moveTo>
                  <a:cubicBezTo>
                    <a:pt x="10733" y="0"/>
                    <a:pt x="9896" y="87"/>
                    <a:pt x="9082" y="268"/>
                  </a:cubicBezTo>
                  <a:cubicBezTo>
                    <a:pt x="5610" y="1049"/>
                    <a:pt x="1199" y="3860"/>
                    <a:pt x="48" y="12885"/>
                  </a:cubicBezTo>
                  <a:lnTo>
                    <a:pt x="1" y="13274"/>
                  </a:lnTo>
                  <a:lnTo>
                    <a:pt x="57" y="13660"/>
                  </a:lnTo>
                  <a:cubicBezTo>
                    <a:pt x="3219" y="35309"/>
                    <a:pt x="42301" y="36156"/>
                    <a:pt x="43964" y="36184"/>
                  </a:cubicBezTo>
                  <a:lnTo>
                    <a:pt x="44033" y="31824"/>
                  </a:lnTo>
                  <a:lnTo>
                    <a:pt x="46969" y="29963"/>
                  </a:lnTo>
                  <a:cubicBezTo>
                    <a:pt x="37504" y="15009"/>
                    <a:pt x="22843" y="0"/>
                    <a:pt x="115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45"/>
            <p:cNvSpPr/>
            <p:nvPr/>
          </p:nvSpPr>
          <p:spPr>
            <a:xfrm>
              <a:off x="1340875" y="518850"/>
              <a:ext cx="990400" cy="1270650"/>
            </a:xfrm>
            <a:custGeom>
              <a:avLst/>
              <a:gdLst/>
              <a:ahLst/>
              <a:cxnLst/>
              <a:rect l="l" t="t" r="r" b="b"/>
              <a:pathLst>
                <a:path w="39616" h="50826" extrusionOk="0">
                  <a:moveTo>
                    <a:pt x="22027" y="5720"/>
                  </a:moveTo>
                  <a:cubicBezTo>
                    <a:pt x="22678" y="5720"/>
                    <a:pt x="23297" y="5863"/>
                    <a:pt x="23886" y="6150"/>
                  </a:cubicBezTo>
                  <a:cubicBezTo>
                    <a:pt x="30719" y="9472"/>
                    <a:pt x="33385" y="27705"/>
                    <a:pt x="32193" y="43967"/>
                  </a:cubicBezTo>
                  <a:cubicBezTo>
                    <a:pt x="23717" y="36159"/>
                    <a:pt x="9870" y="20003"/>
                    <a:pt x="15745" y="9083"/>
                  </a:cubicBezTo>
                  <a:cubicBezTo>
                    <a:pt x="18105" y="6855"/>
                    <a:pt x="20192" y="5720"/>
                    <a:pt x="22027" y="5720"/>
                  </a:cubicBezTo>
                  <a:close/>
                  <a:moveTo>
                    <a:pt x="22048" y="1"/>
                  </a:moveTo>
                  <a:cubicBezTo>
                    <a:pt x="19156" y="1"/>
                    <a:pt x="15571" y="1266"/>
                    <a:pt x="11463" y="5269"/>
                  </a:cubicBezTo>
                  <a:lnTo>
                    <a:pt x="11184" y="5542"/>
                  </a:lnTo>
                  <a:lnTo>
                    <a:pt x="10990" y="5880"/>
                  </a:lnTo>
                  <a:cubicBezTo>
                    <a:pt x="0" y="24800"/>
                    <a:pt x="30076" y="49771"/>
                    <a:pt x="31362" y="50825"/>
                  </a:cubicBezTo>
                  <a:lnTo>
                    <a:pt x="34126" y="47456"/>
                  </a:lnTo>
                  <a:lnTo>
                    <a:pt x="37583" y="47826"/>
                  </a:lnTo>
                  <a:cubicBezTo>
                    <a:pt x="39615" y="28888"/>
                    <a:pt x="36980" y="6160"/>
                    <a:pt x="26386" y="1008"/>
                  </a:cubicBezTo>
                  <a:cubicBezTo>
                    <a:pt x="25201" y="436"/>
                    <a:pt x="23744" y="1"/>
                    <a:pt x="22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45"/>
            <p:cNvSpPr/>
            <p:nvPr/>
          </p:nvSpPr>
          <p:spPr>
            <a:xfrm>
              <a:off x="2473050" y="914975"/>
              <a:ext cx="1103950" cy="1012375"/>
            </a:xfrm>
            <a:custGeom>
              <a:avLst/>
              <a:gdLst/>
              <a:ahLst/>
              <a:cxnLst/>
              <a:rect l="l" t="t" r="r" b="b"/>
              <a:pathLst>
                <a:path w="44158" h="40495" extrusionOk="0">
                  <a:moveTo>
                    <a:pt x="32436" y="5716"/>
                  </a:moveTo>
                  <a:cubicBezTo>
                    <a:pt x="32590" y="5716"/>
                    <a:pt x="32742" y="5721"/>
                    <a:pt x="32893" y="5733"/>
                  </a:cubicBezTo>
                  <a:cubicBezTo>
                    <a:pt x="35390" y="5921"/>
                    <a:pt x="37203" y="8161"/>
                    <a:pt x="38433" y="12381"/>
                  </a:cubicBezTo>
                  <a:cubicBezTo>
                    <a:pt x="37978" y="24772"/>
                    <a:pt x="17866" y="31708"/>
                    <a:pt x="6604" y="34158"/>
                  </a:cubicBezTo>
                  <a:cubicBezTo>
                    <a:pt x="13654" y="19818"/>
                    <a:pt x="24860" y="5716"/>
                    <a:pt x="32436" y="5716"/>
                  </a:cubicBezTo>
                  <a:close/>
                  <a:moveTo>
                    <a:pt x="32483" y="0"/>
                  </a:moveTo>
                  <a:cubicBezTo>
                    <a:pt x="20933" y="0"/>
                    <a:pt x="7636" y="17812"/>
                    <a:pt x="0" y="34760"/>
                  </a:cubicBezTo>
                  <a:lnTo>
                    <a:pt x="3172" y="36188"/>
                  </a:lnTo>
                  <a:lnTo>
                    <a:pt x="3853" y="40495"/>
                  </a:lnTo>
                  <a:cubicBezTo>
                    <a:pt x="5496" y="40238"/>
                    <a:pt x="44070" y="33901"/>
                    <a:pt x="44158" y="12023"/>
                  </a:cubicBezTo>
                  <a:lnTo>
                    <a:pt x="44158" y="11631"/>
                  </a:lnTo>
                  <a:lnTo>
                    <a:pt x="44054" y="11254"/>
                  </a:lnTo>
                  <a:cubicBezTo>
                    <a:pt x="41645" y="2480"/>
                    <a:pt x="36886" y="319"/>
                    <a:pt x="33335" y="33"/>
                  </a:cubicBezTo>
                  <a:cubicBezTo>
                    <a:pt x="33052" y="11"/>
                    <a:pt x="32768" y="0"/>
                    <a:pt x="324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45"/>
            <p:cNvSpPr/>
            <p:nvPr/>
          </p:nvSpPr>
          <p:spPr>
            <a:xfrm>
              <a:off x="2199950" y="514000"/>
              <a:ext cx="991750" cy="1267250"/>
            </a:xfrm>
            <a:custGeom>
              <a:avLst/>
              <a:gdLst/>
              <a:ahLst/>
              <a:cxnLst/>
              <a:rect l="l" t="t" r="r" b="b"/>
              <a:pathLst>
                <a:path w="39670" h="50690" extrusionOk="0">
                  <a:moveTo>
                    <a:pt x="17856" y="5720"/>
                  </a:moveTo>
                  <a:cubicBezTo>
                    <a:pt x="19707" y="5720"/>
                    <a:pt x="21797" y="6886"/>
                    <a:pt x="24153" y="9174"/>
                  </a:cubicBezTo>
                  <a:cubicBezTo>
                    <a:pt x="29869" y="20175"/>
                    <a:pt x="15796" y="36134"/>
                    <a:pt x="7207" y="43819"/>
                  </a:cubicBezTo>
                  <a:lnTo>
                    <a:pt x="7207" y="43819"/>
                  </a:lnTo>
                  <a:cubicBezTo>
                    <a:pt x="6250" y="27541"/>
                    <a:pt x="9174" y="9349"/>
                    <a:pt x="16053" y="6125"/>
                  </a:cubicBezTo>
                  <a:cubicBezTo>
                    <a:pt x="16627" y="5854"/>
                    <a:pt x="17228" y="5720"/>
                    <a:pt x="17856" y="5720"/>
                  </a:cubicBezTo>
                  <a:close/>
                  <a:moveTo>
                    <a:pt x="17836" y="1"/>
                  </a:moveTo>
                  <a:cubicBezTo>
                    <a:pt x="16201" y="1"/>
                    <a:pt x="14785" y="407"/>
                    <a:pt x="13625" y="948"/>
                  </a:cubicBezTo>
                  <a:cubicBezTo>
                    <a:pt x="2962" y="5946"/>
                    <a:pt x="1" y="28636"/>
                    <a:pt x="1764" y="47600"/>
                  </a:cubicBezTo>
                  <a:lnTo>
                    <a:pt x="5224" y="47280"/>
                  </a:lnTo>
                  <a:lnTo>
                    <a:pt x="7941" y="50690"/>
                  </a:lnTo>
                  <a:cubicBezTo>
                    <a:pt x="9240" y="49654"/>
                    <a:pt x="39669" y="25113"/>
                    <a:pt x="28953" y="6040"/>
                  </a:cubicBezTo>
                  <a:lnTo>
                    <a:pt x="28762" y="5698"/>
                  </a:lnTo>
                  <a:lnTo>
                    <a:pt x="28486" y="5422"/>
                  </a:lnTo>
                  <a:cubicBezTo>
                    <a:pt x="24369" y="1294"/>
                    <a:pt x="20753" y="1"/>
                    <a:pt x="178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45"/>
            <p:cNvSpPr/>
            <p:nvPr/>
          </p:nvSpPr>
          <p:spPr>
            <a:xfrm>
              <a:off x="418575" y="2054475"/>
              <a:ext cx="3805150" cy="3143350"/>
            </a:xfrm>
            <a:custGeom>
              <a:avLst/>
              <a:gdLst/>
              <a:ahLst/>
              <a:cxnLst/>
              <a:rect l="l" t="t" r="r" b="b"/>
              <a:pathLst>
                <a:path w="152206" h="125734" extrusionOk="0">
                  <a:moveTo>
                    <a:pt x="0" y="0"/>
                  </a:moveTo>
                  <a:lnTo>
                    <a:pt x="13236" y="125734"/>
                  </a:lnTo>
                  <a:lnTo>
                    <a:pt x="144987" y="125131"/>
                  </a:lnTo>
                  <a:lnTo>
                    <a:pt x="152205" y="1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45"/>
            <p:cNvSpPr/>
            <p:nvPr/>
          </p:nvSpPr>
          <p:spPr>
            <a:xfrm>
              <a:off x="418575" y="2054475"/>
              <a:ext cx="3805150" cy="543425"/>
            </a:xfrm>
            <a:custGeom>
              <a:avLst/>
              <a:gdLst/>
              <a:ahLst/>
              <a:cxnLst/>
              <a:rect l="l" t="t" r="r" b="b"/>
              <a:pathLst>
                <a:path w="152206" h="21737" extrusionOk="0">
                  <a:moveTo>
                    <a:pt x="0" y="0"/>
                  </a:moveTo>
                  <a:lnTo>
                    <a:pt x="2290" y="21737"/>
                  </a:lnTo>
                  <a:cubicBezTo>
                    <a:pt x="35647" y="20573"/>
                    <a:pt x="116119" y="17790"/>
                    <a:pt x="151330" y="16761"/>
                  </a:cubicBezTo>
                  <a:lnTo>
                    <a:pt x="152205" y="1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45"/>
            <p:cNvSpPr/>
            <p:nvPr/>
          </p:nvSpPr>
          <p:spPr>
            <a:xfrm>
              <a:off x="238125" y="1648375"/>
              <a:ext cx="4120950" cy="586575"/>
            </a:xfrm>
            <a:custGeom>
              <a:avLst/>
              <a:gdLst/>
              <a:ahLst/>
              <a:cxnLst/>
              <a:rect l="l" t="t" r="r" b="b"/>
              <a:pathLst>
                <a:path w="164838" h="23463" extrusionOk="0">
                  <a:moveTo>
                    <a:pt x="0" y="0"/>
                  </a:moveTo>
                  <a:lnTo>
                    <a:pt x="2406" y="23463"/>
                  </a:lnTo>
                  <a:lnTo>
                    <a:pt x="162432" y="23463"/>
                  </a:lnTo>
                  <a:lnTo>
                    <a:pt x="164838" y="6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45"/>
            <p:cNvSpPr/>
            <p:nvPr/>
          </p:nvSpPr>
          <p:spPr>
            <a:xfrm>
              <a:off x="2020375" y="1618250"/>
              <a:ext cx="462500" cy="3575800"/>
            </a:xfrm>
            <a:custGeom>
              <a:avLst/>
              <a:gdLst/>
              <a:ahLst/>
              <a:cxnLst/>
              <a:rect l="l" t="t" r="r" b="b"/>
              <a:pathLst>
                <a:path w="18500" h="143032" extrusionOk="0">
                  <a:moveTo>
                    <a:pt x="0" y="1"/>
                  </a:moveTo>
                  <a:lnTo>
                    <a:pt x="0" y="143032"/>
                  </a:lnTo>
                  <a:lnTo>
                    <a:pt x="18499" y="143032"/>
                  </a:lnTo>
                  <a:lnTo>
                    <a:pt x="1849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86" name="Google Shape;1886;p45"/>
          <p:cNvGrpSpPr/>
          <p:nvPr/>
        </p:nvGrpSpPr>
        <p:grpSpPr>
          <a:xfrm>
            <a:off x="5956040" y="4159428"/>
            <a:ext cx="865812" cy="984072"/>
            <a:chOff x="238125" y="514000"/>
            <a:chExt cx="4120950" cy="4683825"/>
          </a:xfrm>
        </p:grpSpPr>
        <p:sp>
          <p:nvSpPr>
            <p:cNvPr id="1887" name="Google Shape;1887;p45"/>
            <p:cNvSpPr/>
            <p:nvPr/>
          </p:nvSpPr>
          <p:spPr>
            <a:xfrm>
              <a:off x="982225" y="997725"/>
              <a:ext cx="1174225" cy="904625"/>
            </a:xfrm>
            <a:custGeom>
              <a:avLst/>
              <a:gdLst/>
              <a:ahLst/>
              <a:cxnLst/>
              <a:rect l="l" t="t" r="r" b="b"/>
              <a:pathLst>
                <a:path w="46969" h="36185" extrusionOk="0">
                  <a:moveTo>
                    <a:pt x="11710" y="5703"/>
                  </a:moveTo>
                  <a:cubicBezTo>
                    <a:pt x="19323" y="5703"/>
                    <a:pt x="31714" y="17621"/>
                    <a:pt x="40350" y="30296"/>
                  </a:cubicBezTo>
                  <a:cubicBezTo>
                    <a:pt x="28855" y="29452"/>
                    <a:pt x="7966" y="25415"/>
                    <a:pt x="5773" y="13208"/>
                  </a:cubicBezTo>
                  <a:cubicBezTo>
                    <a:pt x="6397" y="8857"/>
                    <a:pt x="7878" y="6385"/>
                    <a:pt x="10325" y="5849"/>
                  </a:cubicBezTo>
                  <a:cubicBezTo>
                    <a:pt x="10766" y="5751"/>
                    <a:pt x="11228" y="5703"/>
                    <a:pt x="11710" y="5703"/>
                  </a:cubicBezTo>
                  <a:close/>
                  <a:moveTo>
                    <a:pt x="11590" y="0"/>
                  </a:moveTo>
                  <a:cubicBezTo>
                    <a:pt x="10733" y="0"/>
                    <a:pt x="9896" y="87"/>
                    <a:pt x="9082" y="268"/>
                  </a:cubicBezTo>
                  <a:cubicBezTo>
                    <a:pt x="5610" y="1049"/>
                    <a:pt x="1199" y="3860"/>
                    <a:pt x="48" y="12885"/>
                  </a:cubicBezTo>
                  <a:lnTo>
                    <a:pt x="1" y="13274"/>
                  </a:lnTo>
                  <a:lnTo>
                    <a:pt x="57" y="13660"/>
                  </a:lnTo>
                  <a:cubicBezTo>
                    <a:pt x="3219" y="35309"/>
                    <a:pt x="42301" y="36156"/>
                    <a:pt x="43964" y="36184"/>
                  </a:cubicBezTo>
                  <a:lnTo>
                    <a:pt x="44033" y="31824"/>
                  </a:lnTo>
                  <a:lnTo>
                    <a:pt x="46969" y="29963"/>
                  </a:lnTo>
                  <a:cubicBezTo>
                    <a:pt x="37504" y="15009"/>
                    <a:pt x="22843" y="0"/>
                    <a:pt x="115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45"/>
            <p:cNvSpPr/>
            <p:nvPr/>
          </p:nvSpPr>
          <p:spPr>
            <a:xfrm>
              <a:off x="1340875" y="518850"/>
              <a:ext cx="990400" cy="1270650"/>
            </a:xfrm>
            <a:custGeom>
              <a:avLst/>
              <a:gdLst/>
              <a:ahLst/>
              <a:cxnLst/>
              <a:rect l="l" t="t" r="r" b="b"/>
              <a:pathLst>
                <a:path w="39616" h="50826" extrusionOk="0">
                  <a:moveTo>
                    <a:pt x="22027" y="5720"/>
                  </a:moveTo>
                  <a:cubicBezTo>
                    <a:pt x="22678" y="5720"/>
                    <a:pt x="23297" y="5863"/>
                    <a:pt x="23886" y="6150"/>
                  </a:cubicBezTo>
                  <a:cubicBezTo>
                    <a:pt x="30719" y="9472"/>
                    <a:pt x="33385" y="27705"/>
                    <a:pt x="32193" y="43967"/>
                  </a:cubicBezTo>
                  <a:cubicBezTo>
                    <a:pt x="23717" y="36159"/>
                    <a:pt x="9870" y="20003"/>
                    <a:pt x="15745" y="9083"/>
                  </a:cubicBezTo>
                  <a:cubicBezTo>
                    <a:pt x="18105" y="6855"/>
                    <a:pt x="20192" y="5720"/>
                    <a:pt x="22027" y="5720"/>
                  </a:cubicBezTo>
                  <a:close/>
                  <a:moveTo>
                    <a:pt x="22048" y="1"/>
                  </a:moveTo>
                  <a:cubicBezTo>
                    <a:pt x="19156" y="1"/>
                    <a:pt x="15571" y="1266"/>
                    <a:pt x="11463" y="5269"/>
                  </a:cubicBezTo>
                  <a:lnTo>
                    <a:pt x="11184" y="5542"/>
                  </a:lnTo>
                  <a:lnTo>
                    <a:pt x="10990" y="5880"/>
                  </a:lnTo>
                  <a:cubicBezTo>
                    <a:pt x="0" y="24800"/>
                    <a:pt x="30076" y="49771"/>
                    <a:pt x="31362" y="50825"/>
                  </a:cubicBezTo>
                  <a:lnTo>
                    <a:pt x="34126" y="47456"/>
                  </a:lnTo>
                  <a:lnTo>
                    <a:pt x="37583" y="47826"/>
                  </a:lnTo>
                  <a:cubicBezTo>
                    <a:pt x="39615" y="28888"/>
                    <a:pt x="36980" y="6160"/>
                    <a:pt x="26386" y="1008"/>
                  </a:cubicBezTo>
                  <a:cubicBezTo>
                    <a:pt x="25201" y="436"/>
                    <a:pt x="23744" y="1"/>
                    <a:pt x="220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45"/>
            <p:cNvSpPr/>
            <p:nvPr/>
          </p:nvSpPr>
          <p:spPr>
            <a:xfrm>
              <a:off x="2473050" y="914975"/>
              <a:ext cx="1103950" cy="1012375"/>
            </a:xfrm>
            <a:custGeom>
              <a:avLst/>
              <a:gdLst/>
              <a:ahLst/>
              <a:cxnLst/>
              <a:rect l="l" t="t" r="r" b="b"/>
              <a:pathLst>
                <a:path w="44158" h="40495" extrusionOk="0">
                  <a:moveTo>
                    <a:pt x="32436" y="5716"/>
                  </a:moveTo>
                  <a:cubicBezTo>
                    <a:pt x="32590" y="5716"/>
                    <a:pt x="32742" y="5721"/>
                    <a:pt x="32893" y="5733"/>
                  </a:cubicBezTo>
                  <a:cubicBezTo>
                    <a:pt x="35390" y="5921"/>
                    <a:pt x="37203" y="8161"/>
                    <a:pt x="38433" y="12381"/>
                  </a:cubicBezTo>
                  <a:cubicBezTo>
                    <a:pt x="37978" y="24772"/>
                    <a:pt x="17866" y="31708"/>
                    <a:pt x="6604" y="34158"/>
                  </a:cubicBezTo>
                  <a:cubicBezTo>
                    <a:pt x="13654" y="19818"/>
                    <a:pt x="24860" y="5716"/>
                    <a:pt x="32436" y="5716"/>
                  </a:cubicBezTo>
                  <a:close/>
                  <a:moveTo>
                    <a:pt x="32483" y="0"/>
                  </a:moveTo>
                  <a:cubicBezTo>
                    <a:pt x="20933" y="0"/>
                    <a:pt x="7636" y="17812"/>
                    <a:pt x="0" y="34760"/>
                  </a:cubicBezTo>
                  <a:lnTo>
                    <a:pt x="3172" y="36188"/>
                  </a:lnTo>
                  <a:lnTo>
                    <a:pt x="3853" y="40495"/>
                  </a:lnTo>
                  <a:cubicBezTo>
                    <a:pt x="5496" y="40238"/>
                    <a:pt x="44070" y="33901"/>
                    <a:pt x="44158" y="12023"/>
                  </a:cubicBezTo>
                  <a:lnTo>
                    <a:pt x="44158" y="11631"/>
                  </a:lnTo>
                  <a:lnTo>
                    <a:pt x="44054" y="11254"/>
                  </a:lnTo>
                  <a:cubicBezTo>
                    <a:pt x="41645" y="2480"/>
                    <a:pt x="36886" y="319"/>
                    <a:pt x="33335" y="33"/>
                  </a:cubicBezTo>
                  <a:cubicBezTo>
                    <a:pt x="33052" y="11"/>
                    <a:pt x="32768" y="0"/>
                    <a:pt x="324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45"/>
            <p:cNvSpPr/>
            <p:nvPr/>
          </p:nvSpPr>
          <p:spPr>
            <a:xfrm>
              <a:off x="2199950" y="514000"/>
              <a:ext cx="991750" cy="1267250"/>
            </a:xfrm>
            <a:custGeom>
              <a:avLst/>
              <a:gdLst/>
              <a:ahLst/>
              <a:cxnLst/>
              <a:rect l="l" t="t" r="r" b="b"/>
              <a:pathLst>
                <a:path w="39670" h="50690" extrusionOk="0">
                  <a:moveTo>
                    <a:pt x="17856" y="5720"/>
                  </a:moveTo>
                  <a:cubicBezTo>
                    <a:pt x="19707" y="5720"/>
                    <a:pt x="21797" y="6886"/>
                    <a:pt x="24153" y="9174"/>
                  </a:cubicBezTo>
                  <a:cubicBezTo>
                    <a:pt x="29869" y="20175"/>
                    <a:pt x="15796" y="36134"/>
                    <a:pt x="7207" y="43819"/>
                  </a:cubicBezTo>
                  <a:lnTo>
                    <a:pt x="7207" y="43819"/>
                  </a:lnTo>
                  <a:cubicBezTo>
                    <a:pt x="6250" y="27541"/>
                    <a:pt x="9174" y="9349"/>
                    <a:pt x="16053" y="6125"/>
                  </a:cubicBezTo>
                  <a:cubicBezTo>
                    <a:pt x="16627" y="5854"/>
                    <a:pt x="17228" y="5720"/>
                    <a:pt x="17856" y="5720"/>
                  </a:cubicBezTo>
                  <a:close/>
                  <a:moveTo>
                    <a:pt x="17836" y="1"/>
                  </a:moveTo>
                  <a:cubicBezTo>
                    <a:pt x="16201" y="1"/>
                    <a:pt x="14785" y="407"/>
                    <a:pt x="13625" y="948"/>
                  </a:cubicBezTo>
                  <a:cubicBezTo>
                    <a:pt x="2962" y="5946"/>
                    <a:pt x="1" y="28636"/>
                    <a:pt x="1764" y="47600"/>
                  </a:cubicBezTo>
                  <a:lnTo>
                    <a:pt x="5224" y="47280"/>
                  </a:lnTo>
                  <a:lnTo>
                    <a:pt x="7941" y="50690"/>
                  </a:lnTo>
                  <a:cubicBezTo>
                    <a:pt x="9240" y="49654"/>
                    <a:pt x="39669" y="25113"/>
                    <a:pt x="28953" y="6040"/>
                  </a:cubicBezTo>
                  <a:lnTo>
                    <a:pt x="28762" y="5698"/>
                  </a:lnTo>
                  <a:lnTo>
                    <a:pt x="28486" y="5422"/>
                  </a:lnTo>
                  <a:cubicBezTo>
                    <a:pt x="24369" y="1294"/>
                    <a:pt x="20753" y="1"/>
                    <a:pt x="178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45"/>
            <p:cNvSpPr/>
            <p:nvPr/>
          </p:nvSpPr>
          <p:spPr>
            <a:xfrm>
              <a:off x="418575" y="2054475"/>
              <a:ext cx="3805150" cy="3143350"/>
            </a:xfrm>
            <a:custGeom>
              <a:avLst/>
              <a:gdLst/>
              <a:ahLst/>
              <a:cxnLst/>
              <a:rect l="l" t="t" r="r" b="b"/>
              <a:pathLst>
                <a:path w="152206" h="125734" extrusionOk="0">
                  <a:moveTo>
                    <a:pt x="0" y="0"/>
                  </a:moveTo>
                  <a:lnTo>
                    <a:pt x="13236" y="125734"/>
                  </a:lnTo>
                  <a:lnTo>
                    <a:pt x="144987" y="125131"/>
                  </a:lnTo>
                  <a:lnTo>
                    <a:pt x="152205" y="1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45"/>
            <p:cNvSpPr/>
            <p:nvPr/>
          </p:nvSpPr>
          <p:spPr>
            <a:xfrm>
              <a:off x="418575" y="2054475"/>
              <a:ext cx="3805150" cy="543425"/>
            </a:xfrm>
            <a:custGeom>
              <a:avLst/>
              <a:gdLst/>
              <a:ahLst/>
              <a:cxnLst/>
              <a:rect l="l" t="t" r="r" b="b"/>
              <a:pathLst>
                <a:path w="152206" h="21737" extrusionOk="0">
                  <a:moveTo>
                    <a:pt x="0" y="0"/>
                  </a:moveTo>
                  <a:lnTo>
                    <a:pt x="2290" y="21737"/>
                  </a:lnTo>
                  <a:cubicBezTo>
                    <a:pt x="35647" y="20573"/>
                    <a:pt x="116119" y="17790"/>
                    <a:pt x="151330" y="16761"/>
                  </a:cubicBezTo>
                  <a:lnTo>
                    <a:pt x="152205" y="1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45"/>
            <p:cNvSpPr/>
            <p:nvPr/>
          </p:nvSpPr>
          <p:spPr>
            <a:xfrm>
              <a:off x="238125" y="1648375"/>
              <a:ext cx="4120950" cy="586575"/>
            </a:xfrm>
            <a:custGeom>
              <a:avLst/>
              <a:gdLst/>
              <a:ahLst/>
              <a:cxnLst/>
              <a:rect l="l" t="t" r="r" b="b"/>
              <a:pathLst>
                <a:path w="164838" h="23463" extrusionOk="0">
                  <a:moveTo>
                    <a:pt x="0" y="0"/>
                  </a:moveTo>
                  <a:lnTo>
                    <a:pt x="2406" y="23463"/>
                  </a:lnTo>
                  <a:lnTo>
                    <a:pt x="162432" y="23463"/>
                  </a:lnTo>
                  <a:lnTo>
                    <a:pt x="164838" y="6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45"/>
            <p:cNvSpPr/>
            <p:nvPr/>
          </p:nvSpPr>
          <p:spPr>
            <a:xfrm>
              <a:off x="2020375" y="1618250"/>
              <a:ext cx="462500" cy="3575800"/>
            </a:xfrm>
            <a:custGeom>
              <a:avLst/>
              <a:gdLst/>
              <a:ahLst/>
              <a:cxnLst/>
              <a:rect l="l" t="t" r="r" b="b"/>
              <a:pathLst>
                <a:path w="18500" h="143032" extrusionOk="0">
                  <a:moveTo>
                    <a:pt x="0" y="1"/>
                  </a:moveTo>
                  <a:lnTo>
                    <a:pt x="0" y="143032"/>
                  </a:lnTo>
                  <a:lnTo>
                    <a:pt x="18499" y="143032"/>
                  </a:lnTo>
                  <a:lnTo>
                    <a:pt x="184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303E4C4E-1C06-B750-25F0-4630008A90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78183">
            <a:off x="539297" y="1402326"/>
            <a:ext cx="3443470" cy="34607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4" name="Google Shape;1873;p45">
            <a:extLst>
              <a:ext uri="{FF2B5EF4-FFF2-40B4-BE49-F238E27FC236}">
                <a16:creationId xmlns:a16="http://schemas.microsoft.com/office/drawing/2014/main" id="{90C7A4A0-A0ED-BA35-1BC8-E4C22BC8633B}"/>
              </a:ext>
            </a:extLst>
          </p:cNvPr>
          <p:cNvSpPr txBox="1">
            <a:spLocks/>
          </p:cNvSpPr>
          <p:nvPr/>
        </p:nvSpPr>
        <p:spPr>
          <a:xfrm>
            <a:off x="3988446" y="1489840"/>
            <a:ext cx="4533372" cy="1301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Londrina Solid"/>
              <a:buNone/>
              <a:defRPr sz="78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Londrina Solid"/>
              <a:buNone/>
              <a:defRPr sz="48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Londrina Solid"/>
              <a:buNone/>
              <a:defRPr sz="48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Londrina Solid"/>
              <a:buNone/>
              <a:defRPr sz="48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Londrina Solid"/>
              <a:buNone/>
              <a:defRPr sz="48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Londrina Solid"/>
              <a:buNone/>
              <a:defRPr sz="48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Londrina Solid"/>
              <a:buNone/>
              <a:defRPr sz="48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Londrina Solid"/>
              <a:buNone/>
              <a:defRPr sz="48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Londrina Solid"/>
              <a:buNone/>
              <a:defRPr sz="48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r>
              <a:rPr lang="es-MX" dirty="0">
                <a:solidFill>
                  <a:schemeClr val="bg1">
                    <a:lumMod val="60000"/>
                    <a:lumOff val="40000"/>
                  </a:schemeClr>
                </a:solidFill>
              </a:rPr>
              <a:t>“Ni sí, ni No </a:t>
            </a:r>
            <a:endParaRPr lang="es-MX" dirty="0">
              <a:solidFill>
                <a:schemeClr val="lt1"/>
              </a:solidFill>
            </a:endParaRPr>
          </a:p>
        </p:txBody>
      </p:sp>
      <p:sp>
        <p:nvSpPr>
          <p:cNvPr id="5" name="Google Shape;1873;p45">
            <a:extLst>
              <a:ext uri="{FF2B5EF4-FFF2-40B4-BE49-F238E27FC236}">
                <a16:creationId xmlns:a16="http://schemas.microsoft.com/office/drawing/2014/main" id="{B65F15CA-F0AD-7F97-348F-D1E3F74A2E06}"/>
              </a:ext>
            </a:extLst>
          </p:cNvPr>
          <p:cNvSpPr txBox="1">
            <a:spLocks/>
          </p:cNvSpPr>
          <p:nvPr/>
        </p:nvSpPr>
        <p:spPr>
          <a:xfrm>
            <a:off x="5082966" y="2401787"/>
            <a:ext cx="4533372" cy="1301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Londrina Solid"/>
              <a:buNone/>
              <a:defRPr sz="78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Londrina Solid"/>
              <a:buNone/>
              <a:defRPr sz="48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Londrina Solid"/>
              <a:buNone/>
              <a:defRPr sz="48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Londrina Solid"/>
              <a:buNone/>
              <a:defRPr sz="48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Londrina Solid"/>
              <a:buNone/>
              <a:defRPr sz="48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Londrina Solid"/>
              <a:buNone/>
              <a:defRPr sz="48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Londrina Solid"/>
              <a:buNone/>
              <a:defRPr sz="48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Londrina Solid"/>
              <a:buNone/>
              <a:defRPr sz="48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Londrina Solid"/>
              <a:buNone/>
              <a:defRPr sz="48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r>
              <a:rPr lang="es-MX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De la NEM</a:t>
            </a:r>
            <a:r>
              <a:rPr lang="es-MX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”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A2702E1-4FDD-0ADE-9C3D-65CA28BBD8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365605">
            <a:off x="4021508" y="3508614"/>
            <a:ext cx="1667433" cy="11568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D3055B2-C961-3400-AFF4-2C23ADE484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2097" y="3380507"/>
            <a:ext cx="959161" cy="1432784"/>
          </a:xfrm>
          <a:prstGeom prst="rect">
            <a:avLst/>
          </a:prstGeom>
        </p:spPr>
      </p:pic>
      <p:pic>
        <p:nvPicPr>
          <p:cNvPr id="6" name="Picture 4" descr="Google Drive logo - símbolo, significado logotipo, historia, PNG">
            <a:extLst>
              <a:ext uri="{FF2B5EF4-FFF2-40B4-BE49-F238E27FC236}">
                <a16:creationId xmlns:a16="http://schemas.microsoft.com/office/drawing/2014/main" id="{20D9CEE8-86EF-D7D4-8C23-A15437E67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816" y="2506108"/>
            <a:ext cx="1640117" cy="93080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42"/>
          <p:cNvSpPr/>
          <p:nvPr/>
        </p:nvSpPr>
        <p:spPr>
          <a:xfrm>
            <a:off x="1091663" y="3938719"/>
            <a:ext cx="6516359" cy="543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8" name="Google Shape;1378;p42"/>
          <p:cNvSpPr txBox="1">
            <a:spLocks noGrp="1"/>
          </p:cNvSpPr>
          <p:nvPr>
            <p:ph type="title"/>
          </p:nvPr>
        </p:nvSpPr>
        <p:spPr>
          <a:xfrm>
            <a:off x="1162850" y="2355723"/>
            <a:ext cx="628315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LA PLANEACIÓN DIDÁCTICA</a:t>
            </a:r>
            <a:endParaRPr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79" name="Google Shape;1379;p42"/>
          <p:cNvSpPr txBox="1">
            <a:spLocks noGrp="1"/>
          </p:cNvSpPr>
          <p:nvPr>
            <p:ph type="title" idx="2"/>
          </p:nvPr>
        </p:nvSpPr>
        <p:spPr>
          <a:xfrm>
            <a:off x="1175136" y="1567341"/>
            <a:ext cx="1171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1380" name="Google Shape;1380;p42"/>
          <p:cNvSpPr txBox="1">
            <a:spLocks noGrp="1"/>
          </p:cNvSpPr>
          <p:nvPr>
            <p:ph type="subTitle" idx="1"/>
          </p:nvPr>
        </p:nvSpPr>
        <p:spPr>
          <a:xfrm>
            <a:off x="1303706" y="4004849"/>
            <a:ext cx="6092271" cy="46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Construcción y análisis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381" name="Google Shape;1381;p42"/>
          <p:cNvGrpSpPr/>
          <p:nvPr/>
        </p:nvGrpSpPr>
        <p:grpSpPr>
          <a:xfrm rot="498021" flipH="1">
            <a:off x="4269038" y="1183964"/>
            <a:ext cx="2538194" cy="1001653"/>
            <a:chOff x="657785" y="607457"/>
            <a:chExt cx="1682367" cy="663916"/>
          </a:xfrm>
        </p:grpSpPr>
        <p:sp>
          <p:nvSpPr>
            <p:cNvPr id="1382" name="Google Shape;1382;p42"/>
            <p:cNvSpPr/>
            <p:nvPr/>
          </p:nvSpPr>
          <p:spPr>
            <a:xfrm rot="-525829">
              <a:off x="678768" y="786385"/>
              <a:ext cx="1385855" cy="381640"/>
            </a:xfrm>
            <a:custGeom>
              <a:avLst/>
              <a:gdLst/>
              <a:ahLst/>
              <a:cxnLst/>
              <a:rect l="l" t="t" r="r" b="b"/>
              <a:pathLst>
                <a:path w="93637" h="25786" extrusionOk="0">
                  <a:moveTo>
                    <a:pt x="47420" y="1"/>
                  </a:moveTo>
                  <a:cubicBezTo>
                    <a:pt x="33793" y="1"/>
                    <a:pt x="18412" y="2001"/>
                    <a:pt x="3092" y="8067"/>
                  </a:cubicBezTo>
                  <a:cubicBezTo>
                    <a:pt x="2333" y="8368"/>
                    <a:pt x="2514" y="9489"/>
                    <a:pt x="3329" y="9530"/>
                  </a:cubicBezTo>
                  <a:lnTo>
                    <a:pt x="16317" y="10193"/>
                  </a:lnTo>
                  <a:cubicBezTo>
                    <a:pt x="17146" y="10237"/>
                    <a:pt x="17313" y="11392"/>
                    <a:pt x="16527" y="11662"/>
                  </a:cubicBezTo>
                  <a:lnTo>
                    <a:pt x="812" y="17130"/>
                  </a:lnTo>
                  <a:cubicBezTo>
                    <a:pt x="0" y="17414"/>
                    <a:pt x="218" y="18602"/>
                    <a:pt x="1055" y="18602"/>
                  </a:cubicBezTo>
                  <a:cubicBezTo>
                    <a:pt x="1070" y="18602"/>
                    <a:pt x="1085" y="18602"/>
                    <a:pt x="1101" y="18601"/>
                  </a:cubicBezTo>
                  <a:lnTo>
                    <a:pt x="22425" y="17512"/>
                  </a:lnTo>
                  <a:cubicBezTo>
                    <a:pt x="22440" y="17512"/>
                    <a:pt x="22455" y="17511"/>
                    <a:pt x="22469" y="17511"/>
                  </a:cubicBezTo>
                  <a:cubicBezTo>
                    <a:pt x="23236" y="17511"/>
                    <a:pt x="23519" y="18549"/>
                    <a:pt x="22829" y="18930"/>
                  </a:cubicBezTo>
                  <a:lnTo>
                    <a:pt x="12969" y="24365"/>
                  </a:lnTo>
                  <a:cubicBezTo>
                    <a:pt x="12259" y="24757"/>
                    <a:pt x="12593" y="25786"/>
                    <a:pt x="13314" y="25786"/>
                  </a:cubicBezTo>
                  <a:cubicBezTo>
                    <a:pt x="13382" y="25786"/>
                    <a:pt x="13454" y="25777"/>
                    <a:pt x="13528" y="25757"/>
                  </a:cubicBezTo>
                  <a:cubicBezTo>
                    <a:pt x="23976" y="22997"/>
                    <a:pt x="46017" y="18103"/>
                    <a:pt x="70927" y="18103"/>
                  </a:cubicBezTo>
                  <a:cubicBezTo>
                    <a:pt x="77795" y="18103"/>
                    <a:pt x="84882" y="18475"/>
                    <a:pt x="92003" y="19367"/>
                  </a:cubicBezTo>
                  <a:cubicBezTo>
                    <a:pt x="92036" y="19371"/>
                    <a:pt x="92069" y="19373"/>
                    <a:pt x="92102" y="19373"/>
                  </a:cubicBezTo>
                  <a:cubicBezTo>
                    <a:pt x="92490" y="19373"/>
                    <a:pt x="92820" y="19074"/>
                    <a:pt x="92851" y="18675"/>
                  </a:cubicBezTo>
                  <a:lnTo>
                    <a:pt x="93609" y="8086"/>
                  </a:lnTo>
                  <a:cubicBezTo>
                    <a:pt x="93636" y="7749"/>
                    <a:pt x="93428" y="7435"/>
                    <a:pt x="93110" y="7320"/>
                  </a:cubicBezTo>
                  <a:cubicBezTo>
                    <a:pt x="89766" y="6137"/>
                    <a:pt x="71284" y="1"/>
                    <a:pt x="47420" y="1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42"/>
            <p:cNvSpPr/>
            <p:nvPr/>
          </p:nvSpPr>
          <p:spPr>
            <a:xfrm rot="-262141">
              <a:off x="1803575" y="626341"/>
              <a:ext cx="516567" cy="545029"/>
            </a:xfrm>
            <a:custGeom>
              <a:avLst/>
              <a:gdLst/>
              <a:ahLst/>
              <a:cxnLst/>
              <a:rect l="l" t="t" r="r" b="b"/>
              <a:pathLst>
                <a:path w="34902" h="36825" extrusionOk="0">
                  <a:moveTo>
                    <a:pt x="18294" y="1"/>
                  </a:moveTo>
                  <a:cubicBezTo>
                    <a:pt x="17786" y="1"/>
                    <a:pt x="17279" y="303"/>
                    <a:pt x="17131" y="923"/>
                  </a:cubicBezTo>
                  <a:lnTo>
                    <a:pt x="15275" y="11800"/>
                  </a:lnTo>
                  <a:cubicBezTo>
                    <a:pt x="15209" y="12085"/>
                    <a:pt x="15113" y="12351"/>
                    <a:pt x="15005" y="12611"/>
                  </a:cubicBezTo>
                  <a:lnTo>
                    <a:pt x="9426" y="8054"/>
                  </a:lnTo>
                  <a:cubicBezTo>
                    <a:pt x="9239" y="7931"/>
                    <a:pt x="9043" y="7877"/>
                    <a:pt x="8855" y="7877"/>
                  </a:cubicBezTo>
                  <a:cubicBezTo>
                    <a:pt x="8141" y="7877"/>
                    <a:pt x="7540" y="8658"/>
                    <a:pt x="7941" y="9409"/>
                  </a:cubicBezTo>
                  <a:lnTo>
                    <a:pt x="11825" y="15317"/>
                  </a:lnTo>
                  <a:lnTo>
                    <a:pt x="1381" y="16372"/>
                  </a:lnTo>
                  <a:cubicBezTo>
                    <a:pt x="82" y="16643"/>
                    <a:pt x="1" y="18468"/>
                    <a:pt x="1270" y="18856"/>
                  </a:cubicBezTo>
                  <a:lnTo>
                    <a:pt x="11711" y="21014"/>
                  </a:lnTo>
                  <a:cubicBezTo>
                    <a:pt x="11721" y="21019"/>
                    <a:pt x="11733" y="21022"/>
                    <a:pt x="11740" y="21026"/>
                  </a:cubicBezTo>
                  <a:lnTo>
                    <a:pt x="6339" y="27194"/>
                  </a:lnTo>
                  <a:cubicBezTo>
                    <a:pt x="5818" y="27888"/>
                    <a:pt x="6390" y="28752"/>
                    <a:pt x="7113" y="28752"/>
                  </a:cubicBezTo>
                  <a:cubicBezTo>
                    <a:pt x="7280" y="28752"/>
                    <a:pt x="7455" y="28706"/>
                    <a:pt x="7627" y="28601"/>
                  </a:cubicBezTo>
                  <a:lnTo>
                    <a:pt x="14417" y="23755"/>
                  </a:lnTo>
                  <a:cubicBezTo>
                    <a:pt x="14535" y="24080"/>
                    <a:pt x="14631" y="24425"/>
                    <a:pt x="14687" y="24784"/>
                  </a:cubicBezTo>
                  <a:lnTo>
                    <a:pt x="15412" y="35798"/>
                  </a:lnTo>
                  <a:cubicBezTo>
                    <a:pt x="15512" y="36475"/>
                    <a:pt x="16058" y="36824"/>
                    <a:pt x="16604" y="36824"/>
                  </a:cubicBezTo>
                  <a:cubicBezTo>
                    <a:pt x="17112" y="36824"/>
                    <a:pt x="17619" y="36522"/>
                    <a:pt x="17767" y="35902"/>
                  </a:cubicBezTo>
                  <a:lnTo>
                    <a:pt x="19499" y="25546"/>
                  </a:lnTo>
                  <a:cubicBezTo>
                    <a:pt x="19610" y="25079"/>
                    <a:pt x="19777" y="24647"/>
                    <a:pt x="19981" y="24240"/>
                  </a:cubicBezTo>
                  <a:lnTo>
                    <a:pt x="25475" y="28771"/>
                  </a:lnTo>
                  <a:cubicBezTo>
                    <a:pt x="25661" y="28894"/>
                    <a:pt x="25856" y="28947"/>
                    <a:pt x="26043" y="28947"/>
                  </a:cubicBezTo>
                  <a:cubicBezTo>
                    <a:pt x="26756" y="28947"/>
                    <a:pt x="27358" y="28166"/>
                    <a:pt x="26959" y="27416"/>
                  </a:cubicBezTo>
                  <a:lnTo>
                    <a:pt x="23050" y="21530"/>
                  </a:lnTo>
                  <a:cubicBezTo>
                    <a:pt x="23169" y="21492"/>
                    <a:pt x="23284" y="21448"/>
                    <a:pt x="23405" y="21422"/>
                  </a:cubicBezTo>
                  <a:lnTo>
                    <a:pt x="33516" y="20452"/>
                  </a:lnTo>
                  <a:cubicBezTo>
                    <a:pt x="34816" y="20182"/>
                    <a:pt x="34901" y="18357"/>
                    <a:pt x="33631" y="17971"/>
                  </a:cubicBezTo>
                  <a:lnTo>
                    <a:pt x="23658" y="15954"/>
                  </a:lnTo>
                  <a:cubicBezTo>
                    <a:pt x="23484" y="15902"/>
                    <a:pt x="23316" y="15828"/>
                    <a:pt x="23154" y="15754"/>
                  </a:cubicBezTo>
                  <a:lnTo>
                    <a:pt x="28559" y="9634"/>
                  </a:lnTo>
                  <a:cubicBezTo>
                    <a:pt x="29079" y="8936"/>
                    <a:pt x="28508" y="8073"/>
                    <a:pt x="27787" y="8073"/>
                  </a:cubicBezTo>
                  <a:cubicBezTo>
                    <a:pt x="27620" y="8073"/>
                    <a:pt x="27445" y="8119"/>
                    <a:pt x="27274" y="8224"/>
                  </a:cubicBezTo>
                  <a:lnTo>
                    <a:pt x="20548" y="12988"/>
                  </a:lnTo>
                  <a:cubicBezTo>
                    <a:pt x="20355" y="12522"/>
                    <a:pt x="20210" y="12018"/>
                    <a:pt x="20133" y="11489"/>
                  </a:cubicBezTo>
                  <a:lnTo>
                    <a:pt x="19489" y="1031"/>
                  </a:lnTo>
                  <a:cubicBezTo>
                    <a:pt x="19389" y="351"/>
                    <a:pt x="18841" y="1"/>
                    <a:pt x="18294" y="1"/>
                  </a:cubicBezTo>
                  <a:close/>
                </a:path>
              </a:pathLst>
            </a:custGeom>
            <a:solidFill>
              <a:srgbClr val="E0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42"/>
            <p:cNvSpPr/>
            <p:nvPr/>
          </p:nvSpPr>
          <p:spPr>
            <a:xfrm rot="-262141">
              <a:off x="1818713" y="881577"/>
              <a:ext cx="482141" cy="32073"/>
            </a:xfrm>
            <a:custGeom>
              <a:avLst/>
              <a:gdLst/>
              <a:ahLst/>
              <a:cxnLst/>
              <a:rect l="l" t="t" r="r" b="b"/>
              <a:pathLst>
                <a:path w="32576" h="2167" extrusionOk="0">
                  <a:moveTo>
                    <a:pt x="134" y="0"/>
                  </a:moveTo>
                  <a:cubicBezTo>
                    <a:pt x="67" y="0"/>
                    <a:pt x="8" y="53"/>
                    <a:pt x="4" y="119"/>
                  </a:cubicBezTo>
                  <a:cubicBezTo>
                    <a:pt x="1" y="189"/>
                    <a:pt x="56" y="249"/>
                    <a:pt x="127" y="253"/>
                  </a:cubicBezTo>
                  <a:lnTo>
                    <a:pt x="16286" y="1107"/>
                  </a:lnTo>
                  <a:cubicBezTo>
                    <a:pt x="21674" y="1400"/>
                    <a:pt x="27056" y="1726"/>
                    <a:pt x="32432" y="2166"/>
                  </a:cubicBezTo>
                  <a:cubicBezTo>
                    <a:pt x="32434" y="2167"/>
                    <a:pt x="32436" y="2167"/>
                    <a:pt x="32439" y="2167"/>
                  </a:cubicBezTo>
                  <a:cubicBezTo>
                    <a:pt x="32503" y="2167"/>
                    <a:pt x="32562" y="2120"/>
                    <a:pt x="32569" y="2052"/>
                  </a:cubicBezTo>
                  <a:cubicBezTo>
                    <a:pt x="32576" y="1985"/>
                    <a:pt x="32528" y="1922"/>
                    <a:pt x="32458" y="1911"/>
                  </a:cubicBezTo>
                  <a:cubicBezTo>
                    <a:pt x="27094" y="1281"/>
                    <a:pt x="21706" y="885"/>
                    <a:pt x="16316" y="574"/>
                  </a:cubicBezTo>
                  <a:cubicBezTo>
                    <a:pt x="13621" y="408"/>
                    <a:pt x="10926" y="297"/>
                    <a:pt x="8230" y="186"/>
                  </a:cubicBezTo>
                  <a:cubicBezTo>
                    <a:pt x="5532" y="89"/>
                    <a:pt x="2832" y="19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42"/>
            <p:cNvSpPr/>
            <p:nvPr/>
          </p:nvSpPr>
          <p:spPr>
            <a:xfrm rot="-262141">
              <a:off x="2048306" y="655264"/>
              <a:ext cx="27292" cy="497238"/>
            </a:xfrm>
            <a:custGeom>
              <a:avLst/>
              <a:gdLst/>
              <a:ahLst/>
              <a:cxnLst/>
              <a:rect l="l" t="t" r="r" b="b"/>
              <a:pathLst>
                <a:path w="1844" h="33596" extrusionOk="0">
                  <a:moveTo>
                    <a:pt x="1682" y="0"/>
                  </a:moveTo>
                  <a:cubicBezTo>
                    <a:pt x="1618" y="0"/>
                    <a:pt x="1562" y="55"/>
                    <a:pt x="1559" y="123"/>
                  </a:cubicBezTo>
                  <a:lnTo>
                    <a:pt x="959" y="16802"/>
                  </a:lnTo>
                  <a:cubicBezTo>
                    <a:pt x="848" y="19578"/>
                    <a:pt x="711" y="22359"/>
                    <a:pt x="566" y="25135"/>
                  </a:cubicBezTo>
                  <a:cubicBezTo>
                    <a:pt x="404" y="27908"/>
                    <a:pt x="241" y="30685"/>
                    <a:pt x="7" y="33454"/>
                  </a:cubicBezTo>
                  <a:cubicBezTo>
                    <a:pt x="0" y="33525"/>
                    <a:pt x="52" y="33583"/>
                    <a:pt x="118" y="33595"/>
                  </a:cubicBezTo>
                  <a:cubicBezTo>
                    <a:pt x="123" y="33595"/>
                    <a:pt x="127" y="33595"/>
                    <a:pt x="131" y="33595"/>
                  </a:cubicBezTo>
                  <a:cubicBezTo>
                    <a:pt x="196" y="33595"/>
                    <a:pt x="252" y="33546"/>
                    <a:pt x="260" y="33480"/>
                  </a:cubicBezTo>
                  <a:cubicBezTo>
                    <a:pt x="899" y="27945"/>
                    <a:pt x="1244" y="22384"/>
                    <a:pt x="1492" y="16824"/>
                  </a:cubicBezTo>
                  <a:cubicBezTo>
                    <a:pt x="1625" y="14044"/>
                    <a:pt x="1695" y="11259"/>
                    <a:pt x="1766" y="8475"/>
                  </a:cubicBezTo>
                  <a:cubicBezTo>
                    <a:pt x="1818" y="5695"/>
                    <a:pt x="1844" y="2910"/>
                    <a:pt x="1815" y="127"/>
                  </a:cubicBezTo>
                  <a:cubicBezTo>
                    <a:pt x="1810" y="60"/>
                    <a:pt x="1759" y="1"/>
                    <a:pt x="1688" y="1"/>
                  </a:cubicBezTo>
                  <a:cubicBezTo>
                    <a:pt x="1686" y="0"/>
                    <a:pt x="1684" y="0"/>
                    <a:pt x="16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42"/>
            <p:cNvSpPr/>
            <p:nvPr/>
          </p:nvSpPr>
          <p:spPr>
            <a:xfrm rot="-262141">
              <a:off x="1930635" y="754206"/>
              <a:ext cx="258254" cy="285132"/>
            </a:xfrm>
            <a:custGeom>
              <a:avLst/>
              <a:gdLst/>
              <a:ahLst/>
              <a:cxnLst/>
              <a:rect l="l" t="t" r="r" b="b"/>
              <a:pathLst>
                <a:path w="17449" h="19265" extrusionOk="0">
                  <a:moveTo>
                    <a:pt x="89" y="1"/>
                  </a:moveTo>
                  <a:cubicBezTo>
                    <a:pt x="69" y="1"/>
                    <a:pt x="49" y="8"/>
                    <a:pt x="33" y="22"/>
                  </a:cubicBezTo>
                  <a:cubicBezTo>
                    <a:pt x="0" y="52"/>
                    <a:pt x="0" y="104"/>
                    <a:pt x="29" y="137"/>
                  </a:cubicBezTo>
                  <a:lnTo>
                    <a:pt x="8718" y="9637"/>
                  </a:lnTo>
                  <a:cubicBezTo>
                    <a:pt x="10169" y="11218"/>
                    <a:pt x="11618" y="12802"/>
                    <a:pt x="13046" y="14401"/>
                  </a:cubicBezTo>
                  <a:cubicBezTo>
                    <a:pt x="14472" y="16009"/>
                    <a:pt x="15908" y="17600"/>
                    <a:pt x="17296" y="19237"/>
                  </a:cubicBezTo>
                  <a:cubicBezTo>
                    <a:pt x="17311" y="19255"/>
                    <a:pt x="17334" y="19265"/>
                    <a:pt x="17357" y="19265"/>
                  </a:cubicBezTo>
                  <a:cubicBezTo>
                    <a:pt x="17375" y="19265"/>
                    <a:pt x="17393" y="19259"/>
                    <a:pt x="17407" y="19247"/>
                  </a:cubicBezTo>
                  <a:cubicBezTo>
                    <a:pt x="17441" y="19218"/>
                    <a:pt x="17448" y="19166"/>
                    <a:pt x="17419" y="19133"/>
                  </a:cubicBezTo>
                  <a:cubicBezTo>
                    <a:pt x="14719" y="15790"/>
                    <a:pt x="11832" y="12610"/>
                    <a:pt x="8963" y="9415"/>
                  </a:cubicBezTo>
                  <a:cubicBezTo>
                    <a:pt x="7530" y="7816"/>
                    <a:pt x="6056" y="6253"/>
                    <a:pt x="4590" y="4687"/>
                  </a:cubicBezTo>
                  <a:cubicBezTo>
                    <a:pt x="3124" y="3117"/>
                    <a:pt x="1651" y="1555"/>
                    <a:pt x="148" y="26"/>
                  </a:cubicBezTo>
                  <a:cubicBezTo>
                    <a:pt x="131" y="9"/>
                    <a:pt x="110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2"/>
            <p:cNvSpPr/>
            <p:nvPr/>
          </p:nvSpPr>
          <p:spPr>
            <a:xfrm rot="-262141">
              <a:off x="1911866" y="752178"/>
              <a:ext cx="307688" cy="283933"/>
            </a:xfrm>
            <a:custGeom>
              <a:avLst/>
              <a:gdLst/>
              <a:ahLst/>
              <a:cxnLst/>
              <a:rect l="l" t="t" r="r" b="b"/>
              <a:pathLst>
                <a:path w="20789" h="19184" extrusionOk="0">
                  <a:moveTo>
                    <a:pt x="20698" y="0"/>
                  </a:moveTo>
                  <a:cubicBezTo>
                    <a:pt x="20679" y="0"/>
                    <a:pt x="20660" y="7"/>
                    <a:pt x="20644" y="21"/>
                  </a:cubicBezTo>
                  <a:lnTo>
                    <a:pt x="10412" y="9613"/>
                  </a:lnTo>
                  <a:cubicBezTo>
                    <a:pt x="8708" y="11216"/>
                    <a:pt x="6998" y="12805"/>
                    <a:pt x="5272" y="14382"/>
                  </a:cubicBezTo>
                  <a:cubicBezTo>
                    <a:pt x="3540" y="15948"/>
                    <a:pt x="1819" y="17528"/>
                    <a:pt x="38" y="19042"/>
                  </a:cubicBezTo>
                  <a:cubicBezTo>
                    <a:pt x="4" y="19069"/>
                    <a:pt x="1" y="19121"/>
                    <a:pt x="26" y="19153"/>
                  </a:cubicBezTo>
                  <a:cubicBezTo>
                    <a:pt x="44" y="19173"/>
                    <a:pt x="67" y="19183"/>
                    <a:pt x="90" y="19183"/>
                  </a:cubicBezTo>
                  <a:cubicBezTo>
                    <a:pt x="108" y="19183"/>
                    <a:pt x="126" y="19177"/>
                    <a:pt x="141" y="19165"/>
                  </a:cubicBezTo>
                  <a:cubicBezTo>
                    <a:pt x="1959" y="17692"/>
                    <a:pt x="3722" y="16151"/>
                    <a:pt x="5458" y="14585"/>
                  </a:cubicBezTo>
                  <a:cubicBezTo>
                    <a:pt x="7198" y="13023"/>
                    <a:pt x="8923" y="11442"/>
                    <a:pt x="10637" y="9854"/>
                  </a:cubicBezTo>
                  <a:cubicBezTo>
                    <a:pt x="12358" y="8273"/>
                    <a:pt x="14047" y="6652"/>
                    <a:pt x="15735" y="5034"/>
                  </a:cubicBezTo>
                  <a:cubicBezTo>
                    <a:pt x="17423" y="3419"/>
                    <a:pt x="19104" y="1794"/>
                    <a:pt x="20755" y="139"/>
                  </a:cubicBezTo>
                  <a:cubicBezTo>
                    <a:pt x="20785" y="106"/>
                    <a:pt x="20789" y="58"/>
                    <a:pt x="20759" y="24"/>
                  </a:cubicBezTo>
                  <a:cubicBezTo>
                    <a:pt x="20741" y="9"/>
                    <a:pt x="20720" y="0"/>
                    <a:pt x="206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" name="Imagen 7" descr="Icono&#10;&#10;Descripción generada automáticamente">
            <a:extLst>
              <a:ext uri="{FF2B5EF4-FFF2-40B4-BE49-F238E27FC236}">
                <a16:creationId xmlns:a16="http://schemas.microsoft.com/office/drawing/2014/main" id="{434341BB-8A1E-8D72-A71A-F4084658A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6955" y="4260858"/>
            <a:ext cx="175092" cy="286514"/>
          </a:xfrm>
          <a:prstGeom prst="rect">
            <a:avLst/>
          </a:prstGeom>
        </p:spPr>
      </p:pic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E7DCA79B-6E2E-D393-F2D9-D392ECF76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5073" y="4261390"/>
            <a:ext cx="176911" cy="291062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7B1B6E3C-40A5-4D28-04E4-282EC5EA9D44}"/>
              </a:ext>
            </a:extLst>
          </p:cNvPr>
          <p:cNvSpPr>
            <a:spLocks noGrp="1"/>
          </p:cNvSpPr>
          <p:nvPr/>
        </p:nvSpPr>
        <p:spPr>
          <a:xfrm>
            <a:off x="7566579" y="4547372"/>
            <a:ext cx="1405890" cy="40703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s-MX" sz="1600" b="1" kern="1200" dirty="0">
                <a:solidFill>
                  <a:srgbClr val="EB6C15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</a:t>
            </a:r>
            <a:r>
              <a:rPr lang="es-MX" sz="1600" b="1" kern="1200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TORES</a:t>
            </a:r>
            <a:endParaRPr lang="es-MX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98FDE324-30CE-BC86-C659-0098348298A2}"/>
              </a:ext>
            </a:extLst>
          </p:cNvPr>
          <p:cNvSpPr txBox="1">
            <a:spLocks/>
          </p:cNvSpPr>
          <p:nvPr/>
        </p:nvSpPr>
        <p:spPr>
          <a:xfrm>
            <a:off x="8660720" y="4782185"/>
            <a:ext cx="452755" cy="17081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6FDCB627-BA30-2800-4B16-39B4AB6B25C4}"/>
              </a:ext>
            </a:extLst>
          </p:cNvPr>
          <p:cNvSpPr txBox="1">
            <a:spLocks/>
          </p:cNvSpPr>
          <p:nvPr/>
        </p:nvSpPr>
        <p:spPr>
          <a:xfrm>
            <a:off x="7586335" y="4789170"/>
            <a:ext cx="1215390" cy="16383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ASESORÍA Y ACOMPAÑAMIENTO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738695E6-252F-8957-D022-46AD305D72B7}"/>
              </a:ext>
            </a:extLst>
          </p:cNvPr>
          <p:cNvCxnSpPr/>
          <p:nvPr/>
        </p:nvCxnSpPr>
        <p:spPr>
          <a:xfrm>
            <a:off x="8707909" y="4844482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91B1CC27-F1AF-5E05-8C23-1BD13641AF2A}"/>
              </a:ext>
            </a:extLst>
          </p:cNvPr>
          <p:cNvCxnSpPr/>
          <p:nvPr/>
        </p:nvCxnSpPr>
        <p:spPr>
          <a:xfrm>
            <a:off x="7679209" y="4844482"/>
            <a:ext cx="0" cy="603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ítulo 2">
            <a:extLst>
              <a:ext uri="{FF2B5EF4-FFF2-40B4-BE49-F238E27FC236}">
                <a16:creationId xmlns:a16="http://schemas.microsoft.com/office/drawing/2014/main" id="{4093DD93-171B-FA98-1AB3-0F86315F18DE}"/>
              </a:ext>
            </a:extLst>
          </p:cNvPr>
          <p:cNvSpPr txBox="1">
            <a:spLocks/>
          </p:cNvSpPr>
          <p:nvPr/>
        </p:nvSpPr>
        <p:spPr>
          <a:xfrm>
            <a:off x="7446000" y="4789170"/>
            <a:ext cx="313690" cy="1714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00" b="1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CTE</a:t>
            </a:r>
            <a:endParaRPr lang="es-MX" sz="11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Google Shape;1378;p42">
            <a:extLst>
              <a:ext uri="{FF2B5EF4-FFF2-40B4-BE49-F238E27FC236}">
                <a16:creationId xmlns:a16="http://schemas.microsoft.com/office/drawing/2014/main" id="{83A12EB9-EB18-E2AB-11BA-19F80A90A206}"/>
              </a:ext>
            </a:extLst>
          </p:cNvPr>
          <p:cNvSpPr txBox="1">
            <a:spLocks/>
          </p:cNvSpPr>
          <p:nvPr/>
        </p:nvSpPr>
        <p:spPr>
          <a:xfrm>
            <a:off x="1175136" y="2997821"/>
            <a:ext cx="628315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50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Para el trabajo docente</a:t>
            </a:r>
          </a:p>
        </p:txBody>
      </p:sp>
      <p:sp>
        <p:nvSpPr>
          <p:cNvPr id="3" name="Google Shape;1378;p42">
            <a:extLst>
              <a:ext uri="{FF2B5EF4-FFF2-40B4-BE49-F238E27FC236}">
                <a16:creationId xmlns:a16="http://schemas.microsoft.com/office/drawing/2014/main" id="{B03F3D4A-EE7E-D04B-3A14-6A6DB49FF844}"/>
              </a:ext>
            </a:extLst>
          </p:cNvPr>
          <p:cNvSpPr txBox="1">
            <a:spLocks/>
          </p:cNvSpPr>
          <p:nvPr/>
        </p:nvSpPr>
        <p:spPr>
          <a:xfrm>
            <a:off x="921439" y="310606"/>
            <a:ext cx="628315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50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r>
              <a:rPr lang="es-MX" sz="9000" dirty="0">
                <a:solidFill>
                  <a:schemeClr val="accent1">
                    <a:lumMod val="60000"/>
                    <a:lumOff val="40000"/>
                  </a:schemeClr>
                </a:solidFill>
                <a:latin typeface="Brush Script MT" panose="03060802040406070304" pitchFamily="66" charset="0"/>
              </a:rPr>
              <a:t>Sesión 2</a:t>
            </a:r>
          </a:p>
        </p:txBody>
      </p:sp>
    </p:spTree>
    <p:extLst>
      <p:ext uri="{BB962C8B-B14F-4D97-AF65-F5344CB8AC3E}">
        <p14:creationId xmlns:p14="http://schemas.microsoft.com/office/powerpoint/2010/main" val="3199041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1AEF108-6344-9348-D56A-B16259428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66900">
            <a:off x="1922849" y="3198583"/>
            <a:ext cx="7170492" cy="173853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09C9BDF-092F-A861-081A-6D2A4E2506A2}"/>
              </a:ext>
            </a:extLst>
          </p:cNvPr>
          <p:cNvSpPr txBox="1"/>
          <p:nvPr/>
        </p:nvSpPr>
        <p:spPr>
          <a:xfrm>
            <a:off x="258348" y="1131358"/>
            <a:ext cx="832847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Montserrat-Regular"/>
              </a:rPr>
              <a:t>E</a:t>
            </a:r>
            <a:r>
              <a:rPr lang="es-ES" sz="1800" b="0" i="0" u="none" strike="noStrike" baseline="0" dirty="0">
                <a:solidFill>
                  <a:schemeClr val="accent3">
                    <a:lumMod val="20000"/>
                    <a:lumOff val="80000"/>
                  </a:schemeClr>
                </a:solidFill>
                <a:latin typeface="Montserrat-Regular"/>
              </a:rPr>
              <a:t>l Plan de Estudio 2022 propone el </a:t>
            </a:r>
            <a:r>
              <a:rPr lang="es-ES" sz="1800" b="0" i="0" u="none" strike="noStrike" baseline="0" dirty="0">
                <a:solidFill>
                  <a:schemeClr val="accent3">
                    <a:lumMod val="20000"/>
                    <a:lumOff val="80000"/>
                  </a:schemeClr>
                </a:solidFill>
                <a:highlight>
                  <a:srgbClr val="FF00FF"/>
                </a:highlight>
                <a:latin typeface="Montserrat-Regular"/>
              </a:rPr>
              <a:t>trabajo por proyectos </a:t>
            </a:r>
            <a:r>
              <a:rPr lang="es-ES" sz="1800" b="0" i="0" u="none" strike="noStrike" baseline="0" dirty="0">
                <a:solidFill>
                  <a:schemeClr val="accent3">
                    <a:lumMod val="20000"/>
                    <a:lumOff val="80000"/>
                  </a:schemeClr>
                </a:solidFill>
                <a:latin typeface="Montserrat-Regular"/>
              </a:rPr>
              <a:t>como </a:t>
            </a:r>
            <a:r>
              <a:rPr lang="es-ES" sz="1800" b="0" i="0" u="none" strike="noStrike" baseline="0" dirty="0">
                <a:solidFill>
                  <a:schemeClr val="accent3">
                    <a:lumMod val="20000"/>
                    <a:lumOff val="80000"/>
                  </a:schemeClr>
                </a:solidFill>
                <a:highlight>
                  <a:srgbClr val="008080"/>
                </a:highlight>
                <a:latin typeface="Montserrat-Regular"/>
              </a:rPr>
              <a:t>metodología privilegiada </a:t>
            </a:r>
            <a:r>
              <a:rPr lang="es-ES" sz="1800" b="0" i="0" u="none" strike="noStrike" baseline="0" dirty="0">
                <a:solidFill>
                  <a:schemeClr val="accent3">
                    <a:lumMod val="20000"/>
                    <a:lumOff val="80000"/>
                  </a:schemeClr>
                </a:solidFill>
                <a:latin typeface="Montserrat-Regular"/>
              </a:rPr>
              <a:t>para abordar los contenidos y favorecer los procesos de desarrollo de aprendizaje de niñas, niños y </a:t>
            </a:r>
            <a:r>
              <a:rPr lang="es-MX" sz="1800" b="0" i="0" u="none" strike="noStrike" baseline="0" dirty="0">
                <a:solidFill>
                  <a:schemeClr val="accent3">
                    <a:lumMod val="20000"/>
                    <a:lumOff val="80000"/>
                  </a:schemeClr>
                </a:solidFill>
                <a:latin typeface="Montserrat-Regular"/>
              </a:rPr>
              <a:t>adolescentes.</a:t>
            </a:r>
          </a:p>
          <a:p>
            <a:pPr algn="just"/>
            <a:r>
              <a:rPr lang="es-ES" sz="1800" b="0" i="0" u="none" strike="noStrike" baseline="0" dirty="0">
                <a:solidFill>
                  <a:schemeClr val="accent3">
                    <a:lumMod val="20000"/>
                    <a:lumOff val="80000"/>
                  </a:schemeClr>
                </a:solidFill>
                <a:latin typeface="Montserrat-Regular"/>
              </a:rPr>
              <a:t>Una posibilidad es construir proyectos por Campo formativo como están en los LTG, ya que dependiendo de la problemática que se aborda se vinculan con uno o más Campos. En los proyectos no siempre es </a:t>
            </a:r>
            <a:r>
              <a:rPr lang="es-MX" sz="1800" b="0" i="0" u="none" strike="noStrike" baseline="0" dirty="0">
                <a:solidFill>
                  <a:schemeClr val="accent3">
                    <a:lumMod val="20000"/>
                    <a:lumOff val="80000"/>
                  </a:schemeClr>
                </a:solidFill>
                <a:latin typeface="Montserrat-Regular"/>
              </a:rPr>
              <a:t>posible considerarlos todos.</a:t>
            </a:r>
            <a:endParaRPr lang="es-MX" sz="18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Google Shape;1378;p42">
            <a:extLst>
              <a:ext uri="{FF2B5EF4-FFF2-40B4-BE49-F238E27FC236}">
                <a16:creationId xmlns:a16="http://schemas.microsoft.com/office/drawing/2014/main" id="{9D953B1A-DD27-6B91-CDEA-2EDCDC9A4A41}"/>
              </a:ext>
            </a:extLst>
          </p:cNvPr>
          <p:cNvSpPr txBox="1">
            <a:spLocks/>
          </p:cNvSpPr>
          <p:nvPr/>
        </p:nvSpPr>
        <p:spPr>
          <a:xfrm>
            <a:off x="258348" y="300655"/>
            <a:ext cx="628315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50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RECORDEMOS QUE…</a:t>
            </a:r>
          </a:p>
        </p:txBody>
      </p:sp>
      <p:grpSp>
        <p:nvGrpSpPr>
          <p:cNvPr id="9" name="Google Shape;3472;p68">
            <a:extLst>
              <a:ext uri="{FF2B5EF4-FFF2-40B4-BE49-F238E27FC236}">
                <a16:creationId xmlns:a16="http://schemas.microsoft.com/office/drawing/2014/main" id="{8914F219-F978-11E2-A6ED-17ADFA558F3D}"/>
              </a:ext>
            </a:extLst>
          </p:cNvPr>
          <p:cNvGrpSpPr/>
          <p:nvPr/>
        </p:nvGrpSpPr>
        <p:grpSpPr>
          <a:xfrm>
            <a:off x="534723" y="3521471"/>
            <a:ext cx="1492580" cy="1399765"/>
            <a:chOff x="4205575" y="3343800"/>
            <a:chExt cx="478725" cy="478625"/>
          </a:xfrm>
        </p:grpSpPr>
        <p:sp>
          <p:nvSpPr>
            <p:cNvPr id="10" name="Google Shape;3473;p68">
              <a:extLst>
                <a:ext uri="{FF2B5EF4-FFF2-40B4-BE49-F238E27FC236}">
                  <a16:creationId xmlns:a16="http://schemas.microsoft.com/office/drawing/2014/main" id="{649AF22B-DCBC-6CF8-F953-F89EAFA52FB4}"/>
                </a:ext>
              </a:extLst>
            </p:cNvPr>
            <p:cNvSpPr/>
            <p:nvPr/>
          </p:nvSpPr>
          <p:spPr>
            <a:xfrm>
              <a:off x="4271150" y="3359875"/>
              <a:ext cx="84325" cy="84275"/>
            </a:xfrm>
            <a:custGeom>
              <a:avLst/>
              <a:gdLst/>
              <a:ahLst/>
              <a:cxnLst/>
              <a:rect l="l" t="t" r="r" b="b"/>
              <a:pathLst>
                <a:path w="3373" h="3371" extrusionOk="0">
                  <a:moveTo>
                    <a:pt x="1686" y="1"/>
                  </a:moveTo>
                  <a:cubicBezTo>
                    <a:pt x="755" y="1"/>
                    <a:pt x="1" y="755"/>
                    <a:pt x="1" y="1686"/>
                  </a:cubicBezTo>
                  <a:cubicBezTo>
                    <a:pt x="1" y="2617"/>
                    <a:pt x="755" y="3371"/>
                    <a:pt x="1686" y="3371"/>
                  </a:cubicBezTo>
                  <a:cubicBezTo>
                    <a:pt x="2617" y="3371"/>
                    <a:pt x="3372" y="2617"/>
                    <a:pt x="3372" y="1686"/>
                  </a:cubicBezTo>
                  <a:cubicBezTo>
                    <a:pt x="3372" y="755"/>
                    <a:pt x="2617" y="1"/>
                    <a:pt x="16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474;p68">
              <a:extLst>
                <a:ext uri="{FF2B5EF4-FFF2-40B4-BE49-F238E27FC236}">
                  <a16:creationId xmlns:a16="http://schemas.microsoft.com/office/drawing/2014/main" id="{184BFCFE-ADC4-00D9-C0F0-73BB56FE8DDF}"/>
                </a:ext>
              </a:extLst>
            </p:cNvPr>
            <p:cNvSpPr/>
            <p:nvPr/>
          </p:nvSpPr>
          <p:spPr>
            <a:xfrm>
              <a:off x="4422125" y="3366450"/>
              <a:ext cx="218525" cy="148750"/>
            </a:xfrm>
            <a:custGeom>
              <a:avLst/>
              <a:gdLst/>
              <a:ahLst/>
              <a:cxnLst/>
              <a:rect l="l" t="t" r="r" b="b"/>
              <a:pathLst>
                <a:path w="8741" h="5950" extrusionOk="0">
                  <a:moveTo>
                    <a:pt x="3706" y="1"/>
                  </a:moveTo>
                  <a:cubicBezTo>
                    <a:pt x="3355" y="1"/>
                    <a:pt x="2995" y="88"/>
                    <a:pt x="2654" y="279"/>
                  </a:cubicBezTo>
                  <a:lnTo>
                    <a:pt x="1" y="279"/>
                  </a:lnTo>
                  <a:lnTo>
                    <a:pt x="1" y="5950"/>
                  </a:lnTo>
                  <a:lnTo>
                    <a:pt x="921" y="5950"/>
                  </a:lnTo>
                  <a:lnTo>
                    <a:pt x="8491" y="3717"/>
                  </a:lnTo>
                  <a:cubicBezTo>
                    <a:pt x="8741" y="2609"/>
                    <a:pt x="7853" y="1731"/>
                    <a:pt x="6893" y="1731"/>
                  </a:cubicBezTo>
                  <a:cubicBezTo>
                    <a:pt x="6545" y="1731"/>
                    <a:pt x="6188" y="1846"/>
                    <a:pt x="5872" y="2108"/>
                  </a:cubicBezTo>
                  <a:cubicBezTo>
                    <a:pt x="5840" y="876"/>
                    <a:pt x="4818" y="1"/>
                    <a:pt x="37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475;p68">
              <a:extLst>
                <a:ext uri="{FF2B5EF4-FFF2-40B4-BE49-F238E27FC236}">
                  <a16:creationId xmlns:a16="http://schemas.microsoft.com/office/drawing/2014/main" id="{5B1861CF-F88D-85C6-C874-B9B5C2B8F45E}"/>
                </a:ext>
              </a:extLst>
            </p:cNvPr>
            <p:cNvSpPr/>
            <p:nvPr/>
          </p:nvSpPr>
          <p:spPr>
            <a:xfrm>
              <a:off x="4252325" y="3350525"/>
              <a:ext cx="236675" cy="164875"/>
            </a:xfrm>
            <a:custGeom>
              <a:avLst/>
              <a:gdLst/>
              <a:ahLst/>
              <a:cxnLst/>
              <a:rect l="l" t="t" r="r" b="b"/>
              <a:pathLst>
                <a:path w="9467" h="6595" extrusionOk="0">
                  <a:moveTo>
                    <a:pt x="7706" y="1"/>
                  </a:moveTo>
                  <a:cubicBezTo>
                    <a:pt x="7042" y="1"/>
                    <a:pt x="6378" y="301"/>
                    <a:pt x="5944" y="904"/>
                  </a:cubicBezTo>
                  <a:cubicBezTo>
                    <a:pt x="5603" y="713"/>
                    <a:pt x="5243" y="625"/>
                    <a:pt x="4891" y="625"/>
                  </a:cubicBezTo>
                  <a:cubicBezTo>
                    <a:pt x="3777" y="625"/>
                    <a:pt x="2753" y="1502"/>
                    <a:pt x="2720" y="2737"/>
                  </a:cubicBezTo>
                  <a:cubicBezTo>
                    <a:pt x="2414" y="2484"/>
                    <a:pt x="2071" y="2374"/>
                    <a:pt x="1736" y="2374"/>
                  </a:cubicBezTo>
                  <a:cubicBezTo>
                    <a:pt x="1134" y="2374"/>
                    <a:pt x="556" y="2730"/>
                    <a:pt x="261" y="3257"/>
                  </a:cubicBezTo>
                  <a:cubicBezTo>
                    <a:pt x="82" y="3579"/>
                    <a:pt x="0" y="3923"/>
                    <a:pt x="97" y="4349"/>
                  </a:cubicBezTo>
                  <a:lnTo>
                    <a:pt x="7707" y="6595"/>
                  </a:lnTo>
                  <a:lnTo>
                    <a:pt x="7731" y="6587"/>
                  </a:lnTo>
                  <a:lnTo>
                    <a:pt x="7731" y="3889"/>
                  </a:lnTo>
                  <a:cubicBezTo>
                    <a:pt x="7730" y="2657"/>
                    <a:pt x="8392" y="1516"/>
                    <a:pt x="9466" y="904"/>
                  </a:cubicBezTo>
                  <a:cubicBezTo>
                    <a:pt x="9034" y="302"/>
                    <a:pt x="8370" y="1"/>
                    <a:pt x="77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476;p68">
              <a:extLst>
                <a:ext uri="{FF2B5EF4-FFF2-40B4-BE49-F238E27FC236}">
                  <a16:creationId xmlns:a16="http://schemas.microsoft.com/office/drawing/2014/main" id="{1E65A85F-9015-87FB-8BFD-AA9274F720BC}"/>
                </a:ext>
              </a:extLst>
            </p:cNvPr>
            <p:cNvSpPr/>
            <p:nvPr/>
          </p:nvSpPr>
          <p:spPr>
            <a:xfrm>
              <a:off x="4360475" y="3417100"/>
              <a:ext cx="84300" cy="84300"/>
            </a:xfrm>
            <a:custGeom>
              <a:avLst/>
              <a:gdLst/>
              <a:ahLst/>
              <a:cxnLst/>
              <a:rect l="l" t="t" r="r" b="b"/>
              <a:pathLst>
                <a:path w="3372" h="3372" extrusionOk="0">
                  <a:moveTo>
                    <a:pt x="1686" y="0"/>
                  </a:moveTo>
                  <a:cubicBezTo>
                    <a:pt x="755" y="0"/>
                    <a:pt x="0" y="755"/>
                    <a:pt x="0" y="1686"/>
                  </a:cubicBezTo>
                  <a:cubicBezTo>
                    <a:pt x="0" y="2617"/>
                    <a:pt x="755" y="3372"/>
                    <a:pt x="1686" y="3372"/>
                  </a:cubicBezTo>
                  <a:cubicBezTo>
                    <a:pt x="2617" y="3372"/>
                    <a:pt x="3372" y="2617"/>
                    <a:pt x="3372" y="1686"/>
                  </a:cubicBezTo>
                  <a:cubicBezTo>
                    <a:pt x="3372" y="755"/>
                    <a:pt x="2617" y="0"/>
                    <a:pt x="1686" y="0"/>
                  </a:cubicBezTo>
                  <a:close/>
                </a:path>
              </a:pathLst>
            </a:custGeom>
            <a:solidFill>
              <a:srgbClr val="FFB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477;p68">
              <a:extLst>
                <a:ext uri="{FF2B5EF4-FFF2-40B4-BE49-F238E27FC236}">
                  <a16:creationId xmlns:a16="http://schemas.microsoft.com/office/drawing/2014/main" id="{DAD12BFA-EBE0-3E68-73B0-CA083F27D15F}"/>
                </a:ext>
              </a:extLst>
            </p:cNvPr>
            <p:cNvSpPr/>
            <p:nvPr/>
          </p:nvSpPr>
          <p:spPr>
            <a:xfrm>
              <a:off x="4407250" y="3459150"/>
              <a:ext cx="264200" cy="356525"/>
            </a:xfrm>
            <a:custGeom>
              <a:avLst/>
              <a:gdLst/>
              <a:ahLst/>
              <a:cxnLst/>
              <a:rect l="l" t="t" r="r" b="b"/>
              <a:pathLst>
                <a:path w="10568" h="14261" extrusionOk="0">
                  <a:moveTo>
                    <a:pt x="1521" y="1"/>
                  </a:moveTo>
                  <a:lnTo>
                    <a:pt x="0" y="1521"/>
                  </a:lnTo>
                  <a:lnTo>
                    <a:pt x="0" y="13272"/>
                  </a:lnTo>
                  <a:lnTo>
                    <a:pt x="4555" y="14260"/>
                  </a:lnTo>
                  <a:cubicBezTo>
                    <a:pt x="6902" y="14260"/>
                    <a:pt x="9011" y="12834"/>
                    <a:pt x="9885" y="10655"/>
                  </a:cubicBezTo>
                  <a:cubicBezTo>
                    <a:pt x="10436" y="9283"/>
                    <a:pt x="10568" y="7689"/>
                    <a:pt x="9883" y="6377"/>
                  </a:cubicBezTo>
                  <a:lnTo>
                    <a:pt x="8437" y="3606"/>
                  </a:lnTo>
                  <a:lnTo>
                    <a:pt x="9922" y="1521"/>
                  </a:lnTo>
                  <a:cubicBezTo>
                    <a:pt x="10374" y="886"/>
                    <a:pt x="9945" y="1"/>
                    <a:pt x="91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478;p68">
              <a:extLst>
                <a:ext uri="{FF2B5EF4-FFF2-40B4-BE49-F238E27FC236}">
                  <a16:creationId xmlns:a16="http://schemas.microsoft.com/office/drawing/2014/main" id="{21231A07-97A8-1C86-82E5-0B67891BE909}"/>
                </a:ext>
              </a:extLst>
            </p:cNvPr>
            <p:cNvSpPr/>
            <p:nvPr/>
          </p:nvSpPr>
          <p:spPr>
            <a:xfrm>
              <a:off x="4218000" y="3459200"/>
              <a:ext cx="303400" cy="356700"/>
            </a:xfrm>
            <a:custGeom>
              <a:avLst/>
              <a:gdLst/>
              <a:ahLst/>
              <a:cxnLst/>
              <a:rect l="l" t="t" r="r" b="b"/>
              <a:pathLst>
                <a:path w="12136" h="14268" extrusionOk="0">
                  <a:moveTo>
                    <a:pt x="1421" y="0"/>
                  </a:moveTo>
                  <a:cubicBezTo>
                    <a:pt x="626" y="0"/>
                    <a:pt x="197" y="887"/>
                    <a:pt x="649" y="1521"/>
                  </a:cubicBezTo>
                  <a:lnTo>
                    <a:pt x="2133" y="3607"/>
                  </a:lnTo>
                  <a:lnTo>
                    <a:pt x="685" y="6382"/>
                  </a:lnTo>
                  <a:cubicBezTo>
                    <a:pt x="1" y="7693"/>
                    <a:pt x="136" y="9288"/>
                    <a:pt x="685" y="10661"/>
                  </a:cubicBezTo>
                  <a:cubicBezTo>
                    <a:pt x="1559" y="12839"/>
                    <a:pt x="3670" y="14267"/>
                    <a:pt x="6018" y="14267"/>
                  </a:cubicBezTo>
                  <a:lnTo>
                    <a:pt x="12135" y="14267"/>
                  </a:lnTo>
                  <a:cubicBezTo>
                    <a:pt x="10221" y="12763"/>
                    <a:pt x="9103" y="10460"/>
                    <a:pt x="9103" y="8024"/>
                  </a:cubicBezTo>
                  <a:lnTo>
                    <a:pt x="910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479;p68">
              <a:extLst>
                <a:ext uri="{FF2B5EF4-FFF2-40B4-BE49-F238E27FC236}">
                  <a16:creationId xmlns:a16="http://schemas.microsoft.com/office/drawing/2014/main" id="{768B9896-FB93-5383-2945-6C2B87D5220F}"/>
                </a:ext>
              </a:extLst>
            </p:cNvPr>
            <p:cNvSpPr/>
            <p:nvPr/>
          </p:nvSpPr>
          <p:spPr>
            <a:xfrm>
              <a:off x="4368275" y="3521550"/>
              <a:ext cx="144000" cy="56100"/>
            </a:xfrm>
            <a:custGeom>
              <a:avLst/>
              <a:gdLst/>
              <a:ahLst/>
              <a:cxnLst/>
              <a:rect l="l" t="t" r="r" b="b"/>
              <a:pathLst>
                <a:path w="5760" h="2244" extrusionOk="0">
                  <a:moveTo>
                    <a:pt x="1771" y="1"/>
                  </a:moveTo>
                  <a:lnTo>
                    <a:pt x="1" y="375"/>
                  </a:lnTo>
                  <a:lnTo>
                    <a:pt x="1" y="2243"/>
                  </a:lnTo>
                  <a:lnTo>
                    <a:pt x="3989" y="2243"/>
                  </a:lnTo>
                  <a:lnTo>
                    <a:pt x="5759" y="1123"/>
                  </a:lnTo>
                  <a:lnTo>
                    <a:pt x="5759" y="4"/>
                  </a:lnTo>
                  <a:lnTo>
                    <a:pt x="1771" y="4"/>
                  </a:lnTo>
                  <a:lnTo>
                    <a:pt x="177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480;p68">
              <a:extLst>
                <a:ext uri="{FF2B5EF4-FFF2-40B4-BE49-F238E27FC236}">
                  <a16:creationId xmlns:a16="http://schemas.microsoft.com/office/drawing/2014/main" id="{26DE5C16-4BC8-1129-DBBE-AA553442AA41}"/>
                </a:ext>
              </a:extLst>
            </p:cNvPr>
            <p:cNvSpPr/>
            <p:nvPr/>
          </p:nvSpPr>
          <p:spPr>
            <a:xfrm>
              <a:off x="4567500" y="3521625"/>
              <a:ext cx="99975" cy="56050"/>
            </a:xfrm>
            <a:custGeom>
              <a:avLst/>
              <a:gdLst/>
              <a:ahLst/>
              <a:cxnLst/>
              <a:rect l="l" t="t" r="r" b="b"/>
              <a:pathLst>
                <a:path w="3999" h="2242" extrusionOk="0">
                  <a:moveTo>
                    <a:pt x="1766" y="1"/>
                  </a:moveTo>
                  <a:lnTo>
                    <a:pt x="1" y="373"/>
                  </a:lnTo>
                  <a:lnTo>
                    <a:pt x="1" y="2242"/>
                  </a:lnTo>
                  <a:lnTo>
                    <a:pt x="2864" y="2242"/>
                  </a:lnTo>
                  <a:lnTo>
                    <a:pt x="2864" y="2240"/>
                  </a:lnTo>
                  <a:cubicBezTo>
                    <a:pt x="3477" y="2240"/>
                    <a:pt x="3974" y="1751"/>
                    <a:pt x="3984" y="1143"/>
                  </a:cubicBezTo>
                  <a:cubicBezTo>
                    <a:pt x="3998" y="515"/>
                    <a:pt x="3470" y="1"/>
                    <a:pt x="28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481;p68">
              <a:extLst>
                <a:ext uri="{FF2B5EF4-FFF2-40B4-BE49-F238E27FC236}">
                  <a16:creationId xmlns:a16="http://schemas.microsoft.com/office/drawing/2014/main" id="{0452955C-0877-E29A-83D8-EB43D9300A1B}"/>
                </a:ext>
              </a:extLst>
            </p:cNvPr>
            <p:cNvSpPr/>
            <p:nvPr/>
          </p:nvSpPr>
          <p:spPr>
            <a:xfrm>
              <a:off x="4268275" y="3521625"/>
              <a:ext cx="143650" cy="56025"/>
            </a:xfrm>
            <a:custGeom>
              <a:avLst/>
              <a:gdLst/>
              <a:ahLst/>
              <a:cxnLst/>
              <a:rect l="l" t="t" r="r" b="b"/>
              <a:pathLst>
                <a:path w="5746" h="2241" extrusionOk="0">
                  <a:moveTo>
                    <a:pt x="1768" y="1"/>
                  </a:moveTo>
                  <a:lnTo>
                    <a:pt x="1" y="261"/>
                  </a:lnTo>
                  <a:lnTo>
                    <a:pt x="1" y="2240"/>
                  </a:lnTo>
                  <a:lnTo>
                    <a:pt x="3980" y="2240"/>
                  </a:lnTo>
                  <a:lnTo>
                    <a:pt x="4016" y="2191"/>
                  </a:lnTo>
                  <a:cubicBezTo>
                    <a:pt x="4038" y="1162"/>
                    <a:pt x="4739" y="272"/>
                    <a:pt x="5736" y="11"/>
                  </a:cubicBezTo>
                  <a:lnTo>
                    <a:pt x="57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482;p68">
              <a:extLst>
                <a:ext uri="{FF2B5EF4-FFF2-40B4-BE49-F238E27FC236}">
                  <a16:creationId xmlns:a16="http://schemas.microsoft.com/office/drawing/2014/main" id="{7F466493-86E6-C1C7-E0CE-0CF1ED37B744}"/>
                </a:ext>
              </a:extLst>
            </p:cNvPr>
            <p:cNvSpPr/>
            <p:nvPr/>
          </p:nvSpPr>
          <p:spPr>
            <a:xfrm>
              <a:off x="4468075" y="3521550"/>
              <a:ext cx="143625" cy="56100"/>
            </a:xfrm>
            <a:custGeom>
              <a:avLst/>
              <a:gdLst/>
              <a:ahLst/>
              <a:cxnLst/>
              <a:rect l="l" t="t" r="r" b="b"/>
              <a:pathLst>
                <a:path w="5745" h="2244" extrusionOk="0">
                  <a:moveTo>
                    <a:pt x="1767" y="1"/>
                  </a:moveTo>
                  <a:cubicBezTo>
                    <a:pt x="732" y="251"/>
                    <a:pt x="0" y="1177"/>
                    <a:pt x="0" y="2243"/>
                  </a:cubicBezTo>
                  <a:lnTo>
                    <a:pt x="3979" y="2243"/>
                  </a:lnTo>
                  <a:cubicBezTo>
                    <a:pt x="3979" y="1177"/>
                    <a:pt x="4709" y="251"/>
                    <a:pt x="57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483;p68">
              <a:extLst>
                <a:ext uri="{FF2B5EF4-FFF2-40B4-BE49-F238E27FC236}">
                  <a16:creationId xmlns:a16="http://schemas.microsoft.com/office/drawing/2014/main" id="{1C051F08-4980-0CFA-033F-0886DF126DDB}"/>
                </a:ext>
              </a:extLst>
            </p:cNvPr>
            <p:cNvSpPr/>
            <p:nvPr/>
          </p:nvSpPr>
          <p:spPr>
            <a:xfrm>
              <a:off x="4221750" y="3521550"/>
              <a:ext cx="90925" cy="56025"/>
            </a:xfrm>
            <a:custGeom>
              <a:avLst/>
              <a:gdLst/>
              <a:ahLst/>
              <a:cxnLst/>
              <a:rect l="l" t="t" r="r" b="b"/>
              <a:pathLst>
                <a:path w="3637" h="2241" extrusionOk="0">
                  <a:moveTo>
                    <a:pt x="1156" y="1"/>
                  </a:moveTo>
                  <a:cubicBezTo>
                    <a:pt x="527" y="1"/>
                    <a:pt x="1" y="514"/>
                    <a:pt x="13" y="1143"/>
                  </a:cubicBezTo>
                  <a:cubicBezTo>
                    <a:pt x="25" y="1752"/>
                    <a:pt x="522" y="2240"/>
                    <a:pt x="1133" y="2240"/>
                  </a:cubicBezTo>
                  <a:lnTo>
                    <a:pt x="1869" y="2240"/>
                  </a:lnTo>
                  <a:cubicBezTo>
                    <a:pt x="1869" y="1177"/>
                    <a:pt x="2601" y="251"/>
                    <a:pt x="36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484;p68">
              <a:extLst>
                <a:ext uri="{FF2B5EF4-FFF2-40B4-BE49-F238E27FC236}">
                  <a16:creationId xmlns:a16="http://schemas.microsoft.com/office/drawing/2014/main" id="{25595877-571B-809C-76FE-9ABBEA01FF66}"/>
                </a:ext>
              </a:extLst>
            </p:cNvPr>
            <p:cNvSpPr/>
            <p:nvPr/>
          </p:nvSpPr>
          <p:spPr>
            <a:xfrm>
              <a:off x="4350850" y="3659650"/>
              <a:ext cx="50625" cy="40275"/>
            </a:xfrm>
            <a:custGeom>
              <a:avLst/>
              <a:gdLst/>
              <a:ahLst/>
              <a:cxnLst/>
              <a:rect l="l" t="t" r="r" b="b"/>
              <a:pathLst>
                <a:path w="2025" h="1611" extrusionOk="0">
                  <a:moveTo>
                    <a:pt x="1012" y="0"/>
                  </a:moveTo>
                  <a:cubicBezTo>
                    <a:pt x="453" y="0"/>
                    <a:pt x="0" y="362"/>
                    <a:pt x="0" y="806"/>
                  </a:cubicBezTo>
                  <a:cubicBezTo>
                    <a:pt x="0" y="1250"/>
                    <a:pt x="453" y="1611"/>
                    <a:pt x="1012" y="1611"/>
                  </a:cubicBezTo>
                  <a:cubicBezTo>
                    <a:pt x="1571" y="1611"/>
                    <a:pt x="2025" y="1250"/>
                    <a:pt x="2025" y="806"/>
                  </a:cubicBezTo>
                  <a:cubicBezTo>
                    <a:pt x="2025" y="362"/>
                    <a:pt x="1571" y="0"/>
                    <a:pt x="10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485;p68">
              <a:extLst>
                <a:ext uri="{FF2B5EF4-FFF2-40B4-BE49-F238E27FC236}">
                  <a16:creationId xmlns:a16="http://schemas.microsoft.com/office/drawing/2014/main" id="{527238FF-C4CD-6AAC-C08B-A1E3DDDD48FA}"/>
                </a:ext>
              </a:extLst>
            </p:cNvPr>
            <p:cNvSpPr/>
            <p:nvPr/>
          </p:nvSpPr>
          <p:spPr>
            <a:xfrm>
              <a:off x="4487975" y="3659650"/>
              <a:ext cx="50650" cy="40275"/>
            </a:xfrm>
            <a:custGeom>
              <a:avLst/>
              <a:gdLst/>
              <a:ahLst/>
              <a:cxnLst/>
              <a:rect l="l" t="t" r="r" b="b"/>
              <a:pathLst>
                <a:path w="2026" h="1611" extrusionOk="0">
                  <a:moveTo>
                    <a:pt x="1013" y="0"/>
                  </a:moveTo>
                  <a:cubicBezTo>
                    <a:pt x="453" y="0"/>
                    <a:pt x="0" y="362"/>
                    <a:pt x="0" y="806"/>
                  </a:cubicBezTo>
                  <a:cubicBezTo>
                    <a:pt x="0" y="1250"/>
                    <a:pt x="453" y="1611"/>
                    <a:pt x="1013" y="1611"/>
                  </a:cubicBezTo>
                  <a:cubicBezTo>
                    <a:pt x="1573" y="1611"/>
                    <a:pt x="2025" y="1250"/>
                    <a:pt x="2025" y="806"/>
                  </a:cubicBezTo>
                  <a:cubicBezTo>
                    <a:pt x="2025" y="362"/>
                    <a:pt x="1573" y="0"/>
                    <a:pt x="10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486;p68">
              <a:extLst>
                <a:ext uri="{FF2B5EF4-FFF2-40B4-BE49-F238E27FC236}">
                  <a16:creationId xmlns:a16="http://schemas.microsoft.com/office/drawing/2014/main" id="{E7AD8117-FF8E-E615-D5D2-79E1E6D927A2}"/>
                </a:ext>
              </a:extLst>
            </p:cNvPr>
            <p:cNvSpPr/>
            <p:nvPr/>
          </p:nvSpPr>
          <p:spPr>
            <a:xfrm>
              <a:off x="4565825" y="3703400"/>
              <a:ext cx="111525" cy="112375"/>
            </a:xfrm>
            <a:custGeom>
              <a:avLst/>
              <a:gdLst/>
              <a:ahLst/>
              <a:cxnLst/>
              <a:rect l="l" t="t" r="r" b="b"/>
              <a:pathLst>
                <a:path w="4461" h="4495" extrusionOk="0">
                  <a:moveTo>
                    <a:pt x="2247" y="0"/>
                  </a:moveTo>
                  <a:cubicBezTo>
                    <a:pt x="1006" y="0"/>
                    <a:pt x="0" y="1007"/>
                    <a:pt x="0" y="2248"/>
                  </a:cubicBezTo>
                  <a:cubicBezTo>
                    <a:pt x="0" y="3487"/>
                    <a:pt x="1006" y="4495"/>
                    <a:pt x="2247" y="4495"/>
                  </a:cubicBezTo>
                  <a:cubicBezTo>
                    <a:pt x="3488" y="4495"/>
                    <a:pt x="4461" y="3487"/>
                    <a:pt x="4461" y="2248"/>
                  </a:cubicBezTo>
                  <a:cubicBezTo>
                    <a:pt x="4461" y="1007"/>
                    <a:pt x="3488" y="0"/>
                    <a:pt x="22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487;p68">
              <a:extLst>
                <a:ext uri="{FF2B5EF4-FFF2-40B4-BE49-F238E27FC236}">
                  <a16:creationId xmlns:a16="http://schemas.microsoft.com/office/drawing/2014/main" id="{6478FE36-FF8C-5E89-3D66-CB171A082628}"/>
                </a:ext>
              </a:extLst>
            </p:cNvPr>
            <p:cNvSpPr/>
            <p:nvPr/>
          </p:nvSpPr>
          <p:spPr>
            <a:xfrm>
              <a:off x="4547950" y="3690725"/>
              <a:ext cx="66975" cy="65525"/>
            </a:xfrm>
            <a:custGeom>
              <a:avLst/>
              <a:gdLst/>
              <a:ahLst/>
              <a:cxnLst/>
              <a:rect l="l" t="t" r="r" b="b"/>
              <a:pathLst>
                <a:path w="2679" h="2621" extrusionOk="0">
                  <a:moveTo>
                    <a:pt x="1312" y="0"/>
                  </a:moveTo>
                  <a:cubicBezTo>
                    <a:pt x="1198" y="0"/>
                    <a:pt x="1084" y="56"/>
                    <a:pt x="1016" y="167"/>
                  </a:cubicBezTo>
                  <a:cubicBezTo>
                    <a:pt x="905" y="349"/>
                    <a:pt x="819" y="550"/>
                    <a:pt x="763" y="764"/>
                  </a:cubicBezTo>
                  <a:cubicBezTo>
                    <a:pt x="551" y="819"/>
                    <a:pt x="352" y="903"/>
                    <a:pt x="168" y="1017"/>
                  </a:cubicBezTo>
                  <a:cubicBezTo>
                    <a:pt x="56" y="1084"/>
                    <a:pt x="0" y="1199"/>
                    <a:pt x="0" y="1313"/>
                  </a:cubicBezTo>
                  <a:cubicBezTo>
                    <a:pt x="0" y="1425"/>
                    <a:pt x="56" y="1540"/>
                    <a:pt x="168" y="1607"/>
                  </a:cubicBezTo>
                  <a:cubicBezTo>
                    <a:pt x="349" y="1718"/>
                    <a:pt x="551" y="1805"/>
                    <a:pt x="763" y="1860"/>
                  </a:cubicBezTo>
                  <a:cubicBezTo>
                    <a:pt x="819" y="2074"/>
                    <a:pt x="904" y="2273"/>
                    <a:pt x="1016" y="2454"/>
                  </a:cubicBezTo>
                  <a:cubicBezTo>
                    <a:pt x="1084" y="2565"/>
                    <a:pt x="1198" y="2621"/>
                    <a:pt x="1312" y="2621"/>
                  </a:cubicBezTo>
                  <a:cubicBezTo>
                    <a:pt x="1425" y="2621"/>
                    <a:pt x="1539" y="2565"/>
                    <a:pt x="1606" y="2454"/>
                  </a:cubicBezTo>
                  <a:cubicBezTo>
                    <a:pt x="1718" y="2273"/>
                    <a:pt x="1804" y="2070"/>
                    <a:pt x="1859" y="1860"/>
                  </a:cubicBezTo>
                  <a:cubicBezTo>
                    <a:pt x="2073" y="1805"/>
                    <a:pt x="2272" y="1718"/>
                    <a:pt x="2456" y="1607"/>
                  </a:cubicBezTo>
                  <a:cubicBezTo>
                    <a:pt x="2679" y="1471"/>
                    <a:pt x="2679" y="1153"/>
                    <a:pt x="2456" y="1017"/>
                  </a:cubicBezTo>
                  <a:cubicBezTo>
                    <a:pt x="2274" y="906"/>
                    <a:pt x="2073" y="819"/>
                    <a:pt x="1859" y="764"/>
                  </a:cubicBezTo>
                  <a:cubicBezTo>
                    <a:pt x="1804" y="550"/>
                    <a:pt x="1720" y="351"/>
                    <a:pt x="1606" y="167"/>
                  </a:cubicBezTo>
                  <a:cubicBezTo>
                    <a:pt x="1539" y="56"/>
                    <a:pt x="1425" y="0"/>
                    <a:pt x="13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488;p68">
              <a:extLst>
                <a:ext uri="{FF2B5EF4-FFF2-40B4-BE49-F238E27FC236}">
                  <a16:creationId xmlns:a16="http://schemas.microsoft.com/office/drawing/2014/main" id="{C1A5C80C-0AC3-6E3F-7863-63DC546BC81A}"/>
                </a:ext>
              </a:extLst>
            </p:cNvPr>
            <p:cNvSpPr/>
            <p:nvPr/>
          </p:nvSpPr>
          <p:spPr>
            <a:xfrm>
              <a:off x="4212050" y="3412850"/>
              <a:ext cx="67000" cy="65550"/>
            </a:xfrm>
            <a:custGeom>
              <a:avLst/>
              <a:gdLst/>
              <a:ahLst/>
              <a:cxnLst/>
              <a:rect l="l" t="t" r="r" b="b"/>
              <a:pathLst>
                <a:path w="2680" h="2622" extrusionOk="0">
                  <a:moveTo>
                    <a:pt x="1312" y="0"/>
                  </a:moveTo>
                  <a:cubicBezTo>
                    <a:pt x="1199" y="0"/>
                    <a:pt x="1085" y="56"/>
                    <a:pt x="1018" y="167"/>
                  </a:cubicBezTo>
                  <a:cubicBezTo>
                    <a:pt x="906" y="350"/>
                    <a:pt x="820" y="551"/>
                    <a:pt x="765" y="764"/>
                  </a:cubicBezTo>
                  <a:cubicBezTo>
                    <a:pt x="551" y="819"/>
                    <a:pt x="352" y="903"/>
                    <a:pt x="168" y="1017"/>
                  </a:cubicBezTo>
                  <a:cubicBezTo>
                    <a:pt x="56" y="1084"/>
                    <a:pt x="1" y="1199"/>
                    <a:pt x="1" y="1311"/>
                  </a:cubicBezTo>
                  <a:cubicBezTo>
                    <a:pt x="1" y="1425"/>
                    <a:pt x="56" y="1540"/>
                    <a:pt x="168" y="1607"/>
                  </a:cubicBezTo>
                  <a:cubicBezTo>
                    <a:pt x="351" y="1718"/>
                    <a:pt x="551" y="1805"/>
                    <a:pt x="765" y="1861"/>
                  </a:cubicBezTo>
                  <a:cubicBezTo>
                    <a:pt x="820" y="2074"/>
                    <a:pt x="904" y="2272"/>
                    <a:pt x="1018" y="2454"/>
                  </a:cubicBezTo>
                  <a:cubicBezTo>
                    <a:pt x="1085" y="2565"/>
                    <a:pt x="1199" y="2621"/>
                    <a:pt x="1312" y="2621"/>
                  </a:cubicBezTo>
                  <a:cubicBezTo>
                    <a:pt x="1426" y="2621"/>
                    <a:pt x="1540" y="2565"/>
                    <a:pt x="1608" y="2454"/>
                  </a:cubicBezTo>
                  <a:cubicBezTo>
                    <a:pt x="1719" y="2272"/>
                    <a:pt x="1805" y="2068"/>
                    <a:pt x="1861" y="1856"/>
                  </a:cubicBezTo>
                  <a:cubicBezTo>
                    <a:pt x="2073" y="1801"/>
                    <a:pt x="2273" y="1718"/>
                    <a:pt x="2457" y="1607"/>
                  </a:cubicBezTo>
                  <a:cubicBezTo>
                    <a:pt x="2679" y="1471"/>
                    <a:pt x="2679" y="1153"/>
                    <a:pt x="2457" y="1017"/>
                  </a:cubicBezTo>
                  <a:cubicBezTo>
                    <a:pt x="2276" y="905"/>
                    <a:pt x="2073" y="819"/>
                    <a:pt x="1861" y="764"/>
                  </a:cubicBezTo>
                  <a:cubicBezTo>
                    <a:pt x="1805" y="551"/>
                    <a:pt x="1720" y="351"/>
                    <a:pt x="1608" y="167"/>
                  </a:cubicBezTo>
                  <a:cubicBezTo>
                    <a:pt x="1540" y="56"/>
                    <a:pt x="1426" y="0"/>
                    <a:pt x="13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489;p68">
              <a:extLst>
                <a:ext uri="{FF2B5EF4-FFF2-40B4-BE49-F238E27FC236}">
                  <a16:creationId xmlns:a16="http://schemas.microsoft.com/office/drawing/2014/main" id="{0756FF83-3C9F-FA74-22BC-91205BE6AEFB}"/>
                </a:ext>
              </a:extLst>
            </p:cNvPr>
            <p:cNvSpPr/>
            <p:nvPr/>
          </p:nvSpPr>
          <p:spPr>
            <a:xfrm>
              <a:off x="4205575" y="3343800"/>
              <a:ext cx="478725" cy="478625"/>
            </a:xfrm>
            <a:custGeom>
              <a:avLst/>
              <a:gdLst/>
              <a:ahLst/>
              <a:cxnLst/>
              <a:rect l="l" t="t" r="r" b="b"/>
              <a:pathLst>
                <a:path w="19149" h="19145" extrusionOk="0">
                  <a:moveTo>
                    <a:pt x="4320" y="925"/>
                  </a:moveTo>
                  <a:cubicBezTo>
                    <a:pt x="4603" y="925"/>
                    <a:pt x="4893" y="1012"/>
                    <a:pt x="5153" y="1208"/>
                  </a:cubicBezTo>
                  <a:cubicBezTo>
                    <a:pt x="4736" y="1564"/>
                    <a:pt x="4467" y="2029"/>
                    <a:pt x="4355" y="2535"/>
                  </a:cubicBezTo>
                  <a:cubicBezTo>
                    <a:pt x="4111" y="2420"/>
                    <a:pt x="3852" y="2364"/>
                    <a:pt x="3592" y="2364"/>
                  </a:cubicBezTo>
                  <a:cubicBezTo>
                    <a:pt x="3365" y="2364"/>
                    <a:pt x="3136" y="2407"/>
                    <a:pt x="2915" y="2492"/>
                  </a:cubicBezTo>
                  <a:cubicBezTo>
                    <a:pt x="2811" y="1591"/>
                    <a:pt x="3539" y="925"/>
                    <a:pt x="4320" y="925"/>
                  </a:cubicBezTo>
                  <a:close/>
                  <a:moveTo>
                    <a:pt x="7882" y="3210"/>
                  </a:moveTo>
                  <a:cubicBezTo>
                    <a:pt x="8560" y="3210"/>
                    <a:pt x="9126" y="3693"/>
                    <a:pt x="9256" y="4333"/>
                  </a:cubicBezTo>
                  <a:lnTo>
                    <a:pt x="6504" y="4333"/>
                  </a:lnTo>
                  <a:cubicBezTo>
                    <a:pt x="6635" y="3693"/>
                    <a:pt x="7202" y="3210"/>
                    <a:pt x="7882" y="3210"/>
                  </a:cubicBezTo>
                  <a:close/>
                  <a:moveTo>
                    <a:pt x="1574" y="3044"/>
                  </a:moveTo>
                  <a:cubicBezTo>
                    <a:pt x="1595" y="3044"/>
                    <a:pt x="1616" y="3055"/>
                    <a:pt x="1630" y="3076"/>
                  </a:cubicBezTo>
                  <a:cubicBezTo>
                    <a:pt x="1729" y="3237"/>
                    <a:pt x="1801" y="3412"/>
                    <a:pt x="1849" y="3596"/>
                  </a:cubicBezTo>
                  <a:lnTo>
                    <a:pt x="1849" y="3598"/>
                  </a:lnTo>
                  <a:cubicBezTo>
                    <a:pt x="1877" y="3698"/>
                    <a:pt x="1955" y="3773"/>
                    <a:pt x="2051" y="3797"/>
                  </a:cubicBezTo>
                  <a:cubicBezTo>
                    <a:pt x="2232" y="3846"/>
                    <a:pt x="2407" y="3919"/>
                    <a:pt x="2568" y="4018"/>
                  </a:cubicBezTo>
                  <a:cubicBezTo>
                    <a:pt x="2613" y="4046"/>
                    <a:pt x="2613" y="4103"/>
                    <a:pt x="2568" y="4130"/>
                  </a:cubicBezTo>
                  <a:cubicBezTo>
                    <a:pt x="2413" y="4224"/>
                    <a:pt x="2239" y="4296"/>
                    <a:pt x="2048" y="4346"/>
                  </a:cubicBezTo>
                  <a:cubicBezTo>
                    <a:pt x="1949" y="4371"/>
                    <a:pt x="1872" y="4449"/>
                    <a:pt x="1847" y="4547"/>
                  </a:cubicBezTo>
                  <a:cubicBezTo>
                    <a:pt x="1800" y="4736"/>
                    <a:pt x="1725" y="4909"/>
                    <a:pt x="1627" y="5070"/>
                  </a:cubicBezTo>
                  <a:cubicBezTo>
                    <a:pt x="1613" y="5093"/>
                    <a:pt x="1592" y="5104"/>
                    <a:pt x="1571" y="5104"/>
                  </a:cubicBezTo>
                  <a:cubicBezTo>
                    <a:pt x="1550" y="5104"/>
                    <a:pt x="1529" y="5093"/>
                    <a:pt x="1516" y="5070"/>
                  </a:cubicBezTo>
                  <a:cubicBezTo>
                    <a:pt x="1478" y="5008"/>
                    <a:pt x="1441" y="4940"/>
                    <a:pt x="1409" y="4870"/>
                  </a:cubicBezTo>
                  <a:cubicBezTo>
                    <a:pt x="1361" y="4767"/>
                    <a:pt x="1323" y="4659"/>
                    <a:pt x="1295" y="4552"/>
                  </a:cubicBezTo>
                  <a:cubicBezTo>
                    <a:pt x="1271" y="4452"/>
                    <a:pt x="1192" y="4376"/>
                    <a:pt x="1094" y="4350"/>
                  </a:cubicBezTo>
                  <a:cubicBezTo>
                    <a:pt x="913" y="4304"/>
                    <a:pt x="737" y="4230"/>
                    <a:pt x="576" y="4130"/>
                  </a:cubicBezTo>
                  <a:cubicBezTo>
                    <a:pt x="533" y="4103"/>
                    <a:pt x="533" y="4046"/>
                    <a:pt x="576" y="4018"/>
                  </a:cubicBezTo>
                  <a:cubicBezTo>
                    <a:pt x="737" y="3919"/>
                    <a:pt x="912" y="3846"/>
                    <a:pt x="1096" y="3797"/>
                  </a:cubicBezTo>
                  <a:cubicBezTo>
                    <a:pt x="1195" y="3773"/>
                    <a:pt x="1272" y="3695"/>
                    <a:pt x="1297" y="3596"/>
                  </a:cubicBezTo>
                  <a:cubicBezTo>
                    <a:pt x="1346" y="3414"/>
                    <a:pt x="1418" y="3237"/>
                    <a:pt x="1518" y="3076"/>
                  </a:cubicBezTo>
                  <a:cubicBezTo>
                    <a:pt x="1531" y="3055"/>
                    <a:pt x="1553" y="3044"/>
                    <a:pt x="1574" y="3044"/>
                  </a:cubicBezTo>
                  <a:close/>
                  <a:moveTo>
                    <a:pt x="17177" y="4900"/>
                  </a:moveTo>
                  <a:cubicBezTo>
                    <a:pt x="17831" y="4900"/>
                    <a:pt x="18070" y="5541"/>
                    <a:pt x="17763" y="5966"/>
                  </a:cubicBezTo>
                  <a:lnTo>
                    <a:pt x="17164" y="6802"/>
                  </a:lnTo>
                  <a:lnTo>
                    <a:pt x="15590" y="6802"/>
                  </a:lnTo>
                  <a:lnTo>
                    <a:pt x="15775" y="6426"/>
                  </a:lnTo>
                  <a:cubicBezTo>
                    <a:pt x="15841" y="6287"/>
                    <a:pt x="15781" y="6120"/>
                    <a:pt x="15642" y="6052"/>
                  </a:cubicBezTo>
                  <a:cubicBezTo>
                    <a:pt x="15603" y="6035"/>
                    <a:pt x="15563" y="6026"/>
                    <a:pt x="15524" y="6026"/>
                  </a:cubicBezTo>
                  <a:cubicBezTo>
                    <a:pt x="15418" y="6026"/>
                    <a:pt x="15317" y="6086"/>
                    <a:pt x="15268" y="6187"/>
                  </a:cubicBezTo>
                  <a:lnTo>
                    <a:pt x="14969" y="6802"/>
                  </a:lnTo>
                  <a:lnTo>
                    <a:pt x="11743" y="6802"/>
                  </a:lnTo>
                  <a:lnTo>
                    <a:pt x="11818" y="6350"/>
                  </a:lnTo>
                  <a:cubicBezTo>
                    <a:pt x="11842" y="6196"/>
                    <a:pt x="11738" y="6052"/>
                    <a:pt x="11585" y="6029"/>
                  </a:cubicBezTo>
                  <a:cubicBezTo>
                    <a:pt x="11570" y="6027"/>
                    <a:pt x="11555" y="6026"/>
                    <a:pt x="11540" y="6026"/>
                  </a:cubicBezTo>
                  <a:cubicBezTo>
                    <a:pt x="11404" y="6026"/>
                    <a:pt x="11285" y="6125"/>
                    <a:pt x="11264" y="6264"/>
                  </a:cubicBezTo>
                  <a:lnTo>
                    <a:pt x="11175" y="6831"/>
                  </a:lnTo>
                  <a:lnTo>
                    <a:pt x="7923" y="6831"/>
                  </a:lnTo>
                  <a:lnTo>
                    <a:pt x="7836" y="6264"/>
                  </a:lnTo>
                  <a:cubicBezTo>
                    <a:pt x="7812" y="6125"/>
                    <a:pt x="7695" y="6026"/>
                    <a:pt x="7559" y="6026"/>
                  </a:cubicBezTo>
                  <a:cubicBezTo>
                    <a:pt x="7545" y="6026"/>
                    <a:pt x="7530" y="6027"/>
                    <a:pt x="7515" y="6029"/>
                  </a:cubicBezTo>
                  <a:cubicBezTo>
                    <a:pt x="7362" y="6055"/>
                    <a:pt x="7256" y="6196"/>
                    <a:pt x="7281" y="6350"/>
                  </a:cubicBezTo>
                  <a:lnTo>
                    <a:pt x="7356" y="6802"/>
                  </a:lnTo>
                  <a:lnTo>
                    <a:pt x="4131" y="6802"/>
                  </a:lnTo>
                  <a:lnTo>
                    <a:pt x="3835" y="6181"/>
                  </a:lnTo>
                  <a:cubicBezTo>
                    <a:pt x="3788" y="6081"/>
                    <a:pt x="3687" y="6014"/>
                    <a:pt x="3579" y="6014"/>
                  </a:cubicBezTo>
                  <a:cubicBezTo>
                    <a:pt x="3560" y="6014"/>
                    <a:pt x="3540" y="6016"/>
                    <a:pt x="3521" y="6020"/>
                  </a:cubicBezTo>
                  <a:cubicBezTo>
                    <a:pt x="3337" y="6060"/>
                    <a:pt x="3249" y="6252"/>
                    <a:pt x="3323" y="6411"/>
                  </a:cubicBezTo>
                  <a:lnTo>
                    <a:pt x="3510" y="6802"/>
                  </a:lnTo>
                  <a:lnTo>
                    <a:pt x="1972" y="6802"/>
                  </a:lnTo>
                  <a:lnTo>
                    <a:pt x="1372" y="5966"/>
                  </a:lnTo>
                  <a:cubicBezTo>
                    <a:pt x="1277" y="5834"/>
                    <a:pt x="1238" y="5695"/>
                    <a:pt x="1240" y="5564"/>
                  </a:cubicBezTo>
                  <a:lnTo>
                    <a:pt x="1240" y="5564"/>
                  </a:lnTo>
                  <a:cubicBezTo>
                    <a:pt x="1342" y="5628"/>
                    <a:pt x="1457" y="5660"/>
                    <a:pt x="1573" y="5660"/>
                  </a:cubicBezTo>
                  <a:cubicBezTo>
                    <a:pt x="1780" y="5660"/>
                    <a:pt x="1986" y="5558"/>
                    <a:pt x="2108" y="5360"/>
                  </a:cubicBezTo>
                  <a:cubicBezTo>
                    <a:pt x="2197" y="5216"/>
                    <a:pt x="2271" y="5061"/>
                    <a:pt x="2329" y="4900"/>
                  </a:cubicBezTo>
                  <a:close/>
                  <a:moveTo>
                    <a:pt x="3130" y="7394"/>
                  </a:moveTo>
                  <a:cubicBezTo>
                    <a:pt x="2644" y="7813"/>
                    <a:pt x="2323" y="8407"/>
                    <a:pt x="2252" y="9069"/>
                  </a:cubicBezTo>
                  <a:lnTo>
                    <a:pt x="1783" y="9069"/>
                  </a:lnTo>
                  <a:cubicBezTo>
                    <a:pt x="1312" y="9069"/>
                    <a:pt x="933" y="8680"/>
                    <a:pt x="945" y="8207"/>
                  </a:cubicBezTo>
                  <a:cubicBezTo>
                    <a:pt x="958" y="7752"/>
                    <a:pt x="1343" y="7394"/>
                    <a:pt x="1800" y="7394"/>
                  </a:cubicBezTo>
                  <a:close/>
                  <a:moveTo>
                    <a:pt x="7153" y="7394"/>
                  </a:moveTo>
                  <a:cubicBezTo>
                    <a:pt x="6665" y="7815"/>
                    <a:pt x="6340" y="8411"/>
                    <a:pt x="6270" y="9069"/>
                  </a:cubicBezTo>
                  <a:lnTo>
                    <a:pt x="2831" y="9069"/>
                  </a:lnTo>
                  <a:cubicBezTo>
                    <a:pt x="2943" y="8266"/>
                    <a:pt x="3526" y="7600"/>
                    <a:pt x="4326" y="7394"/>
                  </a:cubicBezTo>
                  <a:close/>
                  <a:moveTo>
                    <a:pt x="11102" y="7394"/>
                  </a:moveTo>
                  <a:cubicBezTo>
                    <a:pt x="10614" y="7813"/>
                    <a:pt x="10293" y="8407"/>
                    <a:pt x="10223" y="9069"/>
                  </a:cubicBezTo>
                  <a:lnTo>
                    <a:pt x="6857" y="9069"/>
                  </a:lnTo>
                  <a:cubicBezTo>
                    <a:pt x="6969" y="8275"/>
                    <a:pt x="7552" y="7606"/>
                    <a:pt x="8342" y="7399"/>
                  </a:cubicBezTo>
                  <a:lnTo>
                    <a:pt x="8342" y="7394"/>
                  </a:lnTo>
                  <a:close/>
                  <a:moveTo>
                    <a:pt x="15090" y="7394"/>
                  </a:moveTo>
                  <a:cubicBezTo>
                    <a:pt x="14602" y="7813"/>
                    <a:pt x="14281" y="8407"/>
                    <a:pt x="14211" y="9069"/>
                  </a:cubicBezTo>
                  <a:lnTo>
                    <a:pt x="10810" y="9069"/>
                  </a:lnTo>
                  <a:cubicBezTo>
                    <a:pt x="10921" y="8266"/>
                    <a:pt x="11503" y="7600"/>
                    <a:pt x="12306" y="7394"/>
                  </a:cubicBezTo>
                  <a:close/>
                  <a:moveTo>
                    <a:pt x="17346" y="7394"/>
                  </a:moveTo>
                  <a:cubicBezTo>
                    <a:pt x="17815" y="7394"/>
                    <a:pt x="18196" y="7784"/>
                    <a:pt x="18182" y="8255"/>
                  </a:cubicBezTo>
                  <a:cubicBezTo>
                    <a:pt x="18170" y="8712"/>
                    <a:pt x="17785" y="9069"/>
                    <a:pt x="17329" y="9069"/>
                  </a:cubicBezTo>
                  <a:lnTo>
                    <a:pt x="14794" y="9069"/>
                  </a:lnTo>
                  <a:cubicBezTo>
                    <a:pt x="14906" y="8266"/>
                    <a:pt x="15489" y="7600"/>
                    <a:pt x="16289" y="7394"/>
                  </a:cubicBezTo>
                  <a:close/>
                  <a:moveTo>
                    <a:pt x="15008" y="14169"/>
                  </a:moveTo>
                  <a:cubicBezTo>
                    <a:pt x="15029" y="14169"/>
                    <a:pt x="15051" y="14180"/>
                    <a:pt x="15064" y="14202"/>
                  </a:cubicBezTo>
                  <a:cubicBezTo>
                    <a:pt x="15163" y="14363"/>
                    <a:pt x="15237" y="14538"/>
                    <a:pt x="15285" y="14722"/>
                  </a:cubicBezTo>
                  <a:cubicBezTo>
                    <a:pt x="15309" y="14822"/>
                    <a:pt x="15389" y="14898"/>
                    <a:pt x="15485" y="14923"/>
                  </a:cubicBezTo>
                  <a:cubicBezTo>
                    <a:pt x="15662" y="14969"/>
                    <a:pt x="15841" y="15041"/>
                    <a:pt x="16005" y="15144"/>
                  </a:cubicBezTo>
                  <a:cubicBezTo>
                    <a:pt x="16050" y="15170"/>
                    <a:pt x="16050" y="15228"/>
                    <a:pt x="16005" y="15254"/>
                  </a:cubicBezTo>
                  <a:cubicBezTo>
                    <a:pt x="15843" y="15354"/>
                    <a:pt x="15668" y="15427"/>
                    <a:pt x="15485" y="15475"/>
                  </a:cubicBezTo>
                  <a:cubicBezTo>
                    <a:pt x="15386" y="15500"/>
                    <a:pt x="15309" y="15576"/>
                    <a:pt x="15285" y="15676"/>
                  </a:cubicBezTo>
                  <a:cubicBezTo>
                    <a:pt x="15237" y="15859"/>
                    <a:pt x="15163" y="16033"/>
                    <a:pt x="15064" y="16196"/>
                  </a:cubicBezTo>
                  <a:cubicBezTo>
                    <a:pt x="15051" y="16218"/>
                    <a:pt x="15029" y="16229"/>
                    <a:pt x="15008" y="16229"/>
                  </a:cubicBezTo>
                  <a:cubicBezTo>
                    <a:pt x="14987" y="16229"/>
                    <a:pt x="14966" y="16218"/>
                    <a:pt x="14953" y="16196"/>
                  </a:cubicBezTo>
                  <a:cubicBezTo>
                    <a:pt x="14852" y="16029"/>
                    <a:pt x="14777" y="15846"/>
                    <a:pt x="14732" y="15674"/>
                  </a:cubicBezTo>
                  <a:cubicBezTo>
                    <a:pt x="14708" y="15576"/>
                    <a:pt x="14630" y="15500"/>
                    <a:pt x="14531" y="15475"/>
                  </a:cubicBezTo>
                  <a:cubicBezTo>
                    <a:pt x="14349" y="15429"/>
                    <a:pt x="14174" y="15354"/>
                    <a:pt x="14011" y="15254"/>
                  </a:cubicBezTo>
                  <a:cubicBezTo>
                    <a:pt x="13967" y="15230"/>
                    <a:pt x="13967" y="15170"/>
                    <a:pt x="14011" y="15144"/>
                  </a:cubicBezTo>
                  <a:cubicBezTo>
                    <a:pt x="14172" y="15044"/>
                    <a:pt x="14347" y="14970"/>
                    <a:pt x="14531" y="14923"/>
                  </a:cubicBezTo>
                  <a:cubicBezTo>
                    <a:pt x="14631" y="14898"/>
                    <a:pt x="14708" y="14819"/>
                    <a:pt x="14732" y="14722"/>
                  </a:cubicBezTo>
                  <a:cubicBezTo>
                    <a:pt x="14780" y="14539"/>
                    <a:pt x="14853" y="14363"/>
                    <a:pt x="14953" y="14202"/>
                  </a:cubicBezTo>
                  <a:cubicBezTo>
                    <a:pt x="14966" y="14180"/>
                    <a:pt x="14987" y="14169"/>
                    <a:pt x="15008" y="14169"/>
                  </a:cubicBezTo>
                  <a:close/>
                  <a:moveTo>
                    <a:pt x="16660" y="14667"/>
                  </a:moveTo>
                  <a:cubicBezTo>
                    <a:pt x="17651" y="14667"/>
                    <a:pt x="18590" y="15411"/>
                    <a:pt x="18590" y="16632"/>
                  </a:cubicBezTo>
                  <a:cubicBezTo>
                    <a:pt x="18589" y="17733"/>
                    <a:pt x="17740" y="18597"/>
                    <a:pt x="16657" y="18597"/>
                  </a:cubicBezTo>
                  <a:cubicBezTo>
                    <a:pt x="15593" y="18597"/>
                    <a:pt x="14729" y="17751"/>
                    <a:pt x="14694" y="16696"/>
                  </a:cubicBezTo>
                  <a:lnTo>
                    <a:pt x="14694" y="16696"/>
                  </a:lnTo>
                  <a:cubicBezTo>
                    <a:pt x="14791" y="16753"/>
                    <a:pt x="14901" y="16782"/>
                    <a:pt x="15010" y="16782"/>
                  </a:cubicBezTo>
                  <a:cubicBezTo>
                    <a:pt x="15217" y="16782"/>
                    <a:pt x="15423" y="16680"/>
                    <a:pt x="15545" y="16480"/>
                  </a:cubicBezTo>
                  <a:cubicBezTo>
                    <a:pt x="15645" y="16317"/>
                    <a:pt x="15726" y="16144"/>
                    <a:pt x="15785" y="15964"/>
                  </a:cubicBezTo>
                  <a:cubicBezTo>
                    <a:pt x="15966" y="15905"/>
                    <a:pt x="16137" y="15823"/>
                    <a:pt x="16301" y="15724"/>
                  </a:cubicBezTo>
                  <a:cubicBezTo>
                    <a:pt x="16680" y="15492"/>
                    <a:pt x="16703" y="14955"/>
                    <a:pt x="16352" y="14691"/>
                  </a:cubicBezTo>
                  <a:cubicBezTo>
                    <a:pt x="16455" y="14675"/>
                    <a:pt x="16558" y="14667"/>
                    <a:pt x="16660" y="14667"/>
                  </a:cubicBezTo>
                  <a:close/>
                  <a:moveTo>
                    <a:pt x="9561" y="1"/>
                  </a:moveTo>
                  <a:cubicBezTo>
                    <a:pt x="8848" y="1"/>
                    <a:pt x="8190" y="300"/>
                    <a:pt x="7727" y="832"/>
                  </a:cubicBezTo>
                  <a:cubicBezTo>
                    <a:pt x="7411" y="692"/>
                    <a:pt x="7079" y="626"/>
                    <a:pt x="6752" y="626"/>
                  </a:cubicBezTo>
                  <a:cubicBezTo>
                    <a:pt x="6365" y="626"/>
                    <a:pt x="5985" y="719"/>
                    <a:pt x="5644" y="894"/>
                  </a:cubicBezTo>
                  <a:cubicBezTo>
                    <a:pt x="5283" y="561"/>
                    <a:pt x="4812" y="375"/>
                    <a:pt x="4319" y="375"/>
                  </a:cubicBezTo>
                  <a:cubicBezTo>
                    <a:pt x="3064" y="375"/>
                    <a:pt x="2117" y="1553"/>
                    <a:pt x="2412" y="2790"/>
                  </a:cubicBezTo>
                  <a:cubicBezTo>
                    <a:pt x="2343" y="2843"/>
                    <a:pt x="2278" y="2900"/>
                    <a:pt x="2217" y="2961"/>
                  </a:cubicBezTo>
                  <a:cubicBezTo>
                    <a:pt x="2189" y="2905"/>
                    <a:pt x="2156" y="2845"/>
                    <a:pt x="2122" y="2790"/>
                  </a:cubicBezTo>
                  <a:cubicBezTo>
                    <a:pt x="1999" y="2589"/>
                    <a:pt x="1794" y="2489"/>
                    <a:pt x="1588" y="2489"/>
                  </a:cubicBezTo>
                  <a:cubicBezTo>
                    <a:pt x="1383" y="2489"/>
                    <a:pt x="1177" y="2589"/>
                    <a:pt x="1054" y="2790"/>
                  </a:cubicBezTo>
                  <a:cubicBezTo>
                    <a:pt x="955" y="2952"/>
                    <a:pt x="875" y="3125"/>
                    <a:pt x="817" y="3305"/>
                  </a:cubicBezTo>
                  <a:cubicBezTo>
                    <a:pt x="636" y="3365"/>
                    <a:pt x="464" y="3445"/>
                    <a:pt x="303" y="3543"/>
                  </a:cubicBezTo>
                  <a:cubicBezTo>
                    <a:pt x="114" y="3658"/>
                    <a:pt x="1" y="3857"/>
                    <a:pt x="1" y="4075"/>
                  </a:cubicBezTo>
                  <a:cubicBezTo>
                    <a:pt x="1" y="4294"/>
                    <a:pt x="114" y="4494"/>
                    <a:pt x="303" y="4609"/>
                  </a:cubicBezTo>
                  <a:cubicBezTo>
                    <a:pt x="465" y="4708"/>
                    <a:pt x="637" y="4788"/>
                    <a:pt x="818" y="4848"/>
                  </a:cubicBezTo>
                  <a:cubicBezTo>
                    <a:pt x="829" y="4885"/>
                    <a:pt x="844" y="4922"/>
                    <a:pt x="858" y="4960"/>
                  </a:cubicBezTo>
                  <a:cubicBezTo>
                    <a:pt x="622" y="5376"/>
                    <a:pt x="645" y="5896"/>
                    <a:pt x="932" y="6298"/>
                  </a:cubicBezTo>
                  <a:lnTo>
                    <a:pt x="1350" y="6887"/>
                  </a:lnTo>
                  <a:cubicBezTo>
                    <a:pt x="797" y="7072"/>
                    <a:pt x="395" y="7598"/>
                    <a:pt x="395" y="8213"/>
                  </a:cubicBezTo>
                  <a:cubicBezTo>
                    <a:pt x="395" y="8919"/>
                    <a:pt x="919" y="9505"/>
                    <a:pt x="1600" y="9600"/>
                  </a:cubicBezTo>
                  <a:lnTo>
                    <a:pt x="949" y="10850"/>
                  </a:lnTo>
                  <a:cubicBezTo>
                    <a:pt x="30" y="12611"/>
                    <a:pt x="494" y="14934"/>
                    <a:pt x="1531" y="16472"/>
                  </a:cubicBezTo>
                  <a:cubicBezTo>
                    <a:pt x="1585" y="16551"/>
                    <a:pt x="1673" y="16595"/>
                    <a:pt x="1763" y="16595"/>
                  </a:cubicBezTo>
                  <a:cubicBezTo>
                    <a:pt x="1818" y="16595"/>
                    <a:pt x="1873" y="16579"/>
                    <a:pt x="1921" y="16546"/>
                  </a:cubicBezTo>
                  <a:cubicBezTo>
                    <a:pt x="2048" y="16460"/>
                    <a:pt x="2084" y="16285"/>
                    <a:pt x="1995" y="16158"/>
                  </a:cubicBezTo>
                  <a:cubicBezTo>
                    <a:pt x="1065" y="14779"/>
                    <a:pt x="628" y="12671"/>
                    <a:pt x="1446" y="11106"/>
                  </a:cubicBezTo>
                  <a:lnTo>
                    <a:pt x="2225" y="9611"/>
                  </a:lnTo>
                  <a:lnTo>
                    <a:pt x="3512" y="9611"/>
                  </a:lnTo>
                  <a:lnTo>
                    <a:pt x="3306" y="10047"/>
                  </a:lnTo>
                  <a:cubicBezTo>
                    <a:pt x="3240" y="10186"/>
                    <a:pt x="3302" y="10355"/>
                    <a:pt x="3441" y="10421"/>
                  </a:cubicBezTo>
                  <a:cubicBezTo>
                    <a:pt x="3479" y="10439"/>
                    <a:pt x="3520" y="10447"/>
                    <a:pt x="3559" y="10447"/>
                  </a:cubicBezTo>
                  <a:cubicBezTo>
                    <a:pt x="3665" y="10447"/>
                    <a:pt x="3768" y="10387"/>
                    <a:pt x="3815" y="10286"/>
                  </a:cubicBezTo>
                  <a:lnTo>
                    <a:pt x="4131" y="9612"/>
                  </a:lnTo>
                  <a:lnTo>
                    <a:pt x="7353" y="9612"/>
                  </a:lnTo>
                  <a:lnTo>
                    <a:pt x="7274" y="10117"/>
                  </a:lnTo>
                  <a:cubicBezTo>
                    <a:pt x="7253" y="10247"/>
                    <a:pt x="7322" y="10379"/>
                    <a:pt x="7445" y="10430"/>
                  </a:cubicBezTo>
                  <a:cubicBezTo>
                    <a:pt x="7480" y="10444"/>
                    <a:pt x="7516" y="10451"/>
                    <a:pt x="7551" y="10451"/>
                  </a:cubicBezTo>
                  <a:cubicBezTo>
                    <a:pt x="7687" y="10451"/>
                    <a:pt x="7806" y="10352"/>
                    <a:pt x="7830" y="10214"/>
                  </a:cubicBezTo>
                  <a:lnTo>
                    <a:pt x="7923" y="9615"/>
                  </a:lnTo>
                  <a:lnTo>
                    <a:pt x="11172" y="9615"/>
                  </a:lnTo>
                  <a:lnTo>
                    <a:pt x="11266" y="10214"/>
                  </a:lnTo>
                  <a:cubicBezTo>
                    <a:pt x="11288" y="10353"/>
                    <a:pt x="11408" y="10450"/>
                    <a:pt x="11543" y="10450"/>
                  </a:cubicBezTo>
                  <a:cubicBezTo>
                    <a:pt x="11558" y="10450"/>
                    <a:pt x="11573" y="10449"/>
                    <a:pt x="11588" y="10447"/>
                  </a:cubicBezTo>
                  <a:cubicBezTo>
                    <a:pt x="11741" y="10422"/>
                    <a:pt x="11847" y="10278"/>
                    <a:pt x="11821" y="10125"/>
                  </a:cubicBezTo>
                  <a:lnTo>
                    <a:pt x="11741" y="9615"/>
                  </a:lnTo>
                  <a:lnTo>
                    <a:pt x="14962" y="9615"/>
                  </a:lnTo>
                  <a:lnTo>
                    <a:pt x="15277" y="10283"/>
                  </a:lnTo>
                  <a:cubicBezTo>
                    <a:pt x="15324" y="10383"/>
                    <a:pt x="15427" y="10452"/>
                    <a:pt x="15536" y="10452"/>
                  </a:cubicBezTo>
                  <a:cubicBezTo>
                    <a:pt x="15555" y="10452"/>
                    <a:pt x="15574" y="10450"/>
                    <a:pt x="15593" y="10445"/>
                  </a:cubicBezTo>
                  <a:cubicBezTo>
                    <a:pt x="15777" y="10405"/>
                    <a:pt x="15866" y="10209"/>
                    <a:pt x="15791" y="10050"/>
                  </a:cubicBezTo>
                  <a:lnTo>
                    <a:pt x="15585" y="9615"/>
                  </a:lnTo>
                  <a:lnTo>
                    <a:pt x="16941" y="9615"/>
                  </a:lnTo>
                  <a:lnTo>
                    <a:pt x="17725" y="11116"/>
                  </a:lnTo>
                  <a:cubicBezTo>
                    <a:pt x="18213" y="12048"/>
                    <a:pt x="18291" y="13222"/>
                    <a:pt x="17955" y="14450"/>
                  </a:cubicBezTo>
                  <a:cubicBezTo>
                    <a:pt x="17560" y="14220"/>
                    <a:pt x="17118" y="14103"/>
                    <a:pt x="16674" y="14103"/>
                  </a:cubicBezTo>
                  <a:cubicBezTo>
                    <a:pt x="16361" y="14103"/>
                    <a:pt x="16047" y="14161"/>
                    <a:pt x="15748" y="14279"/>
                  </a:cubicBezTo>
                  <a:cubicBezTo>
                    <a:pt x="15697" y="14145"/>
                    <a:pt x="15633" y="14019"/>
                    <a:pt x="15559" y="13898"/>
                  </a:cubicBezTo>
                  <a:lnTo>
                    <a:pt x="15551" y="13898"/>
                  </a:lnTo>
                  <a:cubicBezTo>
                    <a:pt x="15428" y="13697"/>
                    <a:pt x="15221" y="13597"/>
                    <a:pt x="15015" y="13597"/>
                  </a:cubicBezTo>
                  <a:cubicBezTo>
                    <a:pt x="14808" y="13597"/>
                    <a:pt x="14602" y="13697"/>
                    <a:pt x="14479" y="13898"/>
                  </a:cubicBezTo>
                  <a:cubicBezTo>
                    <a:pt x="14379" y="14061"/>
                    <a:pt x="14300" y="14234"/>
                    <a:pt x="14240" y="14417"/>
                  </a:cubicBezTo>
                  <a:cubicBezTo>
                    <a:pt x="14059" y="14475"/>
                    <a:pt x="13886" y="14556"/>
                    <a:pt x="13721" y="14656"/>
                  </a:cubicBezTo>
                  <a:cubicBezTo>
                    <a:pt x="13320" y="14903"/>
                    <a:pt x="13320" y="15483"/>
                    <a:pt x="13721" y="15728"/>
                  </a:cubicBezTo>
                  <a:cubicBezTo>
                    <a:pt x="13881" y="15825"/>
                    <a:pt x="14050" y="15905"/>
                    <a:pt x="14226" y="15963"/>
                  </a:cubicBezTo>
                  <a:cubicBezTo>
                    <a:pt x="14008" y="16757"/>
                    <a:pt x="14192" y="17586"/>
                    <a:pt x="14680" y="18205"/>
                  </a:cubicBezTo>
                  <a:cubicBezTo>
                    <a:pt x="14031" y="18468"/>
                    <a:pt x="13327" y="18606"/>
                    <a:pt x="12625" y="18606"/>
                  </a:cubicBezTo>
                  <a:lnTo>
                    <a:pt x="6515" y="18606"/>
                  </a:lnTo>
                  <a:cubicBezTo>
                    <a:pt x="6515" y="18606"/>
                    <a:pt x="3696" y="18040"/>
                    <a:pt x="2667" y="17017"/>
                  </a:cubicBezTo>
                  <a:cubicBezTo>
                    <a:pt x="2612" y="16962"/>
                    <a:pt x="2540" y="16934"/>
                    <a:pt x="2469" y="16934"/>
                  </a:cubicBezTo>
                  <a:cubicBezTo>
                    <a:pt x="2396" y="16934"/>
                    <a:pt x="2324" y="16962"/>
                    <a:pt x="2269" y="17018"/>
                  </a:cubicBezTo>
                  <a:cubicBezTo>
                    <a:pt x="2160" y="17127"/>
                    <a:pt x="2160" y="17305"/>
                    <a:pt x="2271" y="17415"/>
                  </a:cubicBezTo>
                  <a:cubicBezTo>
                    <a:pt x="3409" y="18543"/>
                    <a:pt x="6517" y="19144"/>
                    <a:pt x="6517" y="19144"/>
                  </a:cubicBezTo>
                  <a:lnTo>
                    <a:pt x="12628" y="19144"/>
                  </a:lnTo>
                  <a:cubicBezTo>
                    <a:pt x="13476" y="19144"/>
                    <a:pt x="14330" y="18960"/>
                    <a:pt x="15105" y="18609"/>
                  </a:cubicBezTo>
                  <a:cubicBezTo>
                    <a:pt x="15547" y="18954"/>
                    <a:pt x="16090" y="19144"/>
                    <a:pt x="16657" y="19144"/>
                  </a:cubicBezTo>
                  <a:cubicBezTo>
                    <a:pt x="17331" y="19144"/>
                    <a:pt x="17960" y="18882"/>
                    <a:pt x="18427" y="18402"/>
                  </a:cubicBezTo>
                  <a:cubicBezTo>
                    <a:pt x="18891" y="17929"/>
                    <a:pt x="19148" y="17294"/>
                    <a:pt x="19148" y="16619"/>
                  </a:cubicBezTo>
                  <a:cubicBezTo>
                    <a:pt x="19148" y="15911"/>
                    <a:pt x="18880" y="15260"/>
                    <a:pt x="18411" y="14800"/>
                  </a:cubicBezTo>
                  <a:cubicBezTo>
                    <a:pt x="18852" y="13361"/>
                    <a:pt x="18780" y="11965"/>
                    <a:pt x="18199" y="10853"/>
                  </a:cubicBezTo>
                  <a:lnTo>
                    <a:pt x="17547" y="9602"/>
                  </a:lnTo>
                  <a:cubicBezTo>
                    <a:pt x="18228" y="9507"/>
                    <a:pt x="18756" y="8921"/>
                    <a:pt x="18756" y="8213"/>
                  </a:cubicBezTo>
                  <a:cubicBezTo>
                    <a:pt x="18756" y="7597"/>
                    <a:pt x="18354" y="7071"/>
                    <a:pt x="17799" y="6884"/>
                  </a:cubicBezTo>
                  <a:lnTo>
                    <a:pt x="18219" y="6293"/>
                  </a:lnTo>
                  <a:cubicBezTo>
                    <a:pt x="18722" y="5583"/>
                    <a:pt x="18389" y="4570"/>
                    <a:pt x="17493" y="4368"/>
                  </a:cubicBezTo>
                  <a:cubicBezTo>
                    <a:pt x="17573" y="3215"/>
                    <a:pt x="16612" y="2344"/>
                    <a:pt x="15577" y="2344"/>
                  </a:cubicBezTo>
                  <a:cubicBezTo>
                    <a:pt x="15310" y="2344"/>
                    <a:pt x="15038" y="2402"/>
                    <a:pt x="14778" y="2527"/>
                  </a:cubicBezTo>
                  <a:cubicBezTo>
                    <a:pt x="14685" y="2105"/>
                    <a:pt x="14484" y="1716"/>
                    <a:pt x="14186" y="1400"/>
                  </a:cubicBezTo>
                  <a:cubicBezTo>
                    <a:pt x="14128" y="1338"/>
                    <a:pt x="14049" y="1305"/>
                    <a:pt x="13970" y="1305"/>
                  </a:cubicBezTo>
                  <a:cubicBezTo>
                    <a:pt x="13914" y="1305"/>
                    <a:pt x="13859" y="1321"/>
                    <a:pt x="13812" y="1355"/>
                  </a:cubicBezTo>
                  <a:cubicBezTo>
                    <a:pt x="13671" y="1457"/>
                    <a:pt x="13655" y="1654"/>
                    <a:pt x="13771" y="1777"/>
                  </a:cubicBezTo>
                  <a:cubicBezTo>
                    <a:pt x="14087" y="2115"/>
                    <a:pt x="14261" y="2543"/>
                    <a:pt x="14274" y="3012"/>
                  </a:cubicBezTo>
                  <a:cubicBezTo>
                    <a:pt x="14278" y="3175"/>
                    <a:pt x="14414" y="3285"/>
                    <a:pt x="14557" y="3285"/>
                  </a:cubicBezTo>
                  <a:cubicBezTo>
                    <a:pt x="14618" y="3285"/>
                    <a:pt x="14680" y="3265"/>
                    <a:pt x="14734" y="3221"/>
                  </a:cubicBezTo>
                  <a:cubicBezTo>
                    <a:pt x="14996" y="3004"/>
                    <a:pt x="15291" y="2908"/>
                    <a:pt x="15578" y="2908"/>
                  </a:cubicBezTo>
                  <a:cubicBezTo>
                    <a:pt x="16310" y="2908"/>
                    <a:pt x="16990" y="3529"/>
                    <a:pt x="16933" y="4334"/>
                  </a:cubicBezTo>
                  <a:lnTo>
                    <a:pt x="9821" y="4334"/>
                  </a:lnTo>
                  <a:cubicBezTo>
                    <a:pt x="9684" y="3386"/>
                    <a:pt x="8865" y="2655"/>
                    <a:pt x="7880" y="2655"/>
                  </a:cubicBezTo>
                  <a:cubicBezTo>
                    <a:pt x="6894" y="2655"/>
                    <a:pt x="6075" y="3388"/>
                    <a:pt x="5940" y="4334"/>
                  </a:cubicBezTo>
                  <a:lnTo>
                    <a:pt x="3117" y="4334"/>
                  </a:lnTo>
                  <a:cubicBezTo>
                    <a:pt x="3245" y="4057"/>
                    <a:pt x="3157" y="3711"/>
                    <a:pt x="2875" y="3540"/>
                  </a:cubicBezTo>
                  <a:cubicBezTo>
                    <a:pt x="2782" y="3481"/>
                    <a:pt x="2683" y="3432"/>
                    <a:pt x="2584" y="3388"/>
                  </a:cubicBezTo>
                  <a:cubicBezTo>
                    <a:pt x="2852" y="3103"/>
                    <a:pt x="3223" y="2926"/>
                    <a:pt x="3605" y="2926"/>
                  </a:cubicBezTo>
                  <a:cubicBezTo>
                    <a:pt x="3879" y="2926"/>
                    <a:pt x="4159" y="3017"/>
                    <a:pt x="4409" y="3225"/>
                  </a:cubicBezTo>
                  <a:cubicBezTo>
                    <a:pt x="4462" y="3269"/>
                    <a:pt x="4524" y="3289"/>
                    <a:pt x="4585" y="3289"/>
                  </a:cubicBezTo>
                  <a:cubicBezTo>
                    <a:pt x="4727" y="3289"/>
                    <a:pt x="4863" y="3180"/>
                    <a:pt x="4868" y="3018"/>
                  </a:cubicBezTo>
                  <a:cubicBezTo>
                    <a:pt x="4898" y="1917"/>
                    <a:pt x="5796" y="1186"/>
                    <a:pt x="6753" y="1186"/>
                  </a:cubicBezTo>
                  <a:cubicBezTo>
                    <a:pt x="7061" y="1186"/>
                    <a:pt x="7375" y="1262"/>
                    <a:pt x="7669" y="1426"/>
                  </a:cubicBezTo>
                  <a:cubicBezTo>
                    <a:pt x="7712" y="1450"/>
                    <a:pt x="7759" y="1462"/>
                    <a:pt x="7806" y="1462"/>
                  </a:cubicBezTo>
                  <a:cubicBezTo>
                    <a:pt x="7893" y="1462"/>
                    <a:pt x="7979" y="1421"/>
                    <a:pt x="8034" y="1346"/>
                  </a:cubicBezTo>
                  <a:cubicBezTo>
                    <a:pt x="8411" y="822"/>
                    <a:pt x="8987" y="560"/>
                    <a:pt x="9563" y="560"/>
                  </a:cubicBezTo>
                  <a:cubicBezTo>
                    <a:pt x="10139" y="560"/>
                    <a:pt x="10715" y="822"/>
                    <a:pt x="11091" y="1346"/>
                  </a:cubicBezTo>
                  <a:cubicBezTo>
                    <a:pt x="11145" y="1421"/>
                    <a:pt x="11231" y="1462"/>
                    <a:pt x="11318" y="1462"/>
                  </a:cubicBezTo>
                  <a:cubicBezTo>
                    <a:pt x="11365" y="1462"/>
                    <a:pt x="11413" y="1450"/>
                    <a:pt x="11456" y="1426"/>
                  </a:cubicBezTo>
                  <a:cubicBezTo>
                    <a:pt x="11747" y="1263"/>
                    <a:pt x="12059" y="1184"/>
                    <a:pt x="12369" y="1184"/>
                  </a:cubicBezTo>
                  <a:cubicBezTo>
                    <a:pt x="12561" y="1184"/>
                    <a:pt x="12751" y="1214"/>
                    <a:pt x="12935" y="1273"/>
                  </a:cubicBezTo>
                  <a:cubicBezTo>
                    <a:pt x="12963" y="1281"/>
                    <a:pt x="12991" y="1286"/>
                    <a:pt x="13019" y="1286"/>
                  </a:cubicBezTo>
                  <a:cubicBezTo>
                    <a:pt x="13138" y="1286"/>
                    <a:pt x="13247" y="1210"/>
                    <a:pt x="13284" y="1090"/>
                  </a:cubicBezTo>
                  <a:cubicBezTo>
                    <a:pt x="13330" y="943"/>
                    <a:pt x="13251" y="786"/>
                    <a:pt x="13103" y="740"/>
                  </a:cubicBezTo>
                  <a:cubicBezTo>
                    <a:pt x="12865" y="665"/>
                    <a:pt x="12618" y="626"/>
                    <a:pt x="12369" y="626"/>
                  </a:cubicBezTo>
                  <a:cubicBezTo>
                    <a:pt x="12040" y="626"/>
                    <a:pt x="11709" y="694"/>
                    <a:pt x="11396" y="832"/>
                  </a:cubicBezTo>
                  <a:cubicBezTo>
                    <a:pt x="10933" y="303"/>
                    <a:pt x="10276" y="1"/>
                    <a:pt x="95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490;p68">
              <a:extLst>
                <a:ext uri="{FF2B5EF4-FFF2-40B4-BE49-F238E27FC236}">
                  <a16:creationId xmlns:a16="http://schemas.microsoft.com/office/drawing/2014/main" id="{81560128-3985-4D32-1C02-39BA58744F2D}"/>
                </a:ext>
              </a:extLst>
            </p:cNvPr>
            <p:cNvSpPr/>
            <p:nvPr/>
          </p:nvSpPr>
          <p:spPr>
            <a:xfrm>
              <a:off x="4369975" y="3646475"/>
              <a:ext cx="41825" cy="20050"/>
            </a:xfrm>
            <a:custGeom>
              <a:avLst/>
              <a:gdLst/>
              <a:ahLst/>
              <a:cxnLst/>
              <a:rect l="l" t="t" r="r" b="b"/>
              <a:pathLst>
                <a:path w="1673" h="802" extrusionOk="0">
                  <a:moveTo>
                    <a:pt x="315" y="1"/>
                  </a:moveTo>
                  <a:cubicBezTo>
                    <a:pt x="248" y="1"/>
                    <a:pt x="182" y="24"/>
                    <a:pt x="128" y="70"/>
                  </a:cubicBezTo>
                  <a:cubicBezTo>
                    <a:pt x="11" y="171"/>
                    <a:pt x="0" y="349"/>
                    <a:pt x="102" y="467"/>
                  </a:cubicBezTo>
                  <a:cubicBezTo>
                    <a:pt x="297" y="690"/>
                    <a:pt x="567" y="801"/>
                    <a:pt x="837" y="801"/>
                  </a:cubicBezTo>
                  <a:cubicBezTo>
                    <a:pt x="1107" y="801"/>
                    <a:pt x="1376" y="690"/>
                    <a:pt x="1570" y="467"/>
                  </a:cubicBezTo>
                  <a:cubicBezTo>
                    <a:pt x="1672" y="349"/>
                    <a:pt x="1660" y="173"/>
                    <a:pt x="1544" y="70"/>
                  </a:cubicBezTo>
                  <a:cubicBezTo>
                    <a:pt x="1490" y="24"/>
                    <a:pt x="1424" y="1"/>
                    <a:pt x="1359" y="1"/>
                  </a:cubicBezTo>
                  <a:cubicBezTo>
                    <a:pt x="1281" y="1"/>
                    <a:pt x="1203" y="33"/>
                    <a:pt x="1146" y="96"/>
                  </a:cubicBezTo>
                  <a:cubicBezTo>
                    <a:pt x="1064" y="191"/>
                    <a:pt x="950" y="238"/>
                    <a:pt x="836" y="238"/>
                  </a:cubicBezTo>
                  <a:cubicBezTo>
                    <a:pt x="722" y="238"/>
                    <a:pt x="608" y="191"/>
                    <a:pt x="525" y="96"/>
                  </a:cubicBezTo>
                  <a:cubicBezTo>
                    <a:pt x="470" y="33"/>
                    <a:pt x="393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491;p68">
              <a:extLst>
                <a:ext uri="{FF2B5EF4-FFF2-40B4-BE49-F238E27FC236}">
                  <a16:creationId xmlns:a16="http://schemas.microsoft.com/office/drawing/2014/main" id="{78B14E16-A963-2C70-FD14-43E2D4750047}"/>
                </a:ext>
              </a:extLst>
            </p:cNvPr>
            <p:cNvSpPr/>
            <p:nvPr/>
          </p:nvSpPr>
          <p:spPr>
            <a:xfrm>
              <a:off x="4477625" y="3646475"/>
              <a:ext cx="41825" cy="20050"/>
            </a:xfrm>
            <a:custGeom>
              <a:avLst/>
              <a:gdLst/>
              <a:ahLst/>
              <a:cxnLst/>
              <a:rect l="l" t="t" r="r" b="b"/>
              <a:pathLst>
                <a:path w="1673" h="802" extrusionOk="0">
                  <a:moveTo>
                    <a:pt x="315" y="1"/>
                  </a:moveTo>
                  <a:cubicBezTo>
                    <a:pt x="249" y="1"/>
                    <a:pt x="182" y="24"/>
                    <a:pt x="129" y="70"/>
                  </a:cubicBezTo>
                  <a:cubicBezTo>
                    <a:pt x="12" y="171"/>
                    <a:pt x="0" y="349"/>
                    <a:pt x="101" y="467"/>
                  </a:cubicBezTo>
                  <a:cubicBezTo>
                    <a:pt x="296" y="690"/>
                    <a:pt x="567" y="801"/>
                    <a:pt x="837" y="801"/>
                  </a:cubicBezTo>
                  <a:cubicBezTo>
                    <a:pt x="1107" y="801"/>
                    <a:pt x="1377" y="690"/>
                    <a:pt x="1571" y="467"/>
                  </a:cubicBezTo>
                  <a:cubicBezTo>
                    <a:pt x="1672" y="349"/>
                    <a:pt x="1661" y="173"/>
                    <a:pt x="1543" y="70"/>
                  </a:cubicBezTo>
                  <a:cubicBezTo>
                    <a:pt x="1490" y="24"/>
                    <a:pt x="1424" y="1"/>
                    <a:pt x="1358" y="1"/>
                  </a:cubicBezTo>
                  <a:cubicBezTo>
                    <a:pt x="1281" y="1"/>
                    <a:pt x="1203" y="33"/>
                    <a:pt x="1148" y="96"/>
                  </a:cubicBezTo>
                  <a:cubicBezTo>
                    <a:pt x="1065" y="191"/>
                    <a:pt x="950" y="238"/>
                    <a:pt x="836" y="238"/>
                  </a:cubicBezTo>
                  <a:cubicBezTo>
                    <a:pt x="722" y="238"/>
                    <a:pt x="608" y="191"/>
                    <a:pt x="526" y="96"/>
                  </a:cubicBezTo>
                  <a:cubicBezTo>
                    <a:pt x="471" y="33"/>
                    <a:pt x="393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492;p68">
              <a:extLst>
                <a:ext uri="{FF2B5EF4-FFF2-40B4-BE49-F238E27FC236}">
                  <a16:creationId xmlns:a16="http://schemas.microsoft.com/office/drawing/2014/main" id="{9F87DB58-1413-E23E-1A6A-C5053122E99D}"/>
                </a:ext>
              </a:extLst>
            </p:cNvPr>
            <p:cNvSpPr/>
            <p:nvPr/>
          </p:nvSpPr>
          <p:spPr>
            <a:xfrm>
              <a:off x="4420600" y="3654100"/>
              <a:ext cx="48075" cy="21450"/>
            </a:xfrm>
            <a:custGeom>
              <a:avLst/>
              <a:gdLst/>
              <a:ahLst/>
              <a:cxnLst/>
              <a:rect l="l" t="t" r="r" b="b"/>
              <a:pathLst>
                <a:path w="1923" h="858" extrusionOk="0">
                  <a:moveTo>
                    <a:pt x="314" y="1"/>
                  </a:moveTo>
                  <a:cubicBezTo>
                    <a:pt x="248" y="1"/>
                    <a:pt x="181" y="23"/>
                    <a:pt x="128" y="70"/>
                  </a:cubicBezTo>
                  <a:cubicBezTo>
                    <a:pt x="11" y="172"/>
                    <a:pt x="0" y="350"/>
                    <a:pt x="101" y="466"/>
                  </a:cubicBezTo>
                  <a:cubicBezTo>
                    <a:pt x="329" y="727"/>
                    <a:pt x="646" y="857"/>
                    <a:pt x="962" y="857"/>
                  </a:cubicBezTo>
                  <a:cubicBezTo>
                    <a:pt x="1278" y="857"/>
                    <a:pt x="1594" y="727"/>
                    <a:pt x="1821" y="466"/>
                  </a:cubicBezTo>
                  <a:cubicBezTo>
                    <a:pt x="1922" y="350"/>
                    <a:pt x="1911" y="173"/>
                    <a:pt x="1795" y="70"/>
                  </a:cubicBezTo>
                  <a:cubicBezTo>
                    <a:pt x="1741" y="23"/>
                    <a:pt x="1675" y="1"/>
                    <a:pt x="1609" y="1"/>
                  </a:cubicBezTo>
                  <a:cubicBezTo>
                    <a:pt x="1531" y="1"/>
                    <a:pt x="1454" y="33"/>
                    <a:pt x="1398" y="96"/>
                  </a:cubicBezTo>
                  <a:cubicBezTo>
                    <a:pt x="1283" y="229"/>
                    <a:pt x="1122" y="295"/>
                    <a:pt x="962" y="295"/>
                  </a:cubicBezTo>
                  <a:cubicBezTo>
                    <a:pt x="801" y="295"/>
                    <a:pt x="641" y="229"/>
                    <a:pt x="525" y="96"/>
                  </a:cubicBezTo>
                  <a:cubicBezTo>
                    <a:pt x="470" y="33"/>
                    <a:pt x="392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493;p68">
              <a:extLst>
                <a:ext uri="{FF2B5EF4-FFF2-40B4-BE49-F238E27FC236}">
                  <a16:creationId xmlns:a16="http://schemas.microsoft.com/office/drawing/2014/main" id="{46B23B79-9013-4623-2AB3-4A327101D050}"/>
                </a:ext>
              </a:extLst>
            </p:cNvPr>
            <p:cNvSpPr/>
            <p:nvPr/>
          </p:nvSpPr>
          <p:spPr>
            <a:xfrm>
              <a:off x="4462900" y="3400150"/>
              <a:ext cx="74950" cy="26375"/>
            </a:xfrm>
            <a:custGeom>
              <a:avLst/>
              <a:gdLst/>
              <a:ahLst/>
              <a:cxnLst/>
              <a:rect l="l" t="t" r="r" b="b"/>
              <a:pathLst>
                <a:path w="2998" h="1055" extrusionOk="0">
                  <a:moveTo>
                    <a:pt x="1500" y="0"/>
                  </a:moveTo>
                  <a:cubicBezTo>
                    <a:pt x="997" y="0"/>
                    <a:pt x="494" y="192"/>
                    <a:pt x="111" y="575"/>
                  </a:cubicBezTo>
                  <a:cubicBezTo>
                    <a:pt x="0" y="684"/>
                    <a:pt x="0" y="864"/>
                    <a:pt x="111" y="973"/>
                  </a:cubicBezTo>
                  <a:cubicBezTo>
                    <a:pt x="165" y="1027"/>
                    <a:pt x="237" y="1054"/>
                    <a:pt x="308" y="1054"/>
                  </a:cubicBezTo>
                  <a:cubicBezTo>
                    <a:pt x="380" y="1054"/>
                    <a:pt x="452" y="1027"/>
                    <a:pt x="506" y="973"/>
                  </a:cubicBezTo>
                  <a:cubicBezTo>
                    <a:pt x="780" y="700"/>
                    <a:pt x="1140" y="563"/>
                    <a:pt x="1499" y="563"/>
                  </a:cubicBezTo>
                  <a:cubicBezTo>
                    <a:pt x="1859" y="563"/>
                    <a:pt x="2218" y="700"/>
                    <a:pt x="2491" y="973"/>
                  </a:cubicBezTo>
                  <a:cubicBezTo>
                    <a:pt x="2546" y="1027"/>
                    <a:pt x="2618" y="1054"/>
                    <a:pt x="2690" y="1054"/>
                  </a:cubicBezTo>
                  <a:cubicBezTo>
                    <a:pt x="2762" y="1054"/>
                    <a:pt x="2834" y="1027"/>
                    <a:pt x="2889" y="973"/>
                  </a:cubicBezTo>
                  <a:cubicBezTo>
                    <a:pt x="2997" y="864"/>
                    <a:pt x="2997" y="684"/>
                    <a:pt x="2889" y="575"/>
                  </a:cubicBezTo>
                  <a:cubicBezTo>
                    <a:pt x="2506" y="192"/>
                    <a:pt x="2003" y="0"/>
                    <a:pt x="15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99296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3E23CA9-0C55-58FF-FF4E-249686FDB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89573">
            <a:off x="520618" y="2030691"/>
            <a:ext cx="4525259" cy="25708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" name="Google Shape;1378;p42">
            <a:extLst>
              <a:ext uri="{FF2B5EF4-FFF2-40B4-BE49-F238E27FC236}">
                <a16:creationId xmlns:a16="http://schemas.microsoft.com/office/drawing/2014/main" id="{15B6FB4C-C6D0-3A52-8876-F3ED8B816089}"/>
              </a:ext>
            </a:extLst>
          </p:cNvPr>
          <p:cNvSpPr txBox="1">
            <a:spLocks/>
          </p:cNvSpPr>
          <p:nvPr/>
        </p:nvSpPr>
        <p:spPr>
          <a:xfrm>
            <a:off x="539870" y="550427"/>
            <a:ext cx="5167912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50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Londrina Solid"/>
              <a:buNone/>
              <a:defRPr sz="36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Somos y sentimos </a:t>
            </a:r>
          </a:p>
          <a:p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lo que </a:t>
            </a:r>
            <a:r>
              <a:rPr lang="es-MX" dirty="0">
                <a:solidFill>
                  <a:schemeClr val="bg2">
                    <a:lumMod val="60000"/>
                    <a:lumOff val="40000"/>
                  </a:schemeClr>
                </a:solidFill>
              </a:rPr>
              <a:t>COMEMOS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B86C620-AF38-9F3B-7D94-A61D23C56BB7}"/>
              </a:ext>
            </a:extLst>
          </p:cNvPr>
          <p:cNvSpPr txBox="1"/>
          <p:nvPr/>
        </p:nvSpPr>
        <p:spPr>
          <a:xfrm>
            <a:off x="5385334" y="644068"/>
            <a:ext cx="3566161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i="0" u="none" strike="noStrike" baseline="0" dirty="0">
                <a:solidFill>
                  <a:schemeClr val="bg2">
                    <a:lumMod val="60000"/>
                    <a:lumOff val="40000"/>
                  </a:schemeClr>
                </a:solidFill>
                <a:latin typeface="Montserrat-Regular"/>
              </a:rPr>
              <a:t>Para fortalecer contenidos y procesos de desarrollo de aprendizaje del Campo formativo de Lenguajes, como los arriba mencionados, es</a:t>
            </a:r>
          </a:p>
          <a:p>
            <a:pPr algn="ctr"/>
            <a:r>
              <a:rPr lang="es-ES" sz="2000" b="1" i="0" u="none" strike="noStrike" baseline="0" dirty="0">
                <a:solidFill>
                  <a:schemeClr val="bg2">
                    <a:lumMod val="60000"/>
                    <a:lumOff val="40000"/>
                  </a:schemeClr>
                </a:solidFill>
                <a:latin typeface="Montserrat-Regular"/>
              </a:rPr>
              <a:t>importante </a:t>
            </a:r>
            <a:r>
              <a:rPr lang="es-ES" sz="2000" b="1" i="0" u="none" strike="noStrike" baseline="0" dirty="0">
                <a:solidFill>
                  <a:schemeClr val="bg2">
                    <a:lumMod val="60000"/>
                    <a:lumOff val="40000"/>
                  </a:schemeClr>
                </a:solidFill>
                <a:highlight>
                  <a:srgbClr val="800080"/>
                </a:highlight>
                <a:latin typeface="Montserrat-Regular"/>
              </a:rPr>
              <a:t>que cada maestra y maestro se dé la oportunidad de incluir</a:t>
            </a:r>
          </a:p>
          <a:p>
            <a:pPr algn="ctr"/>
            <a:r>
              <a:rPr lang="es-ES" sz="2000" b="1" i="0" u="none" strike="noStrike" baseline="0" dirty="0">
                <a:solidFill>
                  <a:schemeClr val="bg2">
                    <a:lumMod val="60000"/>
                    <a:lumOff val="40000"/>
                  </a:schemeClr>
                </a:solidFill>
                <a:highlight>
                  <a:srgbClr val="800080"/>
                </a:highlight>
                <a:latin typeface="Montserrat-Regular"/>
              </a:rPr>
              <a:t>otras actividades que sean compatibles con la lógica del proyecto</a:t>
            </a:r>
            <a:r>
              <a:rPr lang="es-ES" sz="2000" b="1" i="0" u="none" strike="noStrike" baseline="0" dirty="0">
                <a:solidFill>
                  <a:schemeClr val="bg2">
                    <a:lumMod val="60000"/>
                    <a:lumOff val="40000"/>
                  </a:schemeClr>
                </a:solidFill>
                <a:latin typeface="Montserrat-Regular"/>
              </a:rPr>
              <a:t>.</a:t>
            </a:r>
            <a:endParaRPr lang="es-MX" sz="20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993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38"/>
          <p:cNvSpPr/>
          <p:nvPr/>
        </p:nvSpPr>
        <p:spPr>
          <a:xfrm>
            <a:off x="5550022" y="1299085"/>
            <a:ext cx="962100" cy="9621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5" name="Google Shape;1155;p38"/>
          <p:cNvSpPr/>
          <p:nvPr/>
        </p:nvSpPr>
        <p:spPr>
          <a:xfrm>
            <a:off x="3465307" y="1276121"/>
            <a:ext cx="962100" cy="9621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6" name="Google Shape;1156;p38"/>
          <p:cNvSpPr/>
          <p:nvPr/>
        </p:nvSpPr>
        <p:spPr>
          <a:xfrm>
            <a:off x="1104086" y="1303291"/>
            <a:ext cx="962100" cy="9621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7" name="Google Shape;1157;p38"/>
          <p:cNvSpPr txBox="1">
            <a:spLocks noGrp="1"/>
          </p:cNvSpPr>
          <p:nvPr>
            <p:ph type="title" idx="6"/>
          </p:nvPr>
        </p:nvSpPr>
        <p:spPr>
          <a:xfrm>
            <a:off x="320811" y="211763"/>
            <a:ext cx="398168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/>
                </a:solidFill>
              </a:rPr>
              <a:t>PARA </a:t>
            </a:r>
            <a:r>
              <a:rPr lang="en" dirty="0">
                <a:solidFill>
                  <a:schemeClr val="lt1"/>
                </a:solidFill>
              </a:rPr>
              <a:t>PLANEAR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158" name="Google Shape;1158;p38"/>
          <p:cNvSpPr txBox="1">
            <a:spLocks noGrp="1"/>
          </p:cNvSpPr>
          <p:nvPr>
            <p:ph type="title"/>
          </p:nvPr>
        </p:nvSpPr>
        <p:spPr>
          <a:xfrm>
            <a:off x="467091" y="228900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IDENTIFIQUEN</a:t>
            </a:r>
            <a:endParaRPr dirty="0"/>
          </a:p>
        </p:txBody>
      </p:sp>
      <p:sp>
        <p:nvSpPr>
          <p:cNvPr id="1160" name="Google Shape;1160;p38"/>
          <p:cNvSpPr txBox="1">
            <a:spLocks noGrp="1"/>
          </p:cNvSpPr>
          <p:nvPr>
            <p:ph type="title" idx="2"/>
          </p:nvPr>
        </p:nvSpPr>
        <p:spPr>
          <a:xfrm>
            <a:off x="2896065" y="2308002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DEFINAN</a:t>
            </a:r>
            <a:endParaRPr dirty="0"/>
          </a:p>
        </p:txBody>
      </p:sp>
      <p:sp>
        <p:nvSpPr>
          <p:cNvPr id="1162" name="Google Shape;1162;p38"/>
          <p:cNvSpPr txBox="1">
            <a:spLocks noGrp="1"/>
          </p:cNvSpPr>
          <p:nvPr>
            <p:ph type="title" idx="4"/>
          </p:nvPr>
        </p:nvSpPr>
        <p:spPr>
          <a:xfrm>
            <a:off x="4962857" y="2318126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ESTABLEZCAN</a:t>
            </a:r>
            <a:endParaRPr dirty="0"/>
          </a:p>
        </p:txBody>
      </p:sp>
      <p:grpSp>
        <p:nvGrpSpPr>
          <p:cNvPr id="1164" name="Google Shape;1164;p38"/>
          <p:cNvGrpSpPr/>
          <p:nvPr/>
        </p:nvGrpSpPr>
        <p:grpSpPr>
          <a:xfrm>
            <a:off x="1288875" y="1355211"/>
            <a:ext cx="593946" cy="805950"/>
            <a:chOff x="2187450" y="1805725"/>
            <a:chExt cx="353350" cy="479475"/>
          </a:xfrm>
        </p:grpSpPr>
        <p:sp>
          <p:nvSpPr>
            <p:cNvPr id="1165" name="Google Shape;1165;p38"/>
            <p:cNvSpPr/>
            <p:nvPr/>
          </p:nvSpPr>
          <p:spPr>
            <a:xfrm>
              <a:off x="2364225" y="2045475"/>
              <a:ext cx="160850" cy="184325"/>
            </a:xfrm>
            <a:custGeom>
              <a:avLst/>
              <a:gdLst/>
              <a:ahLst/>
              <a:cxnLst/>
              <a:rect l="l" t="t" r="r" b="b"/>
              <a:pathLst>
                <a:path w="6434" h="7373" extrusionOk="0">
                  <a:moveTo>
                    <a:pt x="1" y="0"/>
                  </a:moveTo>
                  <a:lnTo>
                    <a:pt x="1" y="7372"/>
                  </a:lnTo>
                  <a:cubicBezTo>
                    <a:pt x="2300" y="7372"/>
                    <a:pt x="4601" y="6663"/>
                    <a:pt x="6017" y="5245"/>
                  </a:cubicBezTo>
                  <a:cubicBezTo>
                    <a:pt x="6431" y="4830"/>
                    <a:pt x="6431" y="4159"/>
                    <a:pt x="6017" y="3746"/>
                  </a:cubicBezTo>
                  <a:cubicBezTo>
                    <a:pt x="5607" y="3330"/>
                    <a:pt x="5607" y="2661"/>
                    <a:pt x="6020" y="2247"/>
                  </a:cubicBezTo>
                  <a:cubicBezTo>
                    <a:pt x="6434" y="1833"/>
                    <a:pt x="6434" y="1161"/>
                    <a:pt x="6020" y="750"/>
                  </a:cubicBezTo>
                  <a:lnTo>
                    <a:pt x="5270" y="0"/>
                  </a:lnTo>
                  <a:close/>
                </a:path>
              </a:pathLst>
            </a:custGeom>
            <a:solidFill>
              <a:srgbClr val="EFE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38"/>
            <p:cNvSpPr/>
            <p:nvPr/>
          </p:nvSpPr>
          <p:spPr>
            <a:xfrm>
              <a:off x="2203500" y="2045400"/>
              <a:ext cx="160825" cy="184350"/>
            </a:xfrm>
            <a:custGeom>
              <a:avLst/>
              <a:gdLst/>
              <a:ahLst/>
              <a:cxnLst/>
              <a:rect l="l" t="t" r="r" b="b"/>
              <a:pathLst>
                <a:path w="6433" h="7374" extrusionOk="0">
                  <a:moveTo>
                    <a:pt x="1162" y="0"/>
                  </a:moveTo>
                  <a:lnTo>
                    <a:pt x="1162" y="3"/>
                  </a:lnTo>
                  <a:lnTo>
                    <a:pt x="415" y="750"/>
                  </a:lnTo>
                  <a:cubicBezTo>
                    <a:pt x="1" y="1164"/>
                    <a:pt x="1" y="1836"/>
                    <a:pt x="415" y="2250"/>
                  </a:cubicBezTo>
                  <a:cubicBezTo>
                    <a:pt x="826" y="2664"/>
                    <a:pt x="826" y="3333"/>
                    <a:pt x="415" y="3747"/>
                  </a:cubicBezTo>
                  <a:cubicBezTo>
                    <a:pt x="2" y="4162"/>
                    <a:pt x="2" y="4830"/>
                    <a:pt x="415" y="5245"/>
                  </a:cubicBezTo>
                  <a:cubicBezTo>
                    <a:pt x="1834" y="6663"/>
                    <a:pt x="4132" y="7374"/>
                    <a:pt x="6433" y="7374"/>
                  </a:cubicBezTo>
                  <a:lnTo>
                    <a:pt x="6433" y="0"/>
                  </a:lnTo>
                  <a:close/>
                </a:path>
              </a:pathLst>
            </a:custGeom>
            <a:solidFill>
              <a:srgbClr val="D4D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38"/>
            <p:cNvSpPr/>
            <p:nvPr/>
          </p:nvSpPr>
          <p:spPr>
            <a:xfrm>
              <a:off x="2358625" y="1815725"/>
              <a:ext cx="33400" cy="50325"/>
            </a:xfrm>
            <a:custGeom>
              <a:avLst/>
              <a:gdLst/>
              <a:ahLst/>
              <a:cxnLst/>
              <a:rect l="l" t="t" r="r" b="b"/>
              <a:pathLst>
                <a:path w="1336" h="2013" extrusionOk="0">
                  <a:moveTo>
                    <a:pt x="1" y="0"/>
                  </a:moveTo>
                  <a:lnTo>
                    <a:pt x="1" y="2013"/>
                  </a:lnTo>
                  <a:lnTo>
                    <a:pt x="709" y="2013"/>
                  </a:lnTo>
                  <a:cubicBezTo>
                    <a:pt x="1079" y="1829"/>
                    <a:pt x="1335" y="1447"/>
                    <a:pt x="1335" y="1007"/>
                  </a:cubicBezTo>
                  <a:cubicBezTo>
                    <a:pt x="1335" y="565"/>
                    <a:pt x="1079" y="183"/>
                    <a:pt x="7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38"/>
            <p:cNvSpPr/>
            <p:nvPr/>
          </p:nvSpPr>
          <p:spPr>
            <a:xfrm>
              <a:off x="2336050" y="1812725"/>
              <a:ext cx="40550" cy="56200"/>
            </a:xfrm>
            <a:custGeom>
              <a:avLst/>
              <a:gdLst/>
              <a:ahLst/>
              <a:cxnLst/>
              <a:rect l="l" t="t" r="r" b="b"/>
              <a:pathLst>
                <a:path w="1622" h="2248" extrusionOk="0">
                  <a:moveTo>
                    <a:pt x="1123" y="1"/>
                  </a:moveTo>
                  <a:cubicBezTo>
                    <a:pt x="502" y="1"/>
                    <a:pt x="0" y="504"/>
                    <a:pt x="0" y="1125"/>
                  </a:cubicBezTo>
                  <a:cubicBezTo>
                    <a:pt x="0" y="1746"/>
                    <a:pt x="502" y="2248"/>
                    <a:pt x="1123" y="2248"/>
                  </a:cubicBezTo>
                  <a:cubicBezTo>
                    <a:pt x="1304" y="2248"/>
                    <a:pt x="1473" y="2207"/>
                    <a:pt x="1621" y="2131"/>
                  </a:cubicBezTo>
                  <a:cubicBezTo>
                    <a:pt x="1250" y="1947"/>
                    <a:pt x="997" y="1565"/>
                    <a:pt x="997" y="1125"/>
                  </a:cubicBezTo>
                  <a:cubicBezTo>
                    <a:pt x="997" y="683"/>
                    <a:pt x="1252" y="301"/>
                    <a:pt x="1621" y="117"/>
                  </a:cubicBezTo>
                  <a:cubicBezTo>
                    <a:pt x="1473" y="44"/>
                    <a:pt x="1302" y="1"/>
                    <a:pt x="11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38"/>
            <p:cNvSpPr/>
            <p:nvPr/>
          </p:nvSpPr>
          <p:spPr>
            <a:xfrm>
              <a:off x="2301875" y="2231925"/>
              <a:ext cx="133325" cy="46150"/>
            </a:xfrm>
            <a:custGeom>
              <a:avLst/>
              <a:gdLst/>
              <a:ahLst/>
              <a:cxnLst/>
              <a:rect l="l" t="t" r="r" b="b"/>
              <a:pathLst>
                <a:path w="5333" h="1846" extrusionOk="0">
                  <a:moveTo>
                    <a:pt x="0" y="0"/>
                  </a:moveTo>
                  <a:lnTo>
                    <a:pt x="0" y="1845"/>
                  </a:lnTo>
                  <a:lnTo>
                    <a:pt x="5332" y="1845"/>
                  </a:lnTo>
                  <a:lnTo>
                    <a:pt x="53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38"/>
            <p:cNvSpPr/>
            <p:nvPr/>
          </p:nvSpPr>
          <p:spPr>
            <a:xfrm>
              <a:off x="2322425" y="2164700"/>
              <a:ext cx="155100" cy="113400"/>
            </a:xfrm>
            <a:custGeom>
              <a:avLst/>
              <a:gdLst/>
              <a:ahLst/>
              <a:cxnLst/>
              <a:rect l="l" t="t" r="r" b="b"/>
              <a:pathLst>
                <a:path w="6204" h="4536" extrusionOk="0">
                  <a:moveTo>
                    <a:pt x="1668" y="0"/>
                  </a:moveTo>
                  <a:cubicBezTo>
                    <a:pt x="1080" y="0"/>
                    <a:pt x="518" y="112"/>
                    <a:pt x="1" y="318"/>
                  </a:cubicBezTo>
                  <a:lnTo>
                    <a:pt x="1" y="2687"/>
                  </a:lnTo>
                  <a:cubicBezTo>
                    <a:pt x="1196" y="3847"/>
                    <a:pt x="2817" y="4536"/>
                    <a:pt x="4520" y="4536"/>
                  </a:cubicBezTo>
                  <a:lnTo>
                    <a:pt x="6201" y="4536"/>
                  </a:lnTo>
                  <a:cubicBezTo>
                    <a:pt x="6204" y="2586"/>
                    <a:pt x="4961" y="894"/>
                    <a:pt x="3193" y="262"/>
                  </a:cubicBezTo>
                  <a:cubicBezTo>
                    <a:pt x="3099" y="227"/>
                    <a:pt x="3001" y="196"/>
                    <a:pt x="2903" y="170"/>
                  </a:cubicBezTo>
                  <a:cubicBezTo>
                    <a:pt x="2510" y="58"/>
                    <a:pt x="2096" y="0"/>
                    <a:pt x="16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38"/>
            <p:cNvSpPr/>
            <p:nvPr/>
          </p:nvSpPr>
          <p:spPr>
            <a:xfrm>
              <a:off x="2291700" y="2164775"/>
              <a:ext cx="103275" cy="67175"/>
            </a:xfrm>
            <a:custGeom>
              <a:avLst/>
              <a:gdLst/>
              <a:ahLst/>
              <a:cxnLst/>
              <a:rect l="l" t="t" r="r" b="b"/>
              <a:pathLst>
                <a:path w="4131" h="2687" extrusionOk="0">
                  <a:moveTo>
                    <a:pt x="2895" y="0"/>
                  </a:moveTo>
                  <a:cubicBezTo>
                    <a:pt x="1796" y="0"/>
                    <a:pt x="786" y="393"/>
                    <a:pt x="1" y="1048"/>
                  </a:cubicBezTo>
                  <a:cubicBezTo>
                    <a:pt x="323" y="1661"/>
                    <a:pt x="740" y="2214"/>
                    <a:pt x="1228" y="2686"/>
                  </a:cubicBezTo>
                  <a:cubicBezTo>
                    <a:pt x="1770" y="1477"/>
                    <a:pt x="2828" y="542"/>
                    <a:pt x="4130" y="170"/>
                  </a:cubicBezTo>
                  <a:cubicBezTo>
                    <a:pt x="3738" y="60"/>
                    <a:pt x="3323" y="0"/>
                    <a:pt x="28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38"/>
            <p:cNvSpPr/>
            <p:nvPr/>
          </p:nvSpPr>
          <p:spPr>
            <a:xfrm>
              <a:off x="2250725" y="2190850"/>
              <a:ext cx="71700" cy="87225"/>
            </a:xfrm>
            <a:custGeom>
              <a:avLst/>
              <a:gdLst/>
              <a:ahLst/>
              <a:cxnLst/>
              <a:rect l="l" t="t" r="r" b="b"/>
              <a:pathLst>
                <a:path w="2868" h="3489" extrusionOk="0">
                  <a:moveTo>
                    <a:pt x="1640" y="0"/>
                  </a:moveTo>
                  <a:cubicBezTo>
                    <a:pt x="638" y="833"/>
                    <a:pt x="0" y="2086"/>
                    <a:pt x="0" y="3488"/>
                  </a:cubicBezTo>
                  <a:lnTo>
                    <a:pt x="2042" y="3488"/>
                  </a:lnTo>
                  <a:cubicBezTo>
                    <a:pt x="2042" y="2714"/>
                    <a:pt x="2361" y="2079"/>
                    <a:pt x="2867" y="1640"/>
                  </a:cubicBezTo>
                  <a:cubicBezTo>
                    <a:pt x="2379" y="1166"/>
                    <a:pt x="1962" y="615"/>
                    <a:pt x="16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38"/>
            <p:cNvSpPr/>
            <p:nvPr/>
          </p:nvSpPr>
          <p:spPr>
            <a:xfrm>
              <a:off x="2194375" y="2007075"/>
              <a:ext cx="67650" cy="67600"/>
            </a:xfrm>
            <a:custGeom>
              <a:avLst/>
              <a:gdLst/>
              <a:ahLst/>
              <a:cxnLst/>
              <a:rect l="l" t="t" r="r" b="b"/>
              <a:pathLst>
                <a:path w="2706" h="2704" extrusionOk="0">
                  <a:moveTo>
                    <a:pt x="1352" y="1"/>
                  </a:moveTo>
                  <a:cubicBezTo>
                    <a:pt x="607" y="1"/>
                    <a:pt x="1" y="605"/>
                    <a:pt x="1" y="1352"/>
                  </a:cubicBezTo>
                  <a:cubicBezTo>
                    <a:pt x="1" y="2098"/>
                    <a:pt x="607" y="2703"/>
                    <a:pt x="1352" y="2703"/>
                  </a:cubicBezTo>
                  <a:cubicBezTo>
                    <a:pt x="2099" y="2703"/>
                    <a:pt x="2705" y="2098"/>
                    <a:pt x="2705" y="1352"/>
                  </a:cubicBezTo>
                  <a:cubicBezTo>
                    <a:pt x="2705" y="605"/>
                    <a:pt x="2099" y="1"/>
                    <a:pt x="1352" y="1"/>
                  </a:cubicBezTo>
                  <a:close/>
                </a:path>
              </a:pathLst>
            </a:custGeom>
            <a:solidFill>
              <a:srgbClr val="FFBD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38"/>
            <p:cNvSpPr/>
            <p:nvPr/>
          </p:nvSpPr>
          <p:spPr>
            <a:xfrm>
              <a:off x="2466200" y="2007075"/>
              <a:ext cx="67575" cy="67600"/>
            </a:xfrm>
            <a:custGeom>
              <a:avLst/>
              <a:gdLst/>
              <a:ahLst/>
              <a:cxnLst/>
              <a:rect l="l" t="t" r="r" b="b"/>
              <a:pathLst>
                <a:path w="2703" h="2704" extrusionOk="0">
                  <a:moveTo>
                    <a:pt x="1352" y="1"/>
                  </a:moveTo>
                  <a:cubicBezTo>
                    <a:pt x="605" y="1"/>
                    <a:pt x="0" y="605"/>
                    <a:pt x="0" y="1352"/>
                  </a:cubicBezTo>
                  <a:cubicBezTo>
                    <a:pt x="0" y="2098"/>
                    <a:pt x="605" y="2703"/>
                    <a:pt x="1352" y="2703"/>
                  </a:cubicBezTo>
                  <a:cubicBezTo>
                    <a:pt x="2097" y="2703"/>
                    <a:pt x="2703" y="2098"/>
                    <a:pt x="2703" y="1352"/>
                  </a:cubicBezTo>
                  <a:cubicBezTo>
                    <a:pt x="2703" y="605"/>
                    <a:pt x="2097" y="1"/>
                    <a:pt x="1352" y="1"/>
                  </a:cubicBezTo>
                  <a:close/>
                </a:path>
              </a:pathLst>
            </a:custGeom>
            <a:solidFill>
              <a:srgbClr val="FFBD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38"/>
            <p:cNvSpPr/>
            <p:nvPr/>
          </p:nvSpPr>
          <p:spPr>
            <a:xfrm>
              <a:off x="2227900" y="1907175"/>
              <a:ext cx="254075" cy="268075"/>
            </a:xfrm>
            <a:custGeom>
              <a:avLst/>
              <a:gdLst/>
              <a:ahLst/>
              <a:cxnLst/>
              <a:rect l="l" t="t" r="r" b="b"/>
              <a:pathLst>
                <a:path w="10163" h="10723" extrusionOk="0">
                  <a:moveTo>
                    <a:pt x="5299" y="1"/>
                  </a:moveTo>
                  <a:cubicBezTo>
                    <a:pt x="4608" y="1"/>
                    <a:pt x="3956" y="317"/>
                    <a:pt x="3530" y="861"/>
                  </a:cubicBezTo>
                  <a:lnTo>
                    <a:pt x="0" y="5362"/>
                  </a:lnTo>
                  <a:lnTo>
                    <a:pt x="3530" y="9861"/>
                  </a:lnTo>
                  <a:cubicBezTo>
                    <a:pt x="3955" y="10404"/>
                    <a:pt x="4607" y="10723"/>
                    <a:pt x="5297" y="10723"/>
                  </a:cubicBezTo>
                  <a:lnTo>
                    <a:pt x="6336" y="10723"/>
                  </a:lnTo>
                  <a:cubicBezTo>
                    <a:pt x="7978" y="10448"/>
                    <a:pt x="9370" y="9437"/>
                    <a:pt x="10163" y="8043"/>
                  </a:cubicBezTo>
                  <a:lnTo>
                    <a:pt x="10163" y="3915"/>
                  </a:lnTo>
                  <a:lnTo>
                    <a:pt x="7926" y="530"/>
                  </a:lnTo>
                  <a:cubicBezTo>
                    <a:pt x="7435" y="277"/>
                    <a:pt x="6902" y="94"/>
                    <a:pt x="6336" y="1"/>
                  </a:cubicBezTo>
                  <a:close/>
                </a:path>
              </a:pathLst>
            </a:custGeom>
            <a:solidFill>
              <a:srgbClr val="FED2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38"/>
            <p:cNvSpPr/>
            <p:nvPr/>
          </p:nvSpPr>
          <p:spPr>
            <a:xfrm>
              <a:off x="2245875" y="1904925"/>
              <a:ext cx="140775" cy="271800"/>
            </a:xfrm>
            <a:custGeom>
              <a:avLst/>
              <a:gdLst/>
              <a:ahLst/>
              <a:cxnLst/>
              <a:rect l="l" t="t" r="r" b="b"/>
              <a:pathLst>
                <a:path w="5631" h="10872" extrusionOk="0">
                  <a:moveTo>
                    <a:pt x="4728" y="0"/>
                  </a:moveTo>
                  <a:cubicBezTo>
                    <a:pt x="3831" y="0"/>
                    <a:pt x="2984" y="218"/>
                    <a:pt x="2237" y="605"/>
                  </a:cubicBezTo>
                  <a:lnTo>
                    <a:pt x="1" y="3622"/>
                  </a:lnTo>
                  <a:lnTo>
                    <a:pt x="1" y="8118"/>
                  </a:lnTo>
                  <a:cubicBezTo>
                    <a:pt x="934" y="9764"/>
                    <a:pt x="2702" y="10871"/>
                    <a:pt x="4728" y="10871"/>
                  </a:cubicBezTo>
                  <a:cubicBezTo>
                    <a:pt x="5035" y="10871"/>
                    <a:pt x="5336" y="10847"/>
                    <a:pt x="5630" y="10798"/>
                  </a:cubicBezTo>
                  <a:cubicBezTo>
                    <a:pt x="3056" y="10370"/>
                    <a:pt x="1095" y="8132"/>
                    <a:pt x="1095" y="5438"/>
                  </a:cubicBezTo>
                  <a:cubicBezTo>
                    <a:pt x="1095" y="4206"/>
                    <a:pt x="1504" y="3071"/>
                    <a:pt x="2194" y="2159"/>
                  </a:cubicBezTo>
                  <a:cubicBezTo>
                    <a:pt x="3015" y="1076"/>
                    <a:pt x="4231" y="309"/>
                    <a:pt x="5630" y="76"/>
                  </a:cubicBezTo>
                  <a:cubicBezTo>
                    <a:pt x="5336" y="25"/>
                    <a:pt x="5035" y="0"/>
                    <a:pt x="4728" y="0"/>
                  </a:cubicBezTo>
                  <a:close/>
                </a:path>
              </a:pathLst>
            </a:custGeom>
            <a:solidFill>
              <a:srgbClr val="FFBD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8"/>
            <p:cNvSpPr/>
            <p:nvPr/>
          </p:nvSpPr>
          <p:spPr>
            <a:xfrm>
              <a:off x="2423675" y="1920075"/>
              <a:ext cx="76325" cy="187800"/>
            </a:xfrm>
            <a:custGeom>
              <a:avLst/>
              <a:gdLst/>
              <a:ahLst/>
              <a:cxnLst/>
              <a:rect l="l" t="t" r="r" b="b"/>
              <a:pathLst>
                <a:path w="3053" h="7512" extrusionOk="0">
                  <a:moveTo>
                    <a:pt x="108" y="0"/>
                  </a:moveTo>
                  <a:lnTo>
                    <a:pt x="108" y="0"/>
                  </a:lnTo>
                  <a:cubicBezTo>
                    <a:pt x="226" y="509"/>
                    <a:pt x="273" y="1145"/>
                    <a:pt x="75" y="1890"/>
                  </a:cubicBezTo>
                  <a:cubicBezTo>
                    <a:pt x="0" y="2172"/>
                    <a:pt x="129" y="2547"/>
                    <a:pt x="364" y="2718"/>
                  </a:cubicBezTo>
                  <a:lnTo>
                    <a:pt x="1551" y="3597"/>
                  </a:lnTo>
                  <a:cubicBezTo>
                    <a:pt x="1842" y="3812"/>
                    <a:pt x="2010" y="4153"/>
                    <a:pt x="2008" y="4516"/>
                  </a:cubicBezTo>
                  <a:cubicBezTo>
                    <a:pt x="2002" y="5153"/>
                    <a:pt x="1910" y="5791"/>
                    <a:pt x="1732" y="6410"/>
                  </a:cubicBezTo>
                  <a:cubicBezTo>
                    <a:pt x="1629" y="6760"/>
                    <a:pt x="1752" y="7141"/>
                    <a:pt x="2048" y="7366"/>
                  </a:cubicBezTo>
                  <a:cubicBezTo>
                    <a:pt x="2135" y="7434"/>
                    <a:pt x="2238" y="7484"/>
                    <a:pt x="2345" y="7512"/>
                  </a:cubicBezTo>
                  <a:cubicBezTo>
                    <a:pt x="2795" y="6720"/>
                    <a:pt x="3053" y="5806"/>
                    <a:pt x="3053" y="4831"/>
                  </a:cubicBezTo>
                  <a:cubicBezTo>
                    <a:pt x="3053" y="4366"/>
                    <a:pt x="2993" y="3912"/>
                    <a:pt x="2882" y="3481"/>
                  </a:cubicBezTo>
                  <a:cubicBezTo>
                    <a:pt x="2738" y="2918"/>
                    <a:pt x="2508" y="2392"/>
                    <a:pt x="2203" y="1916"/>
                  </a:cubicBezTo>
                  <a:cubicBezTo>
                    <a:pt x="1687" y="1106"/>
                    <a:pt x="965" y="444"/>
                    <a:pt x="108" y="0"/>
                  </a:cubicBezTo>
                  <a:close/>
                </a:path>
              </a:pathLst>
            </a:custGeom>
            <a:solidFill>
              <a:srgbClr val="EFE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8"/>
            <p:cNvSpPr/>
            <p:nvPr/>
          </p:nvSpPr>
          <p:spPr>
            <a:xfrm>
              <a:off x="2228175" y="1920075"/>
              <a:ext cx="76300" cy="187875"/>
            </a:xfrm>
            <a:custGeom>
              <a:avLst/>
              <a:gdLst/>
              <a:ahLst/>
              <a:cxnLst/>
              <a:rect l="l" t="t" r="r" b="b"/>
              <a:pathLst>
                <a:path w="3052" h="7515" extrusionOk="0">
                  <a:moveTo>
                    <a:pt x="2944" y="0"/>
                  </a:moveTo>
                  <a:lnTo>
                    <a:pt x="2944" y="0"/>
                  </a:lnTo>
                  <a:cubicBezTo>
                    <a:pt x="2086" y="444"/>
                    <a:pt x="1364" y="1106"/>
                    <a:pt x="848" y="1916"/>
                  </a:cubicBezTo>
                  <a:cubicBezTo>
                    <a:pt x="543" y="2395"/>
                    <a:pt x="312" y="2925"/>
                    <a:pt x="167" y="3491"/>
                  </a:cubicBezTo>
                  <a:cubicBezTo>
                    <a:pt x="59" y="3921"/>
                    <a:pt x="0" y="4370"/>
                    <a:pt x="0" y="4832"/>
                  </a:cubicBezTo>
                  <a:cubicBezTo>
                    <a:pt x="0" y="5808"/>
                    <a:pt x="258" y="6722"/>
                    <a:pt x="709" y="7515"/>
                  </a:cubicBezTo>
                  <a:cubicBezTo>
                    <a:pt x="816" y="7484"/>
                    <a:pt x="620" y="7435"/>
                    <a:pt x="709" y="7369"/>
                  </a:cubicBezTo>
                  <a:cubicBezTo>
                    <a:pt x="1003" y="7142"/>
                    <a:pt x="1424" y="6760"/>
                    <a:pt x="1322" y="6412"/>
                  </a:cubicBezTo>
                  <a:cubicBezTo>
                    <a:pt x="1143" y="5791"/>
                    <a:pt x="1051" y="5154"/>
                    <a:pt x="1046" y="4518"/>
                  </a:cubicBezTo>
                  <a:cubicBezTo>
                    <a:pt x="1042" y="4156"/>
                    <a:pt x="1210" y="3814"/>
                    <a:pt x="1502" y="3599"/>
                  </a:cubicBezTo>
                  <a:lnTo>
                    <a:pt x="2689" y="2720"/>
                  </a:lnTo>
                  <a:cubicBezTo>
                    <a:pt x="2922" y="2545"/>
                    <a:pt x="3051" y="2172"/>
                    <a:pt x="2976" y="1890"/>
                  </a:cubicBezTo>
                  <a:cubicBezTo>
                    <a:pt x="2780" y="1145"/>
                    <a:pt x="2826" y="509"/>
                    <a:pt x="2944" y="0"/>
                  </a:cubicBezTo>
                  <a:close/>
                </a:path>
              </a:pathLst>
            </a:custGeom>
            <a:solidFill>
              <a:srgbClr val="D4D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8"/>
            <p:cNvSpPr/>
            <p:nvPr/>
          </p:nvSpPr>
          <p:spPr>
            <a:xfrm>
              <a:off x="2307900" y="2095775"/>
              <a:ext cx="112375" cy="112375"/>
            </a:xfrm>
            <a:custGeom>
              <a:avLst/>
              <a:gdLst/>
              <a:ahLst/>
              <a:cxnLst/>
              <a:rect l="l" t="t" r="r" b="b"/>
              <a:pathLst>
                <a:path w="4495" h="4495" extrusionOk="0">
                  <a:moveTo>
                    <a:pt x="1125" y="1"/>
                  </a:moveTo>
                  <a:cubicBezTo>
                    <a:pt x="503" y="1"/>
                    <a:pt x="0" y="465"/>
                    <a:pt x="0" y="1499"/>
                  </a:cubicBezTo>
                  <a:cubicBezTo>
                    <a:pt x="0" y="2572"/>
                    <a:pt x="541" y="3738"/>
                    <a:pt x="1174" y="3738"/>
                  </a:cubicBezTo>
                  <a:cubicBezTo>
                    <a:pt x="1227" y="3738"/>
                    <a:pt x="1281" y="3730"/>
                    <a:pt x="1335" y="3713"/>
                  </a:cubicBezTo>
                  <a:cubicBezTo>
                    <a:pt x="1539" y="4187"/>
                    <a:pt x="1872" y="4495"/>
                    <a:pt x="2247" y="4495"/>
                  </a:cubicBezTo>
                  <a:cubicBezTo>
                    <a:pt x="2623" y="4495"/>
                    <a:pt x="2958" y="4187"/>
                    <a:pt x="3160" y="3713"/>
                  </a:cubicBezTo>
                  <a:cubicBezTo>
                    <a:pt x="3214" y="3730"/>
                    <a:pt x="3268" y="3738"/>
                    <a:pt x="3321" y="3738"/>
                  </a:cubicBezTo>
                  <a:cubicBezTo>
                    <a:pt x="3954" y="3738"/>
                    <a:pt x="4495" y="2575"/>
                    <a:pt x="4495" y="1499"/>
                  </a:cubicBezTo>
                  <a:cubicBezTo>
                    <a:pt x="4495" y="465"/>
                    <a:pt x="3993" y="1"/>
                    <a:pt x="3372" y="1"/>
                  </a:cubicBezTo>
                  <a:close/>
                </a:path>
              </a:pathLst>
            </a:custGeom>
            <a:solidFill>
              <a:srgbClr val="D4D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8"/>
            <p:cNvSpPr/>
            <p:nvPr/>
          </p:nvSpPr>
          <p:spPr>
            <a:xfrm>
              <a:off x="2314175" y="2068825"/>
              <a:ext cx="99825" cy="40900"/>
            </a:xfrm>
            <a:custGeom>
              <a:avLst/>
              <a:gdLst/>
              <a:ahLst/>
              <a:cxnLst/>
              <a:rect l="l" t="t" r="r" b="b"/>
              <a:pathLst>
                <a:path w="3993" h="1636" extrusionOk="0">
                  <a:moveTo>
                    <a:pt x="1415" y="0"/>
                  </a:moveTo>
                  <a:cubicBezTo>
                    <a:pt x="1208" y="0"/>
                    <a:pt x="1021" y="85"/>
                    <a:pt x="886" y="220"/>
                  </a:cubicBezTo>
                  <a:cubicBezTo>
                    <a:pt x="705" y="402"/>
                    <a:pt x="463" y="514"/>
                    <a:pt x="203" y="514"/>
                  </a:cubicBezTo>
                  <a:cubicBezTo>
                    <a:pt x="87" y="514"/>
                    <a:pt x="1" y="622"/>
                    <a:pt x="24" y="734"/>
                  </a:cubicBezTo>
                  <a:cubicBezTo>
                    <a:pt x="125" y="1247"/>
                    <a:pt x="579" y="1635"/>
                    <a:pt x="1124" y="1635"/>
                  </a:cubicBezTo>
                  <a:cubicBezTo>
                    <a:pt x="1476" y="1635"/>
                    <a:pt x="1791" y="1473"/>
                    <a:pt x="1996" y="1217"/>
                  </a:cubicBezTo>
                  <a:cubicBezTo>
                    <a:pt x="2202" y="1473"/>
                    <a:pt x="2516" y="1635"/>
                    <a:pt x="2869" y="1635"/>
                  </a:cubicBezTo>
                  <a:cubicBezTo>
                    <a:pt x="3414" y="1635"/>
                    <a:pt x="3866" y="1247"/>
                    <a:pt x="3969" y="734"/>
                  </a:cubicBezTo>
                  <a:cubicBezTo>
                    <a:pt x="3992" y="618"/>
                    <a:pt x="3906" y="514"/>
                    <a:pt x="3790" y="514"/>
                  </a:cubicBezTo>
                  <a:cubicBezTo>
                    <a:pt x="3530" y="514"/>
                    <a:pt x="3290" y="402"/>
                    <a:pt x="3107" y="220"/>
                  </a:cubicBezTo>
                  <a:cubicBezTo>
                    <a:pt x="2970" y="85"/>
                    <a:pt x="2785" y="0"/>
                    <a:pt x="2578" y="0"/>
                  </a:cubicBezTo>
                  <a:cubicBezTo>
                    <a:pt x="2342" y="0"/>
                    <a:pt x="2133" y="109"/>
                    <a:pt x="1996" y="278"/>
                  </a:cubicBezTo>
                  <a:cubicBezTo>
                    <a:pt x="1858" y="109"/>
                    <a:pt x="1650" y="0"/>
                    <a:pt x="1415" y="0"/>
                  </a:cubicBezTo>
                  <a:close/>
                </a:path>
              </a:pathLst>
            </a:custGeom>
            <a:solidFill>
              <a:srgbClr val="EFE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38"/>
            <p:cNvSpPr/>
            <p:nvPr/>
          </p:nvSpPr>
          <p:spPr>
            <a:xfrm>
              <a:off x="2318175" y="2212825"/>
              <a:ext cx="24950" cy="37600"/>
            </a:xfrm>
            <a:custGeom>
              <a:avLst/>
              <a:gdLst/>
              <a:ahLst/>
              <a:cxnLst/>
              <a:rect l="l" t="t" r="r" b="b"/>
              <a:pathLst>
                <a:path w="998" h="1504" extrusionOk="0">
                  <a:moveTo>
                    <a:pt x="0" y="0"/>
                  </a:moveTo>
                  <a:lnTo>
                    <a:pt x="0" y="1503"/>
                  </a:lnTo>
                  <a:lnTo>
                    <a:pt x="530" y="1503"/>
                  </a:lnTo>
                  <a:cubicBezTo>
                    <a:pt x="806" y="1365"/>
                    <a:pt x="994" y="1082"/>
                    <a:pt x="994" y="752"/>
                  </a:cubicBezTo>
                  <a:cubicBezTo>
                    <a:pt x="997" y="422"/>
                    <a:pt x="807" y="138"/>
                    <a:pt x="5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38"/>
            <p:cNvSpPr/>
            <p:nvPr/>
          </p:nvSpPr>
          <p:spPr>
            <a:xfrm>
              <a:off x="2301300" y="2210825"/>
              <a:ext cx="30425" cy="42200"/>
            </a:xfrm>
            <a:custGeom>
              <a:avLst/>
              <a:gdLst/>
              <a:ahLst/>
              <a:cxnLst/>
              <a:rect l="l" t="t" r="r" b="b"/>
              <a:pathLst>
                <a:path w="1217" h="1688" extrusionOk="0">
                  <a:moveTo>
                    <a:pt x="844" y="0"/>
                  </a:moveTo>
                  <a:cubicBezTo>
                    <a:pt x="378" y="0"/>
                    <a:pt x="0" y="379"/>
                    <a:pt x="0" y="844"/>
                  </a:cubicBezTo>
                  <a:cubicBezTo>
                    <a:pt x="0" y="1310"/>
                    <a:pt x="378" y="1688"/>
                    <a:pt x="844" y="1688"/>
                  </a:cubicBezTo>
                  <a:cubicBezTo>
                    <a:pt x="978" y="1688"/>
                    <a:pt x="1105" y="1655"/>
                    <a:pt x="1217" y="1600"/>
                  </a:cubicBezTo>
                  <a:cubicBezTo>
                    <a:pt x="941" y="1461"/>
                    <a:pt x="749" y="1174"/>
                    <a:pt x="749" y="844"/>
                  </a:cubicBezTo>
                  <a:cubicBezTo>
                    <a:pt x="749" y="513"/>
                    <a:pt x="939" y="227"/>
                    <a:pt x="1217" y="89"/>
                  </a:cubicBezTo>
                  <a:cubicBezTo>
                    <a:pt x="1105" y="34"/>
                    <a:pt x="978" y="0"/>
                    <a:pt x="8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38"/>
            <p:cNvSpPr/>
            <p:nvPr/>
          </p:nvSpPr>
          <p:spPr>
            <a:xfrm>
              <a:off x="2345100" y="1839800"/>
              <a:ext cx="113475" cy="84200"/>
            </a:xfrm>
            <a:custGeom>
              <a:avLst/>
              <a:gdLst/>
              <a:ahLst/>
              <a:cxnLst/>
              <a:rect l="l" t="t" r="r" b="b"/>
              <a:pathLst>
                <a:path w="4539" h="3368" extrusionOk="0">
                  <a:moveTo>
                    <a:pt x="1872" y="1"/>
                  </a:moveTo>
                  <a:lnTo>
                    <a:pt x="0" y="189"/>
                  </a:lnTo>
                  <a:lnTo>
                    <a:pt x="0" y="3291"/>
                  </a:lnTo>
                  <a:lnTo>
                    <a:pt x="4539" y="3368"/>
                  </a:lnTo>
                  <a:lnTo>
                    <a:pt x="4539" y="3368"/>
                  </a:lnTo>
                  <a:lnTo>
                    <a:pt x="4065" y="910"/>
                  </a:lnTo>
                  <a:cubicBezTo>
                    <a:pt x="3964" y="383"/>
                    <a:pt x="3502" y="1"/>
                    <a:pt x="29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38"/>
            <p:cNvSpPr/>
            <p:nvPr/>
          </p:nvSpPr>
          <p:spPr>
            <a:xfrm>
              <a:off x="2274950" y="1839050"/>
              <a:ext cx="117475" cy="82425"/>
            </a:xfrm>
            <a:custGeom>
              <a:avLst/>
              <a:gdLst/>
              <a:ahLst/>
              <a:cxnLst/>
              <a:rect l="l" t="t" r="r" b="b"/>
              <a:pathLst>
                <a:path w="4699" h="3297" extrusionOk="0">
                  <a:moveTo>
                    <a:pt x="1662" y="0"/>
                  </a:moveTo>
                  <a:lnTo>
                    <a:pt x="1662" y="3"/>
                  </a:lnTo>
                  <a:cubicBezTo>
                    <a:pt x="1142" y="3"/>
                    <a:pt x="691" y="359"/>
                    <a:pt x="568" y="864"/>
                  </a:cubicBezTo>
                  <a:lnTo>
                    <a:pt x="1" y="3226"/>
                  </a:lnTo>
                  <a:lnTo>
                    <a:pt x="3573" y="3296"/>
                  </a:lnTo>
                  <a:lnTo>
                    <a:pt x="3573" y="1293"/>
                  </a:lnTo>
                  <a:cubicBezTo>
                    <a:pt x="3573" y="641"/>
                    <a:pt x="4055" y="91"/>
                    <a:pt x="46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38"/>
            <p:cNvSpPr/>
            <p:nvPr/>
          </p:nvSpPr>
          <p:spPr>
            <a:xfrm>
              <a:off x="2345275" y="1871975"/>
              <a:ext cx="150475" cy="135125"/>
            </a:xfrm>
            <a:custGeom>
              <a:avLst/>
              <a:gdLst/>
              <a:ahLst/>
              <a:cxnLst/>
              <a:rect l="l" t="t" r="r" b="b"/>
              <a:pathLst>
                <a:path w="6019" h="5405" extrusionOk="0">
                  <a:moveTo>
                    <a:pt x="751" y="1"/>
                  </a:moveTo>
                  <a:lnTo>
                    <a:pt x="1" y="1478"/>
                  </a:lnTo>
                  <a:lnTo>
                    <a:pt x="751" y="2998"/>
                  </a:lnTo>
                  <a:cubicBezTo>
                    <a:pt x="2774" y="2998"/>
                    <a:pt x="4695" y="3875"/>
                    <a:pt x="6018" y="5405"/>
                  </a:cubicBezTo>
                  <a:lnTo>
                    <a:pt x="5408" y="2240"/>
                  </a:lnTo>
                  <a:cubicBezTo>
                    <a:pt x="5336" y="1864"/>
                    <a:pt x="5123" y="1532"/>
                    <a:pt x="4811" y="1306"/>
                  </a:cubicBezTo>
                  <a:cubicBezTo>
                    <a:pt x="3638" y="465"/>
                    <a:pt x="2222" y="1"/>
                    <a:pt x="7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38"/>
            <p:cNvSpPr/>
            <p:nvPr/>
          </p:nvSpPr>
          <p:spPr>
            <a:xfrm>
              <a:off x="2232575" y="1872025"/>
              <a:ext cx="131725" cy="135350"/>
            </a:xfrm>
            <a:custGeom>
              <a:avLst/>
              <a:gdLst/>
              <a:ahLst/>
              <a:cxnLst/>
              <a:rect l="l" t="t" r="r" b="b"/>
              <a:pathLst>
                <a:path w="5269" h="5414" extrusionOk="0">
                  <a:moveTo>
                    <a:pt x="5267" y="0"/>
                  </a:moveTo>
                  <a:cubicBezTo>
                    <a:pt x="3889" y="2"/>
                    <a:pt x="2561" y="411"/>
                    <a:pt x="1435" y="1155"/>
                  </a:cubicBezTo>
                  <a:cubicBezTo>
                    <a:pt x="1120" y="1362"/>
                    <a:pt x="898" y="1684"/>
                    <a:pt x="811" y="2050"/>
                  </a:cubicBezTo>
                  <a:lnTo>
                    <a:pt x="1" y="5413"/>
                  </a:lnTo>
                  <a:cubicBezTo>
                    <a:pt x="1323" y="3881"/>
                    <a:pt x="3243" y="2999"/>
                    <a:pt x="5267" y="2998"/>
                  </a:cubicBezTo>
                  <a:lnTo>
                    <a:pt x="5268" y="2998"/>
                  </a:lnTo>
                  <a:lnTo>
                    <a:pt x="52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38"/>
            <p:cNvSpPr/>
            <p:nvPr/>
          </p:nvSpPr>
          <p:spPr>
            <a:xfrm>
              <a:off x="2358625" y="1922075"/>
              <a:ext cx="33400" cy="50375"/>
            </a:xfrm>
            <a:custGeom>
              <a:avLst/>
              <a:gdLst/>
              <a:ahLst/>
              <a:cxnLst/>
              <a:rect l="l" t="t" r="r" b="b"/>
              <a:pathLst>
                <a:path w="1336" h="2015" extrusionOk="0">
                  <a:moveTo>
                    <a:pt x="1" y="0"/>
                  </a:moveTo>
                  <a:lnTo>
                    <a:pt x="1" y="2014"/>
                  </a:lnTo>
                  <a:lnTo>
                    <a:pt x="709" y="2014"/>
                  </a:lnTo>
                  <a:cubicBezTo>
                    <a:pt x="1079" y="1830"/>
                    <a:pt x="1335" y="1448"/>
                    <a:pt x="1335" y="1008"/>
                  </a:cubicBezTo>
                  <a:cubicBezTo>
                    <a:pt x="1335" y="566"/>
                    <a:pt x="1079" y="184"/>
                    <a:pt x="7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8"/>
            <p:cNvSpPr/>
            <p:nvPr/>
          </p:nvSpPr>
          <p:spPr>
            <a:xfrm>
              <a:off x="2336050" y="1919300"/>
              <a:ext cx="40550" cy="56200"/>
            </a:xfrm>
            <a:custGeom>
              <a:avLst/>
              <a:gdLst/>
              <a:ahLst/>
              <a:cxnLst/>
              <a:rect l="l" t="t" r="r" b="b"/>
              <a:pathLst>
                <a:path w="1622" h="2248" extrusionOk="0">
                  <a:moveTo>
                    <a:pt x="1123" y="1"/>
                  </a:moveTo>
                  <a:cubicBezTo>
                    <a:pt x="502" y="1"/>
                    <a:pt x="0" y="502"/>
                    <a:pt x="0" y="1123"/>
                  </a:cubicBezTo>
                  <a:cubicBezTo>
                    <a:pt x="0" y="1745"/>
                    <a:pt x="502" y="2248"/>
                    <a:pt x="1123" y="2248"/>
                  </a:cubicBezTo>
                  <a:cubicBezTo>
                    <a:pt x="1304" y="2248"/>
                    <a:pt x="1473" y="2205"/>
                    <a:pt x="1621" y="2131"/>
                  </a:cubicBezTo>
                  <a:cubicBezTo>
                    <a:pt x="1250" y="1946"/>
                    <a:pt x="997" y="1565"/>
                    <a:pt x="997" y="1123"/>
                  </a:cubicBezTo>
                  <a:cubicBezTo>
                    <a:pt x="997" y="683"/>
                    <a:pt x="1252" y="301"/>
                    <a:pt x="1621" y="117"/>
                  </a:cubicBezTo>
                  <a:cubicBezTo>
                    <a:pt x="1473" y="42"/>
                    <a:pt x="1302" y="1"/>
                    <a:pt x="11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38"/>
            <p:cNvSpPr/>
            <p:nvPr/>
          </p:nvSpPr>
          <p:spPr>
            <a:xfrm>
              <a:off x="2187450" y="1805725"/>
              <a:ext cx="353350" cy="479475"/>
            </a:xfrm>
            <a:custGeom>
              <a:avLst/>
              <a:gdLst/>
              <a:ahLst/>
              <a:cxnLst/>
              <a:rect l="l" t="t" r="r" b="b"/>
              <a:pathLst>
                <a:path w="14134" h="19179" extrusionOk="0">
                  <a:moveTo>
                    <a:pt x="7065" y="574"/>
                  </a:moveTo>
                  <a:cubicBezTo>
                    <a:pt x="7411" y="574"/>
                    <a:pt x="7708" y="781"/>
                    <a:pt x="7839" y="1080"/>
                  </a:cubicBezTo>
                  <a:lnTo>
                    <a:pt x="6295" y="1080"/>
                  </a:lnTo>
                  <a:cubicBezTo>
                    <a:pt x="6423" y="781"/>
                    <a:pt x="6720" y="574"/>
                    <a:pt x="7065" y="574"/>
                  </a:cubicBezTo>
                  <a:close/>
                  <a:moveTo>
                    <a:pt x="9280" y="1617"/>
                  </a:moveTo>
                  <a:cubicBezTo>
                    <a:pt x="9682" y="1617"/>
                    <a:pt x="10032" y="1905"/>
                    <a:pt x="10109" y="2299"/>
                  </a:cubicBezTo>
                  <a:lnTo>
                    <a:pt x="10264" y="3102"/>
                  </a:lnTo>
                  <a:cubicBezTo>
                    <a:pt x="9274" y="2612"/>
                    <a:pt x="8190" y="2359"/>
                    <a:pt x="7067" y="2359"/>
                  </a:cubicBezTo>
                  <a:cubicBezTo>
                    <a:pt x="6061" y="2361"/>
                    <a:pt x="5073" y="2571"/>
                    <a:pt x="4163" y="2970"/>
                  </a:cubicBezTo>
                  <a:lnTo>
                    <a:pt x="4332" y="2263"/>
                  </a:lnTo>
                  <a:cubicBezTo>
                    <a:pt x="4424" y="1884"/>
                    <a:pt x="4758" y="1617"/>
                    <a:pt x="5150" y="1617"/>
                  </a:cubicBezTo>
                  <a:close/>
                  <a:moveTo>
                    <a:pt x="7065" y="4826"/>
                  </a:moveTo>
                  <a:cubicBezTo>
                    <a:pt x="7535" y="4826"/>
                    <a:pt x="7937" y="5217"/>
                    <a:pt x="7906" y="5725"/>
                  </a:cubicBezTo>
                  <a:cubicBezTo>
                    <a:pt x="7877" y="6163"/>
                    <a:pt x="7510" y="6510"/>
                    <a:pt x="7065" y="6510"/>
                  </a:cubicBezTo>
                  <a:cubicBezTo>
                    <a:pt x="6622" y="6510"/>
                    <a:pt x="6252" y="6163"/>
                    <a:pt x="6226" y="5723"/>
                  </a:cubicBezTo>
                  <a:cubicBezTo>
                    <a:pt x="6193" y="5228"/>
                    <a:pt x="6584" y="4826"/>
                    <a:pt x="7065" y="4826"/>
                  </a:cubicBezTo>
                  <a:close/>
                  <a:moveTo>
                    <a:pt x="12684" y="8349"/>
                  </a:moveTo>
                  <a:cubicBezTo>
                    <a:pt x="13187" y="8435"/>
                    <a:pt x="13571" y="8878"/>
                    <a:pt x="13571" y="9403"/>
                  </a:cubicBezTo>
                  <a:cubicBezTo>
                    <a:pt x="13571" y="9929"/>
                    <a:pt x="13187" y="10374"/>
                    <a:pt x="12684" y="10458"/>
                  </a:cubicBezTo>
                  <a:cubicBezTo>
                    <a:pt x="12816" y="9754"/>
                    <a:pt x="12811" y="9036"/>
                    <a:pt x="12684" y="8349"/>
                  </a:cubicBezTo>
                  <a:close/>
                  <a:moveTo>
                    <a:pt x="1445" y="8349"/>
                  </a:moveTo>
                  <a:cubicBezTo>
                    <a:pt x="1318" y="9038"/>
                    <a:pt x="1313" y="9754"/>
                    <a:pt x="1445" y="10460"/>
                  </a:cubicBezTo>
                  <a:cubicBezTo>
                    <a:pt x="944" y="10374"/>
                    <a:pt x="557" y="9931"/>
                    <a:pt x="557" y="9406"/>
                  </a:cubicBezTo>
                  <a:cubicBezTo>
                    <a:pt x="559" y="8878"/>
                    <a:pt x="944" y="8435"/>
                    <a:pt x="1445" y="8349"/>
                  </a:cubicBezTo>
                  <a:close/>
                  <a:moveTo>
                    <a:pt x="7647" y="10803"/>
                  </a:moveTo>
                  <a:cubicBezTo>
                    <a:pt x="7766" y="10803"/>
                    <a:pt x="7886" y="10849"/>
                    <a:pt x="7978" y="10942"/>
                  </a:cubicBezTo>
                  <a:cubicBezTo>
                    <a:pt x="8190" y="11152"/>
                    <a:pt x="8454" y="11281"/>
                    <a:pt x="8734" y="11311"/>
                  </a:cubicBezTo>
                  <a:cubicBezTo>
                    <a:pt x="8608" y="11676"/>
                    <a:pt x="8274" y="11878"/>
                    <a:pt x="7935" y="11878"/>
                  </a:cubicBezTo>
                  <a:cubicBezTo>
                    <a:pt x="7697" y="11878"/>
                    <a:pt x="7456" y="11778"/>
                    <a:pt x="7285" y="11564"/>
                  </a:cubicBezTo>
                  <a:cubicBezTo>
                    <a:pt x="7228" y="11495"/>
                    <a:pt x="7147" y="11460"/>
                    <a:pt x="7066" y="11460"/>
                  </a:cubicBezTo>
                  <a:cubicBezTo>
                    <a:pt x="6985" y="11460"/>
                    <a:pt x="6904" y="11495"/>
                    <a:pt x="6848" y="11564"/>
                  </a:cubicBezTo>
                  <a:cubicBezTo>
                    <a:pt x="6675" y="11778"/>
                    <a:pt x="6434" y="11879"/>
                    <a:pt x="6195" y="11879"/>
                  </a:cubicBezTo>
                  <a:cubicBezTo>
                    <a:pt x="5857" y="11879"/>
                    <a:pt x="5524" y="11677"/>
                    <a:pt x="5398" y="11311"/>
                  </a:cubicBezTo>
                  <a:cubicBezTo>
                    <a:pt x="5677" y="11282"/>
                    <a:pt x="5943" y="11155"/>
                    <a:pt x="6153" y="10942"/>
                  </a:cubicBezTo>
                  <a:cubicBezTo>
                    <a:pt x="6245" y="10849"/>
                    <a:pt x="6364" y="10803"/>
                    <a:pt x="6484" y="10803"/>
                  </a:cubicBezTo>
                  <a:cubicBezTo>
                    <a:pt x="6619" y="10803"/>
                    <a:pt x="6755" y="10862"/>
                    <a:pt x="6848" y="10978"/>
                  </a:cubicBezTo>
                  <a:cubicBezTo>
                    <a:pt x="6903" y="11048"/>
                    <a:pt x="6984" y="11082"/>
                    <a:pt x="7065" y="11082"/>
                  </a:cubicBezTo>
                  <a:cubicBezTo>
                    <a:pt x="7146" y="11082"/>
                    <a:pt x="7228" y="11048"/>
                    <a:pt x="7285" y="10978"/>
                  </a:cubicBezTo>
                  <a:cubicBezTo>
                    <a:pt x="7377" y="10862"/>
                    <a:pt x="7511" y="10803"/>
                    <a:pt x="7647" y="10803"/>
                  </a:cubicBezTo>
                  <a:close/>
                  <a:moveTo>
                    <a:pt x="8414" y="6067"/>
                  </a:moveTo>
                  <a:cubicBezTo>
                    <a:pt x="8707" y="6128"/>
                    <a:pt x="8997" y="6208"/>
                    <a:pt x="9277" y="6308"/>
                  </a:cubicBezTo>
                  <a:cubicBezTo>
                    <a:pt x="9270" y="6335"/>
                    <a:pt x="9265" y="6363"/>
                    <a:pt x="9257" y="6392"/>
                  </a:cubicBezTo>
                  <a:cubicBezTo>
                    <a:pt x="9150" y="6783"/>
                    <a:pt x="9322" y="7280"/>
                    <a:pt x="9647" y="7519"/>
                  </a:cubicBezTo>
                  <a:lnTo>
                    <a:pt x="10833" y="8397"/>
                  </a:lnTo>
                  <a:cubicBezTo>
                    <a:pt x="11051" y="8556"/>
                    <a:pt x="11176" y="8816"/>
                    <a:pt x="11175" y="9087"/>
                  </a:cubicBezTo>
                  <a:cubicBezTo>
                    <a:pt x="11169" y="9704"/>
                    <a:pt x="11081" y="10317"/>
                    <a:pt x="10909" y="10908"/>
                  </a:cubicBezTo>
                  <a:cubicBezTo>
                    <a:pt x="10767" y="11403"/>
                    <a:pt x="10963" y="11931"/>
                    <a:pt x="11391" y="12212"/>
                  </a:cubicBezTo>
                  <a:cubicBezTo>
                    <a:pt x="10917" y="12940"/>
                    <a:pt x="10258" y="13542"/>
                    <a:pt x="9495" y="13953"/>
                  </a:cubicBezTo>
                  <a:cubicBezTo>
                    <a:pt x="9659" y="13229"/>
                    <a:pt x="9662" y="12284"/>
                    <a:pt x="9158" y="11731"/>
                  </a:cubicBezTo>
                  <a:cubicBezTo>
                    <a:pt x="9233" y="11601"/>
                    <a:pt x="9283" y="11460"/>
                    <a:pt x="9314" y="11314"/>
                  </a:cubicBezTo>
                  <a:cubicBezTo>
                    <a:pt x="9372" y="11026"/>
                    <a:pt x="9152" y="10757"/>
                    <a:pt x="8859" y="10757"/>
                  </a:cubicBezTo>
                  <a:cubicBezTo>
                    <a:pt x="8682" y="10757"/>
                    <a:pt x="8512" y="10682"/>
                    <a:pt x="8375" y="10547"/>
                  </a:cubicBezTo>
                  <a:cubicBezTo>
                    <a:pt x="8173" y="10344"/>
                    <a:pt x="7910" y="10244"/>
                    <a:pt x="7647" y="10244"/>
                  </a:cubicBezTo>
                  <a:cubicBezTo>
                    <a:pt x="7443" y="10244"/>
                    <a:pt x="7239" y="10305"/>
                    <a:pt x="7065" y="10425"/>
                  </a:cubicBezTo>
                  <a:cubicBezTo>
                    <a:pt x="6891" y="10305"/>
                    <a:pt x="6687" y="10244"/>
                    <a:pt x="6483" y="10244"/>
                  </a:cubicBezTo>
                  <a:cubicBezTo>
                    <a:pt x="6221" y="10244"/>
                    <a:pt x="5958" y="10344"/>
                    <a:pt x="5755" y="10547"/>
                  </a:cubicBezTo>
                  <a:cubicBezTo>
                    <a:pt x="5619" y="10682"/>
                    <a:pt x="5449" y="10757"/>
                    <a:pt x="5272" y="10757"/>
                  </a:cubicBezTo>
                  <a:cubicBezTo>
                    <a:pt x="4979" y="10757"/>
                    <a:pt x="4761" y="11026"/>
                    <a:pt x="4817" y="11314"/>
                  </a:cubicBezTo>
                  <a:cubicBezTo>
                    <a:pt x="4844" y="11462"/>
                    <a:pt x="4900" y="11603"/>
                    <a:pt x="4973" y="11731"/>
                  </a:cubicBezTo>
                  <a:cubicBezTo>
                    <a:pt x="4743" y="11983"/>
                    <a:pt x="4536" y="12400"/>
                    <a:pt x="4536" y="13097"/>
                  </a:cubicBezTo>
                  <a:cubicBezTo>
                    <a:pt x="4536" y="13380"/>
                    <a:pt x="4571" y="13672"/>
                    <a:pt x="4636" y="13954"/>
                  </a:cubicBezTo>
                  <a:cubicBezTo>
                    <a:pt x="3850" y="13532"/>
                    <a:pt x="3175" y="12905"/>
                    <a:pt x="2697" y="12146"/>
                  </a:cubicBezTo>
                  <a:cubicBezTo>
                    <a:pt x="2869" y="11975"/>
                    <a:pt x="3369" y="11420"/>
                    <a:pt x="3221" y="10909"/>
                  </a:cubicBezTo>
                  <a:cubicBezTo>
                    <a:pt x="3050" y="10316"/>
                    <a:pt x="2962" y="9705"/>
                    <a:pt x="2956" y="9089"/>
                  </a:cubicBezTo>
                  <a:cubicBezTo>
                    <a:pt x="2955" y="8817"/>
                    <a:pt x="3080" y="8559"/>
                    <a:pt x="3298" y="8398"/>
                  </a:cubicBezTo>
                  <a:lnTo>
                    <a:pt x="4484" y="7521"/>
                  </a:lnTo>
                  <a:cubicBezTo>
                    <a:pt x="4809" y="7282"/>
                    <a:pt x="4981" y="6785"/>
                    <a:pt x="4878" y="6392"/>
                  </a:cubicBezTo>
                  <a:cubicBezTo>
                    <a:pt x="4870" y="6364"/>
                    <a:pt x="4864" y="6335"/>
                    <a:pt x="4857" y="6309"/>
                  </a:cubicBezTo>
                  <a:cubicBezTo>
                    <a:pt x="5139" y="6209"/>
                    <a:pt x="5426" y="6131"/>
                    <a:pt x="5722" y="6070"/>
                  </a:cubicBezTo>
                  <a:cubicBezTo>
                    <a:pt x="5894" y="6653"/>
                    <a:pt x="6437" y="7075"/>
                    <a:pt x="7067" y="7075"/>
                  </a:cubicBezTo>
                  <a:cubicBezTo>
                    <a:pt x="7704" y="7075"/>
                    <a:pt x="8240" y="6648"/>
                    <a:pt x="8414" y="6067"/>
                  </a:cubicBezTo>
                  <a:close/>
                  <a:moveTo>
                    <a:pt x="7062" y="12136"/>
                  </a:moveTo>
                  <a:cubicBezTo>
                    <a:pt x="7317" y="12339"/>
                    <a:pt x="7625" y="12441"/>
                    <a:pt x="7934" y="12441"/>
                  </a:cubicBezTo>
                  <a:cubicBezTo>
                    <a:pt x="8230" y="12441"/>
                    <a:pt x="8528" y="12347"/>
                    <a:pt x="8777" y="12158"/>
                  </a:cubicBezTo>
                  <a:lnTo>
                    <a:pt x="8777" y="12158"/>
                  </a:lnTo>
                  <a:cubicBezTo>
                    <a:pt x="9398" y="12940"/>
                    <a:pt x="8757" y="15056"/>
                    <a:pt x="8143" y="15056"/>
                  </a:cubicBezTo>
                  <a:cubicBezTo>
                    <a:pt x="8116" y="15056"/>
                    <a:pt x="8089" y="15052"/>
                    <a:pt x="8062" y="15043"/>
                  </a:cubicBezTo>
                  <a:cubicBezTo>
                    <a:pt x="8034" y="15034"/>
                    <a:pt x="8005" y="15030"/>
                    <a:pt x="7977" y="15030"/>
                  </a:cubicBezTo>
                  <a:cubicBezTo>
                    <a:pt x="7868" y="15030"/>
                    <a:pt x="7765" y="15095"/>
                    <a:pt x="7719" y="15200"/>
                  </a:cubicBezTo>
                  <a:cubicBezTo>
                    <a:pt x="7555" y="15583"/>
                    <a:pt x="7309" y="15812"/>
                    <a:pt x="7064" y="15812"/>
                  </a:cubicBezTo>
                  <a:cubicBezTo>
                    <a:pt x="6818" y="15812"/>
                    <a:pt x="6573" y="15583"/>
                    <a:pt x="6407" y="15200"/>
                  </a:cubicBezTo>
                  <a:cubicBezTo>
                    <a:pt x="6362" y="15095"/>
                    <a:pt x="6259" y="15030"/>
                    <a:pt x="6150" y="15030"/>
                  </a:cubicBezTo>
                  <a:cubicBezTo>
                    <a:pt x="6122" y="15030"/>
                    <a:pt x="6093" y="15034"/>
                    <a:pt x="6065" y="15043"/>
                  </a:cubicBezTo>
                  <a:cubicBezTo>
                    <a:pt x="6039" y="15052"/>
                    <a:pt x="6012" y="15056"/>
                    <a:pt x="5985" y="15056"/>
                  </a:cubicBezTo>
                  <a:cubicBezTo>
                    <a:pt x="5374" y="15056"/>
                    <a:pt x="4727" y="12947"/>
                    <a:pt x="5346" y="12158"/>
                  </a:cubicBezTo>
                  <a:lnTo>
                    <a:pt x="5346" y="12158"/>
                  </a:lnTo>
                  <a:cubicBezTo>
                    <a:pt x="5596" y="12346"/>
                    <a:pt x="5894" y="12440"/>
                    <a:pt x="6191" y="12440"/>
                  </a:cubicBezTo>
                  <a:cubicBezTo>
                    <a:pt x="6500" y="12440"/>
                    <a:pt x="6808" y="12339"/>
                    <a:pt x="7062" y="12136"/>
                  </a:cubicBezTo>
                  <a:close/>
                  <a:moveTo>
                    <a:pt x="4327" y="6518"/>
                  </a:moveTo>
                  <a:cubicBezTo>
                    <a:pt x="4329" y="6524"/>
                    <a:pt x="4329" y="6530"/>
                    <a:pt x="4330" y="6533"/>
                  </a:cubicBezTo>
                  <a:cubicBezTo>
                    <a:pt x="4376" y="6708"/>
                    <a:pt x="4289" y="6961"/>
                    <a:pt x="4146" y="7067"/>
                  </a:cubicBezTo>
                  <a:lnTo>
                    <a:pt x="2961" y="7944"/>
                  </a:lnTo>
                  <a:cubicBezTo>
                    <a:pt x="2600" y="8211"/>
                    <a:pt x="2387" y="8641"/>
                    <a:pt x="2390" y="9092"/>
                  </a:cubicBezTo>
                  <a:cubicBezTo>
                    <a:pt x="2396" y="9759"/>
                    <a:pt x="2493" y="10422"/>
                    <a:pt x="2678" y="11063"/>
                  </a:cubicBezTo>
                  <a:cubicBezTo>
                    <a:pt x="2714" y="11184"/>
                    <a:pt x="2556" y="11503"/>
                    <a:pt x="2273" y="11770"/>
                  </a:cubicBezTo>
                  <a:cubicBezTo>
                    <a:pt x="2103" y="11932"/>
                    <a:pt x="2069" y="12198"/>
                    <a:pt x="2194" y="12399"/>
                  </a:cubicBezTo>
                  <a:cubicBezTo>
                    <a:pt x="2807" y="13394"/>
                    <a:pt x="3723" y="14187"/>
                    <a:pt x="4792" y="14652"/>
                  </a:cubicBezTo>
                  <a:cubicBezTo>
                    <a:pt x="4183" y="14977"/>
                    <a:pt x="3662" y="15427"/>
                    <a:pt x="3252" y="15957"/>
                  </a:cubicBezTo>
                  <a:cubicBezTo>
                    <a:pt x="2453" y="15618"/>
                    <a:pt x="1778" y="15177"/>
                    <a:pt x="1244" y="14644"/>
                  </a:cubicBezTo>
                  <a:cubicBezTo>
                    <a:pt x="941" y="14341"/>
                    <a:pt x="941" y="13847"/>
                    <a:pt x="1246" y="13542"/>
                  </a:cubicBezTo>
                  <a:cubicBezTo>
                    <a:pt x="1766" y="13017"/>
                    <a:pt x="1766" y="12167"/>
                    <a:pt x="1244" y="11647"/>
                  </a:cubicBezTo>
                  <a:cubicBezTo>
                    <a:pt x="1051" y="11454"/>
                    <a:pt x="976" y="11179"/>
                    <a:pt x="1036" y="10925"/>
                  </a:cubicBezTo>
                  <a:lnTo>
                    <a:pt x="1036" y="10925"/>
                  </a:lnTo>
                  <a:cubicBezTo>
                    <a:pt x="1220" y="10997"/>
                    <a:pt x="1422" y="11036"/>
                    <a:pt x="1630" y="11036"/>
                  </a:cubicBezTo>
                  <a:cubicBezTo>
                    <a:pt x="1696" y="11036"/>
                    <a:pt x="1762" y="11032"/>
                    <a:pt x="1829" y="11024"/>
                  </a:cubicBezTo>
                  <a:cubicBezTo>
                    <a:pt x="1996" y="11003"/>
                    <a:pt x="2109" y="10840"/>
                    <a:pt x="2066" y="10678"/>
                  </a:cubicBezTo>
                  <a:cubicBezTo>
                    <a:pt x="1864" y="9877"/>
                    <a:pt x="1852" y="9024"/>
                    <a:pt x="2051" y="8197"/>
                  </a:cubicBezTo>
                  <a:cubicBezTo>
                    <a:pt x="2685" y="7478"/>
                    <a:pt x="3462" y="6907"/>
                    <a:pt x="4327" y="6518"/>
                  </a:cubicBezTo>
                  <a:close/>
                  <a:moveTo>
                    <a:pt x="9802" y="6515"/>
                  </a:moveTo>
                  <a:cubicBezTo>
                    <a:pt x="10664" y="6901"/>
                    <a:pt x="11440" y="7472"/>
                    <a:pt x="12074" y="8187"/>
                  </a:cubicBezTo>
                  <a:cubicBezTo>
                    <a:pt x="12265" y="8980"/>
                    <a:pt x="12273" y="9836"/>
                    <a:pt x="12060" y="10678"/>
                  </a:cubicBezTo>
                  <a:cubicBezTo>
                    <a:pt x="12018" y="10840"/>
                    <a:pt x="12130" y="11004"/>
                    <a:pt x="12298" y="11024"/>
                  </a:cubicBezTo>
                  <a:cubicBezTo>
                    <a:pt x="12363" y="11032"/>
                    <a:pt x="12429" y="11037"/>
                    <a:pt x="12496" y="11037"/>
                  </a:cubicBezTo>
                  <a:cubicBezTo>
                    <a:pt x="12694" y="11037"/>
                    <a:pt x="12897" y="11000"/>
                    <a:pt x="13092" y="10925"/>
                  </a:cubicBezTo>
                  <a:lnTo>
                    <a:pt x="13092" y="10925"/>
                  </a:lnTo>
                  <a:cubicBezTo>
                    <a:pt x="13152" y="11181"/>
                    <a:pt x="13078" y="11454"/>
                    <a:pt x="12884" y="11649"/>
                  </a:cubicBezTo>
                  <a:cubicBezTo>
                    <a:pt x="12364" y="12175"/>
                    <a:pt x="12364" y="13025"/>
                    <a:pt x="12884" y="13543"/>
                  </a:cubicBezTo>
                  <a:cubicBezTo>
                    <a:pt x="13190" y="13854"/>
                    <a:pt x="13192" y="14339"/>
                    <a:pt x="12885" y="14646"/>
                  </a:cubicBezTo>
                  <a:cubicBezTo>
                    <a:pt x="12351" y="15180"/>
                    <a:pt x="11676" y="15620"/>
                    <a:pt x="10877" y="15959"/>
                  </a:cubicBezTo>
                  <a:cubicBezTo>
                    <a:pt x="10462" y="15422"/>
                    <a:pt x="9935" y="14976"/>
                    <a:pt x="9337" y="14654"/>
                  </a:cubicBezTo>
                  <a:cubicBezTo>
                    <a:pt x="10379" y="14201"/>
                    <a:pt x="11282" y="13433"/>
                    <a:pt x="11894" y="12469"/>
                  </a:cubicBezTo>
                  <a:cubicBezTo>
                    <a:pt x="12045" y="12232"/>
                    <a:pt x="11980" y="11905"/>
                    <a:pt x="11725" y="11756"/>
                  </a:cubicBezTo>
                  <a:cubicBezTo>
                    <a:pt x="11485" y="11616"/>
                    <a:pt x="11371" y="11331"/>
                    <a:pt x="11451" y="11063"/>
                  </a:cubicBezTo>
                  <a:cubicBezTo>
                    <a:pt x="11635" y="10422"/>
                    <a:pt x="11732" y="9759"/>
                    <a:pt x="11738" y="9092"/>
                  </a:cubicBezTo>
                  <a:cubicBezTo>
                    <a:pt x="11742" y="8641"/>
                    <a:pt x="11529" y="8211"/>
                    <a:pt x="11169" y="7944"/>
                  </a:cubicBezTo>
                  <a:lnTo>
                    <a:pt x="9981" y="7067"/>
                  </a:lnTo>
                  <a:cubicBezTo>
                    <a:pt x="9840" y="6961"/>
                    <a:pt x="9751" y="6708"/>
                    <a:pt x="9797" y="6533"/>
                  </a:cubicBezTo>
                  <a:cubicBezTo>
                    <a:pt x="9799" y="6527"/>
                    <a:pt x="9802" y="6522"/>
                    <a:pt x="9802" y="6515"/>
                  </a:cubicBezTo>
                  <a:close/>
                  <a:moveTo>
                    <a:pt x="5398" y="16487"/>
                  </a:moveTo>
                  <a:cubicBezTo>
                    <a:pt x="5708" y="16487"/>
                    <a:pt x="5959" y="16738"/>
                    <a:pt x="5959" y="17048"/>
                  </a:cubicBezTo>
                  <a:cubicBezTo>
                    <a:pt x="5959" y="17359"/>
                    <a:pt x="5708" y="17611"/>
                    <a:pt x="5398" y="17611"/>
                  </a:cubicBezTo>
                  <a:cubicBezTo>
                    <a:pt x="5087" y="17611"/>
                    <a:pt x="4835" y="17359"/>
                    <a:pt x="4835" y="17048"/>
                  </a:cubicBezTo>
                  <a:cubicBezTo>
                    <a:pt x="4835" y="16738"/>
                    <a:pt x="5087" y="16487"/>
                    <a:pt x="5398" y="16487"/>
                  </a:cubicBezTo>
                  <a:close/>
                  <a:moveTo>
                    <a:pt x="4097" y="15847"/>
                  </a:moveTo>
                  <a:cubicBezTo>
                    <a:pt x="4212" y="16040"/>
                    <a:pt x="4337" y="16226"/>
                    <a:pt x="4472" y="16408"/>
                  </a:cubicBezTo>
                  <a:cubicBezTo>
                    <a:pt x="4347" y="16588"/>
                    <a:pt x="4274" y="16807"/>
                    <a:pt x="4274" y="17043"/>
                  </a:cubicBezTo>
                  <a:cubicBezTo>
                    <a:pt x="4274" y="17312"/>
                    <a:pt x="4370" y="17559"/>
                    <a:pt x="4527" y="17752"/>
                  </a:cubicBezTo>
                  <a:cubicBezTo>
                    <a:pt x="4406" y="18021"/>
                    <a:pt x="4334" y="18306"/>
                    <a:pt x="4304" y="18610"/>
                  </a:cubicBezTo>
                  <a:lnTo>
                    <a:pt x="2820" y="18610"/>
                  </a:lnTo>
                  <a:cubicBezTo>
                    <a:pt x="2892" y="17551"/>
                    <a:pt x="3355" y="16571"/>
                    <a:pt x="4097" y="15847"/>
                  </a:cubicBezTo>
                  <a:close/>
                  <a:moveTo>
                    <a:pt x="6061" y="17950"/>
                  </a:moveTo>
                  <a:cubicBezTo>
                    <a:pt x="6435" y="18209"/>
                    <a:pt x="6832" y="18432"/>
                    <a:pt x="7246" y="18610"/>
                  </a:cubicBezTo>
                  <a:lnTo>
                    <a:pt x="4870" y="18610"/>
                  </a:lnTo>
                  <a:cubicBezTo>
                    <a:pt x="4892" y="18429"/>
                    <a:pt x="4933" y="18255"/>
                    <a:pt x="4996" y="18091"/>
                  </a:cubicBezTo>
                  <a:cubicBezTo>
                    <a:pt x="5122" y="18140"/>
                    <a:pt x="5257" y="18166"/>
                    <a:pt x="5400" y="18166"/>
                  </a:cubicBezTo>
                  <a:cubicBezTo>
                    <a:pt x="5647" y="18166"/>
                    <a:pt x="5875" y="18086"/>
                    <a:pt x="6061" y="17950"/>
                  </a:cubicBezTo>
                  <a:close/>
                  <a:moveTo>
                    <a:pt x="7067" y="0"/>
                  </a:moveTo>
                  <a:cubicBezTo>
                    <a:pt x="6410" y="0"/>
                    <a:pt x="5705" y="1082"/>
                    <a:pt x="5705" y="1082"/>
                  </a:cubicBezTo>
                  <a:lnTo>
                    <a:pt x="5153" y="1082"/>
                  </a:lnTo>
                  <a:cubicBezTo>
                    <a:pt x="4501" y="1082"/>
                    <a:pt x="3941" y="1525"/>
                    <a:pt x="3787" y="2158"/>
                  </a:cubicBezTo>
                  <a:lnTo>
                    <a:pt x="3507" y="3321"/>
                  </a:lnTo>
                  <a:cubicBezTo>
                    <a:pt x="3361" y="3404"/>
                    <a:pt x="3217" y="3493"/>
                    <a:pt x="3076" y="3586"/>
                  </a:cubicBezTo>
                  <a:cubicBezTo>
                    <a:pt x="2701" y="3833"/>
                    <a:pt x="2439" y="4211"/>
                    <a:pt x="2333" y="4651"/>
                  </a:cubicBezTo>
                  <a:lnTo>
                    <a:pt x="2220" y="5123"/>
                  </a:lnTo>
                  <a:cubicBezTo>
                    <a:pt x="2188" y="5260"/>
                    <a:pt x="2255" y="5406"/>
                    <a:pt x="2385" y="5458"/>
                  </a:cubicBezTo>
                  <a:cubicBezTo>
                    <a:pt x="2420" y="5472"/>
                    <a:pt x="2456" y="5478"/>
                    <a:pt x="2491" y="5478"/>
                  </a:cubicBezTo>
                  <a:cubicBezTo>
                    <a:pt x="2617" y="5478"/>
                    <a:pt x="2733" y="5392"/>
                    <a:pt x="2763" y="5261"/>
                  </a:cubicBezTo>
                  <a:lnTo>
                    <a:pt x="2879" y="4780"/>
                  </a:lnTo>
                  <a:cubicBezTo>
                    <a:pt x="2953" y="4478"/>
                    <a:pt x="3132" y="4221"/>
                    <a:pt x="3386" y="4053"/>
                  </a:cubicBezTo>
                  <a:cubicBezTo>
                    <a:pt x="4481" y="3327"/>
                    <a:pt x="5754" y="2947"/>
                    <a:pt x="7065" y="2947"/>
                  </a:cubicBezTo>
                  <a:cubicBezTo>
                    <a:pt x="8469" y="2947"/>
                    <a:pt x="9816" y="3379"/>
                    <a:pt x="10955" y="4198"/>
                  </a:cubicBezTo>
                  <a:cubicBezTo>
                    <a:pt x="11209" y="4381"/>
                    <a:pt x="11382" y="4649"/>
                    <a:pt x="11442" y="4956"/>
                  </a:cubicBezTo>
                  <a:lnTo>
                    <a:pt x="11874" y="7208"/>
                  </a:lnTo>
                  <a:cubicBezTo>
                    <a:pt x="10909" y="6352"/>
                    <a:pt x="9728" y="5763"/>
                    <a:pt x="8455" y="5513"/>
                  </a:cubicBezTo>
                  <a:cubicBezTo>
                    <a:pt x="8374" y="4818"/>
                    <a:pt x="7780" y="4275"/>
                    <a:pt x="7062" y="4275"/>
                  </a:cubicBezTo>
                  <a:cubicBezTo>
                    <a:pt x="6358" y="4275"/>
                    <a:pt x="5748" y="4804"/>
                    <a:pt x="5668" y="5516"/>
                  </a:cubicBezTo>
                  <a:cubicBezTo>
                    <a:pt x="4418" y="5761"/>
                    <a:pt x="3255" y="6334"/>
                    <a:pt x="2303" y="7167"/>
                  </a:cubicBezTo>
                  <a:lnTo>
                    <a:pt x="2496" y="6363"/>
                  </a:lnTo>
                  <a:cubicBezTo>
                    <a:pt x="2530" y="6226"/>
                    <a:pt x="2462" y="6081"/>
                    <a:pt x="2332" y="6027"/>
                  </a:cubicBezTo>
                  <a:cubicBezTo>
                    <a:pt x="2297" y="6013"/>
                    <a:pt x="2261" y="6007"/>
                    <a:pt x="2227" y="6007"/>
                  </a:cubicBezTo>
                  <a:cubicBezTo>
                    <a:pt x="2100" y="6007"/>
                    <a:pt x="1985" y="6093"/>
                    <a:pt x="1954" y="6223"/>
                  </a:cubicBezTo>
                  <a:lnTo>
                    <a:pt x="1579" y="7783"/>
                  </a:lnTo>
                  <a:cubicBezTo>
                    <a:pt x="690" y="7812"/>
                    <a:pt x="0" y="8541"/>
                    <a:pt x="0" y="9414"/>
                  </a:cubicBezTo>
                  <a:cubicBezTo>
                    <a:pt x="0" y="9877"/>
                    <a:pt x="200" y="10320"/>
                    <a:pt x="545" y="10629"/>
                  </a:cubicBezTo>
                  <a:cubicBezTo>
                    <a:pt x="359" y="11115"/>
                    <a:pt x="470" y="11670"/>
                    <a:pt x="850" y="12052"/>
                  </a:cubicBezTo>
                  <a:cubicBezTo>
                    <a:pt x="1157" y="12359"/>
                    <a:pt x="1157" y="12842"/>
                    <a:pt x="850" y="13152"/>
                  </a:cubicBezTo>
                  <a:cubicBezTo>
                    <a:pt x="328" y="13673"/>
                    <a:pt x="328" y="14523"/>
                    <a:pt x="850" y="15046"/>
                  </a:cubicBezTo>
                  <a:cubicBezTo>
                    <a:pt x="1410" y="15606"/>
                    <a:pt x="2109" y="16072"/>
                    <a:pt x="2930" y="16434"/>
                  </a:cubicBezTo>
                  <a:cubicBezTo>
                    <a:pt x="2494" y="17166"/>
                    <a:pt x="2249" y="18011"/>
                    <a:pt x="2249" y="18895"/>
                  </a:cubicBezTo>
                  <a:cubicBezTo>
                    <a:pt x="2249" y="19050"/>
                    <a:pt x="2373" y="19179"/>
                    <a:pt x="2531" y="19179"/>
                  </a:cubicBezTo>
                  <a:lnTo>
                    <a:pt x="11603" y="19179"/>
                  </a:lnTo>
                  <a:cubicBezTo>
                    <a:pt x="11758" y="19179"/>
                    <a:pt x="11882" y="19054"/>
                    <a:pt x="11883" y="18899"/>
                  </a:cubicBezTo>
                  <a:cubicBezTo>
                    <a:pt x="11883" y="18510"/>
                    <a:pt x="11837" y="18122"/>
                    <a:pt x="11745" y="17746"/>
                  </a:cubicBezTo>
                  <a:cubicBezTo>
                    <a:pt x="11715" y="17617"/>
                    <a:pt x="11599" y="17530"/>
                    <a:pt x="11471" y="17530"/>
                  </a:cubicBezTo>
                  <a:cubicBezTo>
                    <a:pt x="11428" y="17530"/>
                    <a:pt x="11383" y="17540"/>
                    <a:pt x="11339" y="17562"/>
                  </a:cubicBezTo>
                  <a:cubicBezTo>
                    <a:pt x="11222" y="17622"/>
                    <a:pt x="11166" y="17760"/>
                    <a:pt x="11198" y="17887"/>
                  </a:cubicBezTo>
                  <a:cubicBezTo>
                    <a:pt x="11255" y="18125"/>
                    <a:pt x="11291" y="18366"/>
                    <a:pt x="11308" y="18611"/>
                  </a:cubicBezTo>
                  <a:lnTo>
                    <a:pt x="9926" y="18611"/>
                  </a:lnTo>
                  <a:cubicBezTo>
                    <a:pt x="8690" y="18611"/>
                    <a:pt x="7454" y="18221"/>
                    <a:pt x="6415" y="17513"/>
                  </a:cubicBezTo>
                  <a:cubicBezTo>
                    <a:pt x="6496" y="17339"/>
                    <a:pt x="6533" y="17146"/>
                    <a:pt x="6515" y="16941"/>
                  </a:cubicBezTo>
                  <a:cubicBezTo>
                    <a:pt x="6467" y="16393"/>
                    <a:pt x="6021" y="15954"/>
                    <a:pt x="5472" y="15916"/>
                  </a:cubicBezTo>
                  <a:cubicBezTo>
                    <a:pt x="5444" y="15914"/>
                    <a:pt x="5416" y="15913"/>
                    <a:pt x="5388" y="15913"/>
                  </a:cubicBezTo>
                  <a:cubicBezTo>
                    <a:pt x="5209" y="15913"/>
                    <a:pt x="5040" y="15955"/>
                    <a:pt x="4889" y="16033"/>
                  </a:cubicBezTo>
                  <a:cubicBezTo>
                    <a:pt x="4757" y="15850"/>
                    <a:pt x="4634" y="15663"/>
                    <a:pt x="4524" y="15468"/>
                  </a:cubicBezTo>
                  <a:cubicBezTo>
                    <a:pt x="4712" y="15327"/>
                    <a:pt x="4916" y="15200"/>
                    <a:pt x="5131" y="15091"/>
                  </a:cubicBezTo>
                  <a:cubicBezTo>
                    <a:pt x="5381" y="15427"/>
                    <a:pt x="5677" y="15605"/>
                    <a:pt x="5984" y="15605"/>
                  </a:cubicBezTo>
                  <a:lnTo>
                    <a:pt x="5990" y="15605"/>
                  </a:lnTo>
                  <a:cubicBezTo>
                    <a:pt x="6252" y="16082"/>
                    <a:pt x="6644" y="16361"/>
                    <a:pt x="7065" y="16361"/>
                  </a:cubicBezTo>
                  <a:cubicBezTo>
                    <a:pt x="7487" y="16361"/>
                    <a:pt x="7878" y="16082"/>
                    <a:pt x="8141" y="15605"/>
                  </a:cubicBezTo>
                  <a:lnTo>
                    <a:pt x="8142" y="15605"/>
                  </a:lnTo>
                  <a:cubicBezTo>
                    <a:pt x="8447" y="15605"/>
                    <a:pt x="8744" y="15427"/>
                    <a:pt x="8994" y="15092"/>
                  </a:cubicBezTo>
                  <a:cubicBezTo>
                    <a:pt x="9767" y="15488"/>
                    <a:pt x="10411" y="16118"/>
                    <a:pt x="10822" y="16887"/>
                  </a:cubicBezTo>
                  <a:cubicBezTo>
                    <a:pt x="10872" y="16985"/>
                    <a:pt x="10973" y="17045"/>
                    <a:pt x="11078" y="17045"/>
                  </a:cubicBezTo>
                  <a:cubicBezTo>
                    <a:pt x="11108" y="17045"/>
                    <a:pt x="11138" y="17040"/>
                    <a:pt x="11167" y="17030"/>
                  </a:cubicBezTo>
                  <a:cubicBezTo>
                    <a:pt x="11333" y="16970"/>
                    <a:pt x="11403" y="16783"/>
                    <a:pt x="11322" y="16632"/>
                  </a:cubicBezTo>
                  <a:cubicBezTo>
                    <a:pt x="11284" y="16560"/>
                    <a:pt x="11242" y="16488"/>
                    <a:pt x="11199" y="16418"/>
                  </a:cubicBezTo>
                  <a:cubicBezTo>
                    <a:pt x="12022" y="16056"/>
                    <a:pt x="12723" y="15589"/>
                    <a:pt x="13281" y="15029"/>
                  </a:cubicBezTo>
                  <a:cubicBezTo>
                    <a:pt x="13801" y="14509"/>
                    <a:pt x="13801" y="13661"/>
                    <a:pt x="13281" y="13133"/>
                  </a:cubicBezTo>
                  <a:cubicBezTo>
                    <a:pt x="12974" y="12827"/>
                    <a:pt x="12974" y="12342"/>
                    <a:pt x="13281" y="12032"/>
                  </a:cubicBezTo>
                  <a:cubicBezTo>
                    <a:pt x="13663" y="11652"/>
                    <a:pt x="13775" y="11095"/>
                    <a:pt x="13586" y="10609"/>
                  </a:cubicBezTo>
                  <a:cubicBezTo>
                    <a:pt x="13934" y="10297"/>
                    <a:pt x="14134" y="9854"/>
                    <a:pt x="14134" y="9391"/>
                  </a:cubicBezTo>
                  <a:cubicBezTo>
                    <a:pt x="14134" y="8518"/>
                    <a:pt x="13445" y="7792"/>
                    <a:pt x="12565" y="7760"/>
                  </a:cubicBezTo>
                  <a:lnTo>
                    <a:pt x="11998" y="4823"/>
                  </a:lnTo>
                  <a:cubicBezTo>
                    <a:pt x="11913" y="4375"/>
                    <a:pt x="11661" y="3979"/>
                    <a:pt x="11290" y="3715"/>
                  </a:cubicBezTo>
                  <a:cubicBezTo>
                    <a:pt x="11163" y="3625"/>
                    <a:pt x="11037" y="3539"/>
                    <a:pt x="10906" y="3458"/>
                  </a:cubicBezTo>
                  <a:lnTo>
                    <a:pt x="10662" y="2192"/>
                  </a:lnTo>
                  <a:cubicBezTo>
                    <a:pt x="10537" y="1532"/>
                    <a:pt x="9955" y="1054"/>
                    <a:pt x="9283" y="1054"/>
                  </a:cubicBezTo>
                  <a:lnTo>
                    <a:pt x="8431" y="1054"/>
                  </a:lnTo>
                  <a:cubicBezTo>
                    <a:pt x="8431" y="1054"/>
                    <a:pt x="7725" y="0"/>
                    <a:pt x="7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38"/>
            <p:cNvSpPr/>
            <p:nvPr/>
          </p:nvSpPr>
          <p:spPr>
            <a:xfrm>
              <a:off x="2298300" y="2048075"/>
              <a:ext cx="14225" cy="25600"/>
            </a:xfrm>
            <a:custGeom>
              <a:avLst/>
              <a:gdLst/>
              <a:ahLst/>
              <a:cxnLst/>
              <a:rect l="l" t="t" r="r" b="b"/>
              <a:pathLst>
                <a:path w="569" h="1024" extrusionOk="0">
                  <a:moveTo>
                    <a:pt x="283" y="1"/>
                  </a:moveTo>
                  <a:cubicBezTo>
                    <a:pt x="262" y="1"/>
                    <a:pt x="240" y="3"/>
                    <a:pt x="217" y="8"/>
                  </a:cubicBezTo>
                  <a:cubicBezTo>
                    <a:pt x="90" y="37"/>
                    <a:pt x="1" y="158"/>
                    <a:pt x="1" y="290"/>
                  </a:cubicBezTo>
                  <a:lnTo>
                    <a:pt x="1" y="734"/>
                  </a:lnTo>
                  <a:cubicBezTo>
                    <a:pt x="1" y="866"/>
                    <a:pt x="90" y="987"/>
                    <a:pt x="217" y="1016"/>
                  </a:cubicBezTo>
                  <a:cubicBezTo>
                    <a:pt x="240" y="1021"/>
                    <a:pt x="262" y="1023"/>
                    <a:pt x="283" y="1023"/>
                  </a:cubicBezTo>
                  <a:cubicBezTo>
                    <a:pt x="441" y="1023"/>
                    <a:pt x="568" y="896"/>
                    <a:pt x="568" y="740"/>
                  </a:cubicBezTo>
                  <a:lnTo>
                    <a:pt x="568" y="284"/>
                  </a:lnTo>
                  <a:cubicBezTo>
                    <a:pt x="568" y="128"/>
                    <a:pt x="441" y="1"/>
                    <a:pt x="2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38"/>
            <p:cNvSpPr/>
            <p:nvPr/>
          </p:nvSpPr>
          <p:spPr>
            <a:xfrm>
              <a:off x="2415300" y="2048075"/>
              <a:ext cx="14225" cy="25600"/>
            </a:xfrm>
            <a:custGeom>
              <a:avLst/>
              <a:gdLst/>
              <a:ahLst/>
              <a:cxnLst/>
              <a:rect l="l" t="t" r="r" b="b"/>
              <a:pathLst>
                <a:path w="569" h="1024" extrusionOk="0">
                  <a:moveTo>
                    <a:pt x="286" y="1"/>
                  </a:moveTo>
                  <a:cubicBezTo>
                    <a:pt x="129" y="1"/>
                    <a:pt x="1" y="128"/>
                    <a:pt x="1" y="284"/>
                  </a:cubicBezTo>
                  <a:lnTo>
                    <a:pt x="1" y="734"/>
                  </a:lnTo>
                  <a:cubicBezTo>
                    <a:pt x="1" y="866"/>
                    <a:pt x="90" y="987"/>
                    <a:pt x="219" y="1016"/>
                  </a:cubicBezTo>
                  <a:cubicBezTo>
                    <a:pt x="241" y="1021"/>
                    <a:pt x="263" y="1023"/>
                    <a:pt x="284" y="1023"/>
                  </a:cubicBezTo>
                  <a:cubicBezTo>
                    <a:pt x="441" y="1023"/>
                    <a:pt x="568" y="896"/>
                    <a:pt x="568" y="740"/>
                  </a:cubicBezTo>
                  <a:lnTo>
                    <a:pt x="568" y="290"/>
                  </a:lnTo>
                  <a:cubicBezTo>
                    <a:pt x="568" y="158"/>
                    <a:pt x="481" y="37"/>
                    <a:pt x="352" y="8"/>
                  </a:cubicBezTo>
                  <a:cubicBezTo>
                    <a:pt x="330" y="3"/>
                    <a:pt x="308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2" name="Google Shape;1192;p38"/>
          <p:cNvGrpSpPr/>
          <p:nvPr/>
        </p:nvGrpSpPr>
        <p:grpSpPr>
          <a:xfrm>
            <a:off x="5683714" y="1377247"/>
            <a:ext cx="694716" cy="805823"/>
            <a:chOff x="3190700" y="1805800"/>
            <a:chExt cx="413300" cy="479400"/>
          </a:xfrm>
        </p:grpSpPr>
        <p:sp>
          <p:nvSpPr>
            <p:cNvPr id="1193" name="Google Shape;1193;p38"/>
            <p:cNvSpPr/>
            <p:nvPr/>
          </p:nvSpPr>
          <p:spPr>
            <a:xfrm>
              <a:off x="3370050" y="1832700"/>
              <a:ext cx="122975" cy="110775"/>
            </a:xfrm>
            <a:custGeom>
              <a:avLst/>
              <a:gdLst/>
              <a:ahLst/>
              <a:cxnLst/>
              <a:rect l="l" t="t" r="r" b="b"/>
              <a:pathLst>
                <a:path w="4919" h="4431" extrusionOk="0">
                  <a:moveTo>
                    <a:pt x="4748" y="1"/>
                  </a:moveTo>
                  <a:cubicBezTo>
                    <a:pt x="4535" y="766"/>
                    <a:pt x="4138" y="1282"/>
                    <a:pt x="3685" y="1282"/>
                  </a:cubicBezTo>
                  <a:cubicBezTo>
                    <a:pt x="3269" y="1282"/>
                    <a:pt x="2903" y="849"/>
                    <a:pt x="2680" y="185"/>
                  </a:cubicBezTo>
                  <a:lnTo>
                    <a:pt x="2051" y="99"/>
                  </a:lnTo>
                  <a:cubicBezTo>
                    <a:pt x="1791" y="500"/>
                    <a:pt x="1427" y="751"/>
                    <a:pt x="1024" y="751"/>
                  </a:cubicBezTo>
                  <a:cubicBezTo>
                    <a:pt x="622" y="751"/>
                    <a:pt x="258" y="504"/>
                    <a:pt x="1" y="104"/>
                  </a:cubicBezTo>
                  <a:lnTo>
                    <a:pt x="1" y="104"/>
                  </a:lnTo>
                  <a:lnTo>
                    <a:pt x="119" y="3188"/>
                  </a:lnTo>
                  <a:cubicBezTo>
                    <a:pt x="131" y="3445"/>
                    <a:pt x="140" y="3698"/>
                    <a:pt x="149" y="3942"/>
                  </a:cubicBezTo>
                  <a:lnTo>
                    <a:pt x="4918" y="4431"/>
                  </a:lnTo>
                  <a:lnTo>
                    <a:pt x="4918" y="2438"/>
                  </a:lnTo>
                  <a:lnTo>
                    <a:pt x="4918" y="24"/>
                  </a:lnTo>
                  <a:lnTo>
                    <a:pt x="474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38"/>
            <p:cNvSpPr/>
            <p:nvPr/>
          </p:nvSpPr>
          <p:spPr>
            <a:xfrm>
              <a:off x="3298650" y="1832625"/>
              <a:ext cx="194650" cy="110750"/>
            </a:xfrm>
            <a:custGeom>
              <a:avLst/>
              <a:gdLst/>
              <a:ahLst/>
              <a:cxnLst/>
              <a:rect l="l" t="t" r="r" b="b"/>
              <a:pathLst>
                <a:path w="7786" h="4430" extrusionOk="0">
                  <a:moveTo>
                    <a:pt x="169" y="1"/>
                  </a:moveTo>
                  <a:lnTo>
                    <a:pt x="0" y="22"/>
                  </a:lnTo>
                  <a:lnTo>
                    <a:pt x="0" y="4429"/>
                  </a:lnTo>
                  <a:lnTo>
                    <a:pt x="7785" y="4429"/>
                  </a:lnTo>
                  <a:lnTo>
                    <a:pt x="7254" y="4314"/>
                  </a:lnTo>
                  <a:cubicBezTo>
                    <a:pt x="5111" y="3857"/>
                    <a:pt x="3412" y="2225"/>
                    <a:pt x="2867" y="101"/>
                  </a:cubicBezTo>
                  <a:lnTo>
                    <a:pt x="2237" y="177"/>
                  </a:lnTo>
                  <a:cubicBezTo>
                    <a:pt x="2015" y="841"/>
                    <a:pt x="1646" y="1280"/>
                    <a:pt x="1231" y="1280"/>
                  </a:cubicBezTo>
                  <a:cubicBezTo>
                    <a:pt x="778" y="1280"/>
                    <a:pt x="382" y="765"/>
                    <a:pt x="1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38"/>
            <p:cNvSpPr/>
            <p:nvPr/>
          </p:nvSpPr>
          <p:spPr>
            <a:xfrm>
              <a:off x="3290250" y="1830025"/>
              <a:ext cx="28125" cy="28125"/>
            </a:xfrm>
            <a:custGeom>
              <a:avLst/>
              <a:gdLst/>
              <a:ahLst/>
              <a:cxnLst/>
              <a:rect l="l" t="t" r="r" b="b"/>
              <a:pathLst>
                <a:path w="1125" h="1125" extrusionOk="0">
                  <a:moveTo>
                    <a:pt x="563" y="1"/>
                  </a:moveTo>
                  <a:cubicBezTo>
                    <a:pt x="252" y="1"/>
                    <a:pt x="1" y="252"/>
                    <a:pt x="1" y="564"/>
                  </a:cubicBezTo>
                  <a:cubicBezTo>
                    <a:pt x="1" y="873"/>
                    <a:pt x="252" y="1125"/>
                    <a:pt x="563" y="1125"/>
                  </a:cubicBezTo>
                  <a:cubicBezTo>
                    <a:pt x="873" y="1125"/>
                    <a:pt x="1125" y="873"/>
                    <a:pt x="1125" y="564"/>
                  </a:cubicBezTo>
                  <a:cubicBezTo>
                    <a:pt x="1125" y="252"/>
                    <a:pt x="873" y="1"/>
                    <a:pt x="5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38"/>
            <p:cNvSpPr/>
            <p:nvPr/>
          </p:nvSpPr>
          <p:spPr>
            <a:xfrm>
              <a:off x="3349775" y="1812725"/>
              <a:ext cx="28100" cy="28100"/>
            </a:xfrm>
            <a:custGeom>
              <a:avLst/>
              <a:gdLst/>
              <a:ahLst/>
              <a:cxnLst/>
              <a:rect l="l" t="t" r="r" b="b"/>
              <a:pathLst>
                <a:path w="1124" h="1124" extrusionOk="0">
                  <a:moveTo>
                    <a:pt x="562" y="1"/>
                  </a:moveTo>
                  <a:cubicBezTo>
                    <a:pt x="252" y="1"/>
                    <a:pt x="0" y="252"/>
                    <a:pt x="0" y="562"/>
                  </a:cubicBezTo>
                  <a:cubicBezTo>
                    <a:pt x="0" y="874"/>
                    <a:pt x="252" y="1124"/>
                    <a:pt x="562" y="1124"/>
                  </a:cubicBezTo>
                  <a:cubicBezTo>
                    <a:pt x="871" y="1124"/>
                    <a:pt x="1123" y="874"/>
                    <a:pt x="1123" y="562"/>
                  </a:cubicBezTo>
                  <a:cubicBezTo>
                    <a:pt x="1123" y="252"/>
                    <a:pt x="871" y="1"/>
                    <a:pt x="5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38"/>
            <p:cNvSpPr/>
            <p:nvPr/>
          </p:nvSpPr>
          <p:spPr>
            <a:xfrm>
              <a:off x="3416375" y="1812725"/>
              <a:ext cx="28125" cy="28100"/>
            </a:xfrm>
            <a:custGeom>
              <a:avLst/>
              <a:gdLst/>
              <a:ahLst/>
              <a:cxnLst/>
              <a:rect l="l" t="t" r="r" b="b"/>
              <a:pathLst>
                <a:path w="1125" h="1124" extrusionOk="0">
                  <a:moveTo>
                    <a:pt x="562" y="1"/>
                  </a:moveTo>
                  <a:cubicBezTo>
                    <a:pt x="252" y="1"/>
                    <a:pt x="1" y="252"/>
                    <a:pt x="1" y="562"/>
                  </a:cubicBezTo>
                  <a:cubicBezTo>
                    <a:pt x="1" y="874"/>
                    <a:pt x="252" y="1124"/>
                    <a:pt x="562" y="1124"/>
                  </a:cubicBezTo>
                  <a:cubicBezTo>
                    <a:pt x="873" y="1124"/>
                    <a:pt x="1125" y="874"/>
                    <a:pt x="1125" y="562"/>
                  </a:cubicBezTo>
                  <a:cubicBezTo>
                    <a:pt x="1125" y="252"/>
                    <a:pt x="873" y="1"/>
                    <a:pt x="5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38"/>
            <p:cNvSpPr/>
            <p:nvPr/>
          </p:nvSpPr>
          <p:spPr>
            <a:xfrm>
              <a:off x="3476575" y="1830025"/>
              <a:ext cx="28150" cy="28125"/>
            </a:xfrm>
            <a:custGeom>
              <a:avLst/>
              <a:gdLst/>
              <a:ahLst/>
              <a:cxnLst/>
              <a:rect l="l" t="t" r="r" b="b"/>
              <a:pathLst>
                <a:path w="1126" h="1125" extrusionOk="0">
                  <a:moveTo>
                    <a:pt x="564" y="1"/>
                  </a:moveTo>
                  <a:cubicBezTo>
                    <a:pt x="252" y="1"/>
                    <a:pt x="1" y="252"/>
                    <a:pt x="1" y="564"/>
                  </a:cubicBezTo>
                  <a:cubicBezTo>
                    <a:pt x="1" y="873"/>
                    <a:pt x="252" y="1125"/>
                    <a:pt x="564" y="1125"/>
                  </a:cubicBezTo>
                  <a:cubicBezTo>
                    <a:pt x="874" y="1125"/>
                    <a:pt x="1125" y="873"/>
                    <a:pt x="1125" y="564"/>
                  </a:cubicBezTo>
                  <a:cubicBezTo>
                    <a:pt x="1125" y="252"/>
                    <a:pt x="874" y="1"/>
                    <a:pt x="5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38"/>
            <p:cNvSpPr/>
            <p:nvPr/>
          </p:nvSpPr>
          <p:spPr>
            <a:xfrm>
              <a:off x="3227775" y="2007075"/>
              <a:ext cx="67600" cy="67600"/>
            </a:xfrm>
            <a:custGeom>
              <a:avLst/>
              <a:gdLst/>
              <a:ahLst/>
              <a:cxnLst/>
              <a:rect l="l" t="t" r="r" b="b"/>
              <a:pathLst>
                <a:path w="2704" h="2704" extrusionOk="0">
                  <a:moveTo>
                    <a:pt x="1352" y="1"/>
                  </a:moveTo>
                  <a:cubicBezTo>
                    <a:pt x="605" y="1"/>
                    <a:pt x="1" y="605"/>
                    <a:pt x="1" y="1352"/>
                  </a:cubicBezTo>
                  <a:cubicBezTo>
                    <a:pt x="1" y="2098"/>
                    <a:pt x="605" y="2703"/>
                    <a:pt x="1352" y="2703"/>
                  </a:cubicBezTo>
                  <a:cubicBezTo>
                    <a:pt x="2098" y="2703"/>
                    <a:pt x="2704" y="2098"/>
                    <a:pt x="2704" y="1352"/>
                  </a:cubicBezTo>
                  <a:cubicBezTo>
                    <a:pt x="2704" y="605"/>
                    <a:pt x="2098" y="1"/>
                    <a:pt x="1352" y="1"/>
                  </a:cubicBezTo>
                  <a:close/>
                </a:path>
              </a:pathLst>
            </a:custGeom>
            <a:solidFill>
              <a:srgbClr val="C886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38"/>
            <p:cNvSpPr/>
            <p:nvPr/>
          </p:nvSpPr>
          <p:spPr>
            <a:xfrm>
              <a:off x="3499550" y="2007075"/>
              <a:ext cx="67625" cy="67600"/>
            </a:xfrm>
            <a:custGeom>
              <a:avLst/>
              <a:gdLst/>
              <a:ahLst/>
              <a:cxnLst/>
              <a:rect l="l" t="t" r="r" b="b"/>
              <a:pathLst>
                <a:path w="2705" h="2704" extrusionOk="0">
                  <a:moveTo>
                    <a:pt x="1352" y="1"/>
                  </a:moveTo>
                  <a:cubicBezTo>
                    <a:pt x="607" y="1"/>
                    <a:pt x="1" y="605"/>
                    <a:pt x="1" y="1352"/>
                  </a:cubicBezTo>
                  <a:cubicBezTo>
                    <a:pt x="1" y="2098"/>
                    <a:pt x="607" y="2703"/>
                    <a:pt x="1352" y="2703"/>
                  </a:cubicBezTo>
                  <a:cubicBezTo>
                    <a:pt x="2099" y="2703"/>
                    <a:pt x="2705" y="2098"/>
                    <a:pt x="2705" y="1352"/>
                  </a:cubicBezTo>
                  <a:cubicBezTo>
                    <a:pt x="2705" y="605"/>
                    <a:pt x="2099" y="1"/>
                    <a:pt x="1352" y="1"/>
                  </a:cubicBezTo>
                  <a:close/>
                </a:path>
              </a:pathLst>
            </a:custGeom>
            <a:solidFill>
              <a:srgbClr val="C886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38"/>
            <p:cNvSpPr/>
            <p:nvPr/>
          </p:nvSpPr>
          <p:spPr>
            <a:xfrm>
              <a:off x="3346150" y="2168825"/>
              <a:ext cx="102800" cy="109250"/>
            </a:xfrm>
            <a:custGeom>
              <a:avLst/>
              <a:gdLst/>
              <a:ahLst/>
              <a:cxnLst/>
              <a:rect l="l" t="t" r="r" b="b"/>
              <a:pathLst>
                <a:path w="4112" h="4370" extrusionOk="0">
                  <a:moveTo>
                    <a:pt x="1371" y="1"/>
                  </a:moveTo>
                  <a:lnTo>
                    <a:pt x="1" y="1377"/>
                  </a:lnTo>
                  <a:lnTo>
                    <a:pt x="1" y="4369"/>
                  </a:lnTo>
                  <a:lnTo>
                    <a:pt x="4112" y="4369"/>
                  </a:lnTo>
                  <a:lnTo>
                    <a:pt x="4112" y="1377"/>
                  </a:lnTo>
                  <a:lnTo>
                    <a:pt x="274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38"/>
            <p:cNvSpPr/>
            <p:nvPr/>
          </p:nvSpPr>
          <p:spPr>
            <a:xfrm>
              <a:off x="3284075" y="2164700"/>
              <a:ext cx="144300" cy="113375"/>
            </a:xfrm>
            <a:custGeom>
              <a:avLst/>
              <a:gdLst/>
              <a:ahLst/>
              <a:cxnLst/>
              <a:rect l="l" t="t" r="r" b="b"/>
              <a:pathLst>
                <a:path w="5772" h="4535" extrusionOk="0">
                  <a:moveTo>
                    <a:pt x="4536" y="0"/>
                  </a:moveTo>
                  <a:cubicBezTo>
                    <a:pt x="2036" y="0"/>
                    <a:pt x="1" y="2036"/>
                    <a:pt x="1" y="4534"/>
                  </a:cubicBezTo>
                  <a:lnTo>
                    <a:pt x="2473" y="4534"/>
                  </a:lnTo>
                  <a:cubicBezTo>
                    <a:pt x="2473" y="3761"/>
                    <a:pt x="2668" y="3033"/>
                    <a:pt x="3012" y="2395"/>
                  </a:cubicBezTo>
                  <a:cubicBezTo>
                    <a:pt x="3587" y="1324"/>
                    <a:pt x="4579" y="509"/>
                    <a:pt x="5771" y="170"/>
                  </a:cubicBezTo>
                  <a:cubicBezTo>
                    <a:pt x="5377" y="58"/>
                    <a:pt x="4963" y="0"/>
                    <a:pt x="45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38"/>
            <p:cNvSpPr/>
            <p:nvPr/>
          </p:nvSpPr>
          <p:spPr>
            <a:xfrm>
              <a:off x="3366600" y="2164700"/>
              <a:ext cx="144250" cy="113375"/>
            </a:xfrm>
            <a:custGeom>
              <a:avLst/>
              <a:gdLst/>
              <a:ahLst/>
              <a:cxnLst/>
              <a:rect l="l" t="t" r="r" b="b"/>
              <a:pathLst>
                <a:path w="5770" h="4535" extrusionOk="0">
                  <a:moveTo>
                    <a:pt x="1235" y="0"/>
                  </a:moveTo>
                  <a:cubicBezTo>
                    <a:pt x="807" y="0"/>
                    <a:pt x="393" y="58"/>
                    <a:pt x="1" y="170"/>
                  </a:cubicBezTo>
                  <a:cubicBezTo>
                    <a:pt x="1192" y="509"/>
                    <a:pt x="2183" y="1324"/>
                    <a:pt x="2759" y="2395"/>
                  </a:cubicBezTo>
                  <a:cubicBezTo>
                    <a:pt x="3102" y="3033"/>
                    <a:pt x="3298" y="3761"/>
                    <a:pt x="3298" y="4534"/>
                  </a:cubicBezTo>
                  <a:lnTo>
                    <a:pt x="5770" y="4534"/>
                  </a:lnTo>
                  <a:cubicBezTo>
                    <a:pt x="5770" y="2036"/>
                    <a:pt x="3734" y="0"/>
                    <a:pt x="12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38"/>
            <p:cNvSpPr/>
            <p:nvPr/>
          </p:nvSpPr>
          <p:spPr>
            <a:xfrm>
              <a:off x="3265825" y="2146950"/>
              <a:ext cx="131400" cy="105825"/>
            </a:xfrm>
            <a:custGeom>
              <a:avLst/>
              <a:gdLst/>
              <a:ahLst/>
              <a:cxnLst/>
              <a:rect l="l" t="t" r="r" b="b"/>
              <a:pathLst>
                <a:path w="5256" h="4233" extrusionOk="0">
                  <a:moveTo>
                    <a:pt x="4083" y="0"/>
                  </a:moveTo>
                  <a:cubicBezTo>
                    <a:pt x="3483" y="0"/>
                    <a:pt x="2785" y="191"/>
                    <a:pt x="2117" y="577"/>
                  </a:cubicBezTo>
                  <a:cubicBezTo>
                    <a:pt x="729" y="1379"/>
                    <a:pt x="0" y="2718"/>
                    <a:pt x="491" y="3568"/>
                  </a:cubicBezTo>
                  <a:cubicBezTo>
                    <a:pt x="746" y="4009"/>
                    <a:pt x="1280" y="4232"/>
                    <a:pt x="1929" y="4232"/>
                  </a:cubicBezTo>
                  <a:cubicBezTo>
                    <a:pt x="2530" y="4232"/>
                    <a:pt x="3228" y="4041"/>
                    <a:pt x="3895" y="3657"/>
                  </a:cubicBezTo>
                  <a:cubicBezTo>
                    <a:pt x="4479" y="3319"/>
                    <a:pt x="4947" y="2896"/>
                    <a:pt x="5256" y="2442"/>
                  </a:cubicBezTo>
                  <a:lnTo>
                    <a:pt x="5256" y="354"/>
                  </a:lnTo>
                  <a:cubicBezTo>
                    <a:pt x="4968" y="119"/>
                    <a:pt x="4556" y="0"/>
                    <a:pt x="40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38"/>
            <p:cNvSpPr/>
            <p:nvPr/>
          </p:nvSpPr>
          <p:spPr>
            <a:xfrm>
              <a:off x="3397175" y="2146975"/>
              <a:ext cx="131475" cy="105800"/>
            </a:xfrm>
            <a:custGeom>
              <a:avLst/>
              <a:gdLst/>
              <a:ahLst/>
              <a:cxnLst/>
              <a:rect l="l" t="t" r="r" b="b"/>
              <a:pathLst>
                <a:path w="5259" h="4232" extrusionOk="0">
                  <a:moveTo>
                    <a:pt x="1171" y="0"/>
                  </a:moveTo>
                  <a:cubicBezTo>
                    <a:pt x="698" y="0"/>
                    <a:pt x="287" y="118"/>
                    <a:pt x="0" y="353"/>
                  </a:cubicBezTo>
                  <a:lnTo>
                    <a:pt x="0" y="2442"/>
                  </a:lnTo>
                  <a:cubicBezTo>
                    <a:pt x="308" y="2895"/>
                    <a:pt x="776" y="3318"/>
                    <a:pt x="1362" y="3656"/>
                  </a:cubicBezTo>
                  <a:cubicBezTo>
                    <a:pt x="2030" y="4041"/>
                    <a:pt x="2728" y="4232"/>
                    <a:pt x="3328" y="4232"/>
                  </a:cubicBezTo>
                  <a:cubicBezTo>
                    <a:pt x="3976" y="4232"/>
                    <a:pt x="4510" y="4009"/>
                    <a:pt x="4764" y="3567"/>
                  </a:cubicBezTo>
                  <a:cubicBezTo>
                    <a:pt x="5258" y="2719"/>
                    <a:pt x="4530" y="1379"/>
                    <a:pt x="3138" y="576"/>
                  </a:cubicBezTo>
                  <a:cubicBezTo>
                    <a:pt x="2471" y="191"/>
                    <a:pt x="1771" y="0"/>
                    <a:pt x="11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38"/>
            <p:cNvSpPr/>
            <p:nvPr/>
          </p:nvSpPr>
          <p:spPr>
            <a:xfrm>
              <a:off x="3261600" y="1907175"/>
              <a:ext cx="271775" cy="268075"/>
            </a:xfrm>
            <a:custGeom>
              <a:avLst/>
              <a:gdLst/>
              <a:ahLst/>
              <a:cxnLst/>
              <a:rect l="l" t="t" r="r" b="b"/>
              <a:pathLst>
                <a:path w="10871" h="10723" extrusionOk="0">
                  <a:moveTo>
                    <a:pt x="5299" y="1"/>
                  </a:moveTo>
                  <a:cubicBezTo>
                    <a:pt x="4609" y="1"/>
                    <a:pt x="3957" y="317"/>
                    <a:pt x="3530" y="861"/>
                  </a:cubicBezTo>
                  <a:lnTo>
                    <a:pt x="1" y="5362"/>
                  </a:lnTo>
                  <a:lnTo>
                    <a:pt x="3530" y="9861"/>
                  </a:lnTo>
                  <a:cubicBezTo>
                    <a:pt x="3957" y="10404"/>
                    <a:pt x="4609" y="10723"/>
                    <a:pt x="5299" y="10723"/>
                  </a:cubicBezTo>
                  <a:lnTo>
                    <a:pt x="6336" y="10723"/>
                  </a:lnTo>
                  <a:cubicBezTo>
                    <a:pt x="8911" y="10290"/>
                    <a:pt x="10870" y="8055"/>
                    <a:pt x="10870" y="5362"/>
                  </a:cubicBezTo>
                  <a:cubicBezTo>
                    <a:pt x="10870" y="2667"/>
                    <a:pt x="8910" y="430"/>
                    <a:pt x="6336" y="1"/>
                  </a:cubicBezTo>
                  <a:close/>
                </a:path>
              </a:pathLst>
            </a:custGeom>
            <a:solidFill>
              <a:srgbClr val="DB9E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38"/>
            <p:cNvSpPr/>
            <p:nvPr/>
          </p:nvSpPr>
          <p:spPr>
            <a:xfrm>
              <a:off x="3261575" y="1904950"/>
              <a:ext cx="158425" cy="271850"/>
            </a:xfrm>
            <a:custGeom>
              <a:avLst/>
              <a:gdLst/>
              <a:ahLst/>
              <a:cxnLst/>
              <a:rect l="l" t="t" r="r" b="b"/>
              <a:pathLst>
                <a:path w="6337" h="10874" extrusionOk="0">
                  <a:moveTo>
                    <a:pt x="5436" y="1"/>
                  </a:moveTo>
                  <a:cubicBezTo>
                    <a:pt x="2433" y="1"/>
                    <a:pt x="0" y="2434"/>
                    <a:pt x="0" y="5437"/>
                  </a:cubicBezTo>
                  <a:cubicBezTo>
                    <a:pt x="0" y="8439"/>
                    <a:pt x="2433" y="10873"/>
                    <a:pt x="5436" y="10873"/>
                  </a:cubicBezTo>
                  <a:cubicBezTo>
                    <a:pt x="5743" y="10873"/>
                    <a:pt x="6044" y="10847"/>
                    <a:pt x="6337" y="10798"/>
                  </a:cubicBezTo>
                  <a:cubicBezTo>
                    <a:pt x="3763" y="10369"/>
                    <a:pt x="1803" y="8131"/>
                    <a:pt x="1803" y="5437"/>
                  </a:cubicBezTo>
                  <a:cubicBezTo>
                    <a:pt x="1803" y="2740"/>
                    <a:pt x="3764" y="506"/>
                    <a:pt x="6337" y="76"/>
                  </a:cubicBezTo>
                  <a:cubicBezTo>
                    <a:pt x="6044" y="25"/>
                    <a:pt x="5743" y="1"/>
                    <a:pt x="5436" y="1"/>
                  </a:cubicBezTo>
                  <a:close/>
                </a:path>
              </a:pathLst>
            </a:custGeom>
            <a:solidFill>
              <a:srgbClr val="C886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38"/>
            <p:cNvSpPr/>
            <p:nvPr/>
          </p:nvSpPr>
          <p:spPr>
            <a:xfrm>
              <a:off x="3365950" y="2095675"/>
              <a:ext cx="87575" cy="112375"/>
            </a:xfrm>
            <a:custGeom>
              <a:avLst/>
              <a:gdLst/>
              <a:ahLst/>
              <a:cxnLst/>
              <a:rect l="l" t="t" r="r" b="b"/>
              <a:pathLst>
                <a:path w="3503" h="4495" extrusionOk="0">
                  <a:moveTo>
                    <a:pt x="2378" y="0"/>
                  </a:moveTo>
                  <a:lnTo>
                    <a:pt x="0" y="537"/>
                  </a:lnTo>
                  <a:lnTo>
                    <a:pt x="0" y="3372"/>
                  </a:lnTo>
                  <a:lnTo>
                    <a:pt x="339" y="3712"/>
                  </a:lnTo>
                  <a:cubicBezTo>
                    <a:pt x="544" y="4185"/>
                    <a:pt x="878" y="4494"/>
                    <a:pt x="1254" y="4494"/>
                  </a:cubicBezTo>
                  <a:cubicBezTo>
                    <a:pt x="1630" y="4494"/>
                    <a:pt x="1962" y="4185"/>
                    <a:pt x="2166" y="3712"/>
                  </a:cubicBezTo>
                  <a:cubicBezTo>
                    <a:pt x="2220" y="3729"/>
                    <a:pt x="2274" y="3737"/>
                    <a:pt x="2326" y="3737"/>
                  </a:cubicBezTo>
                  <a:cubicBezTo>
                    <a:pt x="2960" y="3737"/>
                    <a:pt x="3501" y="2573"/>
                    <a:pt x="3501" y="1497"/>
                  </a:cubicBezTo>
                  <a:cubicBezTo>
                    <a:pt x="3502" y="463"/>
                    <a:pt x="2999" y="0"/>
                    <a:pt x="2378" y="0"/>
                  </a:cubicBezTo>
                  <a:close/>
                </a:path>
              </a:pathLst>
            </a:custGeom>
            <a:solidFill>
              <a:srgbClr val="676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38"/>
            <p:cNvSpPr/>
            <p:nvPr/>
          </p:nvSpPr>
          <p:spPr>
            <a:xfrm>
              <a:off x="3341175" y="2095775"/>
              <a:ext cx="84325" cy="93450"/>
            </a:xfrm>
            <a:custGeom>
              <a:avLst/>
              <a:gdLst/>
              <a:ahLst/>
              <a:cxnLst/>
              <a:rect l="l" t="t" r="r" b="b"/>
              <a:pathLst>
                <a:path w="3373" h="3738" extrusionOk="0">
                  <a:moveTo>
                    <a:pt x="1125" y="1"/>
                  </a:moveTo>
                  <a:cubicBezTo>
                    <a:pt x="504" y="1"/>
                    <a:pt x="1" y="465"/>
                    <a:pt x="1" y="1499"/>
                  </a:cubicBezTo>
                  <a:cubicBezTo>
                    <a:pt x="1" y="2572"/>
                    <a:pt x="541" y="3738"/>
                    <a:pt x="1175" y="3738"/>
                  </a:cubicBezTo>
                  <a:cubicBezTo>
                    <a:pt x="1227" y="3738"/>
                    <a:pt x="1281" y="3730"/>
                    <a:pt x="1335" y="3713"/>
                  </a:cubicBezTo>
                  <a:lnTo>
                    <a:pt x="1335" y="2874"/>
                  </a:lnTo>
                  <a:cubicBezTo>
                    <a:pt x="1334" y="1581"/>
                    <a:pt x="2150" y="429"/>
                    <a:pt x="3372" y="1"/>
                  </a:cubicBezTo>
                  <a:close/>
                </a:path>
              </a:pathLst>
            </a:custGeom>
            <a:solidFill>
              <a:srgbClr val="4C5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38"/>
            <p:cNvSpPr/>
            <p:nvPr/>
          </p:nvSpPr>
          <p:spPr>
            <a:xfrm>
              <a:off x="3375225" y="1900100"/>
              <a:ext cx="228775" cy="107500"/>
            </a:xfrm>
            <a:custGeom>
              <a:avLst/>
              <a:gdLst/>
              <a:ahLst/>
              <a:cxnLst/>
              <a:rect l="l" t="t" r="r" b="b"/>
              <a:pathLst>
                <a:path w="9151" h="4300" extrusionOk="0">
                  <a:moveTo>
                    <a:pt x="1" y="0"/>
                  </a:moveTo>
                  <a:lnTo>
                    <a:pt x="1" y="1522"/>
                  </a:lnTo>
                  <a:lnTo>
                    <a:pt x="6152" y="4300"/>
                  </a:lnTo>
                  <a:cubicBezTo>
                    <a:pt x="9151" y="3336"/>
                    <a:pt x="7972" y="1063"/>
                    <a:pt x="47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38"/>
            <p:cNvSpPr/>
            <p:nvPr/>
          </p:nvSpPr>
          <p:spPr>
            <a:xfrm>
              <a:off x="3265750" y="1913175"/>
              <a:ext cx="263475" cy="94150"/>
            </a:xfrm>
            <a:custGeom>
              <a:avLst/>
              <a:gdLst/>
              <a:ahLst/>
              <a:cxnLst/>
              <a:rect l="l" t="t" r="r" b="b"/>
              <a:pathLst>
                <a:path w="10539" h="3766" extrusionOk="0">
                  <a:moveTo>
                    <a:pt x="5269" y="0"/>
                  </a:moveTo>
                  <a:lnTo>
                    <a:pt x="749" y="374"/>
                  </a:lnTo>
                  <a:lnTo>
                    <a:pt x="0" y="3766"/>
                  </a:lnTo>
                  <a:cubicBezTo>
                    <a:pt x="1622" y="3158"/>
                    <a:pt x="3446" y="2853"/>
                    <a:pt x="5269" y="2853"/>
                  </a:cubicBezTo>
                  <a:cubicBezTo>
                    <a:pt x="7092" y="2853"/>
                    <a:pt x="8915" y="3158"/>
                    <a:pt x="10538" y="3766"/>
                  </a:cubicBezTo>
                  <a:cubicBezTo>
                    <a:pt x="9189" y="1980"/>
                    <a:pt x="7340" y="681"/>
                    <a:pt x="52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38"/>
            <p:cNvSpPr/>
            <p:nvPr/>
          </p:nvSpPr>
          <p:spPr>
            <a:xfrm>
              <a:off x="3190700" y="1885600"/>
              <a:ext cx="302550" cy="121775"/>
            </a:xfrm>
            <a:custGeom>
              <a:avLst/>
              <a:gdLst/>
              <a:ahLst/>
              <a:cxnLst/>
              <a:rect l="l" t="t" r="r" b="b"/>
              <a:pathLst>
                <a:path w="12102" h="4871" extrusionOk="0">
                  <a:moveTo>
                    <a:pt x="8256" y="0"/>
                  </a:moveTo>
                  <a:cubicBezTo>
                    <a:pt x="6808" y="0"/>
                    <a:pt x="5511" y="218"/>
                    <a:pt x="4440" y="569"/>
                  </a:cubicBezTo>
                  <a:cubicBezTo>
                    <a:pt x="1180" y="1634"/>
                    <a:pt x="1" y="3904"/>
                    <a:pt x="3002" y="4870"/>
                  </a:cubicBezTo>
                  <a:cubicBezTo>
                    <a:pt x="4352" y="3083"/>
                    <a:pt x="6201" y="1786"/>
                    <a:pt x="8271" y="1105"/>
                  </a:cubicBezTo>
                  <a:cubicBezTo>
                    <a:pt x="9491" y="704"/>
                    <a:pt x="10726" y="569"/>
                    <a:pt x="12102" y="569"/>
                  </a:cubicBezTo>
                  <a:cubicBezTo>
                    <a:pt x="11030" y="218"/>
                    <a:pt x="9733" y="0"/>
                    <a:pt x="8287" y="0"/>
                  </a:cubicBezTo>
                  <a:cubicBezTo>
                    <a:pt x="8282" y="0"/>
                    <a:pt x="8276" y="0"/>
                    <a:pt x="8271" y="0"/>
                  </a:cubicBezTo>
                  <a:cubicBezTo>
                    <a:pt x="8266" y="0"/>
                    <a:pt x="8261" y="0"/>
                    <a:pt x="82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38"/>
            <p:cNvSpPr/>
            <p:nvPr/>
          </p:nvSpPr>
          <p:spPr>
            <a:xfrm>
              <a:off x="3392225" y="1959650"/>
              <a:ext cx="33375" cy="50375"/>
            </a:xfrm>
            <a:custGeom>
              <a:avLst/>
              <a:gdLst/>
              <a:ahLst/>
              <a:cxnLst/>
              <a:rect l="l" t="t" r="r" b="b"/>
              <a:pathLst>
                <a:path w="1335" h="2015" extrusionOk="0">
                  <a:moveTo>
                    <a:pt x="0" y="0"/>
                  </a:moveTo>
                  <a:lnTo>
                    <a:pt x="0" y="2014"/>
                  </a:lnTo>
                  <a:lnTo>
                    <a:pt x="710" y="2014"/>
                  </a:lnTo>
                  <a:cubicBezTo>
                    <a:pt x="1080" y="1830"/>
                    <a:pt x="1335" y="1448"/>
                    <a:pt x="1335" y="1008"/>
                  </a:cubicBezTo>
                  <a:cubicBezTo>
                    <a:pt x="1335" y="566"/>
                    <a:pt x="1080" y="184"/>
                    <a:pt x="7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38"/>
            <p:cNvSpPr/>
            <p:nvPr/>
          </p:nvSpPr>
          <p:spPr>
            <a:xfrm>
              <a:off x="3369400" y="1956375"/>
              <a:ext cx="40600" cy="56225"/>
            </a:xfrm>
            <a:custGeom>
              <a:avLst/>
              <a:gdLst/>
              <a:ahLst/>
              <a:cxnLst/>
              <a:rect l="l" t="t" r="r" b="b"/>
              <a:pathLst>
                <a:path w="1624" h="2249" extrusionOk="0">
                  <a:moveTo>
                    <a:pt x="1125" y="1"/>
                  </a:moveTo>
                  <a:cubicBezTo>
                    <a:pt x="504" y="1"/>
                    <a:pt x="1" y="504"/>
                    <a:pt x="1" y="1125"/>
                  </a:cubicBezTo>
                  <a:cubicBezTo>
                    <a:pt x="1" y="1746"/>
                    <a:pt x="504" y="2248"/>
                    <a:pt x="1125" y="2248"/>
                  </a:cubicBezTo>
                  <a:cubicBezTo>
                    <a:pt x="1304" y="2248"/>
                    <a:pt x="1473" y="2207"/>
                    <a:pt x="1623" y="2131"/>
                  </a:cubicBezTo>
                  <a:cubicBezTo>
                    <a:pt x="1254" y="1947"/>
                    <a:pt x="998" y="1565"/>
                    <a:pt x="998" y="1125"/>
                  </a:cubicBezTo>
                  <a:cubicBezTo>
                    <a:pt x="998" y="683"/>
                    <a:pt x="1254" y="302"/>
                    <a:pt x="1623" y="117"/>
                  </a:cubicBezTo>
                  <a:cubicBezTo>
                    <a:pt x="1473" y="44"/>
                    <a:pt x="1303" y="1"/>
                    <a:pt x="1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38"/>
            <p:cNvSpPr/>
            <p:nvPr/>
          </p:nvSpPr>
          <p:spPr>
            <a:xfrm>
              <a:off x="3214250" y="1805800"/>
              <a:ext cx="365425" cy="479400"/>
            </a:xfrm>
            <a:custGeom>
              <a:avLst/>
              <a:gdLst/>
              <a:ahLst/>
              <a:cxnLst/>
              <a:rect l="l" t="t" r="r" b="b"/>
              <a:pathLst>
                <a:path w="14617" h="19176" extrusionOk="0">
                  <a:moveTo>
                    <a:pt x="8649" y="557"/>
                  </a:moveTo>
                  <a:cubicBezTo>
                    <a:pt x="8892" y="557"/>
                    <a:pt x="9066" y="896"/>
                    <a:pt x="8782" y="1085"/>
                  </a:cubicBezTo>
                  <a:cubicBezTo>
                    <a:pt x="8739" y="1108"/>
                    <a:pt x="8693" y="1119"/>
                    <a:pt x="8647" y="1119"/>
                  </a:cubicBezTo>
                  <a:cubicBezTo>
                    <a:pt x="8548" y="1119"/>
                    <a:pt x="8454" y="1067"/>
                    <a:pt x="8403" y="980"/>
                  </a:cubicBezTo>
                  <a:cubicBezTo>
                    <a:pt x="8326" y="845"/>
                    <a:pt x="8372" y="674"/>
                    <a:pt x="8506" y="597"/>
                  </a:cubicBezTo>
                  <a:cubicBezTo>
                    <a:pt x="8554" y="569"/>
                    <a:pt x="8603" y="557"/>
                    <a:pt x="8649" y="557"/>
                  </a:cubicBezTo>
                  <a:close/>
                  <a:moveTo>
                    <a:pt x="5986" y="556"/>
                  </a:moveTo>
                  <a:cubicBezTo>
                    <a:pt x="6222" y="556"/>
                    <a:pt x="6382" y="889"/>
                    <a:pt x="6150" y="1065"/>
                  </a:cubicBezTo>
                  <a:cubicBezTo>
                    <a:pt x="6098" y="1103"/>
                    <a:pt x="6040" y="1121"/>
                    <a:pt x="5983" y="1121"/>
                  </a:cubicBezTo>
                  <a:cubicBezTo>
                    <a:pt x="5884" y="1121"/>
                    <a:pt x="5789" y="1069"/>
                    <a:pt x="5737" y="980"/>
                  </a:cubicBezTo>
                  <a:cubicBezTo>
                    <a:pt x="5660" y="845"/>
                    <a:pt x="5706" y="674"/>
                    <a:pt x="5841" y="597"/>
                  </a:cubicBezTo>
                  <a:cubicBezTo>
                    <a:pt x="5891" y="568"/>
                    <a:pt x="5940" y="556"/>
                    <a:pt x="5986" y="556"/>
                  </a:cubicBezTo>
                  <a:close/>
                  <a:moveTo>
                    <a:pt x="11056" y="1251"/>
                  </a:moveTo>
                  <a:cubicBezTo>
                    <a:pt x="11153" y="1251"/>
                    <a:pt x="11248" y="1302"/>
                    <a:pt x="11299" y="1391"/>
                  </a:cubicBezTo>
                  <a:cubicBezTo>
                    <a:pt x="11396" y="1557"/>
                    <a:pt x="11302" y="1772"/>
                    <a:pt x="11107" y="1807"/>
                  </a:cubicBezTo>
                  <a:cubicBezTo>
                    <a:pt x="11087" y="1811"/>
                    <a:pt x="11067" y="1813"/>
                    <a:pt x="11049" y="1813"/>
                  </a:cubicBezTo>
                  <a:cubicBezTo>
                    <a:pt x="10778" y="1813"/>
                    <a:pt x="10663" y="1433"/>
                    <a:pt x="10916" y="1289"/>
                  </a:cubicBezTo>
                  <a:cubicBezTo>
                    <a:pt x="10960" y="1263"/>
                    <a:pt x="11008" y="1251"/>
                    <a:pt x="11056" y="1251"/>
                  </a:cubicBezTo>
                  <a:close/>
                  <a:moveTo>
                    <a:pt x="3595" y="1259"/>
                  </a:moveTo>
                  <a:cubicBezTo>
                    <a:pt x="3620" y="1259"/>
                    <a:pt x="3647" y="1263"/>
                    <a:pt x="3676" y="1270"/>
                  </a:cubicBezTo>
                  <a:cubicBezTo>
                    <a:pt x="3916" y="1336"/>
                    <a:pt x="3962" y="1660"/>
                    <a:pt x="3743" y="1786"/>
                  </a:cubicBezTo>
                  <a:cubicBezTo>
                    <a:pt x="3700" y="1811"/>
                    <a:pt x="3653" y="1823"/>
                    <a:pt x="3606" y="1823"/>
                  </a:cubicBezTo>
                  <a:cubicBezTo>
                    <a:pt x="3567" y="1823"/>
                    <a:pt x="3527" y="1815"/>
                    <a:pt x="3488" y="1798"/>
                  </a:cubicBezTo>
                  <a:cubicBezTo>
                    <a:pt x="3203" y="1674"/>
                    <a:pt x="3315" y="1259"/>
                    <a:pt x="3595" y="1259"/>
                  </a:cubicBezTo>
                  <a:close/>
                  <a:moveTo>
                    <a:pt x="8320" y="1612"/>
                  </a:moveTo>
                  <a:cubicBezTo>
                    <a:pt x="8427" y="1658"/>
                    <a:pt x="8541" y="1683"/>
                    <a:pt x="8658" y="1683"/>
                  </a:cubicBezTo>
                  <a:cubicBezTo>
                    <a:pt x="8702" y="1683"/>
                    <a:pt x="8746" y="1679"/>
                    <a:pt x="8791" y="1672"/>
                  </a:cubicBezTo>
                  <a:cubicBezTo>
                    <a:pt x="9096" y="2350"/>
                    <a:pt x="9524" y="2642"/>
                    <a:pt x="9936" y="2642"/>
                  </a:cubicBezTo>
                  <a:cubicBezTo>
                    <a:pt x="10207" y="2642"/>
                    <a:pt x="10472" y="2515"/>
                    <a:pt x="10690" y="2287"/>
                  </a:cubicBezTo>
                  <a:cubicBezTo>
                    <a:pt x="10753" y="2319"/>
                    <a:pt x="10822" y="2342"/>
                    <a:pt x="10891" y="2358"/>
                  </a:cubicBezTo>
                  <a:lnTo>
                    <a:pt x="10891" y="3386"/>
                  </a:lnTo>
                  <a:cubicBezTo>
                    <a:pt x="9782" y="3069"/>
                    <a:pt x="8557" y="2914"/>
                    <a:pt x="7340" y="2914"/>
                  </a:cubicBezTo>
                  <a:cubicBezTo>
                    <a:pt x="6058" y="2914"/>
                    <a:pt x="4784" y="3086"/>
                    <a:pt x="3659" y="3422"/>
                  </a:cubicBezTo>
                  <a:lnTo>
                    <a:pt x="3659" y="2372"/>
                  </a:lnTo>
                  <a:cubicBezTo>
                    <a:pt x="3738" y="2365"/>
                    <a:pt x="3820" y="2349"/>
                    <a:pt x="3898" y="2323"/>
                  </a:cubicBezTo>
                  <a:cubicBezTo>
                    <a:pt x="4109" y="2527"/>
                    <a:pt x="4358" y="2640"/>
                    <a:pt x="4614" y="2640"/>
                  </a:cubicBezTo>
                  <a:cubicBezTo>
                    <a:pt x="5030" y="2640"/>
                    <a:pt x="5462" y="2340"/>
                    <a:pt x="5766" y="1652"/>
                  </a:cubicBezTo>
                  <a:cubicBezTo>
                    <a:pt x="5838" y="1672"/>
                    <a:pt x="5913" y="1682"/>
                    <a:pt x="5989" y="1682"/>
                  </a:cubicBezTo>
                  <a:cubicBezTo>
                    <a:pt x="6078" y="1682"/>
                    <a:pt x="6168" y="1668"/>
                    <a:pt x="6254" y="1640"/>
                  </a:cubicBezTo>
                  <a:cubicBezTo>
                    <a:pt x="6555" y="1954"/>
                    <a:pt x="6915" y="2111"/>
                    <a:pt x="7274" y="2111"/>
                  </a:cubicBezTo>
                  <a:cubicBezTo>
                    <a:pt x="7645" y="2111"/>
                    <a:pt x="8015" y="1944"/>
                    <a:pt x="8320" y="1612"/>
                  </a:cubicBezTo>
                  <a:close/>
                  <a:moveTo>
                    <a:pt x="7329" y="4591"/>
                  </a:moveTo>
                  <a:cubicBezTo>
                    <a:pt x="9035" y="5169"/>
                    <a:pt x="10584" y="6177"/>
                    <a:pt x="11782" y="7481"/>
                  </a:cubicBezTo>
                  <a:cubicBezTo>
                    <a:pt x="10814" y="7197"/>
                    <a:pt x="9787" y="7010"/>
                    <a:pt x="8715" y="6924"/>
                  </a:cubicBezTo>
                  <a:cubicBezTo>
                    <a:pt x="8606" y="6255"/>
                    <a:pt x="8027" y="5745"/>
                    <a:pt x="7329" y="5745"/>
                  </a:cubicBezTo>
                  <a:cubicBezTo>
                    <a:pt x="6631" y="5745"/>
                    <a:pt x="6047" y="6259"/>
                    <a:pt x="5943" y="6927"/>
                  </a:cubicBezTo>
                  <a:cubicBezTo>
                    <a:pt x="4881" y="7018"/>
                    <a:pt x="3864" y="7203"/>
                    <a:pt x="2902" y="7486"/>
                  </a:cubicBezTo>
                  <a:cubicBezTo>
                    <a:pt x="4107" y="6162"/>
                    <a:pt x="5621" y="5171"/>
                    <a:pt x="7329" y="4591"/>
                  </a:cubicBezTo>
                  <a:close/>
                  <a:moveTo>
                    <a:pt x="7335" y="3470"/>
                  </a:moveTo>
                  <a:cubicBezTo>
                    <a:pt x="7930" y="3470"/>
                    <a:pt x="8543" y="3509"/>
                    <a:pt x="9165" y="3596"/>
                  </a:cubicBezTo>
                  <a:cubicBezTo>
                    <a:pt x="6398" y="3953"/>
                    <a:pt x="3780" y="5409"/>
                    <a:pt x="1959" y="7730"/>
                  </a:cubicBezTo>
                  <a:cubicBezTo>
                    <a:pt x="1339" y="7503"/>
                    <a:pt x="505" y="7052"/>
                    <a:pt x="623" y="6297"/>
                  </a:cubicBezTo>
                  <a:cubicBezTo>
                    <a:pt x="844" y="4903"/>
                    <a:pt x="3761" y="3470"/>
                    <a:pt x="7335" y="3470"/>
                  </a:cubicBezTo>
                  <a:close/>
                  <a:moveTo>
                    <a:pt x="7329" y="6305"/>
                  </a:moveTo>
                  <a:cubicBezTo>
                    <a:pt x="7794" y="6306"/>
                    <a:pt x="8173" y="6683"/>
                    <a:pt x="8173" y="7148"/>
                  </a:cubicBezTo>
                  <a:cubicBezTo>
                    <a:pt x="8173" y="7615"/>
                    <a:pt x="7799" y="7992"/>
                    <a:pt x="7329" y="7992"/>
                  </a:cubicBezTo>
                  <a:cubicBezTo>
                    <a:pt x="6862" y="7992"/>
                    <a:pt x="6486" y="7616"/>
                    <a:pt x="6486" y="7148"/>
                  </a:cubicBezTo>
                  <a:cubicBezTo>
                    <a:pt x="6486" y="6683"/>
                    <a:pt x="6863" y="6305"/>
                    <a:pt x="7329" y="6305"/>
                  </a:cubicBezTo>
                  <a:close/>
                  <a:moveTo>
                    <a:pt x="12991" y="8398"/>
                  </a:moveTo>
                  <a:lnTo>
                    <a:pt x="12991" y="8398"/>
                  </a:lnTo>
                  <a:cubicBezTo>
                    <a:pt x="13439" y="8538"/>
                    <a:pt x="13836" y="8921"/>
                    <a:pt x="13836" y="9403"/>
                  </a:cubicBezTo>
                  <a:cubicBezTo>
                    <a:pt x="13836" y="9920"/>
                    <a:pt x="13467" y="10354"/>
                    <a:pt x="12979" y="10452"/>
                  </a:cubicBezTo>
                  <a:cubicBezTo>
                    <a:pt x="13108" y="9777"/>
                    <a:pt x="13114" y="9082"/>
                    <a:pt x="12991" y="8398"/>
                  </a:cubicBezTo>
                  <a:close/>
                  <a:moveTo>
                    <a:pt x="1712" y="8346"/>
                  </a:moveTo>
                  <a:lnTo>
                    <a:pt x="1712" y="8346"/>
                  </a:lnTo>
                  <a:cubicBezTo>
                    <a:pt x="1582" y="9053"/>
                    <a:pt x="1585" y="9770"/>
                    <a:pt x="1711" y="10457"/>
                  </a:cubicBezTo>
                  <a:cubicBezTo>
                    <a:pt x="1204" y="10371"/>
                    <a:pt x="823" y="9926"/>
                    <a:pt x="823" y="9403"/>
                  </a:cubicBezTo>
                  <a:cubicBezTo>
                    <a:pt x="823" y="8877"/>
                    <a:pt x="1204" y="8432"/>
                    <a:pt x="1712" y="8346"/>
                  </a:cubicBezTo>
                  <a:close/>
                  <a:moveTo>
                    <a:pt x="13749" y="10702"/>
                  </a:moveTo>
                  <a:lnTo>
                    <a:pt x="13749" y="10702"/>
                  </a:lnTo>
                  <a:cubicBezTo>
                    <a:pt x="14250" y="11239"/>
                    <a:pt x="13872" y="12121"/>
                    <a:pt x="13135" y="12121"/>
                  </a:cubicBezTo>
                  <a:cubicBezTo>
                    <a:pt x="12891" y="12121"/>
                    <a:pt x="12670" y="12017"/>
                    <a:pt x="12517" y="11851"/>
                  </a:cubicBezTo>
                  <a:cubicBezTo>
                    <a:pt x="12646" y="11584"/>
                    <a:pt x="12752" y="11313"/>
                    <a:pt x="12836" y="11032"/>
                  </a:cubicBezTo>
                  <a:cubicBezTo>
                    <a:pt x="13166" y="11017"/>
                    <a:pt x="13483" y="10905"/>
                    <a:pt x="13749" y="10702"/>
                  </a:cubicBezTo>
                  <a:close/>
                  <a:moveTo>
                    <a:pt x="8691" y="7489"/>
                  </a:moveTo>
                  <a:cubicBezTo>
                    <a:pt x="10006" y="7599"/>
                    <a:pt x="11250" y="7863"/>
                    <a:pt x="12393" y="8276"/>
                  </a:cubicBezTo>
                  <a:cubicBezTo>
                    <a:pt x="12901" y="10540"/>
                    <a:pt x="11811" y="12871"/>
                    <a:pt x="9758" y="13957"/>
                  </a:cubicBezTo>
                  <a:cubicBezTo>
                    <a:pt x="10049" y="12696"/>
                    <a:pt x="9730" y="11316"/>
                    <a:pt x="8452" y="11316"/>
                  </a:cubicBezTo>
                  <a:lnTo>
                    <a:pt x="6205" y="11316"/>
                  </a:lnTo>
                  <a:cubicBezTo>
                    <a:pt x="4936" y="11316"/>
                    <a:pt x="4608" y="12686"/>
                    <a:pt x="4900" y="13953"/>
                  </a:cubicBezTo>
                  <a:cubicBezTo>
                    <a:pt x="2852" y="12868"/>
                    <a:pt x="1795" y="10583"/>
                    <a:pt x="2300" y="8276"/>
                  </a:cubicBezTo>
                  <a:cubicBezTo>
                    <a:pt x="3432" y="7865"/>
                    <a:pt x="4663" y="7602"/>
                    <a:pt x="5966" y="7492"/>
                  </a:cubicBezTo>
                  <a:cubicBezTo>
                    <a:pt x="6116" y="8107"/>
                    <a:pt x="6667" y="8558"/>
                    <a:pt x="7329" y="8558"/>
                  </a:cubicBezTo>
                  <a:cubicBezTo>
                    <a:pt x="7990" y="8558"/>
                    <a:pt x="8543" y="8107"/>
                    <a:pt x="8691" y="7489"/>
                  </a:cubicBezTo>
                  <a:close/>
                  <a:moveTo>
                    <a:pt x="8454" y="11883"/>
                  </a:moveTo>
                  <a:cubicBezTo>
                    <a:pt x="8989" y="11883"/>
                    <a:pt x="9297" y="12327"/>
                    <a:pt x="9297" y="13101"/>
                  </a:cubicBezTo>
                  <a:cubicBezTo>
                    <a:pt x="9297" y="13859"/>
                    <a:pt x="8989" y="14703"/>
                    <a:pt x="8612" y="14980"/>
                  </a:cubicBezTo>
                  <a:cubicBezTo>
                    <a:pt x="8526" y="15043"/>
                    <a:pt x="8459" y="15061"/>
                    <a:pt x="8406" y="15061"/>
                  </a:cubicBezTo>
                  <a:cubicBezTo>
                    <a:pt x="8376" y="15061"/>
                    <a:pt x="8351" y="15055"/>
                    <a:pt x="8329" y="15048"/>
                  </a:cubicBezTo>
                  <a:cubicBezTo>
                    <a:pt x="8301" y="15039"/>
                    <a:pt x="8272" y="15034"/>
                    <a:pt x="8244" y="15034"/>
                  </a:cubicBezTo>
                  <a:cubicBezTo>
                    <a:pt x="8135" y="15034"/>
                    <a:pt x="8032" y="15100"/>
                    <a:pt x="7986" y="15204"/>
                  </a:cubicBezTo>
                  <a:cubicBezTo>
                    <a:pt x="7822" y="15588"/>
                    <a:pt x="7576" y="15816"/>
                    <a:pt x="7331" y="15816"/>
                  </a:cubicBezTo>
                  <a:cubicBezTo>
                    <a:pt x="7085" y="15816"/>
                    <a:pt x="6840" y="15588"/>
                    <a:pt x="6674" y="15204"/>
                  </a:cubicBezTo>
                  <a:cubicBezTo>
                    <a:pt x="6629" y="15100"/>
                    <a:pt x="6527" y="15034"/>
                    <a:pt x="6418" y="15034"/>
                  </a:cubicBezTo>
                  <a:cubicBezTo>
                    <a:pt x="6389" y="15034"/>
                    <a:pt x="6361" y="15039"/>
                    <a:pt x="6332" y="15048"/>
                  </a:cubicBezTo>
                  <a:cubicBezTo>
                    <a:pt x="6308" y="15056"/>
                    <a:pt x="6284" y="15059"/>
                    <a:pt x="6259" y="15059"/>
                  </a:cubicBezTo>
                  <a:cubicBezTo>
                    <a:pt x="5853" y="15059"/>
                    <a:pt x="5363" y="14077"/>
                    <a:pt x="5363" y="13101"/>
                  </a:cubicBezTo>
                  <a:cubicBezTo>
                    <a:pt x="5363" y="12328"/>
                    <a:pt x="5670" y="11883"/>
                    <a:pt x="6207" y="11883"/>
                  </a:cubicBezTo>
                  <a:close/>
                  <a:moveTo>
                    <a:pt x="10156" y="14374"/>
                  </a:moveTo>
                  <a:cubicBezTo>
                    <a:pt x="11514" y="15082"/>
                    <a:pt x="12272" y="16344"/>
                    <a:pt x="11850" y="17074"/>
                  </a:cubicBezTo>
                  <a:cubicBezTo>
                    <a:pt x="11658" y="17406"/>
                    <a:pt x="11222" y="17597"/>
                    <a:pt x="10655" y="17597"/>
                  </a:cubicBezTo>
                  <a:cubicBezTo>
                    <a:pt x="9630" y="17597"/>
                    <a:pt x="8475" y="16994"/>
                    <a:pt x="7806" y="16244"/>
                  </a:cubicBezTo>
                  <a:cubicBezTo>
                    <a:pt x="8038" y="16117"/>
                    <a:pt x="8245" y="15902"/>
                    <a:pt x="8405" y="15614"/>
                  </a:cubicBezTo>
                  <a:cubicBezTo>
                    <a:pt x="8911" y="15614"/>
                    <a:pt x="9281" y="15148"/>
                    <a:pt x="9501" y="14694"/>
                  </a:cubicBezTo>
                  <a:cubicBezTo>
                    <a:pt x="9727" y="14602"/>
                    <a:pt x="9946" y="14494"/>
                    <a:pt x="10156" y="14374"/>
                  </a:cubicBezTo>
                  <a:close/>
                  <a:moveTo>
                    <a:pt x="5070" y="17988"/>
                  </a:moveTo>
                  <a:lnTo>
                    <a:pt x="5070" y="17988"/>
                  </a:lnTo>
                  <a:cubicBezTo>
                    <a:pt x="5032" y="18192"/>
                    <a:pt x="5007" y="18399"/>
                    <a:pt x="4993" y="18607"/>
                  </a:cubicBezTo>
                  <a:lnTo>
                    <a:pt x="3083" y="18607"/>
                  </a:lnTo>
                  <a:cubicBezTo>
                    <a:pt x="3097" y="18409"/>
                    <a:pt x="3123" y="18215"/>
                    <a:pt x="3163" y="18024"/>
                  </a:cubicBezTo>
                  <a:cubicBezTo>
                    <a:pt x="3412" y="18114"/>
                    <a:pt x="3689" y="18157"/>
                    <a:pt x="3995" y="18157"/>
                  </a:cubicBezTo>
                  <a:cubicBezTo>
                    <a:pt x="4341" y="18157"/>
                    <a:pt x="4708" y="18096"/>
                    <a:pt x="5070" y="17988"/>
                  </a:cubicBezTo>
                  <a:close/>
                  <a:moveTo>
                    <a:pt x="7329" y="16545"/>
                  </a:moveTo>
                  <a:cubicBezTo>
                    <a:pt x="7771" y="17065"/>
                    <a:pt x="8380" y="17488"/>
                    <a:pt x="8955" y="17751"/>
                  </a:cubicBezTo>
                  <a:cubicBezTo>
                    <a:pt x="9034" y="18031"/>
                    <a:pt x="9081" y="18317"/>
                    <a:pt x="9101" y="18607"/>
                  </a:cubicBezTo>
                  <a:lnTo>
                    <a:pt x="5558" y="18607"/>
                  </a:lnTo>
                  <a:cubicBezTo>
                    <a:pt x="5576" y="18317"/>
                    <a:pt x="5624" y="18031"/>
                    <a:pt x="5703" y="17751"/>
                  </a:cubicBezTo>
                  <a:cubicBezTo>
                    <a:pt x="6309" y="17471"/>
                    <a:pt x="6897" y="17051"/>
                    <a:pt x="7329" y="16545"/>
                  </a:cubicBezTo>
                  <a:close/>
                  <a:moveTo>
                    <a:pt x="9589" y="17991"/>
                  </a:moveTo>
                  <a:lnTo>
                    <a:pt x="9589" y="17991"/>
                  </a:lnTo>
                  <a:cubicBezTo>
                    <a:pt x="9952" y="18099"/>
                    <a:pt x="10314" y="18156"/>
                    <a:pt x="10658" y="18156"/>
                  </a:cubicBezTo>
                  <a:cubicBezTo>
                    <a:pt x="10966" y="18156"/>
                    <a:pt x="11249" y="18108"/>
                    <a:pt x="11495" y="18019"/>
                  </a:cubicBezTo>
                  <a:cubicBezTo>
                    <a:pt x="11534" y="18214"/>
                    <a:pt x="11560" y="18409"/>
                    <a:pt x="11574" y="18607"/>
                  </a:cubicBezTo>
                  <a:lnTo>
                    <a:pt x="9664" y="18607"/>
                  </a:lnTo>
                  <a:cubicBezTo>
                    <a:pt x="9652" y="18399"/>
                    <a:pt x="9627" y="18194"/>
                    <a:pt x="9589" y="17991"/>
                  </a:cubicBezTo>
                  <a:close/>
                  <a:moveTo>
                    <a:pt x="5976" y="0"/>
                  </a:moveTo>
                  <a:cubicBezTo>
                    <a:pt x="5314" y="0"/>
                    <a:pt x="4890" y="758"/>
                    <a:pt x="5285" y="1325"/>
                  </a:cubicBezTo>
                  <a:cubicBezTo>
                    <a:pt x="5138" y="1697"/>
                    <a:pt x="4891" y="2078"/>
                    <a:pt x="4599" y="2078"/>
                  </a:cubicBezTo>
                  <a:cubicBezTo>
                    <a:pt x="4511" y="2078"/>
                    <a:pt x="4419" y="2043"/>
                    <a:pt x="4324" y="1964"/>
                  </a:cubicBezTo>
                  <a:cubicBezTo>
                    <a:pt x="4681" y="1359"/>
                    <a:pt x="4190" y="691"/>
                    <a:pt x="3597" y="691"/>
                  </a:cubicBezTo>
                  <a:cubicBezTo>
                    <a:pt x="3459" y="691"/>
                    <a:pt x="3316" y="726"/>
                    <a:pt x="3177" y="807"/>
                  </a:cubicBezTo>
                  <a:cubicBezTo>
                    <a:pt x="2656" y="1108"/>
                    <a:pt x="2613" y="1849"/>
                    <a:pt x="3091" y="2209"/>
                  </a:cubicBezTo>
                  <a:lnTo>
                    <a:pt x="3091" y="3608"/>
                  </a:lnTo>
                  <a:cubicBezTo>
                    <a:pt x="1887" y="4048"/>
                    <a:pt x="267" y="4956"/>
                    <a:pt x="69" y="6214"/>
                  </a:cubicBezTo>
                  <a:cubicBezTo>
                    <a:pt x="0" y="6651"/>
                    <a:pt x="79" y="7389"/>
                    <a:pt x="1119" y="7970"/>
                  </a:cubicBezTo>
                  <a:cubicBezTo>
                    <a:pt x="583" y="8260"/>
                    <a:pt x="261" y="8814"/>
                    <a:pt x="261" y="9406"/>
                  </a:cubicBezTo>
                  <a:cubicBezTo>
                    <a:pt x="261" y="10284"/>
                    <a:pt x="957" y="11014"/>
                    <a:pt x="1847" y="11038"/>
                  </a:cubicBezTo>
                  <a:cubicBezTo>
                    <a:pt x="2208" y="12256"/>
                    <a:pt x="2967" y="13305"/>
                    <a:pt x="3967" y="14034"/>
                  </a:cubicBezTo>
                  <a:cubicBezTo>
                    <a:pt x="3880" y="14088"/>
                    <a:pt x="3791" y="14143"/>
                    <a:pt x="3706" y="14200"/>
                  </a:cubicBezTo>
                  <a:cubicBezTo>
                    <a:pt x="3599" y="14275"/>
                    <a:pt x="3551" y="14414"/>
                    <a:pt x="3602" y="14536"/>
                  </a:cubicBezTo>
                  <a:cubicBezTo>
                    <a:pt x="3649" y="14651"/>
                    <a:pt x="3755" y="14714"/>
                    <a:pt x="3863" y="14714"/>
                  </a:cubicBezTo>
                  <a:cubicBezTo>
                    <a:pt x="3917" y="14714"/>
                    <a:pt x="3972" y="14698"/>
                    <a:pt x="4021" y="14664"/>
                  </a:cubicBezTo>
                  <a:cubicBezTo>
                    <a:pt x="4173" y="14560"/>
                    <a:pt x="4334" y="14465"/>
                    <a:pt x="4501" y="14376"/>
                  </a:cubicBezTo>
                  <a:cubicBezTo>
                    <a:pt x="4709" y="14496"/>
                    <a:pt x="4926" y="14600"/>
                    <a:pt x="5148" y="14695"/>
                  </a:cubicBezTo>
                  <a:cubicBezTo>
                    <a:pt x="5369" y="15154"/>
                    <a:pt x="5740" y="15618"/>
                    <a:pt x="6245" y="15618"/>
                  </a:cubicBezTo>
                  <a:cubicBezTo>
                    <a:pt x="6404" y="15908"/>
                    <a:pt x="6610" y="16123"/>
                    <a:pt x="6842" y="16249"/>
                  </a:cubicBezTo>
                  <a:cubicBezTo>
                    <a:pt x="6118" y="17057"/>
                    <a:pt x="4930" y="17606"/>
                    <a:pt x="3987" y="17606"/>
                  </a:cubicBezTo>
                  <a:cubicBezTo>
                    <a:pt x="3656" y="17606"/>
                    <a:pt x="3356" y="17539"/>
                    <a:pt x="3116" y="17392"/>
                  </a:cubicBezTo>
                  <a:cubicBezTo>
                    <a:pt x="2832" y="17218"/>
                    <a:pt x="2686" y="16962"/>
                    <a:pt x="2686" y="16631"/>
                  </a:cubicBezTo>
                  <a:cubicBezTo>
                    <a:pt x="2686" y="16244"/>
                    <a:pt x="2883" y="15795"/>
                    <a:pt x="3237" y="15370"/>
                  </a:cubicBezTo>
                  <a:cubicBezTo>
                    <a:pt x="3327" y="15263"/>
                    <a:pt x="3334" y="15102"/>
                    <a:pt x="3240" y="14996"/>
                  </a:cubicBezTo>
                  <a:cubicBezTo>
                    <a:pt x="3183" y="14931"/>
                    <a:pt x="3106" y="14900"/>
                    <a:pt x="3029" y="14900"/>
                  </a:cubicBezTo>
                  <a:cubicBezTo>
                    <a:pt x="2949" y="14900"/>
                    <a:pt x="2869" y="14934"/>
                    <a:pt x="2814" y="14999"/>
                  </a:cubicBezTo>
                  <a:cubicBezTo>
                    <a:pt x="2370" y="15528"/>
                    <a:pt x="2125" y="16108"/>
                    <a:pt x="2125" y="16629"/>
                  </a:cubicBezTo>
                  <a:cubicBezTo>
                    <a:pt x="2125" y="17080"/>
                    <a:pt x="2309" y="17468"/>
                    <a:pt x="2648" y="17744"/>
                  </a:cubicBezTo>
                  <a:cubicBezTo>
                    <a:pt x="2556" y="18120"/>
                    <a:pt x="2508" y="18507"/>
                    <a:pt x="2508" y="18895"/>
                  </a:cubicBezTo>
                  <a:cubicBezTo>
                    <a:pt x="2508" y="19051"/>
                    <a:pt x="2636" y="19176"/>
                    <a:pt x="2791" y="19176"/>
                  </a:cubicBezTo>
                  <a:lnTo>
                    <a:pt x="11850" y="19176"/>
                  </a:lnTo>
                  <a:cubicBezTo>
                    <a:pt x="12003" y="19176"/>
                    <a:pt x="12132" y="19048"/>
                    <a:pt x="12132" y="18895"/>
                  </a:cubicBezTo>
                  <a:cubicBezTo>
                    <a:pt x="12132" y="18507"/>
                    <a:pt x="12085" y="18120"/>
                    <a:pt x="11991" y="17743"/>
                  </a:cubicBezTo>
                  <a:cubicBezTo>
                    <a:pt x="12126" y="17634"/>
                    <a:pt x="12239" y="17505"/>
                    <a:pt x="12324" y="17358"/>
                  </a:cubicBezTo>
                  <a:cubicBezTo>
                    <a:pt x="12901" y="16356"/>
                    <a:pt x="12123" y="14904"/>
                    <a:pt x="10681" y="14032"/>
                  </a:cubicBezTo>
                  <a:cubicBezTo>
                    <a:pt x="11296" y="13586"/>
                    <a:pt x="11824" y="13019"/>
                    <a:pt x="12226" y="12360"/>
                  </a:cubicBezTo>
                  <a:cubicBezTo>
                    <a:pt x="12495" y="12584"/>
                    <a:pt x="12806" y="12685"/>
                    <a:pt x="13111" y="12685"/>
                  </a:cubicBezTo>
                  <a:cubicBezTo>
                    <a:pt x="13836" y="12685"/>
                    <a:pt x="14523" y="12116"/>
                    <a:pt x="14523" y="11279"/>
                  </a:cubicBezTo>
                  <a:cubicBezTo>
                    <a:pt x="14523" y="10896"/>
                    <a:pt x="14367" y="10547"/>
                    <a:pt x="14117" y="10294"/>
                  </a:cubicBezTo>
                  <a:cubicBezTo>
                    <a:pt x="14290" y="10030"/>
                    <a:pt x="14385" y="9721"/>
                    <a:pt x="14385" y="9403"/>
                  </a:cubicBezTo>
                  <a:cubicBezTo>
                    <a:pt x="14385" y="8822"/>
                    <a:pt x="14014" y="8291"/>
                    <a:pt x="13485" y="8003"/>
                  </a:cubicBezTo>
                  <a:cubicBezTo>
                    <a:pt x="14450" y="7487"/>
                    <a:pt x="14617" y="6837"/>
                    <a:pt x="14617" y="6453"/>
                  </a:cubicBezTo>
                  <a:cubicBezTo>
                    <a:pt x="14617" y="5805"/>
                    <a:pt x="14171" y="5122"/>
                    <a:pt x="13358" y="4533"/>
                  </a:cubicBezTo>
                  <a:cubicBezTo>
                    <a:pt x="13308" y="4496"/>
                    <a:pt x="13250" y="4479"/>
                    <a:pt x="13193" y="4479"/>
                  </a:cubicBezTo>
                  <a:cubicBezTo>
                    <a:pt x="13106" y="4479"/>
                    <a:pt x="13020" y="4520"/>
                    <a:pt x="12967" y="4596"/>
                  </a:cubicBezTo>
                  <a:cubicBezTo>
                    <a:pt x="12876" y="4720"/>
                    <a:pt x="12902" y="4896"/>
                    <a:pt x="13029" y="4988"/>
                  </a:cubicBezTo>
                  <a:cubicBezTo>
                    <a:pt x="13691" y="5470"/>
                    <a:pt x="14057" y="5992"/>
                    <a:pt x="14057" y="6456"/>
                  </a:cubicBezTo>
                  <a:cubicBezTo>
                    <a:pt x="14057" y="6967"/>
                    <a:pt x="13585" y="7418"/>
                    <a:pt x="12723" y="7731"/>
                  </a:cubicBezTo>
                  <a:cubicBezTo>
                    <a:pt x="11563" y="6254"/>
                    <a:pt x="9994" y="5073"/>
                    <a:pt x="8230" y="4335"/>
                  </a:cubicBezTo>
                  <a:cubicBezTo>
                    <a:pt x="9080" y="4137"/>
                    <a:pt x="10001" y="4045"/>
                    <a:pt x="11107" y="4044"/>
                  </a:cubicBezTo>
                  <a:cubicBezTo>
                    <a:pt x="11459" y="4160"/>
                    <a:pt x="11793" y="4294"/>
                    <a:pt x="12100" y="4441"/>
                  </a:cubicBezTo>
                  <a:cubicBezTo>
                    <a:pt x="12140" y="4461"/>
                    <a:pt x="12184" y="4470"/>
                    <a:pt x="12228" y="4470"/>
                  </a:cubicBezTo>
                  <a:cubicBezTo>
                    <a:pt x="12319" y="4470"/>
                    <a:pt x="12408" y="4428"/>
                    <a:pt x="12460" y="4350"/>
                  </a:cubicBezTo>
                  <a:cubicBezTo>
                    <a:pt x="12557" y="4205"/>
                    <a:pt x="12502" y="4011"/>
                    <a:pt x="12348" y="3938"/>
                  </a:cubicBezTo>
                  <a:cubicBezTo>
                    <a:pt x="12063" y="3800"/>
                    <a:pt x="11755" y="3674"/>
                    <a:pt x="11433" y="3562"/>
                  </a:cubicBezTo>
                  <a:lnTo>
                    <a:pt x="11433" y="2284"/>
                  </a:lnTo>
                  <a:cubicBezTo>
                    <a:pt x="11652" y="2171"/>
                    <a:pt x="11801" y="1974"/>
                    <a:pt x="11859" y="1752"/>
                  </a:cubicBezTo>
                  <a:cubicBezTo>
                    <a:pt x="12010" y="1187"/>
                    <a:pt x="11562" y="690"/>
                    <a:pt x="11045" y="690"/>
                  </a:cubicBezTo>
                  <a:cubicBezTo>
                    <a:pt x="10906" y="690"/>
                    <a:pt x="10763" y="726"/>
                    <a:pt x="10624" y="805"/>
                  </a:cubicBezTo>
                  <a:cubicBezTo>
                    <a:pt x="10245" y="1026"/>
                    <a:pt x="10101" y="1494"/>
                    <a:pt x="10278" y="1882"/>
                  </a:cubicBezTo>
                  <a:cubicBezTo>
                    <a:pt x="10153" y="2019"/>
                    <a:pt x="10032" y="2078"/>
                    <a:pt x="9918" y="2078"/>
                  </a:cubicBezTo>
                  <a:cubicBezTo>
                    <a:pt x="9657" y="2078"/>
                    <a:pt x="9431" y="1775"/>
                    <a:pt x="9270" y="1402"/>
                  </a:cubicBezTo>
                  <a:cubicBezTo>
                    <a:pt x="9748" y="865"/>
                    <a:pt x="9357" y="0"/>
                    <a:pt x="8641" y="0"/>
                  </a:cubicBezTo>
                  <a:cubicBezTo>
                    <a:pt x="8285" y="0"/>
                    <a:pt x="7935" y="223"/>
                    <a:pt x="7828" y="624"/>
                  </a:cubicBezTo>
                  <a:cubicBezTo>
                    <a:pt x="7771" y="830"/>
                    <a:pt x="7797" y="1045"/>
                    <a:pt x="7894" y="1233"/>
                  </a:cubicBezTo>
                  <a:cubicBezTo>
                    <a:pt x="7704" y="1440"/>
                    <a:pt x="7485" y="1551"/>
                    <a:pt x="7262" y="1551"/>
                  </a:cubicBezTo>
                  <a:cubicBezTo>
                    <a:pt x="7068" y="1551"/>
                    <a:pt x="6872" y="1468"/>
                    <a:pt x="6688" y="1292"/>
                  </a:cubicBezTo>
                  <a:cubicBezTo>
                    <a:pt x="7069" y="690"/>
                    <a:pt x="6581" y="0"/>
                    <a:pt x="59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38"/>
            <p:cNvSpPr/>
            <p:nvPr/>
          </p:nvSpPr>
          <p:spPr>
            <a:xfrm>
              <a:off x="3331975" y="2035975"/>
              <a:ext cx="14200" cy="25550"/>
            </a:xfrm>
            <a:custGeom>
              <a:avLst/>
              <a:gdLst/>
              <a:ahLst/>
              <a:cxnLst/>
              <a:rect l="l" t="t" r="r" b="b"/>
              <a:pathLst>
                <a:path w="568" h="1022" extrusionOk="0">
                  <a:moveTo>
                    <a:pt x="283" y="0"/>
                  </a:moveTo>
                  <a:cubicBezTo>
                    <a:pt x="261" y="0"/>
                    <a:pt x="239" y="2"/>
                    <a:pt x="217" y="7"/>
                  </a:cubicBezTo>
                  <a:cubicBezTo>
                    <a:pt x="86" y="38"/>
                    <a:pt x="0" y="158"/>
                    <a:pt x="0" y="290"/>
                  </a:cubicBezTo>
                  <a:lnTo>
                    <a:pt x="0" y="733"/>
                  </a:lnTo>
                  <a:cubicBezTo>
                    <a:pt x="0" y="865"/>
                    <a:pt x="89" y="986"/>
                    <a:pt x="217" y="1014"/>
                  </a:cubicBezTo>
                  <a:cubicBezTo>
                    <a:pt x="240" y="1019"/>
                    <a:pt x="263" y="1021"/>
                    <a:pt x="285" y="1021"/>
                  </a:cubicBezTo>
                  <a:cubicBezTo>
                    <a:pt x="442" y="1021"/>
                    <a:pt x="568" y="895"/>
                    <a:pt x="568" y="738"/>
                  </a:cubicBezTo>
                  <a:lnTo>
                    <a:pt x="568" y="284"/>
                  </a:lnTo>
                  <a:cubicBezTo>
                    <a:pt x="568" y="127"/>
                    <a:pt x="441" y="0"/>
                    <a:pt x="2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38"/>
            <p:cNvSpPr/>
            <p:nvPr/>
          </p:nvSpPr>
          <p:spPr>
            <a:xfrm>
              <a:off x="3448925" y="2035975"/>
              <a:ext cx="14225" cy="25550"/>
            </a:xfrm>
            <a:custGeom>
              <a:avLst/>
              <a:gdLst/>
              <a:ahLst/>
              <a:cxnLst/>
              <a:rect l="l" t="t" r="r" b="b"/>
              <a:pathLst>
                <a:path w="569" h="1022" extrusionOk="0">
                  <a:moveTo>
                    <a:pt x="283" y="0"/>
                  </a:moveTo>
                  <a:cubicBezTo>
                    <a:pt x="262" y="0"/>
                    <a:pt x="240" y="2"/>
                    <a:pt x="217" y="7"/>
                  </a:cubicBezTo>
                  <a:cubicBezTo>
                    <a:pt x="90" y="38"/>
                    <a:pt x="1" y="158"/>
                    <a:pt x="1" y="290"/>
                  </a:cubicBezTo>
                  <a:lnTo>
                    <a:pt x="1" y="733"/>
                  </a:lnTo>
                  <a:cubicBezTo>
                    <a:pt x="1" y="865"/>
                    <a:pt x="90" y="986"/>
                    <a:pt x="217" y="1014"/>
                  </a:cubicBezTo>
                  <a:cubicBezTo>
                    <a:pt x="240" y="1019"/>
                    <a:pt x="263" y="1021"/>
                    <a:pt x="285" y="1021"/>
                  </a:cubicBezTo>
                  <a:cubicBezTo>
                    <a:pt x="442" y="1021"/>
                    <a:pt x="568" y="895"/>
                    <a:pt x="568" y="738"/>
                  </a:cubicBezTo>
                  <a:lnTo>
                    <a:pt x="568" y="284"/>
                  </a:lnTo>
                  <a:cubicBezTo>
                    <a:pt x="568" y="127"/>
                    <a:pt x="441" y="0"/>
                    <a:pt x="2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38"/>
            <p:cNvSpPr/>
            <p:nvPr/>
          </p:nvSpPr>
          <p:spPr>
            <a:xfrm>
              <a:off x="3374200" y="2046975"/>
              <a:ext cx="46525" cy="21100"/>
            </a:xfrm>
            <a:custGeom>
              <a:avLst/>
              <a:gdLst/>
              <a:ahLst/>
              <a:cxnLst/>
              <a:rect l="l" t="t" r="r" b="b"/>
              <a:pathLst>
                <a:path w="1861" h="844" extrusionOk="0">
                  <a:moveTo>
                    <a:pt x="1547" y="1"/>
                  </a:moveTo>
                  <a:cubicBezTo>
                    <a:pt x="1469" y="1"/>
                    <a:pt x="1391" y="33"/>
                    <a:pt x="1335" y="97"/>
                  </a:cubicBezTo>
                  <a:cubicBezTo>
                    <a:pt x="1227" y="219"/>
                    <a:pt x="1079" y="281"/>
                    <a:pt x="930" y="281"/>
                  </a:cubicBezTo>
                  <a:cubicBezTo>
                    <a:pt x="781" y="281"/>
                    <a:pt x="633" y="219"/>
                    <a:pt x="526" y="97"/>
                  </a:cubicBezTo>
                  <a:cubicBezTo>
                    <a:pt x="472" y="33"/>
                    <a:pt x="394" y="1"/>
                    <a:pt x="315" y="1"/>
                  </a:cubicBezTo>
                  <a:cubicBezTo>
                    <a:pt x="249" y="1"/>
                    <a:pt x="183" y="24"/>
                    <a:pt x="129" y="71"/>
                  </a:cubicBezTo>
                  <a:cubicBezTo>
                    <a:pt x="13" y="172"/>
                    <a:pt x="0" y="350"/>
                    <a:pt x="103" y="466"/>
                  </a:cubicBezTo>
                  <a:cubicBezTo>
                    <a:pt x="322" y="718"/>
                    <a:pt x="627" y="844"/>
                    <a:pt x="932" y="844"/>
                  </a:cubicBezTo>
                  <a:cubicBezTo>
                    <a:pt x="1237" y="844"/>
                    <a:pt x="1541" y="718"/>
                    <a:pt x="1760" y="466"/>
                  </a:cubicBezTo>
                  <a:cubicBezTo>
                    <a:pt x="1861" y="350"/>
                    <a:pt x="1849" y="172"/>
                    <a:pt x="1732" y="71"/>
                  </a:cubicBezTo>
                  <a:cubicBezTo>
                    <a:pt x="1679" y="24"/>
                    <a:pt x="1613" y="1"/>
                    <a:pt x="15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38"/>
            <p:cNvSpPr/>
            <p:nvPr/>
          </p:nvSpPr>
          <p:spPr>
            <a:xfrm>
              <a:off x="3311800" y="2178025"/>
              <a:ext cx="28050" cy="26000"/>
            </a:xfrm>
            <a:custGeom>
              <a:avLst/>
              <a:gdLst/>
              <a:ahLst/>
              <a:cxnLst/>
              <a:rect l="l" t="t" r="r" b="b"/>
              <a:pathLst>
                <a:path w="1122" h="1040" extrusionOk="0">
                  <a:moveTo>
                    <a:pt x="616" y="0"/>
                  </a:moveTo>
                  <a:cubicBezTo>
                    <a:pt x="472" y="0"/>
                    <a:pt x="328" y="55"/>
                    <a:pt x="218" y="165"/>
                  </a:cubicBezTo>
                  <a:cubicBezTo>
                    <a:pt x="1" y="383"/>
                    <a:pt x="1" y="740"/>
                    <a:pt x="218" y="958"/>
                  </a:cubicBezTo>
                  <a:cubicBezTo>
                    <a:pt x="274" y="1012"/>
                    <a:pt x="346" y="1040"/>
                    <a:pt x="418" y="1040"/>
                  </a:cubicBezTo>
                  <a:cubicBezTo>
                    <a:pt x="490" y="1040"/>
                    <a:pt x="561" y="1012"/>
                    <a:pt x="616" y="958"/>
                  </a:cubicBezTo>
                  <a:cubicBezTo>
                    <a:pt x="725" y="849"/>
                    <a:pt x="725" y="671"/>
                    <a:pt x="616" y="561"/>
                  </a:cubicBezTo>
                  <a:lnTo>
                    <a:pt x="616" y="561"/>
                  </a:lnTo>
                  <a:cubicBezTo>
                    <a:pt x="670" y="616"/>
                    <a:pt x="742" y="644"/>
                    <a:pt x="814" y="644"/>
                  </a:cubicBezTo>
                  <a:cubicBezTo>
                    <a:pt x="886" y="644"/>
                    <a:pt x="959" y="616"/>
                    <a:pt x="1013" y="561"/>
                  </a:cubicBezTo>
                  <a:cubicBezTo>
                    <a:pt x="1122" y="452"/>
                    <a:pt x="1122" y="274"/>
                    <a:pt x="1013" y="165"/>
                  </a:cubicBezTo>
                  <a:cubicBezTo>
                    <a:pt x="903" y="55"/>
                    <a:pt x="760" y="0"/>
                    <a:pt x="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38"/>
            <p:cNvSpPr/>
            <p:nvPr/>
          </p:nvSpPr>
          <p:spPr>
            <a:xfrm>
              <a:off x="3333125" y="2202450"/>
              <a:ext cx="28200" cy="21125"/>
            </a:xfrm>
            <a:custGeom>
              <a:avLst/>
              <a:gdLst/>
              <a:ahLst/>
              <a:cxnLst/>
              <a:rect l="l" t="t" r="r" b="b"/>
              <a:pathLst>
                <a:path w="1128" h="845" extrusionOk="0">
                  <a:moveTo>
                    <a:pt x="566" y="1"/>
                  </a:moveTo>
                  <a:cubicBezTo>
                    <a:pt x="255" y="1"/>
                    <a:pt x="4" y="251"/>
                    <a:pt x="4" y="562"/>
                  </a:cubicBezTo>
                  <a:cubicBezTo>
                    <a:pt x="0" y="717"/>
                    <a:pt x="128" y="845"/>
                    <a:pt x="283" y="845"/>
                  </a:cubicBezTo>
                  <a:cubicBezTo>
                    <a:pt x="438" y="845"/>
                    <a:pt x="565" y="717"/>
                    <a:pt x="565" y="562"/>
                  </a:cubicBezTo>
                  <a:cubicBezTo>
                    <a:pt x="565" y="717"/>
                    <a:pt x="691" y="845"/>
                    <a:pt x="846" y="845"/>
                  </a:cubicBezTo>
                  <a:cubicBezTo>
                    <a:pt x="1001" y="845"/>
                    <a:pt x="1128" y="717"/>
                    <a:pt x="1128" y="562"/>
                  </a:cubicBezTo>
                  <a:cubicBezTo>
                    <a:pt x="1128" y="251"/>
                    <a:pt x="876" y="1"/>
                    <a:pt x="5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38"/>
            <p:cNvSpPr/>
            <p:nvPr/>
          </p:nvSpPr>
          <p:spPr>
            <a:xfrm>
              <a:off x="3292625" y="2207375"/>
              <a:ext cx="21125" cy="28125"/>
            </a:xfrm>
            <a:custGeom>
              <a:avLst/>
              <a:gdLst/>
              <a:ahLst/>
              <a:cxnLst/>
              <a:rect l="l" t="t" r="r" b="b"/>
              <a:pathLst>
                <a:path w="845" h="1125" extrusionOk="0">
                  <a:moveTo>
                    <a:pt x="562" y="0"/>
                  </a:moveTo>
                  <a:cubicBezTo>
                    <a:pt x="252" y="0"/>
                    <a:pt x="1" y="252"/>
                    <a:pt x="1" y="563"/>
                  </a:cubicBezTo>
                  <a:cubicBezTo>
                    <a:pt x="1" y="873"/>
                    <a:pt x="252" y="1125"/>
                    <a:pt x="562" y="1125"/>
                  </a:cubicBezTo>
                  <a:cubicBezTo>
                    <a:pt x="717" y="1125"/>
                    <a:pt x="844" y="997"/>
                    <a:pt x="844" y="842"/>
                  </a:cubicBezTo>
                  <a:cubicBezTo>
                    <a:pt x="844" y="688"/>
                    <a:pt x="717" y="560"/>
                    <a:pt x="562" y="560"/>
                  </a:cubicBezTo>
                  <a:cubicBezTo>
                    <a:pt x="717" y="560"/>
                    <a:pt x="844" y="434"/>
                    <a:pt x="844" y="280"/>
                  </a:cubicBezTo>
                  <a:cubicBezTo>
                    <a:pt x="844" y="126"/>
                    <a:pt x="717" y="0"/>
                    <a:pt x="5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38"/>
            <p:cNvSpPr/>
            <p:nvPr/>
          </p:nvSpPr>
          <p:spPr>
            <a:xfrm>
              <a:off x="3455075" y="2178000"/>
              <a:ext cx="26775" cy="26050"/>
            </a:xfrm>
            <a:custGeom>
              <a:avLst/>
              <a:gdLst/>
              <a:ahLst/>
              <a:cxnLst/>
              <a:rect l="l" t="t" r="r" b="b"/>
              <a:pathLst>
                <a:path w="1071" h="1042" extrusionOk="0">
                  <a:moveTo>
                    <a:pt x="508" y="0"/>
                  </a:moveTo>
                  <a:cubicBezTo>
                    <a:pt x="359" y="0"/>
                    <a:pt x="217" y="59"/>
                    <a:pt x="112" y="166"/>
                  </a:cubicBezTo>
                  <a:cubicBezTo>
                    <a:pt x="0" y="275"/>
                    <a:pt x="0" y="453"/>
                    <a:pt x="109" y="562"/>
                  </a:cubicBezTo>
                  <a:cubicBezTo>
                    <a:pt x="164" y="616"/>
                    <a:pt x="237" y="643"/>
                    <a:pt x="308" y="643"/>
                  </a:cubicBezTo>
                  <a:cubicBezTo>
                    <a:pt x="380" y="643"/>
                    <a:pt x="452" y="616"/>
                    <a:pt x="506" y="562"/>
                  </a:cubicBezTo>
                  <a:lnTo>
                    <a:pt x="506" y="562"/>
                  </a:lnTo>
                  <a:cubicBezTo>
                    <a:pt x="398" y="671"/>
                    <a:pt x="398" y="850"/>
                    <a:pt x="507" y="959"/>
                  </a:cubicBezTo>
                  <a:cubicBezTo>
                    <a:pt x="562" y="1014"/>
                    <a:pt x="634" y="1042"/>
                    <a:pt x="706" y="1042"/>
                  </a:cubicBezTo>
                  <a:cubicBezTo>
                    <a:pt x="776" y="1042"/>
                    <a:pt x="850" y="1014"/>
                    <a:pt x="905" y="959"/>
                  </a:cubicBezTo>
                  <a:cubicBezTo>
                    <a:pt x="1011" y="853"/>
                    <a:pt x="1071" y="712"/>
                    <a:pt x="1071" y="562"/>
                  </a:cubicBezTo>
                  <a:cubicBezTo>
                    <a:pt x="1071" y="413"/>
                    <a:pt x="1013" y="270"/>
                    <a:pt x="905" y="166"/>
                  </a:cubicBezTo>
                  <a:cubicBezTo>
                    <a:pt x="799" y="60"/>
                    <a:pt x="658" y="0"/>
                    <a:pt x="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38"/>
            <p:cNvSpPr/>
            <p:nvPr/>
          </p:nvSpPr>
          <p:spPr>
            <a:xfrm>
              <a:off x="3433450" y="2202450"/>
              <a:ext cx="28175" cy="21100"/>
            </a:xfrm>
            <a:custGeom>
              <a:avLst/>
              <a:gdLst/>
              <a:ahLst/>
              <a:cxnLst/>
              <a:rect l="l" t="t" r="r" b="b"/>
              <a:pathLst>
                <a:path w="1127" h="844" extrusionOk="0">
                  <a:moveTo>
                    <a:pt x="565" y="1"/>
                  </a:moveTo>
                  <a:cubicBezTo>
                    <a:pt x="258" y="1"/>
                    <a:pt x="8" y="248"/>
                    <a:pt x="3" y="553"/>
                  </a:cubicBezTo>
                  <a:cubicBezTo>
                    <a:pt x="0" y="684"/>
                    <a:pt x="85" y="802"/>
                    <a:pt x="212" y="834"/>
                  </a:cubicBezTo>
                  <a:cubicBezTo>
                    <a:pt x="236" y="840"/>
                    <a:pt x="260" y="843"/>
                    <a:pt x="283" y="843"/>
                  </a:cubicBezTo>
                  <a:cubicBezTo>
                    <a:pt x="438" y="843"/>
                    <a:pt x="565" y="717"/>
                    <a:pt x="565" y="562"/>
                  </a:cubicBezTo>
                  <a:cubicBezTo>
                    <a:pt x="565" y="684"/>
                    <a:pt x="638" y="792"/>
                    <a:pt x="753" y="829"/>
                  </a:cubicBezTo>
                  <a:cubicBezTo>
                    <a:pt x="784" y="839"/>
                    <a:pt x="815" y="844"/>
                    <a:pt x="845" y="844"/>
                  </a:cubicBezTo>
                  <a:cubicBezTo>
                    <a:pt x="1000" y="844"/>
                    <a:pt x="1126" y="717"/>
                    <a:pt x="1126" y="562"/>
                  </a:cubicBezTo>
                  <a:cubicBezTo>
                    <a:pt x="1126" y="254"/>
                    <a:pt x="873" y="1"/>
                    <a:pt x="5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38"/>
            <p:cNvSpPr/>
            <p:nvPr/>
          </p:nvSpPr>
          <p:spPr>
            <a:xfrm>
              <a:off x="3480025" y="2207225"/>
              <a:ext cx="22275" cy="28125"/>
            </a:xfrm>
            <a:custGeom>
              <a:avLst/>
              <a:gdLst/>
              <a:ahLst/>
              <a:cxnLst/>
              <a:rect l="l" t="t" r="r" b="b"/>
              <a:pathLst>
                <a:path w="891" h="1125" extrusionOk="0">
                  <a:moveTo>
                    <a:pt x="335" y="0"/>
                  </a:moveTo>
                  <a:cubicBezTo>
                    <a:pt x="206" y="0"/>
                    <a:pt x="90" y="84"/>
                    <a:pt x="58" y="210"/>
                  </a:cubicBezTo>
                  <a:cubicBezTo>
                    <a:pt x="12" y="396"/>
                    <a:pt x="151" y="563"/>
                    <a:pt x="329" y="563"/>
                  </a:cubicBezTo>
                  <a:cubicBezTo>
                    <a:pt x="208" y="563"/>
                    <a:pt x="99" y="638"/>
                    <a:pt x="62" y="753"/>
                  </a:cubicBezTo>
                  <a:cubicBezTo>
                    <a:pt x="1" y="947"/>
                    <a:pt x="145" y="1125"/>
                    <a:pt x="329" y="1125"/>
                  </a:cubicBezTo>
                  <a:cubicBezTo>
                    <a:pt x="641" y="1125"/>
                    <a:pt x="891" y="873"/>
                    <a:pt x="891" y="563"/>
                  </a:cubicBezTo>
                  <a:cubicBezTo>
                    <a:pt x="891" y="256"/>
                    <a:pt x="644" y="6"/>
                    <a:pt x="338" y="0"/>
                  </a:cubicBezTo>
                  <a:cubicBezTo>
                    <a:pt x="337" y="0"/>
                    <a:pt x="336" y="0"/>
                    <a:pt x="3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5" name="Google Shape;1225;p38"/>
          <p:cNvGrpSpPr/>
          <p:nvPr/>
        </p:nvGrpSpPr>
        <p:grpSpPr>
          <a:xfrm>
            <a:off x="3578406" y="1335745"/>
            <a:ext cx="724090" cy="804227"/>
            <a:chOff x="1105725" y="1806175"/>
            <a:chExt cx="430775" cy="478450"/>
          </a:xfrm>
        </p:grpSpPr>
        <p:sp>
          <p:nvSpPr>
            <p:cNvPr id="1226" name="Google Shape;1226;p38"/>
            <p:cNvSpPr/>
            <p:nvPr/>
          </p:nvSpPr>
          <p:spPr>
            <a:xfrm>
              <a:off x="1396875" y="2229800"/>
              <a:ext cx="31200" cy="40450"/>
            </a:xfrm>
            <a:custGeom>
              <a:avLst/>
              <a:gdLst/>
              <a:ahLst/>
              <a:cxnLst/>
              <a:rect l="l" t="t" r="r" b="b"/>
              <a:pathLst>
                <a:path w="1248" h="1618" extrusionOk="0">
                  <a:moveTo>
                    <a:pt x="0" y="1"/>
                  </a:moveTo>
                  <a:lnTo>
                    <a:pt x="0" y="1617"/>
                  </a:lnTo>
                  <a:lnTo>
                    <a:pt x="1247" y="1617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8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38"/>
            <p:cNvSpPr/>
            <p:nvPr/>
          </p:nvSpPr>
          <p:spPr>
            <a:xfrm>
              <a:off x="1113200" y="2026475"/>
              <a:ext cx="189350" cy="160800"/>
            </a:xfrm>
            <a:custGeom>
              <a:avLst/>
              <a:gdLst/>
              <a:ahLst/>
              <a:cxnLst/>
              <a:rect l="l" t="t" r="r" b="b"/>
              <a:pathLst>
                <a:path w="7574" h="6432" extrusionOk="0">
                  <a:moveTo>
                    <a:pt x="1846" y="1"/>
                  </a:moveTo>
                  <a:cubicBezTo>
                    <a:pt x="752" y="1"/>
                    <a:pt x="1" y="1116"/>
                    <a:pt x="421" y="2133"/>
                  </a:cubicBezTo>
                  <a:cubicBezTo>
                    <a:pt x="651" y="2687"/>
                    <a:pt x="1165" y="3033"/>
                    <a:pt x="1723" y="3079"/>
                  </a:cubicBezTo>
                  <a:cubicBezTo>
                    <a:pt x="1550" y="3613"/>
                    <a:pt x="1676" y="4221"/>
                    <a:pt x="2099" y="4644"/>
                  </a:cubicBezTo>
                  <a:cubicBezTo>
                    <a:pt x="2399" y="4945"/>
                    <a:pt x="2792" y="5095"/>
                    <a:pt x="3186" y="5095"/>
                  </a:cubicBezTo>
                  <a:cubicBezTo>
                    <a:pt x="3347" y="5095"/>
                    <a:pt x="3508" y="5070"/>
                    <a:pt x="3664" y="5020"/>
                  </a:cubicBezTo>
                  <a:cubicBezTo>
                    <a:pt x="3731" y="5854"/>
                    <a:pt x="4445" y="6431"/>
                    <a:pt x="5220" y="6431"/>
                  </a:cubicBezTo>
                  <a:cubicBezTo>
                    <a:pt x="5367" y="6431"/>
                    <a:pt x="5516" y="6410"/>
                    <a:pt x="5664" y="6367"/>
                  </a:cubicBezTo>
                  <a:cubicBezTo>
                    <a:pt x="5868" y="6305"/>
                    <a:pt x="6035" y="6212"/>
                    <a:pt x="6201" y="6071"/>
                  </a:cubicBezTo>
                  <a:lnTo>
                    <a:pt x="7574" y="6071"/>
                  </a:lnTo>
                  <a:lnTo>
                    <a:pt x="7574" y="1"/>
                  </a:lnTo>
                  <a:close/>
                </a:path>
              </a:pathLst>
            </a:custGeom>
            <a:solidFill>
              <a:srgbClr val="FF6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38"/>
            <p:cNvSpPr/>
            <p:nvPr/>
          </p:nvSpPr>
          <p:spPr>
            <a:xfrm>
              <a:off x="1340100" y="2026475"/>
              <a:ext cx="189350" cy="160950"/>
            </a:xfrm>
            <a:custGeom>
              <a:avLst/>
              <a:gdLst/>
              <a:ahLst/>
              <a:cxnLst/>
              <a:rect l="l" t="t" r="r" b="b"/>
              <a:pathLst>
                <a:path w="7574" h="6438" extrusionOk="0">
                  <a:moveTo>
                    <a:pt x="1" y="1"/>
                  </a:moveTo>
                  <a:lnTo>
                    <a:pt x="1" y="6071"/>
                  </a:lnTo>
                  <a:lnTo>
                    <a:pt x="1374" y="6071"/>
                  </a:lnTo>
                  <a:cubicBezTo>
                    <a:pt x="1538" y="6212"/>
                    <a:pt x="1713" y="6311"/>
                    <a:pt x="1920" y="6373"/>
                  </a:cubicBezTo>
                  <a:cubicBezTo>
                    <a:pt x="2067" y="6416"/>
                    <a:pt x="2215" y="6437"/>
                    <a:pt x="2361" y="6437"/>
                  </a:cubicBezTo>
                  <a:cubicBezTo>
                    <a:pt x="3137" y="6437"/>
                    <a:pt x="3843" y="5850"/>
                    <a:pt x="3909" y="5020"/>
                  </a:cubicBezTo>
                  <a:cubicBezTo>
                    <a:pt x="4064" y="5070"/>
                    <a:pt x="4226" y="5095"/>
                    <a:pt x="4387" y="5095"/>
                  </a:cubicBezTo>
                  <a:cubicBezTo>
                    <a:pt x="4781" y="5095"/>
                    <a:pt x="5174" y="4945"/>
                    <a:pt x="5474" y="4644"/>
                  </a:cubicBezTo>
                  <a:cubicBezTo>
                    <a:pt x="5897" y="4221"/>
                    <a:pt x="6023" y="3613"/>
                    <a:pt x="5850" y="3079"/>
                  </a:cubicBezTo>
                  <a:cubicBezTo>
                    <a:pt x="6408" y="3036"/>
                    <a:pt x="6922" y="2687"/>
                    <a:pt x="7152" y="2133"/>
                  </a:cubicBezTo>
                  <a:cubicBezTo>
                    <a:pt x="7574" y="1116"/>
                    <a:pt x="6822" y="1"/>
                    <a:pt x="5730" y="1"/>
                  </a:cubicBezTo>
                  <a:close/>
                </a:path>
              </a:pathLst>
            </a:custGeom>
            <a:solidFill>
              <a:srgbClr val="FF8F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38"/>
            <p:cNvSpPr/>
            <p:nvPr/>
          </p:nvSpPr>
          <p:spPr>
            <a:xfrm>
              <a:off x="1283400" y="2164050"/>
              <a:ext cx="151650" cy="113475"/>
            </a:xfrm>
            <a:custGeom>
              <a:avLst/>
              <a:gdLst/>
              <a:ahLst/>
              <a:cxnLst/>
              <a:rect l="l" t="t" r="r" b="b"/>
              <a:pathLst>
                <a:path w="6066" h="4539" extrusionOk="0">
                  <a:moveTo>
                    <a:pt x="1526" y="0"/>
                  </a:moveTo>
                  <a:cubicBezTo>
                    <a:pt x="991" y="0"/>
                    <a:pt x="477" y="92"/>
                    <a:pt x="0" y="262"/>
                  </a:cubicBezTo>
                  <a:lnTo>
                    <a:pt x="0" y="4539"/>
                  </a:lnTo>
                  <a:lnTo>
                    <a:pt x="6065" y="4539"/>
                  </a:lnTo>
                  <a:cubicBezTo>
                    <a:pt x="6064" y="3045"/>
                    <a:pt x="5334" y="1710"/>
                    <a:pt x="4202" y="880"/>
                  </a:cubicBezTo>
                  <a:cubicBezTo>
                    <a:pt x="3376" y="276"/>
                    <a:pt x="2468" y="0"/>
                    <a:pt x="1526" y="0"/>
                  </a:cubicBezTo>
                  <a:close/>
                </a:path>
              </a:pathLst>
            </a:custGeom>
            <a:solidFill>
              <a:srgbClr val="FFD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38"/>
            <p:cNvSpPr/>
            <p:nvPr/>
          </p:nvSpPr>
          <p:spPr>
            <a:xfrm>
              <a:off x="1274200" y="2205175"/>
              <a:ext cx="122700" cy="72350"/>
            </a:xfrm>
            <a:custGeom>
              <a:avLst/>
              <a:gdLst/>
              <a:ahLst/>
              <a:cxnLst/>
              <a:rect l="l" t="t" r="r" b="b"/>
              <a:pathLst>
                <a:path w="4908" h="2894" extrusionOk="0">
                  <a:moveTo>
                    <a:pt x="0" y="1"/>
                  </a:moveTo>
                  <a:lnTo>
                    <a:pt x="0" y="2894"/>
                  </a:lnTo>
                  <a:lnTo>
                    <a:pt x="4907" y="2894"/>
                  </a:lnTo>
                  <a:cubicBezTo>
                    <a:pt x="4907" y="2317"/>
                    <a:pt x="4879" y="1774"/>
                    <a:pt x="4832" y="1250"/>
                  </a:cubicBezTo>
                  <a:lnTo>
                    <a:pt x="1888" y="1250"/>
                  </a:lnTo>
                  <a:cubicBezTo>
                    <a:pt x="1851" y="1250"/>
                    <a:pt x="1818" y="1246"/>
                    <a:pt x="1781" y="1243"/>
                  </a:cubicBezTo>
                  <a:cubicBezTo>
                    <a:pt x="1313" y="1191"/>
                    <a:pt x="965" y="786"/>
                    <a:pt x="965" y="317"/>
                  </a:cubicBezTo>
                  <a:lnTo>
                    <a:pt x="96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38"/>
            <p:cNvSpPr/>
            <p:nvPr/>
          </p:nvSpPr>
          <p:spPr>
            <a:xfrm>
              <a:off x="1207925" y="2170750"/>
              <a:ext cx="90375" cy="106775"/>
            </a:xfrm>
            <a:custGeom>
              <a:avLst/>
              <a:gdLst/>
              <a:ahLst/>
              <a:cxnLst/>
              <a:rect l="l" t="t" r="r" b="b"/>
              <a:pathLst>
                <a:path w="3615" h="4271" extrusionOk="0">
                  <a:moveTo>
                    <a:pt x="3011" y="0"/>
                  </a:moveTo>
                  <a:cubicBezTo>
                    <a:pt x="2607" y="146"/>
                    <a:pt x="2214" y="366"/>
                    <a:pt x="1872" y="612"/>
                  </a:cubicBezTo>
                  <a:cubicBezTo>
                    <a:pt x="724" y="1441"/>
                    <a:pt x="0" y="2769"/>
                    <a:pt x="0" y="4271"/>
                  </a:cubicBezTo>
                  <a:lnTo>
                    <a:pt x="2659" y="4271"/>
                  </a:lnTo>
                  <a:cubicBezTo>
                    <a:pt x="2660" y="3188"/>
                    <a:pt x="3015" y="2174"/>
                    <a:pt x="3614" y="1366"/>
                  </a:cubicBezTo>
                  <a:cubicBezTo>
                    <a:pt x="3358" y="1056"/>
                    <a:pt x="3143" y="609"/>
                    <a:pt x="3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38"/>
            <p:cNvSpPr/>
            <p:nvPr/>
          </p:nvSpPr>
          <p:spPr>
            <a:xfrm>
              <a:off x="1151675" y="2006425"/>
              <a:ext cx="67575" cy="67625"/>
            </a:xfrm>
            <a:custGeom>
              <a:avLst/>
              <a:gdLst/>
              <a:ahLst/>
              <a:cxnLst/>
              <a:rect l="l" t="t" r="r" b="b"/>
              <a:pathLst>
                <a:path w="2703" h="2705" extrusionOk="0">
                  <a:moveTo>
                    <a:pt x="1352" y="1"/>
                  </a:moveTo>
                  <a:cubicBezTo>
                    <a:pt x="606" y="1"/>
                    <a:pt x="0" y="605"/>
                    <a:pt x="0" y="1354"/>
                  </a:cubicBezTo>
                  <a:cubicBezTo>
                    <a:pt x="0" y="2101"/>
                    <a:pt x="605" y="2705"/>
                    <a:pt x="1352" y="2705"/>
                  </a:cubicBezTo>
                  <a:cubicBezTo>
                    <a:pt x="2100" y="2705"/>
                    <a:pt x="2703" y="2101"/>
                    <a:pt x="2703" y="1354"/>
                  </a:cubicBezTo>
                  <a:cubicBezTo>
                    <a:pt x="2703" y="663"/>
                    <a:pt x="2188" y="96"/>
                    <a:pt x="1520" y="13"/>
                  </a:cubicBezTo>
                  <a:cubicBezTo>
                    <a:pt x="1465" y="5"/>
                    <a:pt x="1410" y="1"/>
                    <a:pt x="1352" y="1"/>
                  </a:cubicBezTo>
                  <a:close/>
                </a:path>
              </a:pathLst>
            </a:custGeom>
            <a:solidFill>
              <a:srgbClr val="FF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38"/>
            <p:cNvSpPr/>
            <p:nvPr/>
          </p:nvSpPr>
          <p:spPr>
            <a:xfrm>
              <a:off x="1423400" y="2006425"/>
              <a:ext cx="67600" cy="67600"/>
            </a:xfrm>
            <a:custGeom>
              <a:avLst/>
              <a:gdLst/>
              <a:ahLst/>
              <a:cxnLst/>
              <a:rect l="l" t="t" r="r" b="b"/>
              <a:pathLst>
                <a:path w="2704" h="2704" extrusionOk="0">
                  <a:moveTo>
                    <a:pt x="1350" y="1"/>
                  </a:moveTo>
                  <a:cubicBezTo>
                    <a:pt x="1294" y="1"/>
                    <a:pt x="1237" y="5"/>
                    <a:pt x="1183" y="11"/>
                  </a:cubicBezTo>
                  <a:cubicBezTo>
                    <a:pt x="516" y="93"/>
                    <a:pt x="0" y="663"/>
                    <a:pt x="0" y="1350"/>
                  </a:cubicBezTo>
                  <a:cubicBezTo>
                    <a:pt x="0" y="2097"/>
                    <a:pt x="605" y="2703"/>
                    <a:pt x="1352" y="2703"/>
                  </a:cubicBezTo>
                  <a:cubicBezTo>
                    <a:pt x="2100" y="2703"/>
                    <a:pt x="2703" y="2099"/>
                    <a:pt x="2703" y="1350"/>
                  </a:cubicBezTo>
                  <a:cubicBezTo>
                    <a:pt x="2703" y="603"/>
                    <a:pt x="2096" y="1"/>
                    <a:pt x="1350" y="1"/>
                  </a:cubicBezTo>
                  <a:close/>
                </a:path>
              </a:pathLst>
            </a:custGeom>
            <a:solidFill>
              <a:srgbClr val="FF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38"/>
            <p:cNvSpPr/>
            <p:nvPr/>
          </p:nvSpPr>
          <p:spPr>
            <a:xfrm>
              <a:off x="1220275" y="1920425"/>
              <a:ext cx="221100" cy="239600"/>
            </a:xfrm>
            <a:custGeom>
              <a:avLst/>
              <a:gdLst/>
              <a:ahLst/>
              <a:cxnLst/>
              <a:rect l="l" t="t" r="r" b="b"/>
              <a:pathLst>
                <a:path w="8844" h="9584" extrusionOk="0">
                  <a:moveTo>
                    <a:pt x="4051" y="0"/>
                  </a:moveTo>
                  <a:cubicBezTo>
                    <a:pt x="3326" y="0"/>
                    <a:pt x="2640" y="161"/>
                    <a:pt x="2025" y="448"/>
                  </a:cubicBezTo>
                  <a:lnTo>
                    <a:pt x="0" y="3030"/>
                  </a:lnTo>
                  <a:lnTo>
                    <a:pt x="0" y="6558"/>
                  </a:lnTo>
                  <a:lnTo>
                    <a:pt x="2022" y="9136"/>
                  </a:lnTo>
                  <a:cubicBezTo>
                    <a:pt x="2639" y="9423"/>
                    <a:pt x="3324" y="9584"/>
                    <a:pt x="4050" y="9584"/>
                  </a:cubicBezTo>
                  <a:cubicBezTo>
                    <a:pt x="6690" y="9584"/>
                    <a:pt x="8840" y="7444"/>
                    <a:pt x="8840" y="4794"/>
                  </a:cubicBezTo>
                  <a:cubicBezTo>
                    <a:pt x="8843" y="2158"/>
                    <a:pt x="6707" y="0"/>
                    <a:pt x="4051" y="0"/>
                  </a:cubicBezTo>
                  <a:close/>
                </a:path>
              </a:pathLst>
            </a:custGeom>
            <a:solidFill>
              <a:srgbClr val="FFD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38"/>
            <p:cNvSpPr/>
            <p:nvPr/>
          </p:nvSpPr>
          <p:spPr>
            <a:xfrm>
              <a:off x="1201475" y="1922650"/>
              <a:ext cx="96850" cy="235200"/>
            </a:xfrm>
            <a:custGeom>
              <a:avLst/>
              <a:gdLst/>
              <a:ahLst/>
              <a:cxnLst/>
              <a:rect l="l" t="t" r="r" b="b"/>
              <a:pathLst>
                <a:path w="3874" h="9408" extrusionOk="0">
                  <a:moveTo>
                    <a:pt x="3874" y="0"/>
                  </a:moveTo>
                  <a:lnTo>
                    <a:pt x="3874" y="0"/>
                  </a:lnTo>
                  <a:cubicBezTo>
                    <a:pt x="1660" y="430"/>
                    <a:pt x="1" y="2382"/>
                    <a:pt x="1" y="4705"/>
                  </a:cubicBezTo>
                  <a:cubicBezTo>
                    <a:pt x="1" y="7036"/>
                    <a:pt x="1667" y="8978"/>
                    <a:pt x="3874" y="9408"/>
                  </a:cubicBezTo>
                  <a:cubicBezTo>
                    <a:pt x="3423" y="9147"/>
                    <a:pt x="3010" y="8820"/>
                    <a:pt x="2654" y="8444"/>
                  </a:cubicBezTo>
                  <a:cubicBezTo>
                    <a:pt x="1728" y="7470"/>
                    <a:pt x="1162" y="6154"/>
                    <a:pt x="1162" y="4705"/>
                  </a:cubicBezTo>
                  <a:cubicBezTo>
                    <a:pt x="1162" y="2694"/>
                    <a:pt x="2253" y="940"/>
                    <a:pt x="3874" y="0"/>
                  </a:cubicBezTo>
                  <a:close/>
                </a:path>
              </a:pathLst>
            </a:custGeom>
            <a:solidFill>
              <a:srgbClr val="FF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38"/>
            <p:cNvSpPr/>
            <p:nvPr/>
          </p:nvSpPr>
          <p:spPr>
            <a:xfrm>
              <a:off x="1271500" y="2068150"/>
              <a:ext cx="99725" cy="40925"/>
            </a:xfrm>
            <a:custGeom>
              <a:avLst/>
              <a:gdLst/>
              <a:ahLst/>
              <a:cxnLst/>
              <a:rect l="l" t="t" r="r" b="b"/>
              <a:pathLst>
                <a:path w="3989" h="1637" extrusionOk="0">
                  <a:moveTo>
                    <a:pt x="1414" y="0"/>
                  </a:moveTo>
                  <a:cubicBezTo>
                    <a:pt x="1223" y="0"/>
                    <a:pt x="1031" y="73"/>
                    <a:pt x="884" y="221"/>
                  </a:cubicBezTo>
                  <a:cubicBezTo>
                    <a:pt x="702" y="402"/>
                    <a:pt x="461" y="514"/>
                    <a:pt x="203" y="514"/>
                  </a:cubicBezTo>
                  <a:cubicBezTo>
                    <a:pt x="87" y="514"/>
                    <a:pt x="1" y="619"/>
                    <a:pt x="24" y="734"/>
                  </a:cubicBezTo>
                  <a:cubicBezTo>
                    <a:pt x="137" y="1304"/>
                    <a:pt x="629" y="1635"/>
                    <a:pt x="1130" y="1635"/>
                  </a:cubicBezTo>
                  <a:cubicBezTo>
                    <a:pt x="1446" y="1635"/>
                    <a:pt x="1765" y="1504"/>
                    <a:pt x="1996" y="1219"/>
                  </a:cubicBezTo>
                  <a:cubicBezTo>
                    <a:pt x="2227" y="1505"/>
                    <a:pt x="2546" y="1636"/>
                    <a:pt x="2861" y="1636"/>
                  </a:cubicBezTo>
                  <a:cubicBezTo>
                    <a:pt x="3363" y="1636"/>
                    <a:pt x="3855" y="1304"/>
                    <a:pt x="3969" y="734"/>
                  </a:cubicBezTo>
                  <a:cubicBezTo>
                    <a:pt x="3989" y="621"/>
                    <a:pt x="3900" y="514"/>
                    <a:pt x="3785" y="514"/>
                  </a:cubicBezTo>
                  <a:cubicBezTo>
                    <a:pt x="3529" y="514"/>
                    <a:pt x="3285" y="402"/>
                    <a:pt x="3105" y="221"/>
                  </a:cubicBezTo>
                  <a:cubicBezTo>
                    <a:pt x="2958" y="73"/>
                    <a:pt x="2766" y="1"/>
                    <a:pt x="2575" y="1"/>
                  </a:cubicBezTo>
                  <a:cubicBezTo>
                    <a:pt x="2359" y="1"/>
                    <a:pt x="2143" y="94"/>
                    <a:pt x="1995" y="277"/>
                  </a:cubicBezTo>
                  <a:cubicBezTo>
                    <a:pt x="1846" y="93"/>
                    <a:pt x="1630" y="0"/>
                    <a:pt x="1414" y="0"/>
                  </a:cubicBezTo>
                  <a:close/>
                </a:path>
              </a:pathLst>
            </a:custGeom>
            <a:solidFill>
              <a:srgbClr val="FF6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38"/>
            <p:cNvSpPr/>
            <p:nvPr/>
          </p:nvSpPr>
          <p:spPr>
            <a:xfrm>
              <a:off x="1267825" y="1940650"/>
              <a:ext cx="198975" cy="245375"/>
            </a:xfrm>
            <a:custGeom>
              <a:avLst/>
              <a:gdLst/>
              <a:ahLst/>
              <a:cxnLst/>
              <a:rect l="l" t="t" r="r" b="b"/>
              <a:pathLst>
                <a:path w="7959" h="9815" extrusionOk="0">
                  <a:moveTo>
                    <a:pt x="1105" y="1"/>
                  </a:moveTo>
                  <a:cubicBezTo>
                    <a:pt x="1413" y="2151"/>
                    <a:pt x="3303" y="3963"/>
                    <a:pt x="6438" y="3980"/>
                  </a:cubicBezTo>
                  <a:cubicBezTo>
                    <a:pt x="6438" y="4931"/>
                    <a:pt x="6136" y="5830"/>
                    <a:pt x="5562" y="6585"/>
                  </a:cubicBezTo>
                  <a:cubicBezTo>
                    <a:pt x="4933" y="7410"/>
                    <a:pt x="3986" y="7973"/>
                    <a:pt x="3289" y="8126"/>
                  </a:cubicBezTo>
                  <a:cubicBezTo>
                    <a:pt x="3252" y="8134"/>
                    <a:pt x="3216" y="8138"/>
                    <a:pt x="3180" y="8138"/>
                  </a:cubicBezTo>
                  <a:cubicBezTo>
                    <a:pt x="2974" y="8138"/>
                    <a:pt x="2790" y="8009"/>
                    <a:pt x="2705" y="7824"/>
                  </a:cubicBezTo>
                  <a:cubicBezTo>
                    <a:pt x="2643" y="7690"/>
                    <a:pt x="2511" y="7601"/>
                    <a:pt x="2364" y="7601"/>
                  </a:cubicBezTo>
                  <a:lnTo>
                    <a:pt x="1906" y="7601"/>
                  </a:lnTo>
                  <a:cubicBezTo>
                    <a:pt x="1760" y="7601"/>
                    <a:pt x="1625" y="7686"/>
                    <a:pt x="1567" y="7821"/>
                  </a:cubicBezTo>
                  <a:cubicBezTo>
                    <a:pt x="1484" y="8008"/>
                    <a:pt x="1299" y="8139"/>
                    <a:pt x="1090" y="8139"/>
                  </a:cubicBezTo>
                  <a:cubicBezTo>
                    <a:pt x="1043" y="8139"/>
                    <a:pt x="995" y="8132"/>
                    <a:pt x="947" y="8118"/>
                  </a:cubicBezTo>
                  <a:cubicBezTo>
                    <a:pt x="614" y="8022"/>
                    <a:pt x="295" y="7885"/>
                    <a:pt x="0" y="7717"/>
                  </a:cubicBezTo>
                  <a:lnTo>
                    <a:pt x="0" y="9815"/>
                  </a:lnTo>
                  <a:lnTo>
                    <a:pt x="4808" y="9810"/>
                  </a:lnTo>
                  <a:cubicBezTo>
                    <a:pt x="7188" y="7759"/>
                    <a:pt x="7958" y="4844"/>
                    <a:pt x="7402" y="2644"/>
                  </a:cubicBezTo>
                  <a:cubicBezTo>
                    <a:pt x="7291" y="2214"/>
                    <a:pt x="7130" y="1806"/>
                    <a:pt x="6928" y="1424"/>
                  </a:cubicBezTo>
                  <a:cubicBezTo>
                    <a:pt x="6639" y="888"/>
                    <a:pt x="6268" y="407"/>
                    <a:pt x="5829" y="1"/>
                  </a:cubicBezTo>
                  <a:close/>
                </a:path>
              </a:pathLst>
            </a:custGeom>
            <a:solidFill>
              <a:srgbClr val="FF8F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38"/>
            <p:cNvSpPr/>
            <p:nvPr/>
          </p:nvSpPr>
          <p:spPr>
            <a:xfrm>
              <a:off x="1175825" y="1940750"/>
              <a:ext cx="212600" cy="266525"/>
            </a:xfrm>
            <a:custGeom>
              <a:avLst/>
              <a:gdLst/>
              <a:ahLst/>
              <a:cxnLst/>
              <a:rect l="l" t="t" r="r" b="b"/>
              <a:pathLst>
                <a:path w="8504" h="10661" extrusionOk="0">
                  <a:moveTo>
                    <a:pt x="2140" y="0"/>
                  </a:moveTo>
                  <a:cubicBezTo>
                    <a:pt x="1699" y="408"/>
                    <a:pt x="1327" y="890"/>
                    <a:pt x="1042" y="1422"/>
                  </a:cubicBezTo>
                  <a:cubicBezTo>
                    <a:pt x="837" y="1804"/>
                    <a:pt x="677" y="2213"/>
                    <a:pt x="568" y="2643"/>
                  </a:cubicBezTo>
                  <a:cubicBezTo>
                    <a:pt x="1" y="4872"/>
                    <a:pt x="840" y="8205"/>
                    <a:pt x="3171" y="9811"/>
                  </a:cubicBezTo>
                  <a:cubicBezTo>
                    <a:pt x="3703" y="10174"/>
                    <a:pt x="4294" y="10435"/>
                    <a:pt x="4917" y="10566"/>
                  </a:cubicBezTo>
                  <a:cubicBezTo>
                    <a:pt x="5216" y="10627"/>
                    <a:pt x="5523" y="10661"/>
                    <a:pt x="5832" y="10661"/>
                  </a:cubicBezTo>
                  <a:cubicBezTo>
                    <a:pt x="6796" y="10661"/>
                    <a:pt x="7719" y="10357"/>
                    <a:pt x="8503" y="9817"/>
                  </a:cubicBezTo>
                  <a:cubicBezTo>
                    <a:pt x="6957" y="9814"/>
                    <a:pt x="4682" y="8763"/>
                    <a:pt x="3693" y="7725"/>
                  </a:cubicBezTo>
                  <a:cubicBezTo>
                    <a:pt x="3191" y="7436"/>
                    <a:pt x="2752" y="7051"/>
                    <a:pt x="2401" y="6591"/>
                  </a:cubicBezTo>
                  <a:cubicBezTo>
                    <a:pt x="1826" y="5837"/>
                    <a:pt x="1522" y="4935"/>
                    <a:pt x="1522" y="3984"/>
                  </a:cubicBezTo>
                  <a:cubicBezTo>
                    <a:pt x="4664" y="3967"/>
                    <a:pt x="6556" y="2151"/>
                    <a:pt x="6866" y="0"/>
                  </a:cubicBezTo>
                  <a:close/>
                </a:path>
              </a:pathLst>
            </a:custGeom>
            <a:solidFill>
              <a:srgbClr val="FF6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38"/>
            <p:cNvSpPr/>
            <p:nvPr/>
          </p:nvSpPr>
          <p:spPr>
            <a:xfrm>
              <a:off x="1300350" y="1862700"/>
              <a:ext cx="140475" cy="113500"/>
            </a:xfrm>
            <a:custGeom>
              <a:avLst/>
              <a:gdLst/>
              <a:ahLst/>
              <a:cxnLst/>
              <a:rect l="l" t="t" r="r" b="b"/>
              <a:pathLst>
                <a:path w="5619" h="4540" extrusionOk="0">
                  <a:moveTo>
                    <a:pt x="755" y="1"/>
                  </a:moveTo>
                  <a:lnTo>
                    <a:pt x="0" y="1415"/>
                  </a:lnTo>
                  <a:lnTo>
                    <a:pt x="678" y="3355"/>
                  </a:lnTo>
                  <a:lnTo>
                    <a:pt x="1427" y="3579"/>
                  </a:lnTo>
                  <a:cubicBezTo>
                    <a:pt x="2873" y="3648"/>
                    <a:pt x="4298" y="3972"/>
                    <a:pt x="5619" y="4539"/>
                  </a:cubicBezTo>
                  <a:lnTo>
                    <a:pt x="5619" y="976"/>
                  </a:lnTo>
                  <a:lnTo>
                    <a:pt x="5619" y="171"/>
                  </a:lnTo>
                  <a:lnTo>
                    <a:pt x="4777" y="171"/>
                  </a:lnTo>
                  <a:cubicBezTo>
                    <a:pt x="4723" y="234"/>
                    <a:pt x="4666" y="277"/>
                    <a:pt x="4608" y="318"/>
                  </a:cubicBezTo>
                  <a:cubicBezTo>
                    <a:pt x="4218" y="590"/>
                    <a:pt x="3746" y="751"/>
                    <a:pt x="3235" y="751"/>
                  </a:cubicBezTo>
                  <a:cubicBezTo>
                    <a:pt x="2554" y="751"/>
                    <a:pt x="1939" y="465"/>
                    <a:pt x="15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38"/>
            <p:cNvSpPr/>
            <p:nvPr/>
          </p:nvSpPr>
          <p:spPr>
            <a:xfrm>
              <a:off x="1201825" y="1852050"/>
              <a:ext cx="138425" cy="126025"/>
            </a:xfrm>
            <a:custGeom>
              <a:avLst/>
              <a:gdLst/>
              <a:ahLst/>
              <a:cxnLst/>
              <a:rect l="l" t="t" r="r" b="b"/>
              <a:pathLst>
                <a:path w="5537" h="5041" extrusionOk="0">
                  <a:moveTo>
                    <a:pt x="4527" y="0"/>
                  </a:moveTo>
                  <a:cubicBezTo>
                    <a:pt x="4430" y="161"/>
                    <a:pt x="4320" y="308"/>
                    <a:pt x="4191" y="443"/>
                  </a:cubicBezTo>
                  <a:cubicBezTo>
                    <a:pt x="3748" y="907"/>
                    <a:pt x="3125" y="1195"/>
                    <a:pt x="2432" y="1195"/>
                  </a:cubicBezTo>
                  <a:cubicBezTo>
                    <a:pt x="1913" y="1195"/>
                    <a:pt x="1433" y="1031"/>
                    <a:pt x="1039" y="755"/>
                  </a:cubicBezTo>
                  <a:cubicBezTo>
                    <a:pt x="979" y="713"/>
                    <a:pt x="921" y="670"/>
                    <a:pt x="867" y="623"/>
                  </a:cubicBezTo>
                  <a:lnTo>
                    <a:pt x="1" y="623"/>
                  </a:lnTo>
                  <a:lnTo>
                    <a:pt x="1" y="1422"/>
                  </a:lnTo>
                  <a:lnTo>
                    <a:pt x="1" y="5041"/>
                  </a:lnTo>
                  <a:cubicBezTo>
                    <a:pt x="1553" y="4383"/>
                    <a:pt x="3205" y="4052"/>
                    <a:pt x="4856" y="4052"/>
                  </a:cubicBezTo>
                  <a:cubicBezTo>
                    <a:pt x="5058" y="4052"/>
                    <a:pt x="5259" y="4057"/>
                    <a:pt x="5460" y="4066"/>
                  </a:cubicBezTo>
                  <a:cubicBezTo>
                    <a:pt x="4366" y="3229"/>
                    <a:pt x="4294" y="1285"/>
                    <a:pt x="5536" y="443"/>
                  </a:cubicBezTo>
                  <a:cubicBezTo>
                    <a:pt x="5409" y="308"/>
                    <a:pt x="5296" y="161"/>
                    <a:pt x="52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38"/>
            <p:cNvSpPr/>
            <p:nvPr/>
          </p:nvSpPr>
          <p:spPr>
            <a:xfrm>
              <a:off x="1293200" y="1812200"/>
              <a:ext cx="56225" cy="56150"/>
            </a:xfrm>
            <a:custGeom>
              <a:avLst/>
              <a:gdLst/>
              <a:ahLst/>
              <a:cxnLst/>
              <a:rect l="l" t="t" r="r" b="b"/>
              <a:pathLst>
                <a:path w="2249" h="2246" extrusionOk="0">
                  <a:moveTo>
                    <a:pt x="1125" y="0"/>
                  </a:moveTo>
                  <a:cubicBezTo>
                    <a:pt x="504" y="0"/>
                    <a:pt x="1" y="503"/>
                    <a:pt x="1" y="1125"/>
                  </a:cubicBezTo>
                  <a:cubicBezTo>
                    <a:pt x="1" y="1496"/>
                    <a:pt x="182" y="1826"/>
                    <a:pt x="461" y="2030"/>
                  </a:cubicBezTo>
                  <a:cubicBezTo>
                    <a:pt x="647" y="2165"/>
                    <a:pt x="877" y="2246"/>
                    <a:pt x="1125" y="2246"/>
                  </a:cubicBezTo>
                  <a:cubicBezTo>
                    <a:pt x="1374" y="2246"/>
                    <a:pt x="1602" y="2166"/>
                    <a:pt x="1788" y="2030"/>
                  </a:cubicBezTo>
                  <a:cubicBezTo>
                    <a:pt x="2065" y="1824"/>
                    <a:pt x="2248" y="1496"/>
                    <a:pt x="2248" y="1125"/>
                  </a:cubicBezTo>
                  <a:cubicBezTo>
                    <a:pt x="2248" y="503"/>
                    <a:pt x="1746" y="0"/>
                    <a:pt x="11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38"/>
            <p:cNvSpPr/>
            <p:nvPr/>
          </p:nvSpPr>
          <p:spPr>
            <a:xfrm>
              <a:off x="1173400" y="1830900"/>
              <a:ext cx="56225" cy="56225"/>
            </a:xfrm>
            <a:custGeom>
              <a:avLst/>
              <a:gdLst/>
              <a:ahLst/>
              <a:cxnLst/>
              <a:rect l="l" t="t" r="r" b="b"/>
              <a:pathLst>
                <a:path w="2249" h="2249" extrusionOk="0">
                  <a:moveTo>
                    <a:pt x="1125" y="1"/>
                  </a:moveTo>
                  <a:cubicBezTo>
                    <a:pt x="504" y="1"/>
                    <a:pt x="1" y="502"/>
                    <a:pt x="1" y="1124"/>
                  </a:cubicBezTo>
                  <a:cubicBezTo>
                    <a:pt x="1" y="1745"/>
                    <a:pt x="504" y="2248"/>
                    <a:pt x="1125" y="2248"/>
                  </a:cubicBezTo>
                  <a:cubicBezTo>
                    <a:pt x="1579" y="2248"/>
                    <a:pt x="1970" y="1978"/>
                    <a:pt x="2147" y="1590"/>
                  </a:cubicBezTo>
                  <a:cubicBezTo>
                    <a:pt x="2213" y="1447"/>
                    <a:pt x="2248" y="1291"/>
                    <a:pt x="2248" y="1127"/>
                  </a:cubicBezTo>
                  <a:cubicBezTo>
                    <a:pt x="2248" y="502"/>
                    <a:pt x="1745" y="1"/>
                    <a:pt x="11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38"/>
            <p:cNvSpPr/>
            <p:nvPr/>
          </p:nvSpPr>
          <p:spPr>
            <a:xfrm>
              <a:off x="1413050" y="1830900"/>
              <a:ext cx="56200" cy="56175"/>
            </a:xfrm>
            <a:custGeom>
              <a:avLst/>
              <a:gdLst/>
              <a:ahLst/>
              <a:cxnLst/>
              <a:rect l="l" t="t" r="r" b="b"/>
              <a:pathLst>
                <a:path w="2248" h="2247" extrusionOk="0">
                  <a:moveTo>
                    <a:pt x="1125" y="1"/>
                  </a:moveTo>
                  <a:cubicBezTo>
                    <a:pt x="503" y="1"/>
                    <a:pt x="0" y="502"/>
                    <a:pt x="0" y="1124"/>
                  </a:cubicBezTo>
                  <a:cubicBezTo>
                    <a:pt x="0" y="1291"/>
                    <a:pt x="37" y="1449"/>
                    <a:pt x="102" y="1588"/>
                  </a:cubicBezTo>
                  <a:cubicBezTo>
                    <a:pt x="278" y="1975"/>
                    <a:pt x="669" y="2247"/>
                    <a:pt x="1125" y="2247"/>
                  </a:cubicBezTo>
                  <a:cubicBezTo>
                    <a:pt x="1746" y="2247"/>
                    <a:pt x="2248" y="1743"/>
                    <a:pt x="2248" y="1122"/>
                  </a:cubicBezTo>
                  <a:cubicBezTo>
                    <a:pt x="2246" y="502"/>
                    <a:pt x="1743" y="1"/>
                    <a:pt x="11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38"/>
            <p:cNvSpPr/>
            <p:nvPr/>
          </p:nvSpPr>
          <p:spPr>
            <a:xfrm>
              <a:off x="1315300" y="1921575"/>
              <a:ext cx="33375" cy="50325"/>
            </a:xfrm>
            <a:custGeom>
              <a:avLst/>
              <a:gdLst/>
              <a:ahLst/>
              <a:cxnLst/>
              <a:rect l="l" t="t" r="r" b="b"/>
              <a:pathLst>
                <a:path w="1335" h="2013" extrusionOk="0">
                  <a:moveTo>
                    <a:pt x="0" y="0"/>
                  </a:moveTo>
                  <a:lnTo>
                    <a:pt x="0" y="2013"/>
                  </a:lnTo>
                  <a:lnTo>
                    <a:pt x="711" y="2013"/>
                  </a:lnTo>
                  <a:cubicBezTo>
                    <a:pt x="1080" y="1828"/>
                    <a:pt x="1335" y="1447"/>
                    <a:pt x="1335" y="1006"/>
                  </a:cubicBezTo>
                  <a:cubicBezTo>
                    <a:pt x="1335" y="565"/>
                    <a:pt x="1080" y="184"/>
                    <a:pt x="7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38"/>
            <p:cNvSpPr/>
            <p:nvPr/>
          </p:nvSpPr>
          <p:spPr>
            <a:xfrm>
              <a:off x="1292300" y="1918500"/>
              <a:ext cx="40575" cy="56150"/>
            </a:xfrm>
            <a:custGeom>
              <a:avLst/>
              <a:gdLst/>
              <a:ahLst/>
              <a:cxnLst/>
              <a:rect l="l" t="t" r="r" b="b"/>
              <a:pathLst>
                <a:path w="1623" h="2246" extrusionOk="0">
                  <a:moveTo>
                    <a:pt x="1124" y="0"/>
                  </a:moveTo>
                  <a:cubicBezTo>
                    <a:pt x="503" y="0"/>
                    <a:pt x="0" y="502"/>
                    <a:pt x="0" y="1123"/>
                  </a:cubicBezTo>
                  <a:cubicBezTo>
                    <a:pt x="0" y="1744"/>
                    <a:pt x="503" y="2246"/>
                    <a:pt x="1124" y="2246"/>
                  </a:cubicBezTo>
                  <a:cubicBezTo>
                    <a:pt x="1304" y="2246"/>
                    <a:pt x="1473" y="2205"/>
                    <a:pt x="1623" y="2129"/>
                  </a:cubicBezTo>
                  <a:cubicBezTo>
                    <a:pt x="1255" y="1945"/>
                    <a:pt x="1000" y="1565"/>
                    <a:pt x="1000" y="1123"/>
                  </a:cubicBezTo>
                  <a:cubicBezTo>
                    <a:pt x="1000" y="683"/>
                    <a:pt x="1255" y="301"/>
                    <a:pt x="1623" y="117"/>
                  </a:cubicBezTo>
                  <a:cubicBezTo>
                    <a:pt x="1473" y="42"/>
                    <a:pt x="1302" y="0"/>
                    <a:pt x="11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38"/>
            <p:cNvSpPr/>
            <p:nvPr/>
          </p:nvSpPr>
          <p:spPr>
            <a:xfrm>
              <a:off x="1105725" y="1806175"/>
              <a:ext cx="430775" cy="478450"/>
            </a:xfrm>
            <a:custGeom>
              <a:avLst/>
              <a:gdLst/>
              <a:ahLst/>
              <a:cxnLst/>
              <a:rect l="l" t="t" r="r" b="b"/>
              <a:pathLst>
                <a:path w="17231" h="19138" extrusionOk="0">
                  <a:moveTo>
                    <a:pt x="8624" y="522"/>
                  </a:moveTo>
                  <a:cubicBezTo>
                    <a:pt x="9087" y="522"/>
                    <a:pt x="9465" y="899"/>
                    <a:pt x="9465" y="1364"/>
                  </a:cubicBezTo>
                  <a:cubicBezTo>
                    <a:pt x="9465" y="1827"/>
                    <a:pt x="9087" y="2205"/>
                    <a:pt x="8624" y="2205"/>
                  </a:cubicBezTo>
                  <a:cubicBezTo>
                    <a:pt x="8622" y="2205"/>
                    <a:pt x="8620" y="2205"/>
                    <a:pt x="8619" y="2205"/>
                  </a:cubicBezTo>
                  <a:cubicBezTo>
                    <a:pt x="8156" y="2205"/>
                    <a:pt x="7782" y="1827"/>
                    <a:pt x="7782" y="1364"/>
                  </a:cubicBezTo>
                  <a:cubicBezTo>
                    <a:pt x="7782" y="899"/>
                    <a:pt x="8159" y="522"/>
                    <a:pt x="8624" y="522"/>
                  </a:cubicBezTo>
                  <a:close/>
                  <a:moveTo>
                    <a:pt x="3832" y="1272"/>
                  </a:moveTo>
                  <a:cubicBezTo>
                    <a:pt x="4295" y="1272"/>
                    <a:pt x="4674" y="1649"/>
                    <a:pt x="4674" y="2113"/>
                  </a:cubicBezTo>
                  <a:cubicBezTo>
                    <a:pt x="4674" y="2577"/>
                    <a:pt x="4295" y="2955"/>
                    <a:pt x="3832" y="2955"/>
                  </a:cubicBezTo>
                  <a:cubicBezTo>
                    <a:pt x="3367" y="2955"/>
                    <a:pt x="2990" y="2577"/>
                    <a:pt x="2990" y="2113"/>
                  </a:cubicBezTo>
                  <a:cubicBezTo>
                    <a:pt x="2990" y="1649"/>
                    <a:pt x="3367" y="1272"/>
                    <a:pt x="3832" y="1272"/>
                  </a:cubicBezTo>
                  <a:close/>
                  <a:moveTo>
                    <a:pt x="13415" y="1272"/>
                  </a:moveTo>
                  <a:cubicBezTo>
                    <a:pt x="13879" y="1272"/>
                    <a:pt x="14257" y="1649"/>
                    <a:pt x="14257" y="2113"/>
                  </a:cubicBezTo>
                  <a:cubicBezTo>
                    <a:pt x="14257" y="2577"/>
                    <a:pt x="13879" y="2955"/>
                    <a:pt x="13415" y="2955"/>
                  </a:cubicBezTo>
                  <a:cubicBezTo>
                    <a:pt x="12951" y="2955"/>
                    <a:pt x="12574" y="2577"/>
                    <a:pt x="12574" y="2113"/>
                  </a:cubicBezTo>
                  <a:cubicBezTo>
                    <a:pt x="12574" y="1649"/>
                    <a:pt x="12951" y="1272"/>
                    <a:pt x="13415" y="1272"/>
                  </a:cubicBezTo>
                  <a:close/>
                  <a:moveTo>
                    <a:pt x="8587" y="4774"/>
                  </a:moveTo>
                  <a:cubicBezTo>
                    <a:pt x="9051" y="4774"/>
                    <a:pt x="9430" y="5151"/>
                    <a:pt x="9430" y="5616"/>
                  </a:cubicBezTo>
                  <a:cubicBezTo>
                    <a:pt x="9430" y="6079"/>
                    <a:pt x="9051" y="6458"/>
                    <a:pt x="8587" y="6458"/>
                  </a:cubicBezTo>
                  <a:cubicBezTo>
                    <a:pt x="8123" y="6458"/>
                    <a:pt x="7745" y="6081"/>
                    <a:pt x="7745" y="5616"/>
                  </a:cubicBezTo>
                  <a:cubicBezTo>
                    <a:pt x="7745" y="5153"/>
                    <a:pt x="8123" y="4774"/>
                    <a:pt x="8587" y="4774"/>
                  </a:cubicBezTo>
                  <a:close/>
                  <a:moveTo>
                    <a:pt x="3007" y="8308"/>
                  </a:moveTo>
                  <a:lnTo>
                    <a:pt x="3007" y="8308"/>
                  </a:lnTo>
                  <a:cubicBezTo>
                    <a:pt x="2887" y="8960"/>
                    <a:pt x="2874" y="9675"/>
                    <a:pt x="2966" y="10410"/>
                  </a:cubicBezTo>
                  <a:cubicBezTo>
                    <a:pt x="2476" y="10305"/>
                    <a:pt x="2119" y="9867"/>
                    <a:pt x="2119" y="9364"/>
                  </a:cubicBezTo>
                  <a:cubicBezTo>
                    <a:pt x="2120" y="8847"/>
                    <a:pt x="2490" y="8394"/>
                    <a:pt x="3007" y="8308"/>
                  </a:cubicBezTo>
                  <a:close/>
                  <a:moveTo>
                    <a:pt x="14241" y="8307"/>
                  </a:moveTo>
                  <a:lnTo>
                    <a:pt x="14241" y="8307"/>
                  </a:lnTo>
                  <a:cubicBezTo>
                    <a:pt x="14760" y="8397"/>
                    <a:pt x="15126" y="8847"/>
                    <a:pt x="15126" y="9364"/>
                  </a:cubicBezTo>
                  <a:cubicBezTo>
                    <a:pt x="15126" y="9870"/>
                    <a:pt x="14769" y="10308"/>
                    <a:pt x="14278" y="10410"/>
                  </a:cubicBezTo>
                  <a:cubicBezTo>
                    <a:pt x="14378" y="9689"/>
                    <a:pt x="14364" y="8974"/>
                    <a:pt x="14241" y="8307"/>
                  </a:cubicBezTo>
                  <a:close/>
                  <a:moveTo>
                    <a:pt x="9874" y="6168"/>
                  </a:moveTo>
                  <a:cubicBezTo>
                    <a:pt x="11025" y="6290"/>
                    <a:pt x="12146" y="6575"/>
                    <a:pt x="13212" y="7015"/>
                  </a:cubicBezTo>
                  <a:cubicBezTo>
                    <a:pt x="13789" y="8143"/>
                    <a:pt x="13902" y="9399"/>
                    <a:pt x="13666" y="10650"/>
                  </a:cubicBezTo>
                  <a:cubicBezTo>
                    <a:pt x="13636" y="10815"/>
                    <a:pt x="13752" y="10970"/>
                    <a:pt x="13919" y="10983"/>
                  </a:cubicBezTo>
                  <a:cubicBezTo>
                    <a:pt x="13966" y="10987"/>
                    <a:pt x="14012" y="10989"/>
                    <a:pt x="14058" y="10989"/>
                  </a:cubicBezTo>
                  <a:cubicBezTo>
                    <a:pt x="15017" y="10989"/>
                    <a:pt x="15761" y="10165"/>
                    <a:pt x="15682" y="9219"/>
                  </a:cubicBezTo>
                  <a:lnTo>
                    <a:pt x="15682" y="9219"/>
                  </a:lnTo>
                  <a:cubicBezTo>
                    <a:pt x="16242" y="9506"/>
                    <a:pt x="16548" y="10196"/>
                    <a:pt x="16282" y="10838"/>
                  </a:cubicBezTo>
                  <a:cubicBezTo>
                    <a:pt x="16099" y="11278"/>
                    <a:pt x="15689" y="11575"/>
                    <a:pt x="15214" y="11614"/>
                  </a:cubicBezTo>
                  <a:cubicBezTo>
                    <a:pt x="15033" y="11629"/>
                    <a:pt x="14912" y="11807"/>
                    <a:pt x="14968" y="11980"/>
                  </a:cubicBezTo>
                  <a:cubicBezTo>
                    <a:pt x="15241" y="12828"/>
                    <a:pt x="14588" y="13635"/>
                    <a:pt x="13773" y="13635"/>
                  </a:cubicBezTo>
                  <a:cubicBezTo>
                    <a:pt x="13644" y="13635"/>
                    <a:pt x="13511" y="13615"/>
                    <a:pt x="13376" y="13571"/>
                  </a:cubicBezTo>
                  <a:cubicBezTo>
                    <a:pt x="13348" y="13562"/>
                    <a:pt x="13319" y="13558"/>
                    <a:pt x="13291" y="13558"/>
                  </a:cubicBezTo>
                  <a:cubicBezTo>
                    <a:pt x="13150" y="13558"/>
                    <a:pt x="13024" y="13667"/>
                    <a:pt x="13011" y="13816"/>
                  </a:cubicBezTo>
                  <a:cubicBezTo>
                    <a:pt x="12959" y="14458"/>
                    <a:pt x="12417" y="14975"/>
                    <a:pt x="11743" y="14975"/>
                  </a:cubicBezTo>
                  <a:cubicBezTo>
                    <a:pt x="11622" y="14975"/>
                    <a:pt x="11498" y="14959"/>
                    <a:pt x="11371" y="14924"/>
                  </a:cubicBezTo>
                  <a:cubicBezTo>
                    <a:pt x="11346" y="14917"/>
                    <a:pt x="11321" y="14914"/>
                    <a:pt x="11296" y="14914"/>
                  </a:cubicBezTo>
                  <a:cubicBezTo>
                    <a:pt x="11238" y="14914"/>
                    <a:pt x="11183" y="14931"/>
                    <a:pt x="11137" y="14962"/>
                  </a:cubicBezTo>
                  <a:cubicBezTo>
                    <a:pt x="10381" y="15483"/>
                    <a:pt x="9512" y="15756"/>
                    <a:pt x="8632" y="15756"/>
                  </a:cubicBezTo>
                  <a:cubicBezTo>
                    <a:pt x="7775" y="15756"/>
                    <a:pt x="6907" y="15497"/>
                    <a:pt x="6121" y="14956"/>
                  </a:cubicBezTo>
                  <a:cubicBezTo>
                    <a:pt x="6074" y="14924"/>
                    <a:pt x="6018" y="14907"/>
                    <a:pt x="5961" y="14907"/>
                  </a:cubicBezTo>
                  <a:cubicBezTo>
                    <a:pt x="5934" y="14907"/>
                    <a:pt x="5908" y="14911"/>
                    <a:pt x="5882" y="14918"/>
                  </a:cubicBezTo>
                  <a:cubicBezTo>
                    <a:pt x="5760" y="14954"/>
                    <a:pt x="5637" y="14971"/>
                    <a:pt x="5516" y="14971"/>
                  </a:cubicBezTo>
                  <a:cubicBezTo>
                    <a:pt x="4874" y="14971"/>
                    <a:pt x="4291" y="14488"/>
                    <a:pt x="4237" y="13815"/>
                  </a:cubicBezTo>
                  <a:cubicBezTo>
                    <a:pt x="4224" y="13665"/>
                    <a:pt x="4097" y="13556"/>
                    <a:pt x="3956" y="13556"/>
                  </a:cubicBezTo>
                  <a:cubicBezTo>
                    <a:pt x="3928" y="13556"/>
                    <a:pt x="3899" y="13560"/>
                    <a:pt x="3871" y="13570"/>
                  </a:cubicBezTo>
                  <a:cubicBezTo>
                    <a:pt x="3737" y="13612"/>
                    <a:pt x="3605" y="13632"/>
                    <a:pt x="3476" y="13632"/>
                  </a:cubicBezTo>
                  <a:cubicBezTo>
                    <a:pt x="2660" y="13632"/>
                    <a:pt x="2004" y="12826"/>
                    <a:pt x="2278" y="11977"/>
                  </a:cubicBezTo>
                  <a:cubicBezTo>
                    <a:pt x="2335" y="11806"/>
                    <a:pt x="2214" y="11628"/>
                    <a:pt x="2033" y="11612"/>
                  </a:cubicBezTo>
                  <a:cubicBezTo>
                    <a:pt x="1557" y="11574"/>
                    <a:pt x="1148" y="11276"/>
                    <a:pt x="965" y="10835"/>
                  </a:cubicBezTo>
                  <a:cubicBezTo>
                    <a:pt x="702" y="10196"/>
                    <a:pt x="1002" y="9505"/>
                    <a:pt x="1564" y="9221"/>
                  </a:cubicBezTo>
                  <a:lnTo>
                    <a:pt x="1564" y="9221"/>
                  </a:lnTo>
                  <a:cubicBezTo>
                    <a:pt x="1484" y="10166"/>
                    <a:pt x="2226" y="10990"/>
                    <a:pt x="3185" y="10990"/>
                  </a:cubicBezTo>
                  <a:cubicBezTo>
                    <a:pt x="3227" y="10990"/>
                    <a:pt x="3269" y="10988"/>
                    <a:pt x="3312" y="10985"/>
                  </a:cubicBezTo>
                  <a:cubicBezTo>
                    <a:pt x="3478" y="10974"/>
                    <a:pt x="3596" y="10821"/>
                    <a:pt x="3567" y="10660"/>
                  </a:cubicBezTo>
                  <a:cubicBezTo>
                    <a:pt x="3351" y="9377"/>
                    <a:pt x="3449" y="8158"/>
                    <a:pt x="4032" y="7018"/>
                  </a:cubicBezTo>
                  <a:cubicBezTo>
                    <a:pt x="5076" y="6584"/>
                    <a:pt x="6175" y="6300"/>
                    <a:pt x="7300" y="6176"/>
                  </a:cubicBezTo>
                  <a:cubicBezTo>
                    <a:pt x="7547" y="6734"/>
                    <a:pt x="8067" y="7013"/>
                    <a:pt x="8586" y="7013"/>
                  </a:cubicBezTo>
                  <a:cubicBezTo>
                    <a:pt x="9108" y="7013"/>
                    <a:pt x="9630" y="6731"/>
                    <a:pt x="9874" y="6168"/>
                  </a:cubicBezTo>
                  <a:close/>
                  <a:moveTo>
                    <a:pt x="5980" y="15559"/>
                  </a:moveTo>
                  <a:cubicBezTo>
                    <a:pt x="6434" y="15847"/>
                    <a:pt x="6918" y="16058"/>
                    <a:pt x="7420" y="16188"/>
                  </a:cubicBezTo>
                  <a:lnTo>
                    <a:pt x="7420" y="16283"/>
                  </a:lnTo>
                  <a:cubicBezTo>
                    <a:pt x="7420" y="16946"/>
                    <a:pt x="7943" y="17493"/>
                    <a:pt x="8606" y="17493"/>
                  </a:cubicBezTo>
                  <a:lnTo>
                    <a:pt x="11272" y="17493"/>
                  </a:lnTo>
                  <a:cubicBezTo>
                    <a:pt x="11298" y="17851"/>
                    <a:pt x="11316" y="18207"/>
                    <a:pt x="11321" y="18570"/>
                  </a:cubicBezTo>
                  <a:lnTo>
                    <a:pt x="5891" y="18570"/>
                  </a:lnTo>
                  <a:cubicBezTo>
                    <a:pt x="5898" y="18122"/>
                    <a:pt x="5921" y="17682"/>
                    <a:pt x="5963" y="17240"/>
                  </a:cubicBezTo>
                  <a:cubicBezTo>
                    <a:pt x="5975" y="17087"/>
                    <a:pt x="5865" y="16950"/>
                    <a:pt x="5711" y="16936"/>
                  </a:cubicBezTo>
                  <a:cubicBezTo>
                    <a:pt x="5703" y="16936"/>
                    <a:pt x="5694" y="16935"/>
                    <a:pt x="5686" y="16935"/>
                  </a:cubicBezTo>
                  <a:cubicBezTo>
                    <a:pt x="5543" y="16935"/>
                    <a:pt x="5421" y="17043"/>
                    <a:pt x="5408" y="17188"/>
                  </a:cubicBezTo>
                  <a:cubicBezTo>
                    <a:pt x="5366" y="17648"/>
                    <a:pt x="5342" y="18104"/>
                    <a:pt x="5335" y="18570"/>
                  </a:cubicBezTo>
                  <a:lnTo>
                    <a:pt x="4400" y="18570"/>
                  </a:lnTo>
                  <a:cubicBezTo>
                    <a:pt x="4476" y="17380"/>
                    <a:pt x="5039" y="16301"/>
                    <a:pt x="5980" y="15559"/>
                  </a:cubicBezTo>
                  <a:close/>
                  <a:moveTo>
                    <a:pt x="8626" y="1"/>
                  </a:moveTo>
                  <a:cubicBezTo>
                    <a:pt x="7853" y="1"/>
                    <a:pt x="7224" y="628"/>
                    <a:pt x="7224" y="1401"/>
                  </a:cubicBezTo>
                  <a:cubicBezTo>
                    <a:pt x="7224" y="1745"/>
                    <a:pt x="7348" y="2057"/>
                    <a:pt x="7552" y="2301"/>
                  </a:cubicBezTo>
                  <a:cubicBezTo>
                    <a:pt x="7167" y="2611"/>
                    <a:pt x="6701" y="2765"/>
                    <a:pt x="6234" y="2765"/>
                  </a:cubicBezTo>
                  <a:cubicBezTo>
                    <a:pt x="5877" y="2765"/>
                    <a:pt x="5519" y="2674"/>
                    <a:pt x="5199" y="2493"/>
                  </a:cubicBezTo>
                  <a:cubicBezTo>
                    <a:pt x="5423" y="1611"/>
                    <a:pt x="4760" y="760"/>
                    <a:pt x="3863" y="746"/>
                  </a:cubicBezTo>
                  <a:cubicBezTo>
                    <a:pt x="3856" y="746"/>
                    <a:pt x="3850" y="746"/>
                    <a:pt x="3843" y="746"/>
                  </a:cubicBezTo>
                  <a:cubicBezTo>
                    <a:pt x="3100" y="746"/>
                    <a:pt x="2474" y="1337"/>
                    <a:pt x="2439" y="2082"/>
                  </a:cubicBezTo>
                  <a:cubicBezTo>
                    <a:pt x="2407" y="2788"/>
                    <a:pt x="2900" y="3386"/>
                    <a:pt x="3559" y="3521"/>
                  </a:cubicBezTo>
                  <a:lnTo>
                    <a:pt x="3559" y="4351"/>
                  </a:lnTo>
                  <a:cubicBezTo>
                    <a:pt x="3559" y="4483"/>
                    <a:pt x="3648" y="4604"/>
                    <a:pt x="3775" y="4633"/>
                  </a:cubicBezTo>
                  <a:cubicBezTo>
                    <a:pt x="3798" y="4638"/>
                    <a:pt x="3820" y="4640"/>
                    <a:pt x="3842" y="4640"/>
                  </a:cubicBezTo>
                  <a:cubicBezTo>
                    <a:pt x="4000" y="4640"/>
                    <a:pt x="4127" y="4513"/>
                    <a:pt x="4127" y="4357"/>
                  </a:cubicBezTo>
                  <a:lnTo>
                    <a:pt x="4127" y="3486"/>
                  </a:lnTo>
                  <a:cubicBezTo>
                    <a:pt x="4463" y="3417"/>
                    <a:pt x="4756" y="3226"/>
                    <a:pt x="4957" y="2964"/>
                  </a:cubicBezTo>
                  <a:cubicBezTo>
                    <a:pt x="5352" y="3181"/>
                    <a:pt x="5793" y="3290"/>
                    <a:pt x="6235" y="3290"/>
                  </a:cubicBezTo>
                  <a:cubicBezTo>
                    <a:pt x="6863" y="3290"/>
                    <a:pt x="7494" y="3070"/>
                    <a:pt x="8000" y="2620"/>
                  </a:cubicBezTo>
                  <a:cubicBezTo>
                    <a:pt x="8189" y="2716"/>
                    <a:pt x="8399" y="2769"/>
                    <a:pt x="8623" y="2769"/>
                  </a:cubicBezTo>
                  <a:cubicBezTo>
                    <a:pt x="8848" y="2769"/>
                    <a:pt x="9058" y="2716"/>
                    <a:pt x="9247" y="2624"/>
                  </a:cubicBezTo>
                  <a:cubicBezTo>
                    <a:pt x="9752" y="3072"/>
                    <a:pt x="10381" y="3293"/>
                    <a:pt x="11009" y="3293"/>
                  </a:cubicBezTo>
                  <a:cubicBezTo>
                    <a:pt x="11451" y="3293"/>
                    <a:pt x="11892" y="3183"/>
                    <a:pt x="12289" y="2966"/>
                  </a:cubicBezTo>
                  <a:cubicBezTo>
                    <a:pt x="12491" y="3229"/>
                    <a:pt x="12784" y="3418"/>
                    <a:pt x="13120" y="3487"/>
                  </a:cubicBezTo>
                  <a:lnTo>
                    <a:pt x="13120" y="6385"/>
                  </a:lnTo>
                  <a:cubicBezTo>
                    <a:pt x="12109" y="5995"/>
                    <a:pt x="11054" y="5740"/>
                    <a:pt x="9977" y="5622"/>
                  </a:cubicBezTo>
                  <a:lnTo>
                    <a:pt x="9977" y="5616"/>
                  </a:lnTo>
                  <a:cubicBezTo>
                    <a:pt x="9977" y="4842"/>
                    <a:pt x="9348" y="4213"/>
                    <a:pt x="8574" y="4213"/>
                  </a:cubicBezTo>
                  <a:cubicBezTo>
                    <a:pt x="7799" y="4213"/>
                    <a:pt x="7164" y="4843"/>
                    <a:pt x="7170" y="5630"/>
                  </a:cubicBezTo>
                  <a:cubicBezTo>
                    <a:pt x="6118" y="5750"/>
                    <a:pt x="5087" y="6003"/>
                    <a:pt x="4101" y="6385"/>
                  </a:cubicBezTo>
                  <a:lnTo>
                    <a:pt x="4101" y="5484"/>
                  </a:lnTo>
                  <a:cubicBezTo>
                    <a:pt x="4101" y="5484"/>
                    <a:pt x="3987" y="5204"/>
                    <a:pt x="3832" y="5204"/>
                  </a:cubicBezTo>
                  <a:cubicBezTo>
                    <a:pt x="3676" y="5204"/>
                    <a:pt x="3552" y="5331"/>
                    <a:pt x="3561" y="5484"/>
                  </a:cubicBezTo>
                  <a:lnTo>
                    <a:pt x="3561" y="6734"/>
                  </a:lnTo>
                  <a:cubicBezTo>
                    <a:pt x="3384" y="7053"/>
                    <a:pt x="3251" y="7388"/>
                    <a:pt x="3147" y="7731"/>
                  </a:cubicBezTo>
                  <a:cubicBezTo>
                    <a:pt x="2571" y="7744"/>
                    <a:pt x="2048" y="8058"/>
                    <a:pt x="1766" y="8567"/>
                  </a:cubicBezTo>
                  <a:cubicBezTo>
                    <a:pt x="666" y="8790"/>
                    <a:pt x="1" y="9976"/>
                    <a:pt x="447" y="11054"/>
                  </a:cubicBezTo>
                  <a:cubicBezTo>
                    <a:pt x="669" y="11591"/>
                    <a:pt x="1125" y="11980"/>
                    <a:pt x="1672" y="12122"/>
                  </a:cubicBezTo>
                  <a:cubicBezTo>
                    <a:pt x="1517" y="13231"/>
                    <a:pt x="2390" y="14197"/>
                    <a:pt x="3474" y="14197"/>
                  </a:cubicBezTo>
                  <a:cubicBezTo>
                    <a:pt x="3559" y="14197"/>
                    <a:pt x="3645" y="14191"/>
                    <a:pt x="3733" y="14178"/>
                  </a:cubicBezTo>
                  <a:cubicBezTo>
                    <a:pt x="3917" y="14872"/>
                    <a:pt x="4492" y="15372"/>
                    <a:pt x="5168" y="15502"/>
                  </a:cubicBezTo>
                  <a:cubicBezTo>
                    <a:pt x="4297" y="16390"/>
                    <a:pt x="3811" y="17572"/>
                    <a:pt x="3811" y="18848"/>
                  </a:cubicBezTo>
                  <a:cubicBezTo>
                    <a:pt x="3811" y="19003"/>
                    <a:pt x="3937" y="19128"/>
                    <a:pt x="4090" y="19138"/>
                  </a:cubicBezTo>
                  <a:lnTo>
                    <a:pt x="13155" y="19138"/>
                  </a:lnTo>
                  <a:cubicBezTo>
                    <a:pt x="13312" y="19128"/>
                    <a:pt x="13436" y="19003"/>
                    <a:pt x="13436" y="18848"/>
                  </a:cubicBezTo>
                  <a:cubicBezTo>
                    <a:pt x="13436" y="18182"/>
                    <a:pt x="13301" y="17536"/>
                    <a:pt x="13036" y="16929"/>
                  </a:cubicBezTo>
                  <a:cubicBezTo>
                    <a:pt x="12990" y="16823"/>
                    <a:pt x="12887" y="16761"/>
                    <a:pt x="12779" y="16761"/>
                  </a:cubicBezTo>
                  <a:cubicBezTo>
                    <a:pt x="12740" y="16761"/>
                    <a:pt x="12702" y="16768"/>
                    <a:pt x="12665" y="16785"/>
                  </a:cubicBezTo>
                  <a:cubicBezTo>
                    <a:pt x="12523" y="16846"/>
                    <a:pt x="12457" y="17013"/>
                    <a:pt x="12522" y="17154"/>
                  </a:cubicBezTo>
                  <a:cubicBezTo>
                    <a:pt x="12718" y="17605"/>
                    <a:pt x="12867" y="18570"/>
                    <a:pt x="12867" y="18570"/>
                  </a:cubicBezTo>
                  <a:lnTo>
                    <a:pt x="11918" y="18570"/>
                  </a:lnTo>
                  <a:cubicBezTo>
                    <a:pt x="11910" y="18101"/>
                    <a:pt x="11887" y="17644"/>
                    <a:pt x="11844" y="17180"/>
                  </a:cubicBezTo>
                  <a:cubicBezTo>
                    <a:pt x="11832" y="17036"/>
                    <a:pt x="11710" y="16924"/>
                    <a:pt x="11565" y="16924"/>
                  </a:cubicBezTo>
                  <a:lnTo>
                    <a:pt x="8624" y="16924"/>
                  </a:lnTo>
                  <a:cubicBezTo>
                    <a:pt x="8271" y="16924"/>
                    <a:pt x="7997" y="16636"/>
                    <a:pt x="7989" y="16283"/>
                  </a:cubicBezTo>
                  <a:lnTo>
                    <a:pt x="7989" y="16283"/>
                  </a:lnTo>
                  <a:cubicBezTo>
                    <a:pt x="8204" y="16312"/>
                    <a:pt x="8417" y="16326"/>
                    <a:pt x="8629" y="16326"/>
                  </a:cubicBezTo>
                  <a:cubicBezTo>
                    <a:pt x="9577" y="16326"/>
                    <a:pt x="10489" y="16044"/>
                    <a:pt x="11275" y="15547"/>
                  </a:cubicBezTo>
                  <a:cubicBezTo>
                    <a:pt x="11534" y="15754"/>
                    <a:pt x="11766" y="15989"/>
                    <a:pt x="11971" y="16252"/>
                  </a:cubicBezTo>
                  <a:cubicBezTo>
                    <a:pt x="12028" y="16325"/>
                    <a:pt x="12115" y="16367"/>
                    <a:pt x="12202" y="16367"/>
                  </a:cubicBezTo>
                  <a:cubicBezTo>
                    <a:pt x="12247" y="16367"/>
                    <a:pt x="12292" y="16356"/>
                    <a:pt x="12333" y="16332"/>
                  </a:cubicBezTo>
                  <a:cubicBezTo>
                    <a:pt x="12487" y="16246"/>
                    <a:pt x="12522" y="16048"/>
                    <a:pt x="12418" y="15916"/>
                  </a:cubicBezTo>
                  <a:cubicBezTo>
                    <a:pt x="12310" y="15777"/>
                    <a:pt x="12194" y="15643"/>
                    <a:pt x="12071" y="15518"/>
                  </a:cubicBezTo>
                  <a:cubicBezTo>
                    <a:pt x="12746" y="15389"/>
                    <a:pt x="13321" y="14887"/>
                    <a:pt x="13505" y="14191"/>
                  </a:cubicBezTo>
                  <a:cubicBezTo>
                    <a:pt x="13592" y="14203"/>
                    <a:pt x="13677" y="14209"/>
                    <a:pt x="13761" y="14209"/>
                  </a:cubicBezTo>
                  <a:cubicBezTo>
                    <a:pt x="14842" y="14209"/>
                    <a:pt x="15716" y="13245"/>
                    <a:pt x="15561" y="12137"/>
                  </a:cubicBezTo>
                  <a:cubicBezTo>
                    <a:pt x="16110" y="11996"/>
                    <a:pt x="16562" y="11606"/>
                    <a:pt x="16785" y="11071"/>
                  </a:cubicBezTo>
                  <a:cubicBezTo>
                    <a:pt x="17231" y="9997"/>
                    <a:pt x="16567" y="8813"/>
                    <a:pt x="15469" y="8590"/>
                  </a:cubicBezTo>
                  <a:cubicBezTo>
                    <a:pt x="15186" y="8084"/>
                    <a:pt x="14665" y="7771"/>
                    <a:pt x="14090" y="7756"/>
                  </a:cubicBezTo>
                  <a:cubicBezTo>
                    <a:pt x="13988" y="7412"/>
                    <a:pt x="13852" y="7080"/>
                    <a:pt x="13688" y="6760"/>
                  </a:cubicBezTo>
                  <a:lnTo>
                    <a:pt x="13688" y="3522"/>
                  </a:lnTo>
                  <a:cubicBezTo>
                    <a:pt x="14347" y="3387"/>
                    <a:pt x="14840" y="2788"/>
                    <a:pt x="14807" y="2082"/>
                  </a:cubicBezTo>
                  <a:cubicBezTo>
                    <a:pt x="14773" y="1339"/>
                    <a:pt x="14150" y="747"/>
                    <a:pt x="13408" y="747"/>
                  </a:cubicBezTo>
                  <a:cubicBezTo>
                    <a:pt x="13399" y="747"/>
                    <a:pt x="13391" y="747"/>
                    <a:pt x="13382" y="748"/>
                  </a:cubicBezTo>
                  <a:cubicBezTo>
                    <a:pt x="12485" y="763"/>
                    <a:pt x="11825" y="1614"/>
                    <a:pt x="12049" y="2495"/>
                  </a:cubicBezTo>
                  <a:cubicBezTo>
                    <a:pt x="11731" y="2675"/>
                    <a:pt x="11373" y="2766"/>
                    <a:pt x="11014" y="2766"/>
                  </a:cubicBezTo>
                  <a:cubicBezTo>
                    <a:pt x="10549" y="2766"/>
                    <a:pt x="10082" y="2612"/>
                    <a:pt x="9698" y="2303"/>
                  </a:cubicBezTo>
                  <a:cubicBezTo>
                    <a:pt x="9917" y="2041"/>
                    <a:pt x="10045" y="1697"/>
                    <a:pt x="10023" y="1323"/>
                  </a:cubicBezTo>
                  <a:cubicBezTo>
                    <a:pt x="9983" y="608"/>
                    <a:pt x="9399" y="31"/>
                    <a:pt x="8681" y="2"/>
                  </a:cubicBezTo>
                  <a:cubicBezTo>
                    <a:pt x="8662" y="1"/>
                    <a:pt x="8644" y="1"/>
                    <a:pt x="86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38"/>
            <p:cNvSpPr/>
            <p:nvPr/>
          </p:nvSpPr>
          <p:spPr>
            <a:xfrm>
              <a:off x="1206275" y="1989475"/>
              <a:ext cx="229575" cy="161875"/>
            </a:xfrm>
            <a:custGeom>
              <a:avLst/>
              <a:gdLst/>
              <a:ahLst/>
              <a:cxnLst/>
              <a:rect l="l" t="t" r="r" b="b"/>
              <a:pathLst>
                <a:path w="9183" h="6475" extrusionOk="0">
                  <a:moveTo>
                    <a:pt x="4605" y="689"/>
                  </a:moveTo>
                  <a:cubicBezTo>
                    <a:pt x="5581" y="1665"/>
                    <a:pt x="6989" y="2228"/>
                    <a:pt x="8626" y="2295"/>
                  </a:cubicBezTo>
                  <a:cubicBezTo>
                    <a:pt x="8570" y="3084"/>
                    <a:pt x="8293" y="3826"/>
                    <a:pt x="7811" y="4458"/>
                  </a:cubicBezTo>
                  <a:cubicBezTo>
                    <a:pt x="7199" y="5262"/>
                    <a:pt x="6286" y="5768"/>
                    <a:pt x="5697" y="5899"/>
                  </a:cubicBezTo>
                  <a:cubicBezTo>
                    <a:pt x="5680" y="5903"/>
                    <a:pt x="5663" y="5904"/>
                    <a:pt x="5647" y="5904"/>
                  </a:cubicBezTo>
                  <a:cubicBezTo>
                    <a:pt x="5545" y="5904"/>
                    <a:pt x="5465" y="5831"/>
                    <a:pt x="5429" y="5754"/>
                  </a:cubicBezTo>
                  <a:cubicBezTo>
                    <a:pt x="5322" y="5518"/>
                    <a:pt x="5088" y="5368"/>
                    <a:pt x="4831" y="5368"/>
                  </a:cubicBezTo>
                  <a:lnTo>
                    <a:pt x="4374" y="5368"/>
                  </a:lnTo>
                  <a:cubicBezTo>
                    <a:pt x="4114" y="5368"/>
                    <a:pt x="3880" y="5518"/>
                    <a:pt x="3777" y="5753"/>
                  </a:cubicBezTo>
                  <a:cubicBezTo>
                    <a:pt x="3740" y="5834"/>
                    <a:pt x="3658" y="5903"/>
                    <a:pt x="3556" y="5903"/>
                  </a:cubicBezTo>
                  <a:cubicBezTo>
                    <a:pt x="3535" y="5903"/>
                    <a:pt x="3514" y="5900"/>
                    <a:pt x="3492" y="5894"/>
                  </a:cubicBezTo>
                  <a:cubicBezTo>
                    <a:pt x="1861" y="5426"/>
                    <a:pt x="700" y="3969"/>
                    <a:pt x="585" y="2295"/>
                  </a:cubicBezTo>
                  <a:cubicBezTo>
                    <a:pt x="2222" y="2228"/>
                    <a:pt x="3630" y="1665"/>
                    <a:pt x="4605" y="689"/>
                  </a:cubicBezTo>
                  <a:close/>
                  <a:moveTo>
                    <a:pt x="4592" y="0"/>
                  </a:moveTo>
                  <a:cubicBezTo>
                    <a:pt x="4514" y="0"/>
                    <a:pt x="4437" y="32"/>
                    <a:pt x="4381" y="96"/>
                  </a:cubicBezTo>
                  <a:cubicBezTo>
                    <a:pt x="3459" y="1150"/>
                    <a:pt x="2002" y="1735"/>
                    <a:pt x="280" y="1745"/>
                  </a:cubicBezTo>
                  <a:cubicBezTo>
                    <a:pt x="125" y="1745"/>
                    <a:pt x="0" y="1872"/>
                    <a:pt x="0" y="2027"/>
                  </a:cubicBezTo>
                  <a:cubicBezTo>
                    <a:pt x="0" y="4145"/>
                    <a:pt x="1424" y="5894"/>
                    <a:pt x="3323" y="6440"/>
                  </a:cubicBezTo>
                  <a:cubicBezTo>
                    <a:pt x="3397" y="6462"/>
                    <a:pt x="3472" y="6472"/>
                    <a:pt x="3546" y="6472"/>
                  </a:cubicBezTo>
                  <a:cubicBezTo>
                    <a:pt x="3855" y="6472"/>
                    <a:pt x="4143" y="6290"/>
                    <a:pt x="4277" y="5987"/>
                  </a:cubicBezTo>
                  <a:cubicBezTo>
                    <a:pt x="4291" y="5955"/>
                    <a:pt x="4326" y="5937"/>
                    <a:pt x="4361" y="5937"/>
                  </a:cubicBezTo>
                  <a:lnTo>
                    <a:pt x="4820" y="5937"/>
                  </a:lnTo>
                  <a:cubicBezTo>
                    <a:pt x="4857" y="5937"/>
                    <a:pt x="4891" y="5960"/>
                    <a:pt x="4906" y="5997"/>
                  </a:cubicBezTo>
                  <a:cubicBezTo>
                    <a:pt x="5040" y="6291"/>
                    <a:pt x="5333" y="6475"/>
                    <a:pt x="5642" y="6475"/>
                  </a:cubicBezTo>
                  <a:cubicBezTo>
                    <a:pt x="5697" y="6475"/>
                    <a:pt x="5753" y="6469"/>
                    <a:pt x="5808" y="6457"/>
                  </a:cubicBezTo>
                  <a:cubicBezTo>
                    <a:pt x="7274" y="6132"/>
                    <a:pt x="9182" y="4512"/>
                    <a:pt x="9182" y="2030"/>
                  </a:cubicBezTo>
                  <a:cubicBezTo>
                    <a:pt x="9182" y="1872"/>
                    <a:pt x="9058" y="1746"/>
                    <a:pt x="8905" y="1745"/>
                  </a:cubicBezTo>
                  <a:cubicBezTo>
                    <a:pt x="7182" y="1735"/>
                    <a:pt x="5727" y="1151"/>
                    <a:pt x="4803" y="96"/>
                  </a:cubicBezTo>
                  <a:cubicBezTo>
                    <a:pt x="4747" y="32"/>
                    <a:pt x="4669" y="0"/>
                    <a:pt x="45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38"/>
            <p:cNvSpPr/>
            <p:nvPr/>
          </p:nvSpPr>
          <p:spPr>
            <a:xfrm>
              <a:off x="1263675" y="2061150"/>
              <a:ext cx="115275" cy="54950"/>
            </a:xfrm>
            <a:custGeom>
              <a:avLst/>
              <a:gdLst/>
              <a:ahLst/>
              <a:cxnLst/>
              <a:rect l="l" t="t" r="r" b="b"/>
              <a:pathLst>
                <a:path w="4611" h="2198" extrusionOk="0">
                  <a:moveTo>
                    <a:pt x="2888" y="562"/>
                  </a:moveTo>
                  <a:cubicBezTo>
                    <a:pt x="3007" y="562"/>
                    <a:pt x="3127" y="608"/>
                    <a:pt x="3219" y="700"/>
                  </a:cubicBezTo>
                  <a:cubicBezTo>
                    <a:pt x="3429" y="910"/>
                    <a:pt x="3694" y="1039"/>
                    <a:pt x="3974" y="1070"/>
                  </a:cubicBezTo>
                  <a:cubicBezTo>
                    <a:pt x="3855" y="1426"/>
                    <a:pt x="3517" y="1637"/>
                    <a:pt x="3171" y="1637"/>
                  </a:cubicBezTo>
                  <a:cubicBezTo>
                    <a:pt x="2937" y="1637"/>
                    <a:pt x="2698" y="1539"/>
                    <a:pt x="2524" y="1323"/>
                  </a:cubicBezTo>
                  <a:cubicBezTo>
                    <a:pt x="2467" y="1254"/>
                    <a:pt x="2386" y="1219"/>
                    <a:pt x="2305" y="1219"/>
                  </a:cubicBezTo>
                  <a:cubicBezTo>
                    <a:pt x="2225" y="1219"/>
                    <a:pt x="2144" y="1254"/>
                    <a:pt x="2087" y="1323"/>
                  </a:cubicBezTo>
                  <a:cubicBezTo>
                    <a:pt x="1912" y="1539"/>
                    <a:pt x="1674" y="1637"/>
                    <a:pt x="1440" y="1637"/>
                  </a:cubicBezTo>
                  <a:cubicBezTo>
                    <a:pt x="1095" y="1637"/>
                    <a:pt x="757" y="1426"/>
                    <a:pt x="637" y="1070"/>
                  </a:cubicBezTo>
                  <a:cubicBezTo>
                    <a:pt x="918" y="1041"/>
                    <a:pt x="1182" y="913"/>
                    <a:pt x="1394" y="700"/>
                  </a:cubicBezTo>
                  <a:cubicBezTo>
                    <a:pt x="1485" y="608"/>
                    <a:pt x="1604" y="562"/>
                    <a:pt x="1723" y="562"/>
                  </a:cubicBezTo>
                  <a:cubicBezTo>
                    <a:pt x="1858" y="562"/>
                    <a:pt x="1993" y="621"/>
                    <a:pt x="2087" y="737"/>
                  </a:cubicBezTo>
                  <a:cubicBezTo>
                    <a:pt x="2141" y="801"/>
                    <a:pt x="2222" y="840"/>
                    <a:pt x="2306" y="840"/>
                  </a:cubicBezTo>
                  <a:cubicBezTo>
                    <a:pt x="2391" y="840"/>
                    <a:pt x="2470" y="801"/>
                    <a:pt x="2524" y="737"/>
                  </a:cubicBezTo>
                  <a:cubicBezTo>
                    <a:pt x="2618" y="621"/>
                    <a:pt x="2753" y="562"/>
                    <a:pt x="2888" y="562"/>
                  </a:cubicBezTo>
                  <a:close/>
                  <a:moveTo>
                    <a:pt x="1724" y="1"/>
                  </a:moveTo>
                  <a:cubicBezTo>
                    <a:pt x="1459" y="1"/>
                    <a:pt x="1196" y="103"/>
                    <a:pt x="996" y="303"/>
                  </a:cubicBezTo>
                  <a:cubicBezTo>
                    <a:pt x="860" y="439"/>
                    <a:pt x="689" y="514"/>
                    <a:pt x="513" y="514"/>
                  </a:cubicBezTo>
                  <a:cubicBezTo>
                    <a:pt x="220" y="514"/>
                    <a:pt x="1" y="783"/>
                    <a:pt x="59" y="1070"/>
                  </a:cubicBezTo>
                  <a:cubicBezTo>
                    <a:pt x="198" y="1776"/>
                    <a:pt x="811" y="2197"/>
                    <a:pt x="1442" y="2197"/>
                  </a:cubicBezTo>
                  <a:cubicBezTo>
                    <a:pt x="1742" y="2197"/>
                    <a:pt x="2047" y="2101"/>
                    <a:pt x="2306" y="1895"/>
                  </a:cubicBezTo>
                  <a:cubicBezTo>
                    <a:pt x="2565" y="2102"/>
                    <a:pt x="2869" y="2198"/>
                    <a:pt x="3170" y="2198"/>
                  </a:cubicBezTo>
                  <a:cubicBezTo>
                    <a:pt x="3800" y="2198"/>
                    <a:pt x="4413" y="1775"/>
                    <a:pt x="4552" y="1070"/>
                  </a:cubicBezTo>
                  <a:cubicBezTo>
                    <a:pt x="4610" y="783"/>
                    <a:pt x="4389" y="514"/>
                    <a:pt x="4098" y="514"/>
                  </a:cubicBezTo>
                  <a:cubicBezTo>
                    <a:pt x="3921" y="514"/>
                    <a:pt x="3751" y="439"/>
                    <a:pt x="3615" y="303"/>
                  </a:cubicBezTo>
                  <a:cubicBezTo>
                    <a:pt x="3416" y="104"/>
                    <a:pt x="3153" y="2"/>
                    <a:pt x="2886" y="2"/>
                  </a:cubicBezTo>
                  <a:cubicBezTo>
                    <a:pt x="2685" y="2"/>
                    <a:pt x="2482" y="61"/>
                    <a:pt x="2305" y="182"/>
                  </a:cubicBezTo>
                  <a:cubicBezTo>
                    <a:pt x="2128" y="60"/>
                    <a:pt x="1926" y="1"/>
                    <a:pt x="17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38"/>
            <p:cNvSpPr/>
            <p:nvPr/>
          </p:nvSpPr>
          <p:spPr>
            <a:xfrm>
              <a:off x="1255750" y="2047425"/>
              <a:ext cx="14200" cy="25575"/>
            </a:xfrm>
            <a:custGeom>
              <a:avLst/>
              <a:gdLst/>
              <a:ahLst/>
              <a:cxnLst/>
              <a:rect l="l" t="t" r="r" b="b"/>
              <a:pathLst>
                <a:path w="568" h="1023" extrusionOk="0">
                  <a:moveTo>
                    <a:pt x="284" y="1"/>
                  </a:moveTo>
                  <a:cubicBezTo>
                    <a:pt x="127" y="1"/>
                    <a:pt x="0" y="128"/>
                    <a:pt x="0" y="284"/>
                  </a:cubicBezTo>
                  <a:lnTo>
                    <a:pt x="0" y="734"/>
                  </a:lnTo>
                  <a:cubicBezTo>
                    <a:pt x="0" y="865"/>
                    <a:pt x="88" y="987"/>
                    <a:pt x="216" y="1014"/>
                  </a:cubicBezTo>
                  <a:cubicBezTo>
                    <a:pt x="239" y="1020"/>
                    <a:pt x="262" y="1022"/>
                    <a:pt x="284" y="1022"/>
                  </a:cubicBezTo>
                  <a:cubicBezTo>
                    <a:pt x="441" y="1022"/>
                    <a:pt x="568" y="895"/>
                    <a:pt x="568" y="738"/>
                  </a:cubicBezTo>
                  <a:lnTo>
                    <a:pt x="568" y="290"/>
                  </a:lnTo>
                  <a:cubicBezTo>
                    <a:pt x="568" y="157"/>
                    <a:pt x="479" y="37"/>
                    <a:pt x="350" y="8"/>
                  </a:cubicBezTo>
                  <a:cubicBezTo>
                    <a:pt x="328" y="3"/>
                    <a:pt x="306" y="1"/>
                    <a:pt x="2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38"/>
            <p:cNvSpPr/>
            <p:nvPr/>
          </p:nvSpPr>
          <p:spPr>
            <a:xfrm>
              <a:off x="1372750" y="2047425"/>
              <a:ext cx="14200" cy="25575"/>
            </a:xfrm>
            <a:custGeom>
              <a:avLst/>
              <a:gdLst/>
              <a:ahLst/>
              <a:cxnLst/>
              <a:rect l="l" t="t" r="r" b="b"/>
              <a:pathLst>
                <a:path w="568" h="1023" extrusionOk="0">
                  <a:moveTo>
                    <a:pt x="285" y="1"/>
                  </a:moveTo>
                  <a:cubicBezTo>
                    <a:pt x="127" y="1"/>
                    <a:pt x="0" y="128"/>
                    <a:pt x="0" y="284"/>
                  </a:cubicBezTo>
                  <a:lnTo>
                    <a:pt x="0" y="738"/>
                  </a:lnTo>
                  <a:cubicBezTo>
                    <a:pt x="0" y="895"/>
                    <a:pt x="126" y="1022"/>
                    <a:pt x="283" y="1022"/>
                  </a:cubicBezTo>
                  <a:cubicBezTo>
                    <a:pt x="306" y="1022"/>
                    <a:pt x="328" y="1020"/>
                    <a:pt x="351" y="1014"/>
                  </a:cubicBezTo>
                  <a:cubicBezTo>
                    <a:pt x="479" y="987"/>
                    <a:pt x="568" y="865"/>
                    <a:pt x="568" y="732"/>
                  </a:cubicBezTo>
                  <a:lnTo>
                    <a:pt x="568" y="290"/>
                  </a:lnTo>
                  <a:cubicBezTo>
                    <a:pt x="568" y="157"/>
                    <a:pt x="479" y="37"/>
                    <a:pt x="351" y="8"/>
                  </a:cubicBezTo>
                  <a:cubicBezTo>
                    <a:pt x="329" y="3"/>
                    <a:pt x="307" y="1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5B6EA695-502B-396D-8014-CE1FBF003E98}"/>
              </a:ext>
            </a:extLst>
          </p:cNvPr>
          <p:cNvSpPr txBox="1"/>
          <p:nvPr/>
        </p:nvSpPr>
        <p:spPr>
          <a:xfrm>
            <a:off x="3753409" y="216316"/>
            <a:ext cx="349451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MX" b="1" dirty="0">
                <a:solidFill>
                  <a:schemeClr val="bg2">
                    <a:lumMod val="60000"/>
                    <a:lumOff val="40000"/>
                  </a:schemeClr>
                </a:solidFill>
                <a:latin typeface="Montserrat-Regular"/>
              </a:rPr>
              <a:t>R</a:t>
            </a:r>
            <a:r>
              <a:rPr lang="es-MX" sz="1400" b="1" i="0" u="none" strike="noStrike" baseline="0" dirty="0">
                <a:solidFill>
                  <a:schemeClr val="bg2">
                    <a:lumMod val="60000"/>
                    <a:lumOff val="40000"/>
                  </a:schemeClr>
                </a:solidFill>
                <a:latin typeface="Montserrat-Regular"/>
              </a:rPr>
              <a:t>etomen la </a:t>
            </a:r>
            <a:r>
              <a:rPr lang="es-ES" sz="1400" b="1" i="0" u="none" strike="noStrike" baseline="0" dirty="0">
                <a:solidFill>
                  <a:schemeClr val="bg2">
                    <a:lumMod val="60000"/>
                    <a:lumOff val="40000"/>
                  </a:schemeClr>
                </a:solidFill>
                <a:latin typeface="Montserrat-Regular"/>
              </a:rPr>
              <a:t>planeación didáctica del siguiente periodo y ajústenla. Consideren lo </a:t>
            </a:r>
            <a:r>
              <a:rPr lang="es-MX" sz="1400" b="1" i="0" u="none" strike="noStrike" baseline="0" dirty="0">
                <a:solidFill>
                  <a:schemeClr val="bg2">
                    <a:lumMod val="60000"/>
                    <a:lumOff val="40000"/>
                  </a:schemeClr>
                </a:solidFill>
                <a:latin typeface="Montserrat-Regular"/>
              </a:rPr>
              <a:t>siguiente:</a:t>
            </a:r>
            <a:endParaRPr lang="es-MX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AA33EE2-3E4B-37ED-3CF7-D0443D651615}"/>
              </a:ext>
            </a:extLst>
          </p:cNvPr>
          <p:cNvSpPr txBox="1"/>
          <p:nvPr/>
        </p:nvSpPr>
        <p:spPr>
          <a:xfrm>
            <a:off x="299815" y="2755950"/>
            <a:ext cx="255666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i="0" u="none" strike="noStrike" baseline="0" dirty="0">
                <a:solidFill>
                  <a:schemeClr val="bg2">
                    <a:lumMod val="60000"/>
                    <a:lumOff val="40000"/>
                  </a:schemeClr>
                </a:solidFill>
                <a:latin typeface="Nunito-ExtraLight"/>
              </a:rPr>
              <a:t>Programa analítico los contenidos y procesos</a:t>
            </a:r>
          </a:p>
          <a:p>
            <a:pPr algn="ctr"/>
            <a:r>
              <a:rPr lang="es-ES" sz="1400" b="1" i="0" u="none" strike="noStrike" baseline="0" dirty="0">
                <a:solidFill>
                  <a:schemeClr val="bg2">
                    <a:lumMod val="60000"/>
                    <a:lumOff val="40000"/>
                  </a:schemeClr>
                </a:solidFill>
                <a:latin typeface="Nunito-ExtraLight"/>
              </a:rPr>
              <a:t>de desarrollo de aprendizaje que abordarán, en relación con las situaciones-problema que identificaron en el diagnóstico</a:t>
            </a:r>
          </a:p>
          <a:p>
            <a:pPr algn="ctr"/>
            <a:r>
              <a:rPr lang="es-MX" sz="1400" b="1" i="0" u="none" strike="noStrike" baseline="0" dirty="0">
                <a:solidFill>
                  <a:schemeClr val="bg2">
                    <a:lumMod val="60000"/>
                    <a:lumOff val="40000"/>
                  </a:schemeClr>
                </a:solidFill>
                <a:latin typeface="Nunito-ExtraLight"/>
              </a:rPr>
              <a:t>socioeducativo.</a:t>
            </a:r>
            <a:endParaRPr lang="es-MX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1FA3644-5E31-FEE7-882A-A478D125D438}"/>
              </a:ext>
            </a:extLst>
          </p:cNvPr>
          <p:cNvSpPr txBox="1"/>
          <p:nvPr/>
        </p:nvSpPr>
        <p:spPr>
          <a:xfrm>
            <a:off x="2896065" y="2743635"/>
            <a:ext cx="21753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i="0" u="none" strike="noStrike" baseline="0" dirty="0">
                <a:solidFill>
                  <a:schemeClr val="bg1">
                    <a:lumMod val="60000"/>
                    <a:lumOff val="40000"/>
                  </a:schemeClr>
                </a:solidFill>
                <a:latin typeface="Nunito-ExtraLight"/>
              </a:rPr>
              <a:t>Definan las actividades que realizarán con sus estudiantes. En el caso del trabajo por proyectos, consideren los elementos de las</a:t>
            </a:r>
          </a:p>
          <a:p>
            <a:pPr algn="ctr"/>
            <a:r>
              <a:rPr lang="es-ES" sz="1400" b="1" i="0" u="none" strike="noStrike" baseline="0" dirty="0">
                <a:solidFill>
                  <a:schemeClr val="bg1">
                    <a:lumMod val="60000"/>
                    <a:lumOff val="40000"/>
                  </a:schemeClr>
                </a:solidFill>
                <a:latin typeface="Nunito-ExtraLight"/>
              </a:rPr>
              <a:t>metodologías que van a usar.</a:t>
            </a:r>
            <a:endParaRPr lang="es-MX" b="1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8AB93ED-786C-0BA9-60FA-93B64DAB9105}"/>
              </a:ext>
            </a:extLst>
          </p:cNvPr>
          <p:cNvSpPr txBox="1"/>
          <p:nvPr/>
        </p:nvSpPr>
        <p:spPr>
          <a:xfrm>
            <a:off x="5040989" y="2766501"/>
            <a:ext cx="19023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i="0" u="none" strike="noStrike" baseline="0" dirty="0">
                <a:solidFill>
                  <a:schemeClr val="bg1">
                    <a:lumMod val="60000"/>
                    <a:lumOff val="40000"/>
                  </a:schemeClr>
                </a:solidFill>
                <a:latin typeface="Nunito-ExtraLight"/>
              </a:rPr>
              <a:t>Las estrategias de evaluación formativa que emplearán.</a:t>
            </a:r>
            <a:endParaRPr lang="es-MX" b="1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3764AF17-EF1D-82E7-C403-E104470C07AA}"/>
              </a:ext>
            </a:extLst>
          </p:cNvPr>
          <p:cNvSpPr txBox="1"/>
          <p:nvPr/>
        </p:nvSpPr>
        <p:spPr>
          <a:xfrm>
            <a:off x="7109311" y="2800103"/>
            <a:ext cx="174901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400" b="1" i="0" u="none" strike="noStrike" baseline="0" dirty="0">
                <a:solidFill>
                  <a:schemeClr val="bg1">
                    <a:lumMod val="60000"/>
                    <a:lumOff val="40000"/>
                  </a:schemeClr>
                </a:solidFill>
                <a:latin typeface="Nunito-ExtraLight"/>
              </a:rPr>
              <a:t>Los Libros de Texto Gratuitos o materiales educativos que</a:t>
            </a:r>
          </a:p>
          <a:p>
            <a:pPr algn="ctr"/>
            <a:r>
              <a:rPr lang="es-MX" sz="1400" b="1" i="0" u="none" strike="noStrike" baseline="0" dirty="0">
                <a:solidFill>
                  <a:schemeClr val="bg1">
                    <a:lumMod val="60000"/>
                    <a:lumOff val="40000"/>
                  </a:schemeClr>
                </a:solidFill>
                <a:latin typeface="Nunito-ExtraLight"/>
              </a:rPr>
              <a:t>podrán recuperar.</a:t>
            </a:r>
            <a:endParaRPr lang="es-MX" b="1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Google Shape;1263;p40">
            <a:extLst>
              <a:ext uri="{FF2B5EF4-FFF2-40B4-BE49-F238E27FC236}">
                <a16:creationId xmlns:a16="http://schemas.microsoft.com/office/drawing/2014/main" id="{49C3C1EE-24B6-8FC6-BA5C-D8DBE902C09D}"/>
              </a:ext>
            </a:extLst>
          </p:cNvPr>
          <p:cNvSpPr/>
          <p:nvPr/>
        </p:nvSpPr>
        <p:spPr>
          <a:xfrm>
            <a:off x="7385941" y="1271147"/>
            <a:ext cx="962100" cy="9621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" name="Google Shape;1314;p40">
            <a:extLst>
              <a:ext uri="{FF2B5EF4-FFF2-40B4-BE49-F238E27FC236}">
                <a16:creationId xmlns:a16="http://schemas.microsoft.com/office/drawing/2014/main" id="{E525F7DD-DD3C-978A-19DD-86266B6D0621}"/>
              </a:ext>
            </a:extLst>
          </p:cNvPr>
          <p:cNvGrpSpPr/>
          <p:nvPr/>
        </p:nvGrpSpPr>
        <p:grpSpPr>
          <a:xfrm>
            <a:off x="7531098" y="1420637"/>
            <a:ext cx="671786" cy="663119"/>
            <a:chOff x="7322275" y="1805800"/>
            <a:chExt cx="485675" cy="479375"/>
          </a:xfrm>
        </p:grpSpPr>
        <p:sp>
          <p:nvSpPr>
            <p:cNvPr id="28" name="Google Shape;1315;p40">
              <a:extLst>
                <a:ext uri="{FF2B5EF4-FFF2-40B4-BE49-F238E27FC236}">
                  <a16:creationId xmlns:a16="http://schemas.microsoft.com/office/drawing/2014/main" id="{880E2539-4B9C-0E06-4B85-7F0B63825C0E}"/>
                </a:ext>
              </a:extLst>
            </p:cNvPr>
            <p:cNvSpPr/>
            <p:nvPr/>
          </p:nvSpPr>
          <p:spPr>
            <a:xfrm>
              <a:off x="7344350" y="1879500"/>
              <a:ext cx="398625" cy="398525"/>
            </a:xfrm>
            <a:custGeom>
              <a:avLst/>
              <a:gdLst/>
              <a:ahLst/>
              <a:cxnLst/>
              <a:rect l="l" t="t" r="r" b="b"/>
              <a:pathLst>
                <a:path w="15945" h="15941" extrusionOk="0">
                  <a:moveTo>
                    <a:pt x="10710" y="0"/>
                  </a:moveTo>
                  <a:lnTo>
                    <a:pt x="1" y="10710"/>
                  </a:lnTo>
                  <a:lnTo>
                    <a:pt x="4624" y="15332"/>
                  </a:lnTo>
                  <a:lnTo>
                    <a:pt x="6027" y="15941"/>
                  </a:lnTo>
                  <a:cubicBezTo>
                    <a:pt x="6569" y="15930"/>
                    <a:pt x="7103" y="15856"/>
                    <a:pt x="7623" y="15715"/>
                  </a:cubicBezTo>
                  <a:cubicBezTo>
                    <a:pt x="7983" y="15619"/>
                    <a:pt x="8273" y="15332"/>
                    <a:pt x="8368" y="14959"/>
                  </a:cubicBezTo>
                  <a:cubicBezTo>
                    <a:pt x="8527" y="15045"/>
                    <a:pt x="8684" y="15085"/>
                    <a:pt x="8843" y="15085"/>
                  </a:cubicBezTo>
                  <a:cubicBezTo>
                    <a:pt x="9492" y="15085"/>
                    <a:pt x="10161" y="14418"/>
                    <a:pt x="11034" y="13542"/>
                  </a:cubicBezTo>
                  <a:cubicBezTo>
                    <a:pt x="11158" y="13414"/>
                    <a:pt x="11309" y="13077"/>
                    <a:pt x="11263" y="12729"/>
                  </a:cubicBezTo>
                  <a:lnTo>
                    <a:pt x="11263" y="12729"/>
                  </a:lnTo>
                  <a:cubicBezTo>
                    <a:pt x="11325" y="12737"/>
                    <a:pt x="11384" y="12742"/>
                    <a:pt x="11439" y="12742"/>
                  </a:cubicBezTo>
                  <a:cubicBezTo>
                    <a:pt x="11827" y="12742"/>
                    <a:pt x="12061" y="12528"/>
                    <a:pt x="12571" y="12011"/>
                  </a:cubicBezTo>
                  <a:cubicBezTo>
                    <a:pt x="13162" y="11428"/>
                    <a:pt x="13356" y="11206"/>
                    <a:pt x="13289" y="10702"/>
                  </a:cubicBezTo>
                  <a:lnTo>
                    <a:pt x="13289" y="10702"/>
                  </a:lnTo>
                  <a:cubicBezTo>
                    <a:pt x="13333" y="10708"/>
                    <a:pt x="13376" y="10711"/>
                    <a:pt x="13419" y="10711"/>
                  </a:cubicBezTo>
                  <a:cubicBezTo>
                    <a:pt x="13718" y="10711"/>
                    <a:pt x="13991" y="10582"/>
                    <a:pt x="14102" y="10474"/>
                  </a:cubicBezTo>
                  <a:cubicBezTo>
                    <a:pt x="14794" y="9787"/>
                    <a:pt x="15398" y="9179"/>
                    <a:pt x="14959" y="8371"/>
                  </a:cubicBezTo>
                  <a:cubicBezTo>
                    <a:pt x="15332" y="8276"/>
                    <a:pt x="15619" y="7984"/>
                    <a:pt x="15716" y="7624"/>
                  </a:cubicBezTo>
                  <a:cubicBezTo>
                    <a:pt x="15903" y="6937"/>
                    <a:pt x="15944" y="6216"/>
                    <a:pt x="15900" y="5498"/>
                  </a:cubicBezTo>
                  <a:cubicBezTo>
                    <a:pt x="15877" y="5124"/>
                    <a:pt x="15680" y="4791"/>
                    <a:pt x="15332" y="4624"/>
                  </a:cubicBezTo>
                  <a:cubicBezTo>
                    <a:pt x="15565" y="4346"/>
                    <a:pt x="15651" y="3950"/>
                    <a:pt x="15507" y="3574"/>
                  </a:cubicBezTo>
                  <a:cubicBezTo>
                    <a:pt x="15370" y="3222"/>
                    <a:pt x="15206" y="2883"/>
                    <a:pt x="15010" y="2559"/>
                  </a:cubicBezTo>
                  <a:cubicBezTo>
                    <a:pt x="14719" y="2073"/>
                    <a:pt x="14191" y="1778"/>
                    <a:pt x="13627" y="1778"/>
                  </a:cubicBezTo>
                  <a:cubicBezTo>
                    <a:pt x="13602" y="1778"/>
                    <a:pt x="13576" y="1779"/>
                    <a:pt x="13551" y="1780"/>
                  </a:cubicBezTo>
                  <a:cubicBezTo>
                    <a:pt x="13565" y="1488"/>
                    <a:pt x="13499" y="1203"/>
                    <a:pt x="13369" y="954"/>
                  </a:cubicBezTo>
                  <a:lnTo>
                    <a:pt x="107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316;p40">
              <a:extLst>
                <a:ext uri="{FF2B5EF4-FFF2-40B4-BE49-F238E27FC236}">
                  <a16:creationId xmlns:a16="http://schemas.microsoft.com/office/drawing/2014/main" id="{038DBD3D-6BD1-9DE0-2719-BCF0E7CFC5B4}"/>
                </a:ext>
              </a:extLst>
            </p:cNvPr>
            <p:cNvSpPr/>
            <p:nvPr/>
          </p:nvSpPr>
          <p:spPr>
            <a:xfrm>
              <a:off x="7328400" y="1864300"/>
              <a:ext cx="350250" cy="413700"/>
            </a:xfrm>
            <a:custGeom>
              <a:avLst/>
              <a:gdLst/>
              <a:ahLst/>
              <a:cxnLst/>
              <a:rect l="l" t="t" r="r" b="b"/>
              <a:pathLst>
                <a:path w="14010" h="16548" extrusionOk="0">
                  <a:moveTo>
                    <a:pt x="10051" y="0"/>
                  </a:moveTo>
                  <a:cubicBezTo>
                    <a:pt x="9474" y="0"/>
                    <a:pt x="8904" y="75"/>
                    <a:pt x="8350" y="223"/>
                  </a:cubicBezTo>
                  <a:cubicBezTo>
                    <a:pt x="7989" y="322"/>
                    <a:pt x="7699" y="607"/>
                    <a:pt x="7603" y="981"/>
                  </a:cubicBezTo>
                  <a:cubicBezTo>
                    <a:pt x="7411" y="877"/>
                    <a:pt x="7231" y="831"/>
                    <a:pt x="7059" y="831"/>
                  </a:cubicBezTo>
                  <a:cubicBezTo>
                    <a:pt x="6502" y="831"/>
                    <a:pt x="6024" y="1309"/>
                    <a:pt x="5500" y="1837"/>
                  </a:cubicBezTo>
                  <a:cubicBezTo>
                    <a:pt x="5375" y="1964"/>
                    <a:pt x="5225" y="2302"/>
                    <a:pt x="5271" y="2650"/>
                  </a:cubicBezTo>
                  <a:cubicBezTo>
                    <a:pt x="5209" y="2642"/>
                    <a:pt x="5151" y="2638"/>
                    <a:pt x="5097" y="2638"/>
                  </a:cubicBezTo>
                  <a:cubicBezTo>
                    <a:pt x="4708" y="2638"/>
                    <a:pt x="4474" y="2850"/>
                    <a:pt x="3963" y="3368"/>
                  </a:cubicBezTo>
                  <a:cubicBezTo>
                    <a:pt x="3372" y="3951"/>
                    <a:pt x="3177" y="4173"/>
                    <a:pt x="3245" y="4678"/>
                  </a:cubicBezTo>
                  <a:cubicBezTo>
                    <a:pt x="3201" y="4672"/>
                    <a:pt x="3157" y="4669"/>
                    <a:pt x="3113" y="4669"/>
                  </a:cubicBezTo>
                  <a:cubicBezTo>
                    <a:pt x="2815" y="4669"/>
                    <a:pt x="2543" y="4797"/>
                    <a:pt x="2432" y="4906"/>
                  </a:cubicBezTo>
                  <a:cubicBezTo>
                    <a:pt x="1341" y="5991"/>
                    <a:pt x="576" y="6762"/>
                    <a:pt x="1014" y="7571"/>
                  </a:cubicBezTo>
                  <a:cubicBezTo>
                    <a:pt x="642" y="7664"/>
                    <a:pt x="355" y="7956"/>
                    <a:pt x="258" y="8316"/>
                  </a:cubicBezTo>
                  <a:cubicBezTo>
                    <a:pt x="74" y="9005"/>
                    <a:pt x="0" y="9717"/>
                    <a:pt x="46" y="10436"/>
                  </a:cubicBezTo>
                  <a:cubicBezTo>
                    <a:pt x="69" y="10809"/>
                    <a:pt x="296" y="11151"/>
                    <a:pt x="642" y="11315"/>
                  </a:cubicBezTo>
                  <a:cubicBezTo>
                    <a:pt x="408" y="11594"/>
                    <a:pt x="323" y="11988"/>
                    <a:pt x="467" y="12364"/>
                  </a:cubicBezTo>
                  <a:cubicBezTo>
                    <a:pt x="603" y="12717"/>
                    <a:pt x="767" y="13056"/>
                    <a:pt x="961" y="13381"/>
                  </a:cubicBezTo>
                  <a:cubicBezTo>
                    <a:pt x="1252" y="13866"/>
                    <a:pt x="1778" y="14161"/>
                    <a:pt x="2341" y="14161"/>
                  </a:cubicBezTo>
                  <a:cubicBezTo>
                    <a:pt x="2368" y="14161"/>
                    <a:pt x="2394" y="14160"/>
                    <a:pt x="2421" y="14159"/>
                  </a:cubicBezTo>
                  <a:lnTo>
                    <a:pt x="2421" y="14159"/>
                  </a:lnTo>
                  <a:cubicBezTo>
                    <a:pt x="2392" y="14751"/>
                    <a:pt x="2691" y="15311"/>
                    <a:pt x="3199" y="15618"/>
                  </a:cubicBezTo>
                  <a:cubicBezTo>
                    <a:pt x="3521" y="15813"/>
                    <a:pt x="3860" y="15978"/>
                    <a:pt x="4216" y="16115"/>
                  </a:cubicBezTo>
                  <a:cubicBezTo>
                    <a:pt x="4341" y="16163"/>
                    <a:pt x="4468" y="16185"/>
                    <a:pt x="4593" y="16185"/>
                  </a:cubicBezTo>
                  <a:cubicBezTo>
                    <a:pt x="4841" y="16185"/>
                    <a:pt x="5078" y="16095"/>
                    <a:pt x="5263" y="15940"/>
                  </a:cubicBezTo>
                  <a:cubicBezTo>
                    <a:pt x="5430" y="16288"/>
                    <a:pt x="5773" y="16512"/>
                    <a:pt x="6144" y="16535"/>
                  </a:cubicBezTo>
                  <a:cubicBezTo>
                    <a:pt x="6273" y="16543"/>
                    <a:pt x="6402" y="16548"/>
                    <a:pt x="6531" y="16548"/>
                  </a:cubicBezTo>
                  <a:cubicBezTo>
                    <a:pt x="6576" y="16548"/>
                    <a:pt x="6622" y="16547"/>
                    <a:pt x="6667" y="16546"/>
                  </a:cubicBezTo>
                  <a:lnTo>
                    <a:pt x="6651" y="16530"/>
                  </a:lnTo>
                  <a:cubicBezTo>
                    <a:pt x="5348" y="15400"/>
                    <a:pt x="4524" y="13729"/>
                    <a:pt x="4524" y="11867"/>
                  </a:cubicBezTo>
                  <a:cubicBezTo>
                    <a:pt x="4524" y="10231"/>
                    <a:pt x="5174" y="8658"/>
                    <a:pt x="6334" y="7500"/>
                  </a:cubicBezTo>
                  <a:lnTo>
                    <a:pt x="10528" y="3307"/>
                  </a:lnTo>
                  <a:cubicBezTo>
                    <a:pt x="11474" y="2360"/>
                    <a:pt x="12698" y="1751"/>
                    <a:pt x="14010" y="1562"/>
                  </a:cubicBezTo>
                  <a:cubicBezTo>
                    <a:pt x="13875" y="1305"/>
                    <a:pt x="13672" y="1084"/>
                    <a:pt x="13413" y="929"/>
                  </a:cubicBezTo>
                  <a:cubicBezTo>
                    <a:pt x="13091" y="736"/>
                    <a:pt x="12752" y="568"/>
                    <a:pt x="12396" y="432"/>
                  </a:cubicBezTo>
                  <a:cubicBezTo>
                    <a:pt x="12271" y="385"/>
                    <a:pt x="12144" y="362"/>
                    <a:pt x="12020" y="362"/>
                  </a:cubicBezTo>
                  <a:cubicBezTo>
                    <a:pt x="11771" y="362"/>
                    <a:pt x="11534" y="452"/>
                    <a:pt x="11348" y="607"/>
                  </a:cubicBezTo>
                  <a:cubicBezTo>
                    <a:pt x="11181" y="260"/>
                    <a:pt x="10839" y="35"/>
                    <a:pt x="10468" y="13"/>
                  </a:cubicBezTo>
                  <a:cubicBezTo>
                    <a:pt x="10329" y="5"/>
                    <a:pt x="10190" y="0"/>
                    <a:pt x="100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317;p40">
              <a:extLst>
                <a:ext uri="{FF2B5EF4-FFF2-40B4-BE49-F238E27FC236}">
                  <a16:creationId xmlns:a16="http://schemas.microsoft.com/office/drawing/2014/main" id="{5CFC3FD8-500D-04E4-9E37-51BFBF9EB8C7}"/>
                </a:ext>
              </a:extLst>
            </p:cNvPr>
            <p:cNvSpPr/>
            <p:nvPr/>
          </p:nvSpPr>
          <p:spPr>
            <a:xfrm>
              <a:off x="7426750" y="2044125"/>
              <a:ext cx="162450" cy="160475"/>
            </a:xfrm>
            <a:custGeom>
              <a:avLst/>
              <a:gdLst/>
              <a:ahLst/>
              <a:cxnLst/>
              <a:rect l="l" t="t" r="r" b="b"/>
              <a:pathLst>
                <a:path w="6498" h="6419" extrusionOk="0">
                  <a:moveTo>
                    <a:pt x="4434" y="0"/>
                  </a:moveTo>
                  <a:lnTo>
                    <a:pt x="1" y="4274"/>
                  </a:lnTo>
                  <a:lnTo>
                    <a:pt x="2145" y="6418"/>
                  </a:lnTo>
                  <a:cubicBezTo>
                    <a:pt x="2754" y="6349"/>
                    <a:pt x="3345" y="6081"/>
                    <a:pt x="3813" y="5615"/>
                  </a:cubicBezTo>
                  <a:lnTo>
                    <a:pt x="5400" y="4027"/>
                  </a:lnTo>
                  <a:cubicBezTo>
                    <a:pt x="6497" y="2930"/>
                    <a:pt x="6497" y="1152"/>
                    <a:pt x="5400" y="56"/>
                  </a:cubicBezTo>
                  <a:cubicBezTo>
                    <a:pt x="5382" y="37"/>
                    <a:pt x="5362" y="19"/>
                    <a:pt x="53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318;p40">
              <a:extLst>
                <a:ext uri="{FF2B5EF4-FFF2-40B4-BE49-F238E27FC236}">
                  <a16:creationId xmlns:a16="http://schemas.microsoft.com/office/drawing/2014/main" id="{16419601-3289-CE14-B709-93E3401E920A}"/>
                </a:ext>
              </a:extLst>
            </p:cNvPr>
            <p:cNvSpPr/>
            <p:nvPr/>
          </p:nvSpPr>
          <p:spPr>
            <a:xfrm>
              <a:off x="7396200" y="2024900"/>
              <a:ext cx="164075" cy="180075"/>
            </a:xfrm>
            <a:custGeom>
              <a:avLst/>
              <a:gdLst/>
              <a:ahLst/>
              <a:cxnLst/>
              <a:rect l="l" t="t" r="r" b="b"/>
              <a:pathLst>
                <a:path w="6563" h="7203" extrusionOk="0">
                  <a:moveTo>
                    <a:pt x="4636" y="0"/>
                  </a:moveTo>
                  <a:cubicBezTo>
                    <a:pt x="3917" y="0"/>
                    <a:pt x="3198" y="274"/>
                    <a:pt x="2649" y="823"/>
                  </a:cubicBezTo>
                  <a:lnTo>
                    <a:pt x="1062" y="2411"/>
                  </a:lnTo>
                  <a:cubicBezTo>
                    <a:pt x="158" y="3314"/>
                    <a:pt x="0" y="4679"/>
                    <a:pt x="585" y="5745"/>
                  </a:cubicBezTo>
                  <a:cubicBezTo>
                    <a:pt x="709" y="5972"/>
                    <a:pt x="869" y="6187"/>
                    <a:pt x="1062" y="6382"/>
                  </a:cubicBezTo>
                  <a:cubicBezTo>
                    <a:pt x="1255" y="6575"/>
                    <a:pt x="1470" y="6735"/>
                    <a:pt x="1698" y="6859"/>
                  </a:cubicBezTo>
                  <a:cubicBezTo>
                    <a:pt x="2116" y="7087"/>
                    <a:pt x="2580" y="7203"/>
                    <a:pt x="3045" y="7203"/>
                  </a:cubicBezTo>
                  <a:cubicBezTo>
                    <a:pt x="3153" y="7203"/>
                    <a:pt x="3260" y="7197"/>
                    <a:pt x="3367" y="7184"/>
                  </a:cubicBezTo>
                  <a:cubicBezTo>
                    <a:pt x="3173" y="6991"/>
                    <a:pt x="2958" y="6723"/>
                    <a:pt x="2832" y="6494"/>
                  </a:cubicBezTo>
                  <a:cubicBezTo>
                    <a:pt x="2248" y="5426"/>
                    <a:pt x="2406" y="4061"/>
                    <a:pt x="3309" y="3158"/>
                  </a:cubicBezTo>
                  <a:lnTo>
                    <a:pt x="4897" y="1570"/>
                  </a:lnTo>
                  <a:cubicBezTo>
                    <a:pt x="5364" y="1102"/>
                    <a:pt x="5955" y="835"/>
                    <a:pt x="6562" y="766"/>
                  </a:cubicBezTo>
                  <a:cubicBezTo>
                    <a:pt x="6022" y="256"/>
                    <a:pt x="5329" y="0"/>
                    <a:pt x="4636" y="0"/>
                  </a:cubicBezTo>
                  <a:close/>
                </a:path>
              </a:pathLst>
            </a:custGeom>
            <a:solidFill>
              <a:srgbClr val="E0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319;p40">
              <a:extLst>
                <a:ext uri="{FF2B5EF4-FFF2-40B4-BE49-F238E27FC236}">
                  <a16:creationId xmlns:a16="http://schemas.microsoft.com/office/drawing/2014/main" id="{5E97DC03-27B1-269F-E3E2-01056515F33E}"/>
                </a:ext>
              </a:extLst>
            </p:cNvPr>
            <p:cNvSpPr/>
            <p:nvPr/>
          </p:nvSpPr>
          <p:spPr>
            <a:xfrm>
              <a:off x="7507675" y="1913200"/>
              <a:ext cx="48450" cy="48450"/>
            </a:xfrm>
            <a:custGeom>
              <a:avLst/>
              <a:gdLst/>
              <a:ahLst/>
              <a:cxnLst/>
              <a:rect l="l" t="t" r="r" b="b"/>
              <a:pathLst>
                <a:path w="1938" h="1938" extrusionOk="0">
                  <a:moveTo>
                    <a:pt x="968" y="1"/>
                  </a:moveTo>
                  <a:cubicBezTo>
                    <a:pt x="435" y="1"/>
                    <a:pt x="0" y="435"/>
                    <a:pt x="0" y="969"/>
                  </a:cubicBezTo>
                  <a:cubicBezTo>
                    <a:pt x="0" y="1504"/>
                    <a:pt x="435" y="1938"/>
                    <a:pt x="968" y="1938"/>
                  </a:cubicBezTo>
                  <a:cubicBezTo>
                    <a:pt x="1504" y="1938"/>
                    <a:pt x="1938" y="1504"/>
                    <a:pt x="1938" y="969"/>
                  </a:cubicBezTo>
                  <a:cubicBezTo>
                    <a:pt x="1938" y="435"/>
                    <a:pt x="1504" y="1"/>
                    <a:pt x="968" y="1"/>
                  </a:cubicBezTo>
                  <a:close/>
                </a:path>
              </a:pathLst>
            </a:custGeom>
            <a:solidFill>
              <a:srgbClr val="FF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320;p40">
              <a:extLst>
                <a:ext uri="{FF2B5EF4-FFF2-40B4-BE49-F238E27FC236}">
                  <a16:creationId xmlns:a16="http://schemas.microsoft.com/office/drawing/2014/main" id="{5DC2046B-E283-ABE7-BB28-E7229A3BAAF8}"/>
                </a:ext>
              </a:extLst>
            </p:cNvPr>
            <p:cNvSpPr/>
            <p:nvPr/>
          </p:nvSpPr>
          <p:spPr>
            <a:xfrm>
              <a:off x="7645500" y="2051025"/>
              <a:ext cx="48425" cy="48425"/>
            </a:xfrm>
            <a:custGeom>
              <a:avLst/>
              <a:gdLst/>
              <a:ahLst/>
              <a:cxnLst/>
              <a:rect l="l" t="t" r="r" b="b"/>
              <a:pathLst>
                <a:path w="1937" h="1937" extrusionOk="0">
                  <a:moveTo>
                    <a:pt x="968" y="1"/>
                  </a:moveTo>
                  <a:cubicBezTo>
                    <a:pt x="433" y="1"/>
                    <a:pt x="0" y="433"/>
                    <a:pt x="0" y="968"/>
                  </a:cubicBezTo>
                  <a:cubicBezTo>
                    <a:pt x="0" y="1504"/>
                    <a:pt x="433" y="1936"/>
                    <a:pt x="968" y="1936"/>
                  </a:cubicBezTo>
                  <a:cubicBezTo>
                    <a:pt x="1504" y="1936"/>
                    <a:pt x="1936" y="1504"/>
                    <a:pt x="1936" y="968"/>
                  </a:cubicBezTo>
                  <a:cubicBezTo>
                    <a:pt x="1936" y="433"/>
                    <a:pt x="1504" y="1"/>
                    <a:pt x="968" y="1"/>
                  </a:cubicBezTo>
                  <a:close/>
                </a:path>
              </a:pathLst>
            </a:custGeom>
            <a:solidFill>
              <a:srgbClr val="FF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321;p40">
              <a:extLst>
                <a:ext uri="{FF2B5EF4-FFF2-40B4-BE49-F238E27FC236}">
                  <a16:creationId xmlns:a16="http://schemas.microsoft.com/office/drawing/2014/main" id="{1C7F6788-4CA4-B773-87CD-51C11317F382}"/>
                </a:ext>
              </a:extLst>
            </p:cNvPr>
            <p:cNvSpPr/>
            <p:nvPr/>
          </p:nvSpPr>
          <p:spPr>
            <a:xfrm>
              <a:off x="7525075" y="1932100"/>
              <a:ext cx="182650" cy="171650"/>
            </a:xfrm>
            <a:custGeom>
              <a:avLst/>
              <a:gdLst/>
              <a:ahLst/>
              <a:cxnLst/>
              <a:rect l="l" t="t" r="r" b="b"/>
              <a:pathLst>
                <a:path w="7306" h="6866" extrusionOk="0">
                  <a:moveTo>
                    <a:pt x="1343" y="1"/>
                  </a:moveTo>
                  <a:lnTo>
                    <a:pt x="1" y="1268"/>
                  </a:lnTo>
                  <a:lnTo>
                    <a:pt x="1" y="5319"/>
                  </a:lnTo>
                  <a:lnTo>
                    <a:pt x="779" y="6144"/>
                  </a:lnTo>
                  <a:cubicBezTo>
                    <a:pt x="1454" y="6625"/>
                    <a:pt x="2248" y="6866"/>
                    <a:pt x="3041" y="6866"/>
                  </a:cubicBezTo>
                  <a:cubicBezTo>
                    <a:pt x="4039" y="6866"/>
                    <a:pt x="5036" y="6485"/>
                    <a:pt x="5798" y="5724"/>
                  </a:cubicBezTo>
                  <a:cubicBezTo>
                    <a:pt x="7166" y="4357"/>
                    <a:pt x="7305" y="2227"/>
                    <a:pt x="6219" y="703"/>
                  </a:cubicBezTo>
                  <a:lnTo>
                    <a:pt x="5469" y="1"/>
                  </a:lnTo>
                  <a:close/>
                </a:path>
              </a:pathLst>
            </a:custGeom>
            <a:solidFill>
              <a:srgbClr val="FFD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322;p40">
              <a:extLst>
                <a:ext uri="{FF2B5EF4-FFF2-40B4-BE49-F238E27FC236}">
                  <a16:creationId xmlns:a16="http://schemas.microsoft.com/office/drawing/2014/main" id="{7D8CD44F-3024-D3CC-18E6-4B46F9E116E0}"/>
                </a:ext>
              </a:extLst>
            </p:cNvPr>
            <p:cNvSpPr/>
            <p:nvPr/>
          </p:nvSpPr>
          <p:spPr>
            <a:xfrm>
              <a:off x="7495050" y="1908800"/>
              <a:ext cx="185225" cy="176875"/>
            </a:xfrm>
            <a:custGeom>
              <a:avLst/>
              <a:gdLst/>
              <a:ahLst/>
              <a:cxnLst/>
              <a:rect l="l" t="t" r="r" b="b"/>
              <a:pathLst>
                <a:path w="7409" h="7075" extrusionOk="0">
                  <a:moveTo>
                    <a:pt x="4232" y="1"/>
                  </a:moveTo>
                  <a:cubicBezTo>
                    <a:pt x="3235" y="1"/>
                    <a:pt x="2237" y="381"/>
                    <a:pt x="1476" y="1143"/>
                  </a:cubicBezTo>
                  <a:cubicBezTo>
                    <a:pt x="222" y="2396"/>
                    <a:pt x="1" y="4294"/>
                    <a:pt x="812" y="5774"/>
                  </a:cubicBezTo>
                  <a:cubicBezTo>
                    <a:pt x="987" y="6090"/>
                    <a:pt x="1208" y="6387"/>
                    <a:pt x="1476" y="6656"/>
                  </a:cubicBezTo>
                  <a:cubicBezTo>
                    <a:pt x="1631" y="6811"/>
                    <a:pt x="1799" y="6950"/>
                    <a:pt x="1970" y="7075"/>
                  </a:cubicBezTo>
                  <a:cubicBezTo>
                    <a:pt x="883" y="5553"/>
                    <a:pt x="1024" y="3425"/>
                    <a:pt x="2391" y="2057"/>
                  </a:cubicBezTo>
                  <a:cubicBezTo>
                    <a:pt x="3152" y="1296"/>
                    <a:pt x="4150" y="915"/>
                    <a:pt x="5148" y="915"/>
                  </a:cubicBezTo>
                  <a:cubicBezTo>
                    <a:pt x="5941" y="915"/>
                    <a:pt x="6734" y="1156"/>
                    <a:pt x="7408" y="1637"/>
                  </a:cubicBezTo>
                  <a:cubicBezTo>
                    <a:pt x="7284" y="1465"/>
                    <a:pt x="7146" y="1298"/>
                    <a:pt x="6988" y="1143"/>
                  </a:cubicBezTo>
                  <a:cubicBezTo>
                    <a:pt x="6227" y="381"/>
                    <a:pt x="5230" y="1"/>
                    <a:pt x="4232" y="1"/>
                  </a:cubicBezTo>
                  <a:close/>
                </a:path>
              </a:pathLst>
            </a:custGeom>
            <a:solidFill>
              <a:srgbClr val="FF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323;p40">
              <a:extLst>
                <a:ext uri="{FF2B5EF4-FFF2-40B4-BE49-F238E27FC236}">
                  <a16:creationId xmlns:a16="http://schemas.microsoft.com/office/drawing/2014/main" id="{5C4242BA-17CC-BF44-060C-1509C96242EA}"/>
                </a:ext>
              </a:extLst>
            </p:cNvPr>
            <p:cNvSpPr/>
            <p:nvPr/>
          </p:nvSpPr>
          <p:spPr>
            <a:xfrm>
              <a:off x="7520100" y="1974650"/>
              <a:ext cx="39525" cy="35125"/>
            </a:xfrm>
            <a:custGeom>
              <a:avLst/>
              <a:gdLst/>
              <a:ahLst/>
              <a:cxnLst/>
              <a:rect l="l" t="t" r="r" b="b"/>
              <a:pathLst>
                <a:path w="1581" h="1405" extrusionOk="0">
                  <a:moveTo>
                    <a:pt x="633" y="1"/>
                  </a:moveTo>
                  <a:cubicBezTo>
                    <a:pt x="484" y="1"/>
                    <a:pt x="345" y="51"/>
                    <a:pt x="241" y="153"/>
                  </a:cubicBezTo>
                  <a:cubicBezTo>
                    <a:pt x="0" y="396"/>
                    <a:pt x="50" y="836"/>
                    <a:pt x="353" y="1140"/>
                  </a:cubicBezTo>
                  <a:cubicBezTo>
                    <a:pt x="527" y="1314"/>
                    <a:pt x="746" y="1404"/>
                    <a:pt x="947" y="1404"/>
                  </a:cubicBezTo>
                  <a:cubicBezTo>
                    <a:pt x="1096" y="1404"/>
                    <a:pt x="1235" y="1354"/>
                    <a:pt x="1338" y="1252"/>
                  </a:cubicBezTo>
                  <a:cubicBezTo>
                    <a:pt x="1580" y="1009"/>
                    <a:pt x="1530" y="569"/>
                    <a:pt x="1228" y="265"/>
                  </a:cubicBezTo>
                  <a:cubicBezTo>
                    <a:pt x="1053" y="91"/>
                    <a:pt x="834" y="1"/>
                    <a:pt x="633" y="1"/>
                  </a:cubicBezTo>
                  <a:close/>
                </a:path>
              </a:pathLst>
            </a:custGeom>
            <a:solidFill>
              <a:srgbClr val="FF8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324;p40">
              <a:extLst>
                <a:ext uri="{FF2B5EF4-FFF2-40B4-BE49-F238E27FC236}">
                  <a16:creationId xmlns:a16="http://schemas.microsoft.com/office/drawing/2014/main" id="{10223815-91C8-48EC-3ADB-E80A4091020B}"/>
                </a:ext>
              </a:extLst>
            </p:cNvPr>
            <p:cNvSpPr/>
            <p:nvPr/>
          </p:nvSpPr>
          <p:spPr>
            <a:xfrm>
              <a:off x="7595100" y="2049700"/>
              <a:ext cx="39650" cy="35175"/>
            </a:xfrm>
            <a:custGeom>
              <a:avLst/>
              <a:gdLst/>
              <a:ahLst/>
              <a:cxnLst/>
              <a:rect l="l" t="t" r="r" b="b"/>
              <a:pathLst>
                <a:path w="1586" h="1407" extrusionOk="0">
                  <a:moveTo>
                    <a:pt x="634" y="0"/>
                  </a:moveTo>
                  <a:cubicBezTo>
                    <a:pt x="484" y="0"/>
                    <a:pt x="346" y="50"/>
                    <a:pt x="243" y="153"/>
                  </a:cubicBezTo>
                  <a:cubicBezTo>
                    <a:pt x="1" y="394"/>
                    <a:pt x="53" y="836"/>
                    <a:pt x="355" y="1140"/>
                  </a:cubicBezTo>
                  <a:cubicBezTo>
                    <a:pt x="531" y="1315"/>
                    <a:pt x="751" y="1406"/>
                    <a:pt x="952" y="1406"/>
                  </a:cubicBezTo>
                  <a:cubicBezTo>
                    <a:pt x="1102" y="1406"/>
                    <a:pt x="1241" y="1356"/>
                    <a:pt x="1343" y="1253"/>
                  </a:cubicBezTo>
                  <a:cubicBezTo>
                    <a:pt x="1585" y="1012"/>
                    <a:pt x="1535" y="569"/>
                    <a:pt x="1229" y="267"/>
                  </a:cubicBezTo>
                  <a:cubicBezTo>
                    <a:pt x="1055" y="91"/>
                    <a:pt x="835" y="0"/>
                    <a:pt x="634" y="0"/>
                  </a:cubicBezTo>
                  <a:close/>
                </a:path>
              </a:pathLst>
            </a:custGeom>
            <a:solidFill>
              <a:srgbClr val="FF8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325;p40">
              <a:extLst>
                <a:ext uri="{FF2B5EF4-FFF2-40B4-BE49-F238E27FC236}">
                  <a16:creationId xmlns:a16="http://schemas.microsoft.com/office/drawing/2014/main" id="{03802D66-53F7-6998-24B3-01642EA45CDF}"/>
                </a:ext>
              </a:extLst>
            </p:cNvPr>
            <p:cNvSpPr/>
            <p:nvPr/>
          </p:nvSpPr>
          <p:spPr>
            <a:xfrm>
              <a:off x="7643275" y="1883725"/>
              <a:ext cx="121925" cy="194325"/>
            </a:xfrm>
            <a:custGeom>
              <a:avLst/>
              <a:gdLst/>
              <a:ahLst/>
              <a:cxnLst/>
              <a:rect l="l" t="t" r="r" b="b"/>
              <a:pathLst>
                <a:path w="4877" h="7773" extrusionOk="0">
                  <a:moveTo>
                    <a:pt x="671" y="0"/>
                  </a:moveTo>
                  <a:lnTo>
                    <a:pt x="0" y="3465"/>
                  </a:lnTo>
                  <a:cubicBezTo>
                    <a:pt x="303" y="5047"/>
                    <a:pt x="1065" y="6304"/>
                    <a:pt x="1656" y="6895"/>
                  </a:cubicBezTo>
                  <a:cubicBezTo>
                    <a:pt x="2131" y="7371"/>
                    <a:pt x="2685" y="7550"/>
                    <a:pt x="3171" y="7719"/>
                  </a:cubicBezTo>
                  <a:cubicBezTo>
                    <a:pt x="3279" y="7756"/>
                    <a:pt x="3390" y="7773"/>
                    <a:pt x="3501" y="7773"/>
                  </a:cubicBezTo>
                  <a:cubicBezTo>
                    <a:pt x="4095" y="7773"/>
                    <a:pt x="4689" y="7282"/>
                    <a:pt x="4782" y="6693"/>
                  </a:cubicBezTo>
                  <a:cubicBezTo>
                    <a:pt x="4877" y="6074"/>
                    <a:pt x="4394" y="5482"/>
                    <a:pt x="3943" y="5329"/>
                  </a:cubicBezTo>
                  <a:cubicBezTo>
                    <a:pt x="3956" y="5289"/>
                    <a:pt x="4110" y="4468"/>
                    <a:pt x="4117" y="3784"/>
                  </a:cubicBezTo>
                  <a:lnTo>
                    <a:pt x="4117" y="3786"/>
                  </a:lnTo>
                  <a:cubicBezTo>
                    <a:pt x="4127" y="2899"/>
                    <a:pt x="3976" y="2215"/>
                    <a:pt x="3717" y="1663"/>
                  </a:cubicBezTo>
                  <a:lnTo>
                    <a:pt x="671" y="0"/>
                  </a:lnTo>
                  <a:close/>
                </a:path>
              </a:pathLst>
            </a:custGeom>
            <a:solidFill>
              <a:srgbClr val="CE85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326;p40">
              <a:extLst>
                <a:ext uri="{FF2B5EF4-FFF2-40B4-BE49-F238E27FC236}">
                  <a16:creationId xmlns:a16="http://schemas.microsoft.com/office/drawing/2014/main" id="{87F70858-DBE3-5219-2B57-326AA683DB95}"/>
                </a:ext>
              </a:extLst>
            </p:cNvPr>
            <p:cNvSpPr/>
            <p:nvPr/>
          </p:nvSpPr>
          <p:spPr>
            <a:xfrm>
              <a:off x="7551400" y="1870050"/>
              <a:ext cx="185075" cy="100325"/>
            </a:xfrm>
            <a:custGeom>
              <a:avLst/>
              <a:gdLst/>
              <a:ahLst/>
              <a:cxnLst/>
              <a:rect l="l" t="t" r="r" b="b"/>
              <a:pathLst>
                <a:path w="7403" h="4013" extrusionOk="0">
                  <a:moveTo>
                    <a:pt x="3046" y="1"/>
                  </a:moveTo>
                  <a:cubicBezTo>
                    <a:pt x="2664" y="1"/>
                    <a:pt x="2256" y="116"/>
                    <a:pt x="1853" y="375"/>
                  </a:cubicBezTo>
                  <a:cubicBezTo>
                    <a:pt x="1562" y="561"/>
                    <a:pt x="1227" y="656"/>
                    <a:pt x="896" y="662"/>
                  </a:cubicBezTo>
                  <a:cubicBezTo>
                    <a:pt x="635" y="667"/>
                    <a:pt x="388" y="788"/>
                    <a:pt x="213" y="983"/>
                  </a:cubicBezTo>
                  <a:cubicBezTo>
                    <a:pt x="71" y="1142"/>
                    <a:pt x="0" y="1349"/>
                    <a:pt x="0" y="1559"/>
                  </a:cubicBezTo>
                  <a:lnTo>
                    <a:pt x="0" y="2098"/>
                  </a:lnTo>
                  <a:cubicBezTo>
                    <a:pt x="367" y="2464"/>
                    <a:pt x="779" y="2715"/>
                    <a:pt x="1206" y="2854"/>
                  </a:cubicBezTo>
                  <a:cubicBezTo>
                    <a:pt x="1489" y="2947"/>
                    <a:pt x="1779" y="2992"/>
                    <a:pt x="2065" y="2992"/>
                  </a:cubicBezTo>
                  <a:cubicBezTo>
                    <a:pt x="2591" y="2992"/>
                    <a:pt x="3107" y="2840"/>
                    <a:pt x="3559" y="2550"/>
                  </a:cubicBezTo>
                  <a:lnTo>
                    <a:pt x="3559" y="2550"/>
                  </a:lnTo>
                  <a:cubicBezTo>
                    <a:pt x="3551" y="3061"/>
                    <a:pt x="3602" y="3550"/>
                    <a:pt x="3688" y="4012"/>
                  </a:cubicBezTo>
                  <a:cubicBezTo>
                    <a:pt x="4192" y="2837"/>
                    <a:pt x="5354" y="2102"/>
                    <a:pt x="6591" y="2102"/>
                  </a:cubicBezTo>
                  <a:cubicBezTo>
                    <a:pt x="6860" y="2102"/>
                    <a:pt x="7133" y="2137"/>
                    <a:pt x="7403" y="2210"/>
                  </a:cubicBezTo>
                  <a:cubicBezTo>
                    <a:pt x="7024" y="1395"/>
                    <a:pt x="6410" y="869"/>
                    <a:pt x="5743" y="417"/>
                  </a:cubicBezTo>
                  <a:cubicBezTo>
                    <a:pt x="5555" y="290"/>
                    <a:pt x="5340" y="227"/>
                    <a:pt x="5127" y="227"/>
                  </a:cubicBezTo>
                  <a:cubicBezTo>
                    <a:pt x="4846" y="227"/>
                    <a:pt x="4567" y="336"/>
                    <a:pt x="4356" y="547"/>
                  </a:cubicBezTo>
                  <a:cubicBezTo>
                    <a:pt x="4015" y="205"/>
                    <a:pt x="3554" y="1"/>
                    <a:pt x="3046" y="1"/>
                  </a:cubicBezTo>
                  <a:close/>
                </a:path>
              </a:pathLst>
            </a:custGeom>
            <a:solidFill>
              <a:srgbClr val="BD76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327;p40">
              <a:extLst>
                <a:ext uri="{FF2B5EF4-FFF2-40B4-BE49-F238E27FC236}">
                  <a16:creationId xmlns:a16="http://schemas.microsoft.com/office/drawing/2014/main" id="{8F0EDA20-FFF3-9459-7996-61811B7541D0}"/>
                </a:ext>
              </a:extLst>
            </p:cNvPr>
            <p:cNvSpPr/>
            <p:nvPr/>
          </p:nvSpPr>
          <p:spPr>
            <a:xfrm>
              <a:off x="7539725" y="1957850"/>
              <a:ext cx="33750" cy="32550"/>
            </a:xfrm>
            <a:custGeom>
              <a:avLst/>
              <a:gdLst/>
              <a:ahLst/>
              <a:cxnLst/>
              <a:rect l="l" t="t" r="r" b="b"/>
              <a:pathLst>
                <a:path w="1350" h="1302" extrusionOk="0">
                  <a:moveTo>
                    <a:pt x="319" y="1"/>
                  </a:moveTo>
                  <a:cubicBezTo>
                    <a:pt x="172" y="1"/>
                    <a:pt x="48" y="114"/>
                    <a:pt x="39" y="262"/>
                  </a:cubicBezTo>
                  <a:cubicBezTo>
                    <a:pt x="1" y="830"/>
                    <a:pt x="451" y="1302"/>
                    <a:pt x="1008" y="1302"/>
                  </a:cubicBezTo>
                  <a:cubicBezTo>
                    <a:pt x="1031" y="1302"/>
                    <a:pt x="1054" y="1301"/>
                    <a:pt x="1078" y="1299"/>
                  </a:cubicBezTo>
                  <a:cubicBezTo>
                    <a:pt x="1233" y="1290"/>
                    <a:pt x="1349" y="1157"/>
                    <a:pt x="1338" y="1000"/>
                  </a:cubicBezTo>
                  <a:cubicBezTo>
                    <a:pt x="1327" y="852"/>
                    <a:pt x="1205" y="739"/>
                    <a:pt x="1059" y="739"/>
                  </a:cubicBezTo>
                  <a:cubicBezTo>
                    <a:pt x="1053" y="739"/>
                    <a:pt x="1046" y="739"/>
                    <a:pt x="1039" y="739"/>
                  </a:cubicBezTo>
                  <a:cubicBezTo>
                    <a:pt x="1029" y="740"/>
                    <a:pt x="1019" y="741"/>
                    <a:pt x="1008" y="741"/>
                  </a:cubicBezTo>
                  <a:cubicBezTo>
                    <a:pt x="772" y="741"/>
                    <a:pt x="583" y="540"/>
                    <a:pt x="599" y="301"/>
                  </a:cubicBezTo>
                  <a:cubicBezTo>
                    <a:pt x="611" y="146"/>
                    <a:pt x="495" y="11"/>
                    <a:pt x="338" y="2"/>
                  </a:cubicBezTo>
                  <a:cubicBezTo>
                    <a:pt x="332" y="1"/>
                    <a:pt x="325" y="1"/>
                    <a:pt x="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328;p40">
              <a:extLst>
                <a:ext uri="{FF2B5EF4-FFF2-40B4-BE49-F238E27FC236}">
                  <a16:creationId xmlns:a16="http://schemas.microsoft.com/office/drawing/2014/main" id="{6547500B-2FF7-53F7-6C0B-D5F4C2DBF9FC}"/>
                </a:ext>
              </a:extLst>
            </p:cNvPr>
            <p:cNvSpPr/>
            <p:nvPr/>
          </p:nvSpPr>
          <p:spPr>
            <a:xfrm>
              <a:off x="7609850" y="2033975"/>
              <a:ext cx="39725" cy="32550"/>
            </a:xfrm>
            <a:custGeom>
              <a:avLst/>
              <a:gdLst/>
              <a:ahLst/>
              <a:cxnLst/>
              <a:rect l="l" t="t" r="r" b="b"/>
              <a:pathLst>
                <a:path w="1589" h="1302" extrusionOk="0">
                  <a:moveTo>
                    <a:pt x="553" y="1"/>
                  </a:moveTo>
                  <a:cubicBezTo>
                    <a:pt x="0" y="1"/>
                    <a:pt x="285" y="1302"/>
                    <a:pt x="1242" y="1302"/>
                  </a:cubicBezTo>
                  <a:cubicBezTo>
                    <a:pt x="1266" y="1302"/>
                    <a:pt x="1292" y="1301"/>
                    <a:pt x="1317" y="1299"/>
                  </a:cubicBezTo>
                  <a:cubicBezTo>
                    <a:pt x="1472" y="1288"/>
                    <a:pt x="1589" y="1155"/>
                    <a:pt x="1578" y="1000"/>
                  </a:cubicBezTo>
                  <a:cubicBezTo>
                    <a:pt x="1566" y="851"/>
                    <a:pt x="1442" y="739"/>
                    <a:pt x="1296" y="739"/>
                  </a:cubicBezTo>
                  <a:cubicBezTo>
                    <a:pt x="1291" y="739"/>
                    <a:pt x="1285" y="739"/>
                    <a:pt x="1279" y="739"/>
                  </a:cubicBezTo>
                  <a:cubicBezTo>
                    <a:pt x="1269" y="740"/>
                    <a:pt x="1258" y="740"/>
                    <a:pt x="1248" y="740"/>
                  </a:cubicBezTo>
                  <a:cubicBezTo>
                    <a:pt x="1012" y="740"/>
                    <a:pt x="823" y="540"/>
                    <a:pt x="839" y="301"/>
                  </a:cubicBezTo>
                  <a:cubicBezTo>
                    <a:pt x="851" y="146"/>
                    <a:pt x="735" y="11"/>
                    <a:pt x="578" y="1"/>
                  </a:cubicBezTo>
                  <a:cubicBezTo>
                    <a:pt x="569" y="1"/>
                    <a:pt x="561" y="1"/>
                    <a:pt x="5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329;p40">
              <a:extLst>
                <a:ext uri="{FF2B5EF4-FFF2-40B4-BE49-F238E27FC236}">
                  <a16:creationId xmlns:a16="http://schemas.microsoft.com/office/drawing/2014/main" id="{32EC77A5-1FCA-F7E5-C53C-B92A12D1634D}"/>
                </a:ext>
              </a:extLst>
            </p:cNvPr>
            <p:cNvSpPr/>
            <p:nvPr/>
          </p:nvSpPr>
          <p:spPr>
            <a:xfrm>
              <a:off x="7570875" y="2014350"/>
              <a:ext cx="23100" cy="20900"/>
            </a:xfrm>
            <a:custGeom>
              <a:avLst/>
              <a:gdLst/>
              <a:ahLst/>
              <a:cxnLst/>
              <a:rect l="l" t="t" r="r" b="b"/>
              <a:pathLst>
                <a:path w="924" h="836" extrusionOk="0">
                  <a:moveTo>
                    <a:pt x="489" y="0"/>
                  </a:moveTo>
                  <a:cubicBezTo>
                    <a:pt x="377" y="0"/>
                    <a:pt x="263" y="45"/>
                    <a:pt x="177" y="133"/>
                  </a:cubicBezTo>
                  <a:cubicBezTo>
                    <a:pt x="8" y="302"/>
                    <a:pt x="0" y="564"/>
                    <a:pt x="157" y="724"/>
                  </a:cubicBezTo>
                  <a:cubicBezTo>
                    <a:pt x="232" y="799"/>
                    <a:pt x="332" y="836"/>
                    <a:pt x="435" y="836"/>
                  </a:cubicBezTo>
                  <a:cubicBezTo>
                    <a:pt x="546" y="836"/>
                    <a:pt x="659" y="792"/>
                    <a:pt x="747" y="704"/>
                  </a:cubicBezTo>
                  <a:cubicBezTo>
                    <a:pt x="916" y="535"/>
                    <a:pt x="924" y="273"/>
                    <a:pt x="767" y="113"/>
                  </a:cubicBezTo>
                  <a:cubicBezTo>
                    <a:pt x="691" y="38"/>
                    <a:pt x="591" y="0"/>
                    <a:pt x="4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330;p40">
              <a:extLst>
                <a:ext uri="{FF2B5EF4-FFF2-40B4-BE49-F238E27FC236}">
                  <a16:creationId xmlns:a16="http://schemas.microsoft.com/office/drawing/2014/main" id="{A59C1777-EA93-3C52-4340-0639655ACF34}"/>
                </a:ext>
              </a:extLst>
            </p:cNvPr>
            <p:cNvSpPr/>
            <p:nvPr/>
          </p:nvSpPr>
          <p:spPr>
            <a:xfrm>
              <a:off x="7322275" y="1805800"/>
              <a:ext cx="485675" cy="479375"/>
            </a:xfrm>
            <a:custGeom>
              <a:avLst/>
              <a:gdLst/>
              <a:ahLst/>
              <a:cxnLst/>
              <a:rect l="l" t="t" r="r" b="b"/>
              <a:pathLst>
                <a:path w="19427" h="19175" extrusionOk="0">
                  <a:moveTo>
                    <a:pt x="8385" y="4576"/>
                  </a:moveTo>
                  <a:cubicBezTo>
                    <a:pt x="8486" y="4576"/>
                    <a:pt x="8587" y="4598"/>
                    <a:pt x="8682" y="4643"/>
                  </a:cubicBezTo>
                  <a:cubicBezTo>
                    <a:pt x="8328" y="4903"/>
                    <a:pt x="8018" y="5211"/>
                    <a:pt x="7766" y="5558"/>
                  </a:cubicBezTo>
                  <a:cubicBezTo>
                    <a:pt x="7645" y="5301"/>
                    <a:pt x="7691" y="4988"/>
                    <a:pt x="7900" y="4778"/>
                  </a:cubicBezTo>
                  <a:cubicBezTo>
                    <a:pt x="8033" y="4644"/>
                    <a:pt x="8208" y="4576"/>
                    <a:pt x="8385" y="4576"/>
                  </a:cubicBezTo>
                  <a:close/>
                  <a:moveTo>
                    <a:pt x="12570" y="569"/>
                  </a:moveTo>
                  <a:cubicBezTo>
                    <a:pt x="13459" y="569"/>
                    <a:pt x="14957" y="1299"/>
                    <a:pt x="16407" y="2747"/>
                  </a:cubicBezTo>
                  <a:cubicBezTo>
                    <a:pt x="18400" y="4739"/>
                    <a:pt x="19426" y="7423"/>
                    <a:pt x="17751" y="7423"/>
                  </a:cubicBezTo>
                  <a:cubicBezTo>
                    <a:pt x="17593" y="7423"/>
                    <a:pt x="17412" y="7400"/>
                    <a:pt x="17204" y="7349"/>
                  </a:cubicBezTo>
                  <a:cubicBezTo>
                    <a:pt x="17238" y="6929"/>
                    <a:pt x="17232" y="6515"/>
                    <a:pt x="17192" y="6130"/>
                  </a:cubicBezTo>
                  <a:cubicBezTo>
                    <a:pt x="17178" y="5986"/>
                    <a:pt x="17056" y="5878"/>
                    <a:pt x="16913" y="5878"/>
                  </a:cubicBezTo>
                  <a:cubicBezTo>
                    <a:pt x="16903" y="5878"/>
                    <a:pt x="16893" y="5879"/>
                    <a:pt x="16882" y="5880"/>
                  </a:cubicBezTo>
                  <a:cubicBezTo>
                    <a:pt x="16729" y="5895"/>
                    <a:pt x="16617" y="6033"/>
                    <a:pt x="16634" y="6190"/>
                  </a:cubicBezTo>
                  <a:cubicBezTo>
                    <a:pt x="16701" y="6841"/>
                    <a:pt x="16652" y="7443"/>
                    <a:pt x="16551" y="8087"/>
                  </a:cubicBezTo>
                  <a:cubicBezTo>
                    <a:pt x="16521" y="8084"/>
                    <a:pt x="16492" y="8082"/>
                    <a:pt x="16462" y="8082"/>
                  </a:cubicBezTo>
                  <a:cubicBezTo>
                    <a:pt x="16174" y="8082"/>
                    <a:pt x="15894" y="8223"/>
                    <a:pt x="15721" y="8486"/>
                  </a:cubicBezTo>
                  <a:cubicBezTo>
                    <a:pt x="15463" y="8882"/>
                    <a:pt x="15574" y="9408"/>
                    <a:pt x="15953" y="9688"/>
                  </a:cubicBezTo>
                  <a:lnTo>
                    <a:pt x="16151" y="9833"/>
                  </a:lnTo>
                  <a:cubicBezTo>
                    <a:pt x="16200" y="9869"/>
                    <a:pt x="16258" y="9887"/>
                    <a:pt x="16316" y="9887"/>
                  </a:cubicBezTo>
                  <a:cubicBezTo>
                    <a:pt x="16402" y="9887"/>
                    <a:pt x="16488" y="9847"/>
                    <a:pt x="16543" y="9773"/>
                  </a:cubicBezTo>
                  <a:cubicBezTo>
                    <a:pt x="16635" y="9648"/>
                    <a:pt x="16609" y="9472"/>
                    <a:pt x="16483" y="9380"/>
                  </a:cubicBezTo>
                  <a:lnTo>
                    <a:pt x="16283" y="9231"/>
                  </a:lnTo>
                  <a:cubicBezTo>
                    <a:pt x="16149" y="9132"/>
                    <a:pt x="16105" y="8932"/>
                    <a:pt x="16197" y="8793"/>
                  </a:cubicBezTo>
                  <a:cubicBezTo>
                    <a:pt x="16259" y="8698"/>
                    <a:pt x="16360" y="8646"/>
                    <a:pt x="16465" y="8646"/>
                  </a:cubicBezTo>
                  <a:cubicBezTo>
                    <a:pt x="16521" y="8646"/>
                    <a:pt x="16577" y="8660"/>
                    <a:pt x="16629" y="8691"/>
                  </a:cubicBezTo>
                  <a:cubicBezTo>
                    <a:pt x="17008" y="8934"/>
                    <a:pt x="17401" y="9314"/>
                    <a:pt x="17330" y="9765"/>
                  </a:cubicBezTo>
                  <a:cubicBezTo>
                    <a:pt x="17240" y="10335"/>
                    <a:pt x="16810" y="10568"/>
                    <a:pt x="16262" y="10568"/>
                  </a:cubicBezTo>
                  <a:cubicBezTo>
                    <a:pt x="16185" y="10568"/>
                    <a:pt x="16107" y="10564"/>
                    <a:pt x="16026" y="10555"/>
                  </a:cubicBezTo>
                  <a:cubicBezTo>
                    <a:pt x="15647" y="10515"/>
                    <a:pt x="15221" y="10293"/>
                    <a:pt x="14788" y="9914"/>
                  </a:cubicBezTo>
                  <a:cubicBezTo>
                    <a:pt x="13529" y="8809"/>
                    <a:pt x="12537" y="5783"/>
                    <a:pt x="13170" y="4142"/>
                  </a:cubicBezTo>
                  <a:cubicBezTo>
                    <a:pt x="13227" y="3998"/>
                    <a:pt x="13155" y="3835"/>
                    <a:pt x="13009" y="3778"/>
                  </a:cubicBezTo>
                  <a:cubicBezTo>
                    <a:pt x="12976" y="3765"/>
                    <a:pt x="12942" y="3759"/>
                    <a:pt x="12909" y="3759"/>
                  </a:cubicBezTo>
                  <a:cubicBezTo>
                    <a:pt x="12797" y="3759"/>
                    <a:pt x="12690" y="3827"/>
                    <a:pt x="12647" y="3939"/>
                  </a:cubicBezTo>
                  <a:cubicBezTo>
                    <a:pt x="12521" y="4266"/>
                    <a:pt x="12445" y="4614"/>
                    <a:pt x="12423" y="4959"/>
                  </a:cubicBezTo>
                  <a:cubicBezTo>
                    <a:pt x="12042" y="5175"/>
                    <a:pt x="11625" y="5284"/>
                    <a:pt x="11204" y="5284"/>
                  </a:cubicBezTo>
                  <a:cubicBezTo>
                    <a:pt x="10580" y="5284"/>
                    <a:pt x="9948" y="5043"/>
                    <a:pt x="9418" y="4551"/>
                  </a:cubicBezTo>
                  <a:lnTo>
                    <a:pt x="9418" y="4122"/>
                  </a:lnTo>
                  <a:cubicBezTo>
                    <a:pt x="9418" y="3769"/>
                    <a:pt x="9733" y="3524"/>
                    <a:pt x="10030" y="3516"/>
                  </a:cubicBezTo>
                  <a:cubicBezTo>
                    <a:pt x="10423" y="3505"/>
                    <a:pt x="10806" y="3399"/>
                    <a:pt x="11136" y="3186"/>
                  </a:cubicBezTo>
                  <a:cubicBezTo>
                    <a:pt x="11487" y="2961"/>
                    <a:pt x="11847" y="2854"/>
                    <a:pt x="12187" y="2854"/>
                  </a:cubicBezTo>
                  <a:cubicBezTo>
                    <a:pt x="12607" y="2854"/>
                    <a:pt x="12996" y="3017"/>
                    <a:pt x="13298" y="3318"/>
                  </a:cubicBezTo>
                  <a:cubicBezTo>
                    <a:pt x="13352" y="3373"/>
                    <a:pt x="13424" y="3401"/>
                    <a:pt x="13496" y="3401"/>
                  </a:cubicBezTo>
                  <a:cubicBezTo>
                    <a:pt x="13567" y="3401"/>
                    <a:pt x="13640" y="3373"/>
                    <a:pt x="13695" y="3318"/>
                  </a:cubicBezTo>
                  <a:cubicBezTo>
                    <a:pt x="13852" y="3161"/>
                    <a:pt x="14059" y="3082"/>
                    <a:pt x="14266" y="3082"/>
                  </a:cubicBezTo>
                  <a:cubicBezTo>
                    <a:pt x="14426" y="3082"/>
                    <a:pt x="14587" y="3129"/>
                    <a:pt x="14726" y="3223"/>
                  </a:cubicBezTo>
                  <a:cubicBezTo>
                    <a:pt x="15606" y="3820"/>
                    <a:pt x="16123" y="4419"/>
                    <a:pt x="16402" y="5165"/>
                  </a:cubicBezTo>
                  <a:cubicBezTo>
                    <a:pt x="16444" y="5278"/>
                    <a:pt x="16552" y="5348"/>
                    <a:pt x="16666" y="5348"/>
                  </a:cubicBezTo>
                  <a:cubicBezTo>
                    <a:pt x="16698" y="5348"/>
                    <a:pt x="16731" y="5342"/>
                    <a:pt x="16763" y="5331"/>
                  </a:cubicBezTo>
                  <a:cubicBezTo>
                    <a:pt x="16908" y="5277"/>
                    <a:pt x="16980" y="5113"/>
                    <a:pt x="16927" y="4970"/>
                  </a:cubicBezTo>
                  <a:cubicBezTo>
                    <a:pt x="16605" y="4106"/>
                    <a:pt x="16022" y="3424"/>
                    <a:pt x="15040" y="2758"/>
                  </a:cubicBezTo>
                  <a:cubicBezTo>
                    <a:pt x="14805" y="2599"/>
                    <a:pt x="14535" y="2521"/>
                    <a:pt x="14266" y="2521"/>
                  </a:cubicBezTo>
                  <a:cubicBezTo>
                    <a:pt x="13998" y="2521"/>
                    <a:pt x="13732" y="2599"/>
                    <a:pt x="13505" y="2754"/>
                  </a:cubicBezTo>
                  <a:cubicBezTo>
                    <a:pt x="13131" y="2458"/>
                    <a:pt x="12673" y="2295"/>
                    <a:pt x="12184" y="2295"/>
                  </a:cubicBezTo>
                  <a:cubicBezTo>
                    <a:pt x="12095" y="2295"/>
                    <a:pt x="12004" y="2301"/>
                    <a:pt x="11912" y="2312"/>
                  </a:cubicBezTo>
                  <a:cubicBezTo>
                    <a:pt x="11664" y="1605"/>
                    <a:pt x="11672" y="1046"/>
                    <a:pt x="11940" y="778"/>
                  </a:cubicBezTo>
                  <a:cubicBezTo>
                    <a:pt x="12079" y="639"/>
                    <a:pt x="12296" y="569"/>
                    <a:pt x="12570" y="569"/>
                  </a:cubicBezTo>
                  <a:close/>
                  <a:moveTo>
                    <a:pt x="14520" y="10480"/>
                  </a:moveTo>
                  <a:lnTo>
                    <a:pt x="14520" y="10480"/>
                  </a:lnTo>
                  <a:cubicBezTo>
                    <a:pt x="14643" y="10738"/>
                    <a:pt x="14597" y="11052"/>
                    <a:pt x="14387" y="11262"/>
                  </a:cubicBezTo>
                  <a:cubicBezTo>
                    <a:pt x="14252" y="11397"/>
                    <a:pt x="14075" y="11464"/>
                    <a:pt x="13899" y="11464"/>
                  </a:cubicBezTo>
                  <a:cubicBezTo>
                    <a:pt x="13799" y="11464"/>
                    <a:pt x="13698" y="11442"/>
                    <a:pt x="13606" y="11399"/>
                  </a:cubicBezTo>
                  <a:cubicBezTo>
                    <a:pt x="13953" y="11146"/>
                    <a:pt x="14262" y="10837"/>
                    <a:pt x="14520" y="10480"/>
                  </a:cubicBezTo>
                  <a:close/>
                  <a:moveTo>
                    <a:pt x="9119" y="5021"/>
                  </a:moveTo>
                  <a:cubicBezTo>
                    <a:pt x="9745" y="5573"/>
                    <a:pt x="10486" y="5843"/>
                    <a:pt x="11220" y="5843"/>
                  </a:cubicBezTo>
                  <a:cubicBezTo>
                    <a:pt x="11636" y="5843"/>
                    <a:pt x="12050" y="5757"/>
                    <a:pt x="12440" y="5585"/>
                  </a:cubicBezTo>
                  <a:cubicBezTo>
                    <a:pt x="12537" y="7417"/>
                    <a:pt x="13322" y="9130"/>
                    <a:pt x="14143" y="10047"/>
                  </a:cubicBezTo>
                  <a:cubicBezTo>
                    <a:pt x="13557" y="10912"/>
                    <a:pt x="12638" y="11477"/>
                    <a:pt x="11590" y="11610"/>
                  </a:cubicBezTo>
                  <a:cubicBezTo>
                    <a:pt x="11437" y="11630"/>
                    <a:pt x="11285" y="11639"/>
                    <a:pt x="11133" y="11639"/>
                  </a:cubicBezTo>
                  <a:cubicBezTo>
                    <a:pt x="10180" y="11639"/>
                    <a:pt x="9271" y="11265"/>
                    <a:pt x="8587" y="10578"/>
                  </a:cubicBezTo>
                  <a:cubicBezTo>
                    <a:pt x="7792" y="9783"/>
                    <a:pt x="7416" y="8688"/>
                    <a:pt x="7556" y="7572"/>
                  </a:cubicBezTo>
                  <a:cubicBezTo>
                    <a:pt x="7686" y="6524"/>
                    <a:pt x="8252" y="5607"/>
                    <a:pt x="9119" y="5021"/>
                  </a:cubicBezTo>
                  <a:close/>
                  <a:moveTo>
                    <a:pt x="7183" y="9357"/>
                  </a:moveTo>
                  <a:lnTo>
                    <a:pt x="7183" y="9357"/>
                  </a:lnTo>
                  <a:cubicBezTo>
                    <a:pt x="7384" y="9957"/>
                    <a:pt x="7725" y="10509"/>
                    <a:pt x="8190" y="10972"/>
                  </a:cubicBezTo>
                  <a:cubicBezTo>
                    <a:pt x="8720" y="11505"/>
                    <a:pt x="9371" y="11874"/>
                    <a:pt x="10072" y="12060"/>
                  </a:cubicBezTo>
                  <a:cubicBezTo>
                    <a:pt x="9975" y="12549"/>
                    <a:pt x="9734" y="13003"/>
                    <a:pt x="9380" y="13356"/>
                  </a:cubicBezTo>
                  <a:lnTo>
                    <a:pt x="7958" y="14779"/>
                  </a:lnTo>
                  <a:cubicBezTo>
                    <a:pt x="6222" y="13505"/>
                    <a:pt x="5883" y="11052"/>
                    <a:pt x="7183" y="9357"/>
                  </a:cubicBezTo>
                  <a:close/>
                  <a:moveTo>
                    <a:pt x="6557" y="9267"/>
                  </a:moveTo>
                  <a:lnTo>
                    <a:pt x="6557" y="9267"/>
                  </a:lnTo>
                  <a:cubicBezTo>
                    <a:pt x="5304" y="11159"/>
                    <a:pt x="5699" y="13747"/>
                    <a:pt x="7538" y="15169"/>
                  </a:cubicBezTo>
                  <a:cubicBezTo>
                    <a:pt x="7087" y="15513"/>
                    <a:pt x="6546" y="15685"/>
                    <a:pt x="6004" y="15685"/>
                  </a:cubicBezTo>
                  <a:cubicBezTo>
                    <a:pt x="5358" y="15685"/>
                    <a:pt x="4711" y="15439"/>
                    <a:pt x="4218" y="14947"/>
                  </a:cubicBezTo>
                  <a:cubicBezTo>
                    <a:pt x="3234" y="13960"/>
                    <a:pt x="3234" y="12357"/>
                    <a:pt x="4218" y="11373"/>
                  </a:cubicBezTo>
                  <a:lnTo>
                    <a:pt x="5806" y="9783"/>
                  </a:lnTo>
                  <a:cubicBezTo>
                    <a:pt x="6024" y="9566"/>
                    <a:pt x="6280" y="9391"/>
                    <a:pt x="6557" y="9267"/>
                  </a:cubicBezTo>
                  <a:close/>
                  <a:moveTo>
                    <a:pt x="12587" y="0"/>
                  </a:moveTo>
                  <a:cubicBezTo>
                    <a:pt x="12158" y="0"/>
                    <a:pt x="11807" y="126"/>
                    <a:pt x="11557" y="378"/>
                  </a:cubicBezTo>
                  <a:cubicBezTo>
                    <a:pt x="11156" y="778"/>
                    <a:pt x="11075" y="1434"/>
                    <a:pt x="11314" y="2253"/>
                  </a:cubicBezTo>
                  <a:cubicBezTo>
                    <a:pt x="10987" y="2062"/>
                    <a:pt x="10693" y="2062"/>
                    <a:pt x="10299" y="2062"/>
                  </a:cubicBezTo>
                  <a:cubicBezTo>
                    <a:pt x="9696" y="2062"/>
                    <a:pt x="9098" y="2140"/>
                    <a:pt x="8521" y="2295"/>
                  </a:cubicBezTo>
                  <a:cubicBezTo>
                    <a:pt x="8162" y="2392"/>
                    <a:pt x="7864" y="2632"/>
                    <a:pt x="7693" y="2954"/>
                  </a:cubicBezTo>
                  <a:cubicBezTo>
                    <a:pt x="7562" y="2915"/>
                    <a:pt x="7433" y="2895"/>
                    <a:pt x="7303" y="2895"/>
                  </a:cubicBezTo>
                  <a:cubicBezTo>
                    <a:pt x="6627" y="2895"/>
                    <a:pt x="6100" y="3424"/>
                    <a:pt x="5544" y="3984"/>
                  </a:cubicBezTo>
                  <a:cubicBezTo>
                    <a:pt x="5412" y="4117"/>
                    <a:pt x="5271" y="4387"/>
                    <a:pt x="5235" y="4705"/>
                  </a:cubicBezTo>
                  <a:cubicBezTo>
                    <a:pt x="4787" y="4742"/>
                    <a:pt x="4494" y="5018"/>
                    <a:pt x="4005" y="5513"/>
                  </a:cubicBezTo>
                  <a:cubicBezTo>
                    <a:pt x="3510" y="6001"/>
                    <a:pt x="3234" y="6292"/>
                    <a:pt x="3197" y="6742"/>
                  </a:cubicBezTo>
                  <a:cubicBezTo>
                    <a:pt x="2878" y="6779"/>
                    <a:pt x="2608" y="6920"/>
                    <a:pt x="2476" y="7050"/>
                  </a:cubicBezTo>
                  <a:cubicBezTo>
                    <a:pt x="2336" y="7190"/>
                    <a:pt x="2209" y="7315"/>
                    <a:pt x="2086" y="7440"/>
                  </a:cubicBezTo>
                  <a:cubicBezTo>
                    <a:pt x="1977" y="7550"/>
                    <a:pt x="1979" y="7726"/>
                    <a:pt x="2091" y="7837"/>
                  </a:cubicBezTo>
                  <a:cubicBezTo>
                    <a:pt x="2145" y="7890"/>
                    <a:pt x="2215" y="7917"/>
                    <a:pt x="2285" y="7917"/>
                  </a:cubicBezTo>
                  <a:cubicBezTo>
                    <a:pt x="2358" y="7917"/>
                    <a:pt x="2431" y="7889"/>
                    <a:pt x="2486" y="7832"/>
                  </a:cubicBezTo>
                  <a:cubicBezTo>
                    <a:pt x="2608" y="7710"/>
                    <a:pt x="2732" y="7585"/>
                    <a:pt x="2873" y="7447"/>
                  </a:cubicBezTo>
                  <a:cubicBezTo>
                    <a:pt x="2927" y="7394"/>
                    <a:pt x="3126" y="7292"/>
                    <a:pt x="3356" y="7292"/>
                  </a:cubicBezTo>
                  <a:lnTo>
                    <a:pt x="3361" y="7292"/>
                  </a:lnTo>
                  <a:lnTo>
                    <a:pt x="3629" y="7561"/>
                  </a:lnTo>
                  <a:cubicBezTo>
                    <a:pt x="3684" y="7615"/>
                    <a:pt x="3757" y="7643"/>
                    <a:pt x="3828" y="7643"/>
                  </a:cubicBezTo>
                  <a:cubicBezTo>
                    <a:pt x="3900" y="7643"/>
                    <a:pt x="3972" y="7615"/>
                    <a:pt x="4027" y="7561"/>
                  </a:cubicBezTo>
                  <a:cubicBezTo>
                    <a:pt x="4135" y="7450"/>
                    <a:pt x="4135" y="7272"/>
                    <a:pt x="4027" y="7164"/>
                  </a:cubicBezTo>
                  <a:lnTo>
                    <a:pt x="3757" y="6894"/>
                  </a:lnTo>
                  <a:cubicBezTo>
                    <a:pt x="3737" y="6552"/>
                    <a:pt x="3928" y="6390"/>
                    <a:pt x="4404" y="5907"/>
                  </a:cubicBezTo>
                  <a:cubicBezTo>
                    <a:pt x="4914" y="5392"/>
                    <a:pt x="5076" y="5262"/>
                    <a:pt x="5338" y="5262"/>
                  </a:cubicBezTo>
                  <a:cubicBezTo>
                    <a:pt x="5353" y="5262"/>
                    <a:pt x="5369" y="5262"/>
                    <a:pt x="5386" y="5263"/>
                  </a:cubicBezTo>
                  <a:lnTo>
                    <a:pt x="5689" y="5567"/>
                  </a:lnTo>
                  <a:cubicBezTo>
                    <a:pt x="5744" y="5621"/>
                    <a:pt x="5815" y="5648"/>
                    <a:pt x="5887" y="5648"/>
                  </a:cubicBezTo>
                  <a:cubicBezTo>
                    <a:pt x="5959" y="5648"/>
                    <a:pt x="6031" y="5621"/>
                    <a:pt x="6087" y="5567"/>
                  </a:cubicBezTo>
                  <a:cubicBezTo>
                    <a:pt x="6195" y="5456"/>
                    <a:pt x="6195" y="5278"/>
                    <a:pt x="6087" y="5169"/>
                  </a:cubicBezTo>
                  <a:lnTo>
                    <a:pt x="5784" y="4869"/>
                  </a:lnTo>
                  <a:lnTo>
                    <a:pt x="5784" y="4863"/>
                  </a:lnTo>
                  <a:cubicBezTo>
                    <a:pt x="5784" y="4631"/>
                    <a:pt x="5887" y="4433"/>
                    <a:pt x="5941" y="4379"/>
                  </a:cubicBezTo>
                  <a:cubicBezTo>
                    <a:pt x="6412" y="3904"/>
                    <a:pt x="6857" y="3458"/>
                    <a:pt x="7301" y="3458"/>
                  </a:cubicBezTo>
                  <a:cubicBezTo>
                    <a:pt x="7433" y="3458"/>
                    <a:pt x="7568" y="3496"/>
                    <a:pt x="7713" y="3573"/>
                  </a:cubicBezTo>
                  <a:cubicBezTo>
                    <a:pt x="7755" y="3596"/>
                    <a:pt x="7801" y="3606"/>
                    <a:pt x="7846" y="3606"/>
                  </a:cubicBezTo>
                  <a:cubicBezTo>
                    <a:pt x="7969" y="3606"/>
                    <a:pt x="8085" y="3525"/>
                    <a:pt x="8119" y="3393"/>
                  </a:cubicBezTo>
                  <a:cubicBezTo>
                    <a:pt x="8188" y="3123"/>
                    <a:pt x="8397" y="2910"/>
                    <a:pt x="8665" y="2838"/>
                  </a:cubicBezTo>
                  <a:cubicBezTo>
                    <a:pt x="9196" y="2695"/>
                    <a:pt x="9745" y="2623"/>
                    <a:pt x="10297" y="2623"/>
                  </a:cubicBezTo>
                  <a:cubicBezTo>
                    <a:pt x="10707" y="2623"/>
                    <a:pt x="10799" y="2642"/>
                    <a:pt x="10900" y="2678"/>
                  </a:cubicBezTo>
                  <a:cubicBezTo>
                    <a:pt x="10636" y="2839"/>
                    <a:pt x="10394" y="2947"/>
                    <a:pt x="10041" y="2953"/>
                  </a:cubicBezTo>
                  <a:cubicBezTo>
                    <a:pt x="9397" y="2964"/>
                    <a:pt x="8874" y="3484"/>
                    <a:pt x="8871" y="4113"/>
                  </a:cubicBezTo>
                  <a:cubicBezTo>
                    <a:pt x="8718" y="4049"/>
                    <a:pt x="8552" y="4016"/>
                    <a:pt x="8386" y="4016"/>
                  </a:cubicBezTo>
                  <a:cubicBezTo>
                    <a:pt x="8069" y="4016"/>
                    <a:pt x="7749" y="4135"/>
                    <a:pt x="7502" y="4381"/>
                  </a:cubicBezTo>
                  <a:cubicBezTo>
                    <a:pt x="7038" y="4847"/>
                    <a:pt x="7018" y="5591"/>
                    <a:pt x="7439" y="6081"/>
                  </a:cubicBezTo>
                  <a:cubicBezTo>
                    <a:pt x="7039" y="6849"/>
                    <a:pt x="6895" y="7716"/>
                    <a:pt x="6996" y="8539"/>
                  </a:cubicBezTo>
                  <a:cubicBezTo>
                    <a:pt x="6398" y="8658"/>
                    <a:pt x="5843" y="8952"/>
                    <a:pt x="5409" y="9386"/>
                  </a:cubicBezTo>
                  <a:lnTo>
                    <a:pt x="3821" y="10974"/>
                  </a:lnTo>
                  <a:cubicBezTo>
                    <a:pt x="2617" y="12178"/>
                    <a:pt x="2617" y="14137"/>
                    <a:pt x="3821" y="15341"/>
                  </a:cubicBezTo>
                  <a:cubicBezTo>
                    <a:pt x="4423" y="15943"/>
                    <a:pt x="5214" y="16244"/>
                    <a:pt x="6005" y="16244"/>
                  </a:cubicBezTo>
                  <a:cubicBezTo>
                    <a:pt x="6796" y="16244"/>
                    <a:pt x="7588" y="15943"/>
                    <a:pt x="8190" y="15341"/>
                  </a:cubicBezTo>
                  <a:lnTo>
                    <a:pt x="9777" y="13753"/>
                  </a:lnTo>
                  <a:cubicBezTo>
                    <a:pt x="10210" y="13321"/>
                    <a:pt x="10504" y="12764"/>
                    <a:pt x="10622" y="12167"/>
                  </a:cubicBezTo>
                  <a:cubicBezTo>
                    <a:pt x="10792" y="12188"/>
                    <a:pt x="10964" y="12199"/>
                    <a:pt x="11137" y="12199"/>
                  </a:cubicBezTo>
                  <a:cubicBezTo>
                    <a:pt x="11801" y="12199"/>
                    <a:pt x="12473" y="12041"/>
                    <a:pt x="13083" y="11722"/>
                  </a:cubicBezTo>
                  <a:cubicBezTo>
                    <a:pt x="13317" y="11925"/>
                    <a:pt x="13609" y="12026"/>
                    <a:pt x="13899" y="12026"/>
                  </a:cubicBezTo>
                  <a:cubicBezTo>
                    <a:pt x="14219" y="12026"/>
                    <a:pt x="14538" y="11904"/>
                    <a:pt x="14781" y="11659"/>
                  </a:cubicBezTo>
                  <a:cubicBezTo>
                    <a:pt x="15008" y="11434"/>
                    <a:pt x="15131" y="11139"/>
                    <a:pt x="15146" y="10840"/>
                  </a:cubicBezTo>
                  <a:cubicBezTo>
                    <a:pt x="15336" y="10943"/>
                    <a:pt x="15525" y="11017"/>
                    <a:pt x="15712" y="11063"/>
                  </a:cubicBezTo>
                  <a:cubicBezTo>
                    <a:pt x="15569" y="11136"/>
                    <a:pt x="15516" y="11308"/>
                    <a:pt x="15591" y="11446"/>
                  </a:cubicBezTo>
                  <a:cubicBezTo>
                    <a:pt x="15669" y="11590"/>
                    <a:pt x="15706" y="11725"/>
                    <a:pt x="15706" y="11857"/>
                  </a:cubicBezTo>
                  <a:cubicBezTo>
                    <a:pt x="15706" y="12301"/>
                    <a:pt x="15256" y="12747"/>
                    <a:pt x="14784" y="13218"/>
                  </a:cubicBezTo>
                  <a:cubicBezTo>
                    <a:pt x="14730" y="13272"/>
                    <a:pt x="14531" y="13374"/>
                    <a:pt x="14301" y="13374"/>
                  </a:cubicBezTo>
                  <a:lnTo>
                    <a:pt x="14295" y="13374"/>
                  </a:lnTo>
                  <a:lnTo>
                    <a:pt x="13994" y="13072"/>
                  </a:lnTo>
                  <a:cubicBezTo>
                    <a:pt x="13939" y="13018"/>
                    <a:pt x="13867" y="12991"/>
                    <a:pt x="13795" y="12991"/>
                  </a:cubicBezTo>
                  <a:cubicBezTo>
                    <a:pt x="13723" y="12991"/>
                    <a:pt x="13651" y="13018"/>
                    <a:pt x="13597" y="13072"/>
                  </a:cubicBezTo>
                  <a:cubicBezTo>
                    <a:pt x="13488" y="13183"/>
                    <a:pt x="13488" y="13361"/>
                    <a:pt x="13597" y="13469"/>
                  </a:cubicBezTo>
                  <a:lnTo>
                    <a:pt x="13899" y="13773"/>
                  </a:lnTo>
                  <a:cubicBezTo>
                    <a:pt x="13914" y="14066"/>
                    <a:pt x="13804" y="14215"/>
                    <a:pt x="13255" y="14756"/>
                  </a:cubicBezTo>
                  <a:lnTo>
                    <a:pt x="13252" y="14760"/>
                  </a:lnTo>
                  <a:cubicBezTo>
                    <a:pt x="12743" y="15276"/>
                    <a:pt x="12580" y="15405"/>
                    <a:pt x="12318" y="15405"/>
                  </a:cubicBezTo>
                  <a:cubicBezTo>
                    <a:pt x="12302" y="15405"/>
                    <a:pt x="12286" y="15405"/>
                    <a:pt x="12270" y="15404"/>
                  </a:cubicBezTo>
                  <a:lnTo>
                    <a:pt x="12000" y="15134"/>
                  </a:lnTo>
                  <a:cubicBezTo>
                    <a:pt x="11945" y="15079"/>
                    <a:pt x="11873" y="15052"/>
                    <a:pt x="11801" y="15052"/>
                  </a:cubicBezTo>
                  <a:cubicBezTo>
                    <a:pt x="11729" y="15052"/>
                    <a:pt x="11657" y="15079"/>
                    <a:pt x="11603" y="15134"/>
                  </a:cubicBezTo>
                  <a:cubicBezTo>
                    <a:pt x="11492" y="15243"/>
                    <a:pt x="11492" y="15422"/>
                    <a:pt x="11603" y="15531"/>
                  </a:cubicBezTo>
                  <a:lnTo>
                    <a:pt x="11871" y="15799"/>
                  </a:lnTo>
                  <a:lnTo>
                    <a:pt x="11871" y="15806"/>
                  </a:lnTo>
                  <a:cubicBezTo>
                    <a:pt x="11871" y="16037"/>
                    <a:pt x="11770" y="16235"/>
                    <a:pt x="11715" y="16289"/>
                  </a:cubicBezTo>
                  <a:cubicBezTo>
                    <a:pt x="10937" y="17073"/>
                    <a:pt x="10263" y="17749"/>
                    <a:pt x="9723" y="17749"/>
                  </a:cubicBezTo>
                  <a:cubicBezTo>
                    <a:pt x="9631" y="17749"/>
                    <a:pt x="9542" y="17731"/>
                    <a:pt x="9452" y="17692"/>
                  </a:cubicBezTo>
                  <a:lnTo>
                    <a:pt x="9282" y="17370"/>
                  </a:lnTo>
                  <a:cubicBezTo>
                    <a:pt x="9232" y="17274"/>
                    <a:pt x="9135" y="17220"/>
                    <a:pt x="9034" y="17220"/>
                  </a:cubicBezTo>
                  <a:cubicBezTo>
                    <a:pt x="8990" y="17220"/>
                    <a:pt x="8945" y="17230"/>
                    <a:pt x="8903" y="17252"/>
                  </a:cubicBezTo>
                  <a:cubicBezTo>
                    <a:pt x="8765" y="17326"/>
                    <a:pt x="8713" y="17494"/>
                    <a:pt x="8785" y="17633"/>
                  </a:cubicBezTo>
                  <a:lnTo>
                    <a:pt x="8943" y="17932"/>
                  </a:lnTo>
                  <a:cubicBezTo>
                    <a:pt x="8852" y="18156"/>
                    <a:pt x="8664" y="18329"/>
                    <a:pt x="8429" y="18392"/>
                  </a:cubicBezTo>
                  <a:cubicBezTo>
                    <a:pt x="7906" y="18533"/>
                    <a:pt x="7358" y="18607"/>
                    <a:pt x="6799" y="18607"/>
                  </a:cubicBezTo>
                  <a:cubicBezTo>
                    <a:pt x="6667" y="18607"/>
                    <a:pt x="6534" y="18602"/>
                    <a:pt x="6401" y="18594"/>
                  </a:cubicBezTo>
                  <a:cubicBezTo>
                    <a:pt x="6160" y="18579"/>
                    <a:pt x="5945" y="18453"/>
                    <a:pt x="5814" y="18257"/>
                  </a:cubicBezTo>
                  <a:lnTo>
                    <a:pt x="5991" y="17807"/>
                  </a:lnTo>
                  <a:cubicBezTo>
                    <a:pt x="6050" y="17663"/>
                    <a:pt x="5979" y="17501"/>
                    <a:pt x="5833" y="17442"/>
                  </a:cubicBezTo>
                  <a:cubicBezTo>
                    <a:pt x="5800" y="17429"/>
                    <a:pt x="5765" y="17423"/>
                    <a:pt x="5731" y="17423"/>
                  </a:cubicBezTo>
                  <a:cubicBezTo>
                    <a:pt x="5619" y="17423"/>
                    <a:pt x="5513" y="17490"/>
                    <a:pt x="5468" y="17602"/>
                  </a:cubicBezTo>
                  <a:lnTo>
                    <a:pt x="5271" y="18107"/>
                  </a:lnTo>
                  <a:cubicBezTo>
                    <a:pt x="5142" y="18197"/>
                    <a:pt x="4989" y="18245"/>
                    <a:pt x="4831" y="18245"/>
                  </a:cubicBezTo>
                  <a:cubicBezTo>
                    <a:pt x="4740" y="18245"/>
                    <a:pt x="4646" y="18228"/>
                    <a:pt x="4556" y="18194"/>
                  </a:cubicBezTo>
                  <a:cubicBezTo>
                    <a:pt x="4218" y="18064"/>
                    <a:pt x="3893" y="17904"/>
                    <a:pt x="3583" y="17720"/>
                  </a:cubicBezTo>
                  <a:cubicBezTo>
                    <a:pt x="3198" y="17488"/>
                    <a:pt x="2954" y="17068"/>
                    <a:pt x="2942" y="16620"/>
                  </a:cubicBezTo>
                  <a:lnTo>
                    <a:pt x="3327" y="16235"/>
                  </a:lnTo>
                  <a:cubicBezTo>
                    <a:pt x="3436" y="16125"/>
                    <a:pt x="3436" y="15947"/>
                    <a:pt x="3327" y="15838"/>
                  </a:cubicBezTo>
                  <a:cubicBezTo>
                    <a:pt x="3273" y="15783"/>
                    <a:pt x="3201" y="15756"/>
                    <a:pt x="3128" y="15756"/>
                  </a:cubicBezTo>
                  <a:cubicBezTo>
                    <a:pt x="3056" y="15756"/>
                    <a:pt x="2984" y="15783"/>
                    <a:pt x="2930" y="15838"/>
                  </a:cubicBezTo>
                  <a:lnTo>
                    <a:pt x="2545" y="16223"/>
                  </a:lnTo>
                  <a:cubicBezTo>
                    <a:pt x="2094" y="16209"/>
                    <a:pt x="1677" y="15967"/>
                    <a:pt x="1443" y="15580"/>
                  </a:cubicBezTo>
                  <a:cubicBezTo>
                    <a:pt x="1258" y="15272"/>
                    <a:pt x="1098" y="14947"/>
                    <a:pt x="971" y="14609"/>
                  </a:cubicBezTo>
                  <a:cubicBezTo>
                    <a:pt x="876" y="14364"/>
                    <a:pt x="914" y="14100"/>
                    <a:pt x="1058" y="13893"/>
                  </a:cubicBezTo>
                  <a:lnTo>
                    <a:pt x="1563" y="13696"/>
                  </a:lnTo>
                  <a:cubicBezTo>
                    <a:pt x="1707" y="13638"/>
                    <a:pt x="1778" y="13476"/>
                    <a:pt x="1723" y="13331"/>
                  </a:cubicBezTo>
                  <a:cubicBezTo>
                    <a:pt x="1678" y="13220"/>
                    <a:pt x="1571" y="13153"/>
                    <a:pt x="1459" y="13153"/>
                  </a:cubicBezTo>
                  <a:cubicBezTo>
                    <a:pt x="1425" y="13153"/>
                    <a:pt x="1391" y="13159"/>
                    <a:pt x="1358" y="13172"/>
                  </a:cubicBezTo>
                  <a:lnTo>
                    <a:pt x="907" y="13351"/>
                  </a:lnTo>
                  <a:cubicBezTo>
                    <a:pt x="712" y="13218"/>
                    <a:pt x="584" y="13002"/>
                    <a:pt x="569" y="12764"/>
                  </a:cubicBezTo>
                  <a:cubicBezTo>
                    <a:pt x="561" y="12632"/>
                    <a:pt x="558" y="12500"/>
                    <a:pt x="558" y="12367"/>
                  </a:cubicBezTo>
                  <a:cubicBezTo>
                    <a:pt x="558" y="11814"/>
                    <a:pt x="630" y="11267"/>
                    <a:pt x="773" y="10736"/>
                  </a:cubicBezTo>
                  <a:cubicBezTo>
                    <a:pt x="836" y="10500"/>
                    <a:pt x="1008" y="10310"/>
                    <a:pt x="1233" y="10219"/>
                  </a:cubicBezTo>
                  <a:lnTo>
                    <a:pt x="1534" y="10379"/>
                  </a:lnTo>
                  <a:cubicBezTo>
                    <a:pt x="1576" y="10401"/>
                    <a:pt x="1621" y="10412"/>
                    <a:pt x="1665" y="10412"/>
                  </a:cubicBezTo>
                  <a:cubicBezTo>
                    <a:pt x="1766" y="10412"/>
                    <a:pt x="1863" y="10357"/>
                    <a:pt x="1914" y="10262"/>
                  </a:cubicBezTo>
                  <a:cubicBezTo>
                    <a:pt x="1986" y="10124"/>
                    <a:pt x="1933" y="9955"/>
                    <a:pt x="1796" y="9882"/>
                  </a:cubicBezTo>
                  <a:lnTo>
                    <a:pt x="1474" y="9711"/>
                  </a:lnTo>
                  <a:cubicBezTo>
                    <a:pt x="1436" y="9621"/>
                    <a:pt x="1417" y="9533"/>
                    <a:pt x="1417" y="9441"/>
                  </a:cubicBezTo>
                  <a:cubicBezTo>
                    <a:pt x="1417" y="9217"/>
                    <a:pt x="1528" y="8961"/>
                    <a:pt x="1770" y="8644"/>
                  </a:cubicBezTo>
                  <a:cubicBezTo>
                    <a:pt x="1864" y="8520"/>
                    <a:pt x="1839" y="8345"/>
                    <a:pt x="1715" y="8251"/>
                  </a:cubicBezTo>
                  <a:cubicBezTo>
                    <a:pt x="1664" y="8212"/>
                    <a:pt x="1604" y="8194"/>
                    <a:pt x="1546" y="8194"/>
                  </a:cubicBezTo>
                  <a:cubicBezTo>
                    <a:pt x="1461" y="8194"/>
                    <a:pt x="1377" y="8233"/>
                    <a:pt x="1321" y="8306"/>
                  </a:cubicBezTo>
                  <a:cubicBezTo>
                    <a:pt x="1005" y="8728"/>
                    <a:pt x="856" y="9089"/>
                    <a:pt x="856" y="9441"/>
                  </a:cubicBezTo>
                  <a:cubicBezTo>
                    <a:pt x="856" y="9549"/>
                    <a:pt x="868" y="9655"/>
                    <a:pt x="897" y="9757"/>
                  </a:cubicBezTo>
                  <a:cubicBezTo>
                    <a:pt x="575" y="9928"/>
                    <a:pt x="330" y="10227"/>
                    <a:pt x="235" y="10587"/>
                  </a:cubicBezTo>
                  <a:cubicBezTo>
                    <a:pt x="78" y="11166"/>
                    <a:pt x="0" y="11764"/>
                    <a:pt x="0" y="12365"/>
                  </a:cubicBezTo>
                  <a:cubicBezTo>
                    <a:pt x="0" y="12509"/>
                    <a:pt x="5" y="12653"/>
                    <a:pt x="14" y="12796"/>
                  </a:cubicBezTo>
                  <a:cubicBezTo>
                    <a:pt x="37" y="13170"/>
                    <a:pt x="216" y="13512"/>
                    <a:pt x="503" y="13744"/>
                  </a:cubicBezTo>
                  <a:cubicBezTo>
                    <a:pt x="342" y="14072"/>
                    <a:pt x="316" y="14453"/>
                    <a:pt x="454" y="14809"/>
                  </a:cubicBezTo>
                  <a:cubicBezTo>
                    <a:pt x="597" y="15174"/>
                    <a:pt x="769" y="15531"/>
                    <a:pt x="973" y="15869"/>
                  </a:cubicBezTo>
                  <a:cubicBezTo>
                    <a:pt x="1279" y="16378"/>
                    <a:pt x="1815" y="16714"/>
                    <a:pt x="2399" y="16775"/>
                  </a:cubicBezTo>
                  <a:cubicBezTo>
                    <a:pt x="2460" y="17363"/>
                    <a:pt x="2796" y="17896"/>
                    <a:pt x="3306" y="18202"/>
                  </a:cubicBezTo>
                  <a:cubicBezTo>
                    <a:pt x="3642" y="18403"/>
                    <a:pt x="3997" y="18577"/>
                    <a:pt x="4366" y="18720"/>
                  </a:cubicBezTo>
                  <a:cubicBezTo>
                    <a:pt x="4523" y="18779"/>
                    <a:pt x="4684" y="18808"/>
                    <a:pt x="4843" y="18808"/>
                  </a:cubicBezTo>
                  <a:cubicBezTo>
                    <a:pt x="5047" y="18808"/>
                    <a:pt x="5247" y="18761"/>
                    <a:pt x="5430" y="18671"/>
                  </a:cubicBezTo>
                  <a:cubicBezTo>
                    <a:pt x="5823" y="19154"/>
                    <a:pt x="6303" y="19174"/>
                    <a:pt x="6921" y="19174"/>
                  </a:cubicBezTo>
                  <a:cubicBezTo>
                    <a:pt x="7495" y="19174"/>
                    <a:pt x="8045" y="19085"/>
                    <a:pt x="8585" y="18939"/>
                  </a:cubicBezTo>
                  <a:cubicBezTo>
                    <a:pt x="8946" y="18843"/>
                    <a:pt x="9245" y="18599"/>
                    <a:pt x="9417" y="18277"/>
                  </a:cubicBezTo>
                  <a:cubicBezTo>
                    <a:pt x="9519" y="18306"/>
                    <a:pt x="9625" y="18318"/>
                    <a:pt x="9733" y="18318"/>
                  </a:cubicBezTo>
                  <a:cubicBezTo>
                    <a:pt x="10506" y="18318"/>
                    <a:pt x="11219" y="17602"/>
                    <a:pt x="12121" y="16692"/>
                  </a:cubicBezTo>
                  <a:cubicBezTo>
                    <a:pt x="12254" y="16560"/>
                    <a:pt x="12394" y="16290"/>
                    <a:pt x="12431" y="15971"/>
                  </a:cubicBezTo>
                  <a:cubicBezTo>
                    <a:pt x="12877" y="15936"/>
                    <a:pt x="13170" y="15660"/>
                    <a:pt x="13660" y="15164"/>
                  </a:cubicBezTo>
                  <a:cubicBezTo>
                    <a:pt x="14157" y="14675"/>
                    <a:pt x="14433" y="14384"/>
                    <a:pt x="14468" y="13936"/>
                  </a:cubicBezTo>
                  <a:cubicBezTo>
                    <a:pt x="14787" y="13899"/>
                    <a:pt x="15057" y="13758"/>
                    <a:pt x="15189" y="13627"/>
                  </a:cubicBezTo>
                  <a:cubicBezTo>
                    <a:pt x="15750" y="13071"/>
                    <a:pt x="16278" y="12546"/>
                    <a:pt x="16278" y="11867"/>
                  </a:cubicBezTo>
                  <a:cubicBezTo>
                    <a:pt x="16278" y="11738"/>
                    <a:pt x="16258" y="11607"/>
                    <a:pt x="16220" y="11480"/>
                  </a:cubicBezTo>
                  <a:cubicBezTo>
                    <a:pt x="16388" y="11389"/>
                    <a:pt x="16537" y="11262"/>
                    <a:pt x="16654" y="11107"/>
                  </a:cubicBezTo>
                  <a:cubicBezTo>
                    <a:pt x="17341" y="10991"/>
                    <a:pt x="17800" y="10544"/>
                    <a:pt x="17907" y="9859"/>
                  </a:cubicBezTo>
                  <a:cubicBezTo>
                    <a:pt x="18007" y="9222"/>
                    <a:pt x="17620" y="8701"/>
                    <a:pt x="17103" y="8325"/>
                  </a:cubicBezTo>
                  <a:cubicBezTo>
                    <a:pt x="17122" y="8217"/>
                    <a:pt x="17143" y="8078"/>
                    <a:pt x="17165" y="7921"/>
                  </a:cubicBezTo>
                  <a:cubicBezTo>
                    <a:pt x="17370" y="7965"/>
                    <a:pt x="17564" y="7987"/>
                    <a:pt x="17745" y="7987"/>
                  </a:cubicBezTo>
                  <a:cubicBezTo>
                    <a:pt x="18178" y="7987"/>
                    <a:pt x="18534" y="7861"/>
                    <a:pt x="18787" y="7608"/>
                  </a:cubicBezTo>
                  <a:cubicBezTo>
                    <a:pt x="19258" y="7136"/>
                    <a:pt x="19287" y="6311"/>
                    <a:pt x="18872" y="5280"/>
                  </a:cubicBezTo>
                  <a:cubicBezTo>
                    <a:pt x="18485" y="4327"/>
                    <a:pt x="17755" y="3286"/>
                    <a:pt x="16818" y="2347"/>
                  </a:cubicBezTo>
                  <a:cubicBezTo>
                    <a:pt x="15878" y="1407"/>
                    <a:pt x="14838" y="678"/>
                    <a:pt x="13883" y="293"/>
                  </a:cubicBezTo>
                  <a:cubicBezTo>
                    <a:pt x="13402" y="98"/>
                    <a:pt x="12964" y="0"/>
                    <a:pt x="125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" name="Google Shape;1158;p38">
            <a:extLst>
              <a:ext uri="{FF2B5EF4-FFF2-40B4-BE49-F238E27FC236}">
                <a16:creationId xmlns:a16="http://schemas.microsoft.com/office/drawing/2014/main" id="{8F1639C8-BAAC-D2F5-FE9F-7847AAC36FE8}"/>
              </a:ext>
            </a:extLst>
          </p:cNvPr>
          <p:cNvSpPr txBox="1">
            <a:spLocks/>
          </p:cNvSpPr>
          <p:nvPr/>
        </p:nvSpPr>
        <p:spPr>
          <a:xfrm>
            <a:off x="6875664" y="2306004"/>
            <a:ext cx="21753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Londrina Solid"/>
              <a:buNone/>
              <a:defRPr sz="2500" b="0" i="0" u="none" strike="noStrike" cap="none">
                <a:solidFill>
                  <a:schemeClr val="accent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Londrina Solid"/>
              <a:buNone/>
              <a:defRPr sz="2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Londrina Solid"/>
              <a:buNone/>
              <a:defRPr sz="2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Londrina Solid"/>
              <a:buNone/>
              <a:defRPr sz="2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Londrina Solid"/>
              <a:buNone/>
              <a:defRPr sz="2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Londrina Solid"/>
              <a:buNone/>
              <a:defRPr sz="2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Londrina Solid"/>
              <a:buNone/>
              <a:defRPr sz="2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Londrina Solid"/>
              <a:buNone/>
              <a:defRPr sz="2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Londrina Solid"/>
              <a:buNone/>
              <a:defRPr sz="2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r>
              <a:rPr lang="es-MX"/>
              <a:t>IDENTIFIQUEN</a:t>
            </a:r>
            <a:endParaRPr lang="es-MX" dirty="0"/>
          </a:p>
        </p:txBody>
      </p: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635D5D68-3467-E076-A0F7-E5C66D6036DC}"/>
              </a:ext>
            </a:extLst>
          </p:cNvPr>
          <p:cNvCxnSpPr/>
          <p:nvPr/>
        </p:nvCxnSpPr>
        <p:spPr>
          <a:xfrm>
            <a:off x="2846855" y="1863095"/>
            <a:ext cx="0" cy="27312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3D23F17B-227F-6E6A-855A-305103C4C7B6}"/>
              </a:ext>
            </a:extLst>
          </p:cNvPr>
          <p:cNvCxnSpPr/>
          <p:nvPr/>
        </p:nvCxnSpPr>
        <p:spPr>
          <a:xfrm>
            <a:off x="5178392" y="1842756"/>
            <a:ext cx="0" cy="27312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F3502C6E-4AB8-EE67-D1FF-A35DF0DC8A9D}"/>
              </a:ext>
            </a:extLst>
          </p:cNvPr>
          <p:cNvCxnSpPr/>
          <p:nvPr/>
        </p:nvCxnSpPr>
        <p:spPr>
          <a:xfrm>
            <a:off x="6972204" y="1863095"/>
            <a:ext cx="0" cy="27312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3116;p67">
            <a:extLst>
              <a:ext uri="{FF2B5EF4-FFF2-40B4-BE49-F238E27FC236}">
                <a16:creationId xmlns:a16="http://schemas.microsoft.com/office/drawing/2014/main" id="{4DD5EB33-B912-23F3-ECC6-404EBB22C58F}"/>
              </a:ext>
            </a:extLst>
          </p:cNvPr>
          <p:cNvSpPr txBox="1">
            <a:spLocks/>
          </p:cNvSpPr>
          <p:nvPr/>
        </p:nvSpPr>
        <p:spPr>
          <a:xfrm>
            <a:off x="2586681" y="423717"/>
            <a:ext cx="42948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Londrina Solid"/>
              <a:buNone/>
              <a:defRPr sz="2500" b="0" i="0" u="none" strike="noStrike" cap="none">
                <a:solidFill>
                  <a:schemeClr val="accent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Londrina Solid"/>
              <a:buNone/>
              <a:defRPr sz="2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Londrina Solid"/>
              <a:buNone/>
              <a:defRPr sz="2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Londrina Solid"/>
              <a:buNone/>
              <a:defRPr sz="2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Londrina Solid"/>
              <a:buNone/>
              <a:defRPr sz="2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Londrina Solid"/>
              <a:buNone/>
              <a:defRPr sz="2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Londrina Solid"/>
              <a:buNone/>
              <a:defRPr sz="2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Londrina Solid"/>
              <a:buNone/>
              <a:defRPr sz="2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Londrina Solid"/>
              <a:buNone/>
              <a:defRPr sz="25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r>
              <a:rPr lang="es-MX" sz="8000" dirty="0"/>
              <a:t>¡GRACIAS!</a:t>
            </a:r>
          </a:p>
        </p:txBody>
      </p:sp>
      <p:grpSp>
        <p:nvGrpSpPr>
          <p:cNvPr id="10" name="Google Shape;3118;p67">
            <a:extLst>
              <a:ext uri="{FF2B5EF4-FFF2-40B4-BE49-F238E27FC236}">
                <a16:creationId xmlns:a16="http://schemas.microsoft.com/office/drawing/2014/main" id="{4F4EBEF8-4FE9-24B1-73C6-BBAE11AB6BE0}"/>
              </a:ext>
            </a:extLst>
          </p:cNvPr>
          <p:cNvGrpSpPr/>
          <p:nvPr/>
        </p:nvGrpSpPr>
        <p:grpSpPr>
          <a:xfrm rot="-391725">
            <a:off x="567121" y="249253"/>
            <a:ext cx="1682342" cy="663906"/>
            <a:chOff x="657785" y="607457"/>
            <a:chExt cx="1682367" cy="663916"/>
          </a:xfrm>
        </p:grpSpPr>
        <p:sp>
          <p:nvSpPr>
            <p:cNvPr id="11" name="Google Shape;3119;p67">
              <a:extLst>
                <a:ext uri="{FF2B5EF4-FFF2-40B4-BE49-F238E27FC236}">
                  <a16:creationId xmlns:a16="http://schemas.microsoft.com/office/drawing/2014/main" id="{8D50C39C-7BD0-BA6A-FB07-09D41BE65E70}"/>
                </a:ext>
              </a:extLst>
            </p:cNvPr>
            <p:cNvSpPr/>
            <p:nvPr/>
          </p:nvSpPr>
          <p:spPr>
            <a:xfrm rot="-525829">
              <a:off x="678768" y="786385"/>
              <a:ext cx="1385855" cy="381640"/>
            </a:xfrm>
            <a:custGeom>
              <a:avLst/>
              <a:gdLst/>
              <a:ahLst/>
              <a:cxnLst/>
              <a:rect l="l" t="t" r="r" b="b"/>
              <a:pathLst>
                <a:path w="93637" h="25786" extrusionOk="0">
                  <a:moveTo>
                    <a:pt x="47420" y="1"/>
                  </a:moveTo>
                  <a:cubicBezTo>
                    <a:pt x="33793" y="1"/>
                    <a:pt x="18412" y="2001"/>
                    <a:pt x="3092" y="8067"/>
                  </a:cubicBezTo>
                  <a:cubicBezTo>
                    <a:pt x="2333" y="8368"/>
                    <a:pt x="2514" y="9489"/>
                    <a:pt x="3329" y="9530"/>
                  </a:cubicBezTo>
                  <a:lnTo>
                    <a:pt x="16317" y="10193"/>
                  </a:lnTo>
                  <a:cubicBezTo>
                    <a:pt x="17146" y="10237"/>
                    <a:pt x="17313" y="11392"/>
                    <a:pt x="16527" y="11662"/>
                  </a:cubicBezTo>
                  <a:lnTo>
                    <a:pt x="812" y="17130"/>
                  </a:lnTo>
                  <a:cubicBezTo>
                    <a:pt x="0" y="17414"/>
                    <a:pt x="218" y="18602"/>
                    <a:pt x="1055" y="18602"/>
                  </a:cubicBezTo>
                  <a:cubicBezTo>
                    <a:pt x="1070" y="18602"/>
                    <a:pt x="1085" y="18602"/>
                    <a:pt x="1101" y="18601"/>
                  </a:cubicBezTo>
                  <a:lnTo>
                    <a:pt x="22425" y="17512"/>
                  </a:lnTo>
                  <a:cubicBezTo>
                    <a:pt x="22440" y="17512"/>
                    <a:pt x="22455" y="17511"/>
                    <a:pt x="22469" y="17511"/>
                  </a:cubicBezTo>
                  <a:cubicBezTo>
                    <a:pt x="23236" y="17511"/>
                    <a:pt x="23519" y="18549"/>
                    <a:pt x="22829" y="18930"/>
                  </a:cubicBezTo>
                  <a:lnTo>
                    <a:pt x="12969" y="24365"/>
                  </a:lnTo>
                  <a:cubicBezTo>
                    <a:pt x="12259" y="24757"/>
                    <a:pt x="12593" y="25786"/>
                    <a:pt x="13314" y="25786"/>
                  </a:cubicBezTo>
                  <a:cubicBezTo>
                    <a:pt x="13382" y="25786"/>
                    <a:pt x="13454" y="25777"/>
                    <a:pt x="13528" y="25757"/>
                  </a:cubicBezTo>
                  <a:cubicBezTo>
                    <a:pt x="23976" y="22997"/>
                    <a:pt x="46017" y="18103"/>
                    <a:pt x="70927" y="18103"/>
                  </a:cubicBezTo>
                  <a:cubicBezTo>
                    <a:pt x="77795" y="18103"/>
                    <a:pt x="84882" y="18475"/>
                    <a:pt x="92003" y="19367"/>
                  </a:cubicBezTo>
                  <a:cubicBezTo>
                    <a:pt x="92036" y="19371"/>
                    <a:pt x="92069" y="19373"/>
                    <a:pt x="92102" y="19373"/>
                  </a:cubicBezTo>
                  <a:cubicBezTo>
                    <a:pt x="92490" y="19373"/>
                    <a:pt x="92820" y="19074"/>
                    <a:pt x="92851" y="18675"/>
                  </a:cubicBezTo>
                  <a:lnTo>
                    <a:pt x="93609" y="8086"/>
                  </a:lnTo>
                  <a:cubicBezTo>
                    <a:pt x="93636" y="7749"/>
                    <a:pt x="93428" y="7435"/>
                    <a:pt x="93110" y="7320"/>
                  </a:cubicBezTo>
                  <a:cubicBezTo>
                    <a:pt x="89766" y="6137"/>
                    <a:pt x="71284" y="1"/>
                    <a:pt x="47420" y="1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120;p67">
              <a:extLst>
                <a:ext uri="{FF2B5EF4-FFF2-40B4-BE49-F238E27FC236}">
                  <a16:creationId xmlns:a16="http://schemas.microsoft.com/office/drawing/2014/main" id="{5F1D6189-6BFE-3634-A1E1-2281BFF5B1D4}"/>
                </a:ext>
              </a:extLst>
            </p:cNvPr>
            <p:cNvSpPr/>
            <p:nvPr/>
          </p:nvSpPr>
          <p:spPr>
            <a:xfrm rot="-262141">
              <a:off x="1803575" y="626341"/>
              <a:ext cx="516567" cy="545029"/>
            </a:xfrm>
            <a:custGeom>
              <a:avLst/>
              <a:gdLst/>
              <a:ahLst/>
              <a:cxnLst/>
              <a:rect l="l" t="t" r="r" b="b"/>
              <a:pathLst>
                <a:path w="34902" h="36825" extrusionOk="0">
                  <a:moveTo>
                    <a:pt x="18294" y="1"/>
                  </a:moveTo>
                  <a:cubicBezTo>
                    <a:pt x="17786" y="1"/>
                    <a:pt x="17279" y="303"/>
                    <a:pt x="17131" y="923"/>
                  </a:cubicBezTo>
                  <a:lnTo>
                    <a:pt x="15275" y="11800"/>
                  </a:lnTo>
                  <a:cubicBezTo>
                    <a:pt x="15209" y="12085"/>
                    <a:pt x="15113" y="12351"/>
                    <a:pt x="15005" y="12611"/>
                  </a:cubicBezTo>
                  <a:lnTo>
                    <a:pt x="9426" y="8054"/>
                  </a:lnTo>
                  <a:cubicBezTo>
                    <a:pt x="9239" y="7931"/>
                    <a:pt x="9043" y="7877"/>
                    <a:pt x="8855" y="7877"/>
                  </a:cubicBezTo>
                  <a:cubicBezTo>
                    <a:pt x="8141" y="7877"/>
                    <a:pt x="7540" y="8658"/>
                    <a:pt x="7941" y="9409"/>
                  </a:cubicBezTo>
                  <a:lnTo>
                    <a:pt x="11825" y="15317"/>
                  </a:lnTo>
                  <a:lnTo>
                    <a:pt x="1381" y="16372"/>
                  </a:lnTo>
                  <a:cubicBezTo>
                    <a:pt x="82" y="16643"/>
                    <a:pt x="1" y="18468"/>
                    <a:pt x="1270" y="18856"/>
                  </a:cubicBezTo>
                  <a:lnTo>
                    <a:pt x="11711" y="21014"/>
                  </a:lnTo>
                  <a:cubicBezTo>
                    <a:pt x="11721" y="21019"/>
                    <a:pt x="11733" y="21022"/>
                    <a:pt x="11740" y="21026"/>
                  </a:cubicBezTo>
                  <a:lnTo>
                    <a:pt x="6339" y="27194"/>
                  </a:lnTo>
                  <a:cubicBezTo>
                    <a:pt x="5818" y="27888"/>
                    <a:pt x="6390" y="28752"/>
                    <a:pt x="7113" y="28752"/>
                  </a:cubicBezTo>
                  <a:cubicBezTo>
                    <a:pt x="7280" y="28752"/>
                    <a:pt x="7455" y="28706"/>
                    <a:pt x="7627" y="28601"/>
                  </a:cubicBezTo>
                  <a:lnTo>
                    <a:pt x="14417" y="23755"/>
                  </a:lnTo>
                  <a:cubicBezTo>
                    <a:pt x="14535" y="24080"/>
                    <a:pt x="14631" y="24425"/>
                    <a:pt x="14687" y="24784"/>
                  </a:cubicBezTo>
                  <a:lnTo>
                    <a:pt x="15412" y="35798"/>
                  </a:lnTo>
                  <a:cubicBezTo>
                    <a:pt x="15512" y="36475"/>
                    <a:pt x="16058" y="36824"/>
                    <a:pt x="16604" y="36824"/>
                  </a:cubicBezTo>
                  <a:cubicBezTo>
                    <a:pt x="17112" y="36824"/>
                    <a:pt x="17619" y="36522"/>
                    <a:pt x="17767" y="35902"/>
                  </a:cubicBezTo>
                  <a:lnTo>
                    <a:pt x="19499" y="25546"/>
                  </a:lnTo>
                  <a:cubicBezTo>
                    <a:pt x="19610" y="25079"/>
                    <a:pt x="19777" y="24647"/>
                    <a:pt x="19981" y="24240"/>
                  </a:cubicBezTo>
                  <a:lnTo>
                    <a:pt x="25475" y="28771"/>
                  </a:lnTo>
                  <a:cubicBezTo>
                    <a:pt x="25661" y="28894"/>
                    <a:pt x="25856" y="28947"/>
                    <a:pt x="26043" y="28947"/>
                  </a:cubicBezTo>
                  <a:cubicBezTo>
                    <a:pt x="26756" y="28947"/>
                    <a:pt x="27358" y="28166"/>
                    <a:pt x="26959" y="27416"/>
                  </a:cubicBezTo>
                  <a:lnTo>
                    <a:pt x="23050" y="21530"/>
                  </a:lnTo>
                  <a:cubicBezTo>
                    <a:pt x="23169" y="21492"/>
                    <a:pt x="23284" y="21448"/>
                    <a:pt x="23405" y="21422"/>
                  </a:cubicBezTo>
                  <a:lnTo>
                    <a:pt x="33516" y="20452"/>
                  </a:lnTo>
                  <a:cubicBezTo>
                    <a:pt x="34816" y="20182"/>
                    <a:pt x="34901" y="18357"/>
                    <a:pt x="33631" y="17971"/>
                  </a:cubicBezTo>
                  <a:lnTo>
                    <a:pt x="23658" y="15954"/>
                  </a:lnTo>
                  <a:cubicBezTo>
                    <a:pt x="23484" y="15902"/>
                    <a:pt x="23316" y="15828"/>
                    <a:pt x="23154" y="15754"/>
                  </a:cubicBezTo>
                  <a:lnTo>
                    <a:pt x="28559" y="9634"/>
                  </a:lnTo>
                  <a:cubicBezTo>
                    <a:pt x="29079" y="8936"/>
                    <a:pt x="28508" y="8073"/>
                    <a:pt x="27787" y="8073"/>
                  </a:cubicBezTo>
                  <a:cubicBezTo>
                    <a:pt x="27620" y="8073"/>
                    <a:pt x="27445" y="8119"/>
                    <a:pt x="27274" y="8224"/>
                  </a:cubicBezTo>
                  <a:lnTo>
                    <a:pt x="20548" y="12988"/>
                  </a:lnTo>
                  <a:cubicBezTo>
                    <a:pt x="20355" y="12522"/>
                    <a:pt x="20210" y="12018"/>
                    <a:pt x="20133" y="11489"/>
                  </a:cubicBezTo>
                  <a:lnTo>
                    <a:pt x="19489" y="1031"/>
                  </a:lnTo>
                  <a:cubicBezTo>
                    <a:pt x="19389" y="351"/>
                    <a:pt x="18841" y="1"/>
                    <a:pt x="18294" y="1"/>
                  </a:cubicBezTo>
                  <a:close/>
                </a:path>
              </a:pathLst>
            </a:custGeom>
            <a:solidFill>
              <a:srgbClr val="E0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121;p67">
              <a:extLst>
                <a:ext uri="{FF2B5EF4-FFF2-40B4-BE49-F238E27FC236}">
                  <a16:creationId xmlns:a16="http://schemas.microsoft.com/office/drawing/2014/main" id="{41B939C3-A96E-6827-6DBD-CBAC5AF6783C}"/>
                </a:ext>
              </a:extLst>
            </p:cNvPr>
            <p:cNvSpPr/>
            <p:nvPr/>
          </p:nvSpPr>
          <p:spPr>
            <a:xfrm rot="-262141">
              <a:off x="1818713" y="881577"/>
              <a:ext cx="482141" cy="32073"/>
            </a:xfrm>
            <a:custGeom>
              <a:avLst/>
              <a:gdLst/>
              <a:ahLst/>
              <a:cxnLst/>
              <a:rect l="l" t="t" r="r" b="b"/>
              <a:pathLst>
                <a:path w="32576" h="2167" extrusionOk="0">
                  <a:moveTo>
                    <a:pt x="134" y="0"/>
                  </a:moveTo>
                  <a:cubicBezTo>
                    <a:pt x="67" y="0"/>
                    <a:pt x="8" y="53"/>
                    <a:pt x="4" y="119"/>
                  </a:cubicBezTo>
                  <a:cubicBezTo>
                    <a:pt x="1" y="189"/>
                    <a:pt x="56" y="249"/>
                    <a:pt x="127" y="253"/>
                  </a:cubicBezTo>
                  <a:lnTo>
                    <a:pt x="16286" y="1107"/>
                  </a:lnTo>
                  <a:cubicBezTo>
                    <a:pt x="21674" y="1400"/>
                    <a:pt x="27056" y="1726"/>
                    <a:pt x="32432" y="2166"/>
                  </a:cubicBezTo>
                  <a:cubicBezTo>
                    <a:pt x="32434" y="2167"/>
                    <a:pt x="32436" y="2167"/>
                    <a:pt x="32439" y="2167"/>
                  </a:cubicBezTo>
                  <a:cubicBezTo>
                    <a:pt x="32503" y="2167"/>
                    <a:pt x="32562" y="2120"/>
                    <a:pt x="32569" y="2052"/>
                  </a:cubicBezTo>
                  <a:cubicBezTo>
                    <a:pt x="32576" y="1985"/>
                    <a:pt x="32528" y="1922"/>
                    <a:pt x="32458" y="1911"/>
                  </a:cubicBezTo>
                  <a:cubicBezTo>
                    <a:pt x="27094" y="1281"/>
                    <a:pt x="21706" y="885"/>
                    <a:pt x="16316" y="574"/>
                  </a:cubicBezTo>
                  <a:cubicBezTo>
                    <a:pt x="13621" y="408"/>
                    <a:pt x="10926" y="297"/>
                    <a:pt x="8230" y="186"/>
                  </a:cubicBezTo>
                  <a:cubicBezTo>
                    <a:pt x="5532" y="89"/>
                    <a:pt x="2832" y="19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122;p67">
              <a:extLst>
                <a:ext uri="{FF2B5EF4-FFF2-40B4-BE49-F238E27FC236}">
                  <a16:creationId xmlns:a16="http://schemas.microsoft.com/office/drawing/2014/main" id="{CE29D677-1EFB-0CDB-D826-F1710FABE6C2}"/>
                </a:ext>
              </a:extLst>
            </p:cNvPr>
            <p:cNvSpPr/>
            <p:nvPr/>
          </p:nvSpPr>
          <p:spPr>
            <a:xfrm rot="-262141">
              <a:off x="2048306" y="655264"/>
              <a:ext cx="27292" cy="497238"/>
            </a:xfrm>
            <a:custGeom>
              <a:avLst/>
              <a:gdLst/>
              <a:ahLst/>
              <a:cxnLst/>
              <a:rect l="l" t="t" r="r" b="b"/>
              <a:pathLst>
                <a:path w="1844" h="33596" extrusionOk="0">
                  <a:moveTo>
                    <a:pt x="1682" y="0"/>
                  </a:moveTo>
                  <a:cubicBezTo>
                    <a:pt x="1618" y="0"/>
                    <a:pt x="1562" y="55"/>
                    <a:pt x="1559" y="123"/>
                  </a:cubicBezTo>
                  <a:lnTo>
                    <a:pt x="959" y="16802"/>
                  </a:lnTo>
                  <a:cubicBezTo>
                    <a:pt x="848" y="19578"/>
                    <a:pt x="711" y="22359"/>
                    <a:pt x="566" y="25135"/>
                  </a:cubicBezTo>
                  <a:cubicBezTo>
                    <a:pt x="404" y="27908"/>
                    <a:pt x="241" y="30685"/>
                    <a:pt x="7" y="33454"/>
                  </a:cubicBezTo>
                  <a:cubicBezTo>
                    <a:pt x="0" y="33525"/>
                    <a:pt x="52" y="33583"/>
                    <a:pt x="118" y="33595"/>
                  </a:cubicBezTo>
                  <a:cubicBezTo>
                    <a:pt x="123" y="33595"/>
                    <a:pt x="127" y="33595"/>
                    <a:pt x="131" y="33595"/>
                  </a:cubicBezTo>
                  <a:cubicBezTo>
                    <a:pt x="196" y="33595"/>
                    <a:pt x="252" y="33546"/>
                    <a:pt x="260" y="33480"/>
                  </a:cubicBezTo>
                  <a:cubicBezTo>
                    <a:pt x="899" y="27945"/>
                    <a:pt x="1244" y="22384"/>
                    <a:pt x="1492" y="16824"/>
                  </a:cubicBezTo>
                  <a:cubicBezTo>
                    <a:pt x="1625" y="14044"/>
                    <a:pt x="1695" y="11259"/>
                    <a:pt x="1766" y="8475"/>
                  </a:cubicBezTo>
                  <a:cubicBezTo>
                    <a:pt x="1818" y="5695"/>
                    <a:pt x="1844" y="2910"/>
                    <a:pt x="1815" y="127"/>
                  </a:cubicBezTo>
                  <a:cubicBezTo>
                    <a:pt x="1810" y="60"/>
                    <a:pt x="1759" y="1"/>
                    <a:pt x="1688" y="1"/>
                  </a:cubicBezTo>
                  <a:cubicBezTo>
                    <a:pt x="1686" y="0"/>
                    <a:pt x="1684" y="0"/>
                    <a:pt x="16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123;p67">
              <a:extLst>
                <a:ext uri="{FF2B5EF4-FFF2-40B4-BE49-F238E27FC236}">
                  <a16:creationId xmlns:a16="http://schemas.microsoft.com/office/drawing/2014/main" id="{61CA0386-B060-B953-70DB-457AA590D887}"/>
                </a:ext>
              </a:extLst>
            </p:cNvPr>
            <p:cNvSpPr/>
            <p:nvPr/>
          </p:nvSpPr>
          <p:spPr>
            <a:xfrm rot="-262141">
              <a:off x="1930635" y="754206"/>
              <a:ext cx="258254" cy="285132"/>
            </a:xfrm>
            <a:custGeom>
              <a:avLst/>
              <a:gdLst/>
              <a:ahLst/>
              <a:cxnLst/>
              <a:rect l="l" t="t" r="r" b="b"/>
              <a:pathLst>
                <a:path w="17449" h="19265" extrusionOk="0">
                  <a:moveTo>
                    <a:pt x="89" y="1"/>
                  </a:moveTo>
                  <a:cubicBezTo>
                    <a:pt x="69" y="1"/>
                    <a:pt x="49" y="8"/>
                    <a:pt x="33" y="22"/>
                  </a:cubicBezTo>
                  <a:cubicBezTo>
                    <a:pt x="0" y="52"/>
                    <a:pt x="0" y="104"/>
                    <a:pt x="29" y="137"/>
                  </a:cubicBezTo>
                  <a:lnTo>
                    <a:pt x="8718" y="9637"/>
                  </a:lnTo>
                  <a:cubicBezTo>
                    <a:pt x="10169" y="11218"/>
                    <a:pt x="11618" y="12802"/>
                    <a:pt x="13046" y="14401"/>
                  </a:cubicBezTo>
                  <a:cubicBezTo>
                    <a:pt x="14472" y="16009"/>
                    <a:pt x="15908" y="17600"/>
                    <a:pt x="17296" y="19237"/>
                  </a:cubicBezTo>
                  <a:cubicBezTo>
                    <a:pt x="17311" y="19255"/>
                    <a:pt x="17334" y="19265"/>
                    <a:pt x="17357" y="19265"/>
                  </a:cubicBezTo>
                  <a:cubicBezTo>
                    <a:pt x="17375" y="19265"/>
                    <a:pt x="17393" y="19259"/>
                    <a:pt x="17407" y="19247"/>
                  </a:cubicBezTo>
                  <a:cubicBezTo>
                    <a:pt x="17441" y="19218"/>
                    <a:pt x="17448" y="19166"/>
                    <a:pt x="17419" y="19133"/>
                  </a:cubicBezTo>
                  <a:cubicBezTo>
                    <a:pt x="14719" y="15790"/>
                    <a:pt x="11832" y="12610"/>
                    <a:pt x="8963" y="9415"/>
                  </a:cubicBezTo>
                  <a:cubicBezTo>
                    <a:pt x="7530" y="7816"/>
                    <a:pt x="6056" y="6253"/>
                    <a:pt x="4590" y="4687"/>
                  </a:cubicBezTo>
                  <a:cubicBezTo>
                    <a:pt x="3124" y="3117"/>
                    <a:pt x="1651" y="1555"/>
                    <a:pt x="148" y="26"/>
                  </a:cubicBezTo>
                  <a:cubicBezTo>
                    <a:pt x="131" y="9"/>
                    <a:pt x="110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124;p67">
              <a:extLst>
                <a:ext uri="{FF2B5EF4-FFF2-40B4-BE49-F238E27FC236}">
                  <a16:creationId xmlns:a16="http://schemas.microsoft.com/office/drawing/2014/main" id="{DECBD3B7-2062-6A90-042F-F132442402AC}"/>
                </a:ext>
              </a:extLst>
            </p:cNvPr>
            <p:cNvSpPr/>
            <p:nvPr/>
          </p:nvSpPr>
          <p:spPr>
            <a:xfrm rot="-262141">
              <a:off x="1911866" y="752178"/>
              <a:ext cx="307688" cy="283933"/>
            </a:xfrm>
            <a:custGeom>
              <a:avLst/>
              <a:gdLst/>
              <a:ahLst/>
              <a:cxnLst/>
              <a:rect l="l" t="t" r="r" b="b"/>
              <a:pathLst>
                <a:path w="20789" h="19184" extrusionOk="0">
                  <a:moveTo>
                    <a:pt x="20698" y="0"/>
                  </a:moveTo>
                  <a:cubicBezTo>
                    <a:pt x="20679" y="0"/>
                    <a:pt x="20660" y="7"/>
                    <a:pt x="20644" y="21"/>
                  </a:cubicBezTo>
                  <a:lnTo>
                    <a:pt x="10412" y="9613"/>
                  </a:lnTo>
                  <a:cubicBezTo>
                    <a:pt x="8708" y="11216"/>
                    <a:pt x="6998" y="12805"/>
                    <a:pt x="5272" y="14382"/>
                  </a:cubicBezTo>
                  <a:cubicBezTo>
                    <a:pt x="3540" y="15948"/>
                    <a:pt x="1819" y="17528"/>
                    <a:pt x="38" y="19042"/>
                  </a:cubicBezTo>
                  <a:cubicBezTo>
                    <a:pt x="4" y="19069"/>
                    <a:pt x="1" y="19121"/>
                    <a:pt x="26" y="19153"/>
                  </a:cubicBezTo>
                  <a:cubicBezTo>
                    <a:pt x="44" y="19173"/>
                    <a:pt x="67" y="19183"/>
                    <a:pt x="90" y="19183"/>
                  </a:cubicBezTo>
                  <a:cubicBezTo>
                    <a:pt x="108" y="19183"/>
                    <a:pt x="126" y="19177"/>
                    <a:pt x="141" y="19165"/>
                  </a:cubicBezTo>
                  <a:cubicBezTo>
                    <a:pt x="1959" y="17692"/>
                    <a:pt x="3722" y="16151"/>
                    <a:pt x="5458" y="14585"/>
                  </a:cubicBezTo>
                  <a:cubicBezTo>
                    <a:pt x="7198" y="13023"/>
                    <a:pt x="8923" y="11442"/>
                    <a:pt x="10637" y="9854"/>
                  </a:cubicBezTo>
                  <a:cubicBezTo>
                    <a:pt x="12358" y="8273"/>
                    <a:pt x="14047" y="6652"/>
                    <a:pt x="15735" y="5034"/>
                  </a:cubicBezTo>
                  <a:cubicBezTo>
                    <a:pt x="17423" y="3419"/>
                    <a:pt x="19104" y="1794"/>
                    <a:pt x="20755" y="139"/>
                  </a:cubicBezTo>
                  <a:cubicBezTo>
                    <a:pt x="20785" y="106"/>
                    <a:pt x="20789" y="58"/>
                    <a:pt x="20759" y="24"/>
                  </a:cubicBezTo>
                  <a:cubicBezTo>
                    <a:pt x="20741" y="9"/>
                    <a:pt x="20720" y="0"/>
                    <a:pt x="206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3125;p67">
            <a:extLst>
              <a:ext uri="{FF2B5EF4-FFF2-40B4-BE49-F238E27FC236}">
                <a16:creationId xmlns:a16="http://schemas.microsoft.com/office/drawing/2014/main" id="{2BCAEEA9-3512-6A00-37CA-2CCDD085E5BA}"/>
              </a:ext>
            </a:extLst>
          </p:cNvPr>
          <p:cNvGrpSpPr/>
          <p:nvPr/>
        </p:nvGrpSpPr>
        <p:grpSpPr>
          <a:xfrm rot="-725637">
            <a:off x="8013051" y="3688250"/>
            <a:ext cx="834420" cy="873645"/>
            <a:chOff x="1783565" y="607457"/>
            <a:chExt cx="556586" cy="582797"/>
          </a:xfrm>
        </p:grpSpPr>
        <p:sp>
          <p:nvSpPr>
            <p:cNvPr id="18" name="Google Shape;3126;p67">
              <a:extLst>
                <a:ext uri="{FF2B5EF4-FFF2-40B4-BE49-F238E27FC236}">
                  <a16:creationId xmlns:a16="http://schemas.microsoft.com/office/drawing/2014/main" id="{582821E5-2949-0A77-8557-DB936B83332D}"/>
                </a:ext>
              </a:extLst>
            </p:cNvPr>
            <p:cNvSpPr/>
            <p:nvPr/>
          </p:nvSpPr>
          <p:spPr>
            <a:xfrm rot="-262141">
              <a:off x="1803575" y="626341"/>
              <a:ext cx="516567" cy="545029"/>
            </a:xfrm>
            <a:custGeom>
              <a:avLst/>
              <a:gdLst/>
              <a:ahLst/>
              <a:cxnLst/>
              <a:rect l="l" t="t" r="r" b="b"/>
              <a:pathLst>
                <a:path w="34902" h="36825" extrusionOk="0">
                  <a:moveTo>
                    <a:pt x="18294" y="1"/>
                  </a:moveTo>
                  <a:cubicBezTo>
                    <a:pt x="17786" y="1"/>
                    <a:pt x="17279" y="303"/>
                    <a:pt x="17131" y="923"/>
                  </a:cubicBezTo>
                  <a:lnTo>
                    <a:pt x="15275" y="11800"/>
                  </a:lnTo>
                  <a:cubicBezTo>
                    <a:pt x="15209" y="12085"/>
                    <a:pt x="15113" y="12351"/>
                    <a:pt x="15005" y="12611"/>
                  </a:cubicBezTo>
                  <a:lnTo>
                    <a:pt x="9426" y="8054"/>
                  </a:lnTo>
                  <a:cubicBezTo>
                    <a:pt x="9239" y="7931"/>
                    <a:pt x="9043" y="7877"/>
                    <a:pt x="8855" y="7877"/>
                  </a:cubicBezTo>
                  <a:cubicBezTo>
                    <a:pt x="8141" y="7877"/>
                    <a:pt x="7540" y="8658"/>
                    <a:pt x="7941" y="9409"/>
                  </a:cubicBezTo>
                  <a:lnTo>
                    <a:pt x="11825" y="15317"/>
                  </a:lnTo>
                  <a:lnTo>
                    <a:pt x="1381" y="16372"/>
                  </a:lnTo>
                  <a:cubicBezTo>
                    <a:pt x="82" y="16643"/>
                    <a:pt x="1" y="18468"/>
                    <a:pt x="1270" y="18856"/>
                  </a:cubicBezTo>
                  <a:lnTo>
                    <a:pt x="11711" y="21014"/>
                  </a:lnTo>
                  <a:cubicBezTo>
                    <a:pt x="11721" y="21019"/>
                    <a:pt x="11733" y="21022"/>
                    <a:pt x="11740" y="21026"/>
                  </a:cubicBezTo>
                  <a:lnTo>
                    <a:pt x="6339" y="27194"/>
                  </a:lnTo>
                  <a:cubicBezTo>
                    <a:pt x="5818" y="27888"/>
                    <a:pt x="6390" y="28752"/>
                    <a:pt x="7113" y="28752"/>
                  </a:cubicBezTo>
                  <a:cubicBezTo>
                    <a:pt x="7280" y="28752"/>
                    <a:pt x="7455" y="28706"/>
                    <a:pt x="7627" y="28601"/>
                  </a:cubicBezTo>
                  <a:lnTo>
                    <a:pt x="14417" y="23755"/>
                  </a:lnTo>
                  <a:cubicBezTo>
                    <a:pt x="14535" y="24080"/>
                    <a:pt x="14631" y="24425"/>
                    <a:pt x="14687" y="24784"/>
                  </a:cubicBezTo>
                  <a:lnTo>
                    <a:pt x="15412" y="35798"/>
                  </a:lnTo>
                  <a:cubicBezTo>
                    <a:pt x="15512" y="36475"/>
                    <a:pt x="16058" y="36824"/>
                    <a:pt x="16604" y="36824"/>
                  </a:cubicBezTo>
                  <a:cubicBezTo>
                    <a:pt x="17112" y="36824"/>
                    <a:pt x="17619" y="36522"/>
                    <a:pt x="17767" y="35902"/>
                  </a:cubicBezTo>
                  <a:lnTo>
                    <a:pt x="19499" y="25546"/>
                  </a:lnTo>
                  <a:cubicBezTo>
                    <a:pt x="19610" y="25079"/>
                    <a:pt x="19777" y="24647"/>
                    <a:pt x="19981" y="24240"/>
                  </a:cubicBezTo>
                  <a:lnTo>
                    <a:pt x="25475" y="28771"/>
                  </a:lnTo>
                  <a:cubicBezTo>
                    <a:pt x="25661" y="28894"/>
                    <a:pt x="25856" y="28947"/>
                    <a:pt x="26043" y="28947"/>
                  </a:cubicBezTo>
                  <a:cubicBezTo>
                    <a:pt x="26756" y="28947"/>
                    <a:pt x="27358" y="28166"/>
                    <a:pt x="26959" y="27416"/>
                  </a:cubicBezTo>
                  <a:lnTo>
                    <a:pt x="23050" y="21530"/>
                  </a:lnTo>
                  <a:cubicBezTo>
                    <a:pt x="23169" y="21492"/>
                    <a:pt x="23284" y="21448"/>
                    <a:pt x="23405" y="21422"/>
                  </a:cubicBezTo>
                  <a:lnTo>
                    <a:pt x="33516" y="20452"/>
                  </a:lnTo>
                  <a:cubicBezTo>
                    <a:pt x="34816" y="20182"/>
                    <a:pt x="34901" y="18357"/>
                    <a:pt x="33631" y="17971"/>
                  </a:cubicBezTo>
                  <a:lnTo>
                    <a:pt x="23658" y="15954"/>
                  </a:lnTo>
                  <a:cubicBezTo>
                    <a:pt x="23484" y="15902"/>
                    <a:pt x="23316" y="15828"/>
                    <a:pt x="23154" y="15754"/>
                  </a:cubicBezTo>
                  <a:lnTo>
                    <a:pt x="28559" y="9634"/>
                  </a:lnTo>
                  <a:cubicBezTo>
                    <a:pt x="29079" y="8936"/>
                    <a:pt x="28508" y="8073"/>
                    <a:pt x="27787" y="8073"/>
                  </a:cubicBezTo>
                  <a:cubicBezTo>
                    <a:pt x="27620" y="8073"/>
                    <a:pt x="27445" y="8119"/>
                    <a:pt x="27274" y="8224"/>
                  </a:cubicBezTo>
                  <a:lnTo>
                    <a:pt x="20548" y="12988"/>
                  </a:lnTo>
                  <a:cubicBezTo>
                    <a:pt x="20355" y="12522"/>
                    <a:pt x="20210" y="12018"/>
                    <a:pt x="20133" y="11489"/>
                  </a:cubicBezTo>
                  <a:lnTo>
                    <a:pt x="19489" y="1031"/>
                  </a:lnTo>
                  <a:cubicBezTo>
                    <a:pt x="19389" y="351"/>
                    <a:pt x="18841" y="1"/>
                    <a:pt x="182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127;p67">
              <a:extLst>
                <a:ext uri="{FF2B5EF4-FFF2-40B4-BE49-F238E27FC236}">
                  <a16:creationId xmlns:a16="http://schemas.microsoft.com/office/drawing/2014/main" id="{E9F4114C-6630-A5FE-BD0F-B62E9171B92B}"/>
                </a:ext>
              </a:extLst>
            </p:cNvPr>
            <p:cNvSpPr/>
            <p:nvPr/>
          </p:nvSpPr>
          <p:spPr>
            <a:xfrm rot="-262141">
              <a:off x="1818713" y="881577"/>
              <a:ext cx="482141" cy="32073"/>
            </a:xfrm>
            <a:custGeom>
              <a:avLst/>
              <a:gdLst/>
              <a:ahLst/>
              <a:cxnLst/>
              <a:rect l="l" t="t" r="r" b="b"/>
              <a:pathLst>
                <a:path w="32576" h="2167" extrusionOk="0">
                  <a:moveTo>
                    <a:pt x="134" y="0"/>
                  </a:moveTo>
                  <a:cubicBezTo>
                    <a:pt x="67" y="0"/>
                    <a:pt x="8" y="53"/>
                    <a:pt x="4" y="119"/>
                  </a:cubicBezTo>
                  <a:cubicBezTo>
                    <a:pt x="1" y="189"/>
                    <a:pt x="56" y="249"/>
                    <a:pt x="127" y="253"/>
                  </a:cubicBezTo>
                  <a:lnTo>
                    <a:pt x="16286" y="1107"/>
                  </a:lnTo>
                  <a:cubicBezTo>
                    <a:pt x="21674" y="1400"/>
                    <a:pt x="27056" y="1726"/>
                    <a:pt x="32432" y="2166"/>
                  </a:cubicBezTo>
                  <a:cubicBezTo>
                    <a:pt x="32434" y="2167"/>
                    <a:pt x="32436" y="2167"/>
                    <a:pt x="32439" y="2167"/>
                  </a:cubicBezTo>
                  <a:cubicBezTo>
                    <a:pt x="32503" y="2167"/>
                    <a:pt x="32562" y="2120"/>
                    <a:pt x="32569" y="2052"/>
                  </a:cubicBezTo>
                  <a:cubicBezTo>
                    <a:pt x="32576" y="1985"/>
                    <a:pt x="32528" y="1922"/>
                    <a:pt x="32458" y="1911"/>
                  </a:cubicBezTo>
                  <a:cubicBezTo>
                    <a:pt x="27094" y="1281"/>
                    <a:pt x="21706" y="885"/>
                    <a:pt x="16316" y="574"/>
                  </a:cubicBezTo>
                  <a:cubicBezTo>
                    <a:pt x="13621" y="408"/>
                    <a:pt x="10926" y="297"/>
                    <a:pt x="8230" y="186"/>
                  </a:cubicBezTo>
                  <a:cubicBezTo>
                    <a:pt x="5532" y="89"/>
                    <a:pt x="2832" y="19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128;p67">
              <a:extLst>
                <a:ext uri="{FF2B5EF4-FFF2-40B4-BE49-F238E27FC236}">
                  <a16:creationId xmlns:a16="http://schemas.microsoft.com/office/drawing/2014/main" id="{896446F6-B097-A671-C180-D47D33C550C5}"/>
                </a:ext>
              </a:extLst>
            </p:cNvPr>
            <p:cNvSpPr/>
            <p:nvPr/>
          </p:nvSpPr>
          <p:spPr>
            <a:xfrm rot="-262141">
              <a:off x="2048306" y="655264"/>
              <a:ext cx="27292" cy="497238"/>
            </a:xfrm>
            <a:custGeom>
              <a:avLst/>
              <a:gdLst/>
              <a:ahLst/>
              <a:cxnLst/>
              <a:rect l="l" t="t" r="r" b="b"/>
              <a:pathLst>
                <a:path w="1844" h="33596" extrusionOk="0">
                  <a:moveTo>
                    <a:pt x="1682" y="0"/>
                  </a:moveTo>
                  <a:cubicBezTo>
                    <a:pt x="1618" y="0"/>
                    <a:pt x="1562" y="55"/>
                    <a:pt x="1559" y="123"/>
                  </a:cubicBezTo>
                  <a:lnTo>
                    <a:pt x="959" y="16802"/>
                  </a:lnTo>
                  <a:cubicBezTo>
                    <a:pt x="848" y="19578"/>
                    <a:pt x="711" y="22359"/>
                    <a:pt x="566" y="25135"/>
                  </a:cubicBezTo>
                  <a:cubicBezTo>
                    <a:pt x="404" y="27908"/>
                    <a:pt x="241" y="30685"/>
                    <a:pt x="7" y="33454"/>
                  </a:cubicBezTo>
                  <a:cubicBezTo>
                    <a:pt x="0" y="33525"/>
                    <a:pt x="52" y="33583"/>
                    <a:pt x="118" y="33595"/>
                  </a:cubicBezTo>
                  <a:cubicBezTo>
                    <a:pt x="123" y="33595"/>
                    <a:pt x="127" y="33595"/>
                    <a:pt x="131" y="33595"/>
                  </a:cubicBezTo>
                  <a:cubicBezTo>
                    <a:pt x="196" y="33595"/>
                    <a:pt x="252" y="33546"/>
                    <a:pt x="260" y="33480"/>
                  </a:cubicBezTo>
                  <a:cubicBezTo>
                    <a:pt x="899" y="27945"/>
                    <a:pt x="1244" y="22384"/>
                    <a:pt x="1492" y="16824"/>
                  </a:cubicBezTo>
                  <a:cubicBezTo>
                    <a:pt x="1625" y="14044"/>
                    <a:pt x="1695" y="11259"/>
                    <a:pt x="1766" y="8475"/>
                  </a:cubicBezTo>
                  <a:cubicBezTo>
                    <a:pt x="1818" y="5695"/>
                    <a:pt x="1844" y="2910"/>
                    <a:pt x="1815" y="127"/>
                  </a:cubicBezTo>
                  <a:cubicBezTo>
                    <a:pt x="1810" y="60"/>
                    <a:pt x="1759" y="1"/>
                    <a:pt x="1688" y="1"/>
                  </a:cubicBezTo>
                  <a:cubicBezTo>
                    <a:pt x="1686" y="0"/>
                    <a:pt x="1684" y="0"/>
                    <a:pt x="16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129;p67">
              <a:extLst>
                <a:ext uri="{FF2B5EF4-FFF2-40B4-BE49-F238E27FC236}">
                  <a16:creationId xmlns:a16="http://schemas.microsoft.com/office/drawing/2014/main" id="{381E27E5-F270-ED36-1386-7C751D6E52F4}"/>
                </a:ext>
              </a:extLst>
            </p:cNvPr>
            <p:cNvSpPr/>
            <p:nvPr/>
          </p:nvSpPr>
          <p:spPr>
            <a:xfrm rot="-262141">
              <a:off x="1930635" y="754206"/>
              <a:ext cx="258254" cy="285132"/>
            </a:xfrm>
            <a:custGeom>
              <a:avLst/>
              <a:gdLst/>
              <a:ahLst/>
              <a:cxnLst/>
              <a:rect l="l" t="t" r="r" b="b"/>
              <a:pathLst>
                <a:path w="17449" h="19265" extrusionOk="0">
                  <a:moveTo>
                    <a:pt x="89" y="1"/>
                  </a:moveTo>
                  <a:cubicBezTo>
                    <a:pt x="69" y="1"/>
                    <a:pt x="49" y="8"/>
                    <a:pt x="33" y="22"/>
                  </a:cubicBezTo>
                  <a:cubicBezTo>
                    <a:pt x="0" y="52"/>
                    <a:pt x="0" y="104"/>
                    <a:pt x="29" y="137"/>
                  </a:cubicBezTo>
                  <a:lnTo>
                    <a:pt x="8718" y="9637"/>
                  </a:lnTo>
                  <a:cubicBezTo>
                    <a:pt x="10169" y="11218"/>
                    <a:pt x="11618" y="12802"/>
                    <a:pt x="13046" y="14401"/>
                  </a:cubicBezTo>
                  <a:cubicBezTo>
                    <a:pt x="14472" y="16009"/>
                    <a:pt x="15908" y="17600"/>
                    <a:pt x="17296" y="19237"/>
                  </a:cubicBezTo>
                  <a:cubicBezTo>
                    <a:pt x="17311" y="19255"/>
                    <a:pt x="17334" y="19265"/>
                    <a:pt x="17357" y="19265"/>
                  </a:cubicBezTo>
                  <a:cubicBezTo>
                    <a:pt x="17375" y="19265"/>
                    <a:pt x="17393" y="19259"/>
                    <a:pt x="17407" y="19247"/>
                  </a:cubicBezTo>
                  <a:cubicBezTo>
                    <a:pt x="17441" y="19218"/>
                    <a:pt x="17448" y="19166"/>
                    <a:pt x="17419" y="19133"/>
                  </a:cubicBezTo>
                  <a:cubicBezTo>
                    <a:pt x="14719" y="15790"/>
                    <a:pt x="11832" y="12610"/>
                    <a:pt x="8963" y="9415"/>
                  </a:cubicBezTo>
                  <a:cubicBezTo>
                    <a:pt x="7530" y="7816"/>
                    <a:pt x="6056" y="6253"/>
                    <a:pt x="4590" y="4687"/>
                  </a:cubicBezTo>
                  <a:cubicBezTo>
                    <a:pt x="3124" y="3117"/>
                    <a:pt x="1651" y="1555"/>
                    <a:pt x="148" y="26"/>
                  </a:cubicBezTo>
                  <a:cubicBezTo>
                    <a:pt x="131" y="9"/>
                    <a:pt x="110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130;p67">
              <a:extLst>
                <a:ext uri="{FF2B5EF4-FFF2-40B4-BE49-F238E27FC236}">
                  <a16:creationId xmlns:a16="http://schemas.microsoft.com/office/drawing/2014/main" id="{07B9FA3A-2AC4-3CC2-9FBC-0C395368124F}"/>
                </a:ext>
              </a:extLst>
            </p:cNvPr>
            <p:cNvSpPr/>
            <p:nvPr/>
          </p:nvSpPr>
          <p:spPr>
            <a:xfrm rot="-262141">
              <a:off x="1911866" y="752178"/>
              <a:ext cx="307688" cy="283933"/>
            </a:xfrm>
            <a:custGeom>
              <a:avLst/>
              <a:gdLst/>
              <a:ahLst/>
              <a:cxnLst/>
              <a:rect l="l" t="t" r="r" b="b"/>
              <a:pathLst>
                <a:path w="20789" h="19184" extrusionOk="0">
                  <a:moveTo>
                    <a:pt x="20698" y="0"/>
                  </a:moveTo>
                  <a:cubicBezTo>
                    <a:pt x="20679" y="0"/>
                    <a:pt x="20660" y="7"/>
                    <a:pt x="20644" y="21"/>
                  </a:cubicBezTo>
                  <a:lnTo>
                    <a:pt x="10412" y="9613"/>
                  </a:lnTo>
                  <a:cubicBezTo>
                    <a:pt x="8708" y="11216"/>
                    <a:pt x="6998" y="12805"/>
                    <a:pt x="5272" y="14382"/>
                  </a:cubicBezTo>
                  <a:cubicBezTo>
                    <a:pt x="3540" y="15948"/>
                    <a:pt x="1819" y="17528"/>
                    <a:pt x="38" y="19042"/>
                  </a:cubicBezTo>
                  <a:cubicBezTo>
                    <a:pt x="4" y="19069"/>
                    <a:pt x="1" y="19121"/>
                    <a:pt x="26" y="19153"/>
                  </a:cubicBezTo>
                  <a:cubicBezTo>
                    <a:pt x="44" y="19173"/>
                    <a:pt x="67" y="19183"/>
                    <a:pt x="90" y="19183"/>
                  </a:cubicBezTo>
                  <a:cubicBezTo>
                    <a:pt x="108" y="19183"/>
                    <a:pt x="126" y="19177"/>
                    <a:pt x="141" y="19165"/>
                  </a:cubicBezTo>
                  <a:cubicBezTo>
                    <a:pt x="1959" y="17692"/>
                    <a:pt x="3722" y="16151"/>
                    <a:pt x="5458" y="14585"/>
                  </a:cubicBezTo>
                  <a:cubicBezTo>
                    <a:pt x="7198" y="13023"/>
                    <a:pt x="8923" y="11442"/>
                    <a:pt x="10637" y="9854"/>
                  </a:cubicBezTo>
                  <a:cubicBezTo>
                    <a:pt x="12358" y="8273"/>
                    <a:pt x="14047" y="6652"/>
                    <a:pt x="15735" y="5034"/>
                  </a:cubicBezTo>
                  <a:cubicBezTo>
                    <a:pt x="17423" y="3419"/>
                    <a:pt x="19104" y="1794"/>
                    <a:pt x="20755" y="139"/>
                  </a:cubicBezTo>
                  <a:cubicBezTo>
                    <a:pt x="20785" y="106"/>
                    <a:pt x="20789" y="58"/>
                    <a:pt x="20759" y="24"/>
                  </a:cubicBezTo>
                  <a:cubicBezTo>
                    <a:pt x="20741" y="9"/>
                    <a:pt x="20720" y="0"/>
                    <a:pt x="206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" name="Google Shape;3652;p66">
            <a:extLst>
              <a:ext uri="{FF2B5EF4-FFF2-40B4-BE49-F238E27FC236}">
                <a16:creationId xmlns:a16="http://schemas.microsoft.com/office/drawing/2014/main" id="{217374C3-2F8E-5F24-A714-D8EC939AD5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5124" y="1224407"/>
            <a:ext cx="6831150" cy="71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POR UTILIZAR LOS MATERIALES DE  SSDIRECTORES</a:t>
            </a:r>
          </a:p>
        </p:txBody>
      </p:sp>
      <p:sp>
        <p:nvSpPr>
          <p:cNvPr id="24" name="Google Shape;3653;p66">
            <a:extLst>
              <a:ext uri="{FF2B5EF4-FFF2-40B4-BE49-F238E27FC236}">
                <a16:creationId xmlns:a16="http://schemas.microsoft.com/office/drawing/2014/main" id="{4240010D-1DB1-0116-8FFC-6F7DCD21328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3824" y="1631746"/>
            <a:ext cx="6353175" cy="10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82B2D"/>
              </a:buClr>
              <a:buSzPts val="1100"/>
              <a:buFont typeface="Arial"/>
              <a:buNone/>
            </a:pPr>
            <a:r>
              <a:rPr lang="es-MX" sz="2800" b="1" dirty="0"/>
              <a:t>¿Te interesa algún curso o capacitación para tu centro de trabajo, zona escolar o sector educativo?</a:t>
            </a:r>
            <a:endParaRPr sz="2800" b="1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Clr>
                <a:srgbClr val="282B2D"/>
              </a:buClr>
              <a:buSzPts val="1100"/>
              <a:buFont typeface="Arial"/>
              <a:buNone/>
            </a:pPr>
            <a:r>
              <a:rPr lang="es-MX" sz="2000" b="1" dirty="0">
                <a:solidFill>
                  <a:schemeClr val="accent3">
                    <a:lumMod val="40000"/>
                    <a:lumOff val="60000"/>
                  </a:schemeClr>
                </a:solidFill>
                <a:uFill>
                  <a:noFill/>
                </a:uFill>
              </a:rPr>
              <a:t>Envíanos mensaje de mediante </a:t>
            </a:r>
            <a:r>
              <a:rPr lang="es-MX" sz="2000" b="1" dirty="0" err="1">
                <a:solidFill>
                  <a:schemeClr val="accent3">
                    <a:lumMod val="40000"/>
                    <a:lumOff val="60000"/>
                  </a:schemeClr>
                </a:solidFill>
                <a:uFill>
                  <a:noFill/>
                </a:uFill>
              </a:rPr>
              <a:t>inbox</a:t>
            </a:r>
            <a:endParaRPr sz="20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5" name="Imagen 24" descr="Código QR&#10;&#10;Descripción generada automáticamente">
            <a:extLst>
              <a:ext uri="{FF2B5EF4-FFF2-40B4-BE49-F238E27FC236}">
                <a16:creationId xmlns:a16="http://schemas.microsoft.com/office/drawing/2014/main" id="{BD5ECA14-7165-6851-0E39-707A77D44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84" y="2976275"/>
            <a:ext cx="1090801" cy="10908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242" name="Picture 2" descr="Queridos reyes magos… - Security Art Work">
            <a:extLst>
              <a:ext uri="{FF2B5EF4-FFF2-40B4-BE49-F238E27FC236}">
                <a16:creationId xmlns:a16="http://schemas.microsoft.com/office/drawing/2014/main" id="{BA9ABF33-94AA-81B2-0E40-1ADE585A3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677" y="3324917"/>
            <a:ext cx="6353175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oogle Shape;3134;p67">
            <a:extLst>
              <a:ext uri="{FF2B5EF4-FFF2-40B4-BE49-F238E27FC236}">
                <a16:creationId xmlns:a16="http://schemas.microsoft.com/office/drawing/2014/main" id="{9A26FB40-9DBB-EEDC-D115-804166D24F74}"/>
              </a:ext>
            </a:extLst>
          </p:cNvPr>
          <p:cNvGrpSpPr/>
          <p:nvPr/>
        </p:nvGrpSpPr>
        <p:grpSpPr>
          <a:xfrm>
            <a:off x="872502" y="4166879"/>
            <a:ext cx="459646" cy="459695"/>
            <a:chOff x="1466363" y="677899"/>
            <a:chExt cx="662124" cy="662099"/>
          </a:xfrm>
        </p:grpSpPr>
        <p:sp>
          <p:nvSpPr>
            <p:cNvPr id="27" name="Google Shape;3135;p67">
              <a:extLst>
                <a:ext uri="{FF2B5EF4-FFF2-40B4-BE49-F238E27FC236}">
                  <a16:creationId xmlns:a16="http://schemas.microsoft.com/office/drawing/2014/main" id="{BB8CE398-5050-B994-300C-F11F933B63C9}"/>
                </a:ext>
              </a:extLst>
            </p:cNvPr>
            <p:cNvSpPr/>
            <p:nvPr/>
          </p:nvSpPr>
          <p:spPr>
            <a:xfrm>
              <a:off x="1466363" y="677899"/>
              <a:ext cx="662124" cy="662099"/>
            </a:xfrm>
            <a:custGeom>
              <a:avLst/>
              <a:gdLst/>
              <a:ahLst/>
              <a:cxnLst/>
              <a:rect l="l" t="t" r="r" b="b"/>
              <a:pathLst>
                <a:path w="26554" h="26553" extrusionOk="0">
                  <a:moveTo>
                    <a:pt x="3537" y="0"/>
                  </a:moveTo>
                  <a:cubicBezTo>
                    <a:pt x="1569" y="0"/>
                    <a:pt x="1" y="1602"/>
                    <a:pt x="1" y="3536"/>
                  </a:cubicBezTo>
                  <a:lnTo>
                    <a:pt x="1" y="23050"/>
                  </a:lnTo>
                  <a:cubicBezTo>
                    <a:pt x="1" y="24985"/>
                    <a:pt x="1569" y="26553"/>
                    <a:pt x="3537" y="26553"/>
                  </a:cubicBezTo>
                  <a:lnTo>
                    <a:pt x="23017" y="26553"/>
                  </a:lnTo>
                  <a:cubicBezTo>
                    <a:pt x="24952" y="26553"/>
                    <a:pt x="26553" y="24985"/>
                    <a:pt x="26553" y="23050"/>
                  </a:cubicBezTo>
                  <a:lnTo>
                    <a:pt x="26553" y="3536"/>
                  </a:lnTo>
                  <a:cubicBezTo>
                    <a:pt x="26553" y="1602"/>
                    <a:pt x="24952" y="0"/>
                    <a:pt x="230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36;p67">
              <a:extLst>
                <a:ext uri="{FF2B5EF4-FFF2-40B4-BE49-F238E27FC236}">
                  <a16:creationId xmlns:a16="http://schemas.microsoft.com/office/drawing/2014/main" id="{F8C1FB2D-0DFC-50FD-8F62-67A8D8E87F6D}"/>
                </a:ext>
              </a:extLst>
            </p:cNvPr>
            <p:cNvSpPr/>
            <p:nvPr/>
          </p:nvSpPr>
          <p:spPr>
            <a:xfrm>
              <a:off x="1705109" y="809317"/>
              <a:ext cx="184669" cy="400107"/>
            </a:xfrm>
            <a:custGeom>
              <a:avLst/>
              <a:gdLst/>
              <a:ahLst/>
              <a:cxnLst/>
              <a:rect l="l" t="t" r="r" b="b"/>
              <a:pathLst>
                <a:path w="7406" h="16046" extrusionOk="0">
                  <a:moveTo>
                    <a:pt x="5171" y="1"/>
                  </a:moveTo>
                  <a:cubicBezTo>
                    <a:pt x="2769" y="1"/>
                    <a:pt x="1668" y="1035"/>
                    <a:pt x="1668" y="3070"/>
                  </a:cubicBezTo>
                  <a:lnTo>
                    <a:pt x="1668" y="5238"/>
                  </a:lnTo>
                  <a:lnTo>
                    <a:pt x="0" y="5238"/>
                  </a:lnTo>
                  <a:lnTo>
                    <a:pt x="0" y="7973"/>
                  </a:lnTo>
                  <a:lnTo>
                    <a:pt x="1668" y="7973"/>
                  </a:lnTo>
                  <a:lnTo>
                    <a:pt x="1668" y="16046"/>
                  </a:lnTo>
                  <a:lnTo>
                    <a:pt x="4904" y="16046"/>
                  </a:lnTo>
                  <a:lnTo>
                    <a:pt x="4904" y="7940"/>
                  </a:lnTo>
                  <a:lnTo>
                    <a:pt x="7172" y="7940"/>
                  </a:lnTo>
                  <a:lnTo>
                    <a:pt x="7406" y="5238"/>
                  </a:lnTo>
                  <a:lnTo>
                    <a:pt x="4904" y="5238"/>
                  </a:lnTo>
                  <a:lnTo>
                    <a:pt x="4904" y="3704"/>
                  </a:lnTo>
                  <a:cubicBezTo>
                    <a:pt x="4904" y="3070"/>
                    <a:pt x="5037" y="2803"/>
                    <a:pt x="5638" y="2803"/>
                  </a:cubicBezTo>
                  <a:lnTo>
                    <a:pt x="7406" y="2803"/>
                  </a:lnTo>
                  <a:lnTo>
                    <a:pt x="740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" name="Google Shape;3653;p66">
            <a:extLst>
              <a:ext uri="{FF2B5EF4-FFF2-40B4-BE49-F238E27FC236}">
                <a16:creationId xmlns:a16="http://schemas.microsoft.com/office/drawing/2014/main" id="{356240E9-926C-142E-D0C1-04C254D612BE}"/>
              </a:ext>
            </a:extLst>
          </p:cNvPr>
          <p:cNvSpPr txBox="1">
            <a:spLocks/>
          </p:cNvSpPr>
          <p:nvPr/>
        </p:nvSpPr>
        <p:spPr>
          <a:xfrm>
            <a:off x="293310" y="4544708"/>
            <a:ext cx="1609863" cy="363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lita One"/>
              <a:buNone/>
              <a:defRPr sz="2000" b="0" i="0" u="none" strike="noStrike" cap="none">
                <a:solidFill>
                  <a:schemeClr val="dk2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 SemiBold"/>
              <a:buNone/>
              <a:defRPr sz="1400" b="0" i="0" u="none" strike="noStrike" cap="none">
                <a:solidFill>
                  <a:schemeClr val="lt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 SemiBold"/>
              <a:buNone/>
              <a:defRPr sz="1400" b="0" i="0" u="none" strike="noStrike" cap="none">
                <a:solidFill>
                  <a:schemeClr val="lt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 SemiBold"/>
              <a:buNone/>
              <a:defRPr sz="1400" b="0" i="0" u="none" strike="noStrike" cap="none">
                <a:solidFill>
                  <a:schemeClr val="lt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 SemiBold"/>
              <a:buNone/>
              <a:defRPr sz="1400" b="0" i="0" u="none" strike="noStrike" cap="none">
                <a:solidFill>
                  <a:schemeClr val="lt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 SemiBold"/>
              <a:buNone/>
              <a:defRPr sz="1400" b="0" i="0" u="none" strike="noStrike" cap="none">
                <a:solidFill>
                  <a:schemeClr val="lt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 SemiBold"/>
              <a:buNone/>
              <a:defRPr sz="1400" b="0" i="0" u="none" strike="noStrike" cap="none">
                <a:solidFill>
                  <a:schemeClr val="lt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 SemiBold"/>
              <a:buNone/>
              <a:defRPr sz="1400" b="0" i="0" u="none" strike="noStrike" cap="none">
                <a:solidFill>
                  <a:schemeClr val="lt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 SemiBold"/>
              <a:buNone/>
              <a:defRPr sz="1400" b="0" i="0" u="none" strike="noStrike" cap="none">
                <a:solidFill>
                  <a:schemeClr val="lt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pPr marL="0" indent="0" algn="ctr">
              <a:buClr>
                <a:srgbClr val="282B2D"/>
              </a:buClr>
              <a:buSzPts val="1100"/>
              <a:buFont typeface="Arial"/>
              <a:buNone/>
            </a:pPr>
            <a:r>
              <a:rPr lang="es-MX" sz="1800" b="1" i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ssdirectores</a:t>
            </a:r>
            <a:endParaRPr lang="es-MX" sz="1800" b="1" i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529090"/>
      </p:ext>
    </p:extLst>
  </p:cSld>
  <p:clrMapOvr>
    <a:masterClrMapping/>
  </p:clrMapOvr>
</p:sld>
</file>

<file path=ppt/theme/theme1.xml><?xml version="1.0" encoding="utf-8"?>
<a:theme xmlns:a="http://schemas.openxmlformats.org/drawingml/2006/main" name="Hispanic Three Kings Day by Slidesgo">
  <a:themeElements>
    <a:clrScheme name="Simple Light">
      <a:dk1>
        <a:srgbClr val="21192E"/>
      </a:dk1>
      <a:lt1>
        <a:srgbClr val="FFCD6B"/>
      </a:lt1>
      <a:dk2>
        <a:srgbClr val="FFAC55"/>
      </a:dk2>
      <a:lt2>
        <a:srgbClr val="426564"/>
      </a:lt2>
      <a:accent1>
        <a:srgbClr val="79CCC3"/>
      </a:accent1>
      <a:accent2>
        <a:srgbClr val="F05634"/>
      </a:accent2>
      <a:accent3>
        <a:srgbClr val="FF806F"/>
      </a:accent3>
      <a:accent4>
        <a:srgbClr val="A39F42"/>
      </a:accent4>
      <a:accent5>
        <a:srgbClr val="46512F"/>
      </a:accent5>
      <a:accent6>
        <a:srgbClr val="F4EFE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1037</Words>
  <Application>Microsoft Office PowerPoint</Application>
  <PresentationFormat>Presentación en pantalla (16:9)</PresentationFormat>
  <Paragraphs>147</Paragraphs>
  <Slides>20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15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36" baseType="lpstr">
      <vt:lpstr>Lilita One</vt:lpstr>
      <vt:lpstr>Amatic SC</vt:lpstr>
      <vt:lpstr>Londrina Solid</vt:lpstr>
      <vt:lpstr>Calibri</vt:lpstr>
      <vt:lpstr>Nunito Light</vt:lpstr>
      <vt:lpstr>Bonard</vt:lpstr>
      <vt:lpstr>Barlow</vt:lpstr>
      <vt:lpstr>Montserrat-Regular</vt:lpstr>
      <vt:lpstr>Montserrat-Italic</vt:lpstr>
      <vt:lpstr>Nunito-ExtraLight</vt:lpstr>
      <vt:lpstr>Brush Script MT</vt:lpstr>
      <vt:lpstr>Congenial</vt:lpstr>
      <vt:lpstr>Arial</vt:lpstr>
      <vt:lpstr>Montserrat-Bold</vt:lpstr>
      <vt:lpstr>Century Gothic</vt:lpstr>
      <vt:lpstr>Hispanic Three Kings Day by Slidesgo</vt:lpstr>
      <vt:lpstr>Presentación de PowerPoint</vt:lpstr>
      <vt:lpstr>ROSCA</vt:lpstr>
      <vt:lpstr>¿Qué tipo de ROSCA DE REYES eres? </vt:lpstr>
      <vt:lpstr>PROPÓSITO GENERAL</vt:lpstr>
      <vt:lpstr>PROPÓSITOS ESPECÍFICOS</vt:lpstr>
      <vt:lpstr>Presentación de PowerPoint</vt:lpstr>
      <vt:lpstr>LA AUTONOMÍA PROFESIONAL</vt:lpstr>
      <vt:lpstr>Presentación de PowerPoint</vt:lpstr>
      <vt:lpstr>LA AUTONOMÍA PROFESIONAL</vt:lpstr>
      <vt:lpstr>EL PROGRAMA ANALÍTICO</vt:lpstr>
      <vt:lpstr>EL PROGRAMA ANALÍTICO</vt:lpstr>
      <vt:lpstr>Presentación de PowerPoint</vt:lpstr>
      <vt:lpstr>Para conocer más…</vt:lpstr>
      <vt:lpstr>Utiliza el formato que  te sugerimos evaluar tu programa analítico</vt:lpstr>
      <vt:lpstr>JUGUEMOS UN POCO</vt:lpstr>
      <vt:lpstr>LA PLANEACIÓN DIDÁCTICA</vt:lpstr>
      <vt:lpstr>Presentación de PowerPoint</vt:lpstr>
      <vt:lpstr>Presentación de PowerPoint</vt:lpstr>
      <vt:lpstr>PARA PLANEAR</vt:lpstr>
      <vt:lpstr>POR UTILIZAR LOS MATERIALES DE  SSDIRECTORES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</dc:title>
  <dc:creator>Salvador Hdz.</dc:creator>
  <cp:lastModifiedBy>Salvador Hdz.</cp:lastModifiedBy>
  <cp:revision>7</cp:revision>
  <dcterms:modified xsi:type="dcterms:W3CDTF">2023-12-16T03:41:20Z</dcterms:modified>
</cp:coreProperties>
</file>