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72" r:id="rId1"/>
  </p:sldMasterIdLst>
  <p:notesMasterIdLst>
    <p:notesMasterId r:id="rId18"/>
  </p:notesMasterIdLst>
  <p:sldIdLst>
    <p:sldId id="256" r:id="rId2"/>
    <p:sldId id="305" r:id="rId3"/>
    <p:sldId id="257" r:id="rId4"/>
    <p:sldId id="258" r:id="rId5"/>
    <p:sldId id="260" r:id="rId6"/>
    <p:sldId id="261" r:id="rId7"/>
    <p:sldId id="259" r:id="rId8"/>
    <p:sldId id="306" r:id="rId9"/>
    <p:sldId id="307" r:id="rId10"/>
    <p:sldId id="262" r:id="rId11"/>
    <p:sldId id="308" r:id="rId12"/>
    <p:sldId id="309" r:id="rId13"/>
    <p:sldId id="264" r:id="rId14"/>
    <p:sldId id="263" r:id="rId15"/>
    <p:sldId id="265" r:id="rId16"/>
    <p:sldId id="272" r:id="rId17"/>
  </p:sldIdLst>
  <p:sldSz cx="9144000" cy="5143500" type="screen16x9"/>
  <p:notesSz cx="6858000" cy="9144000"/>
  <p:embeddedFontLst>
    <p:embeddedFont>
      <p:font typeface="Abel" panose="020B0604020202020204" charset="0"/>
      <p:regular r:id="rId19"/>
    </p:embeddedFont>
    <p:embeddedFont>
      <p:font typeface="Amatic SC" panose="00000500000000000000" pitchFamily="2" charset="-79"/>
      <p:regular r:id="rId20"/>
      <p:bold r:id="rId21"/>
    </p:embeddedFont>
    <p:embeddedFont>
      <p:font typeface="Bebas Neue" panose="020B0604020202020204" charset="0"/>
      <p:regular r:id="rId22"/>
    </p:embeddedFont>
    <p:embeddedFont>
      <p:font typeface="Bigelow Rules" panose="020B0604020202020204" charset="0"/>
      <p:regular r:id="rId23"/>
    </p:embeddedFont>
    <p:embeddedFont>
      <p:font typeface="Bradley Hand ITC" panose="03070402050302030203" pitchFamily="66" charset="0"/>
      <p:regular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Century Gothic" panose="020B0502020202020204" pitchFamily="34" charset="0"/>
      <p:regular r:id="rId29"/>
      <p:bold r:id="rId30"/>
      <p:italic r:id="rId31"/>
      <p:boldItalic r:id="rId32"/>
    </p:embeddedFont>
    <p:embeddedFont>
      <p:font typeface="Darker Grotesque SemiBold" pitchFamily="2" charset="0"/>
      <p:bold r:id="rId33"/>
    </p:embeddedFont>
    <p:embeddedFont>
      <p:font typeface="Dreaming Outloud Pro" panose="020B0604020202020204" charset="0"/>
      <p:regular r:id="rId34"/>
      <p:italic r:id="rId35"/>
    </p:embeddedFont>
    <p:embeddedFont>
      <p:font typeface="Fave Script Bold Pro" panose="020B0604020202020204" charset="0"/>
      <p:bold r:id="rId36"/>
    </p:embeddedFont>
    <p:embeddedFont>
      <p:font typeface="Grinched" panose="020B0604020202020204" charset="0"/>
      <p:regular r:id="rId37"/>
    </p:embeddedFont>
    <p:embeddedFont>
      <p:font typeface="Libel Suit Rg" panose="020B0608020202020204" pitchFamily="34" charset="0"/>
      <p:regular r:id="rId38"/>
    </p:embeddedFont>
    <p:embeddedFont>
      <p:font typeface="Lilita One" panose="020B0604020202020204" charset="0"/>
      <p:regular r:id="rId39"/>
    </p:embeddedFont>
    <p:embeddedFont>
      <p:font typeface="Liquid Amber DEMO" pitchFamily="50" charset="0"/>
      <p:regular r:id="rId40"/>
    </p:embeddedFont>
    <p:embeddedFont>
      <p:font typeface="Montserrat" panose="00000500000000000000" pitchFamily="2" charset="0"/>
      <p:regular r:id="rId41"/>
      <p:bold r:id="rId42"/>
      <p:italic r:id="rId43"/>
      <p:boldItalic r:id="rId4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C1F4"/>
    <a:srgbClr val="CC66FF"/>
    <a:srgbClr val="F8F4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146FA89-E4FC-49CA-9AFB-3AB6A01AAA25}">
  <a:tblStyle styleId="{1146FA89-E4FC-49CA-9AFB-3AB6A01AAA2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82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9" Type="http://schemas.openxmlformats.org/officeDocument/2006/relationships/font" Target="fonts/font21.fntdata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42" Type="http://schemas.openxmlformats.org/officeDocument/2006/relationships/font" Target="fonts/font24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font" Target="fonts/font19.fntdata"/><Relationship Id="rId40" Type="http://schemas.openxmlformats.org/officeDocument/2006/relationships/font" Target="fonts/font22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font" Target="fonts/font18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4" Type="http://schemas.openxmlformats.org/officeDocument/2006/relationships/font" Target="fonts/font2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font" Target="fonts/font17.fntdata"/><Relationship Id="rId43" Type="http://schemas.openxmlformats.org/officeDocument/2006/relationships/font" Target="fonts/font25.fntdata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font" Target="fonts/font20.fntdata"/><Relationship Id="rId46" Type="http://schemas.openxmlformats.org/officeDocument/2006/relationships/viewProps" Target="viewProps.xml"/><Relationship Id="rId20" Type="http://schemas.openxmlformats.org/officeDocument/2006/relationships/font" Target="fonts/font2.fntdata"/><Relationship Id="rId41" Type="http://schemas.openxmlformats.org/officeDocument/2006/relationships/font" Target="fonts/font2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1003b54fb0e_0_2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1003b54fb0e_0_2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e1d838b627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e1d838b627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003b54f3f3_0_9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1003b54f3f3_0_9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e207fd22f2_0_250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e207fd22f2_0_250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e1d838b627_4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e1d838b627_4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e1d838b627_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e1d838b627_4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e1d838b627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e1d838b627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100ba0b35d8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100ba0b35d8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e1d838b627_4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e1d838b627_4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e1d838b627_4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e1d838b627_4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188275" y="3277950"/>
            <a:ext cx="6767400" cy="69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103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1896400" y="4133375"/>
            <a:ext cx="5351400" cy="429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713225" y="2361975"/>
            <a:ext cx="4839300" cy="1063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10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title" idx="2" hasCustomPrompt="1"/>
          </p:nvPr>
        </p:nvSpPr>
        <p:spPr>
          <a:xfrm>
            <a:off x="713225" y="1330675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95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713225" y="3513725"/>
            <a:ext cx="4839300" cy="47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Darker Grotesque SemiBold"/>
              <a:buChar char="●"/>
              <a:defRPr sz="1200">
                <a:solidFill>
                  <a:srgbClr val="434343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478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body" idx="1"/>
          </p:nvPr>
        </p:nvSpPr>
        <p:spPr>
          <a:xfrm flipH="1">
            <a:off x="4298463" y="1602275"/>
            <a:ext cx="4015200" cy="260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713225" y="1144250"/>
            <a:ext cx="3562200" cy="2345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>
            <a:spLocks noGrp="1"/>
          </p:cNvSpPr>
          <p:nvPr>
            <p:ph type="title"/>
          </p:nvPr>
        </p:nvSpPr>
        <p:spPr>
          <a:xfrm>
            <a:off x="1388100" y="1211525"/>
            <a:ext cx="6367800" cy="955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10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subTitle" idx="1"/>
          </p:nvPr>
        </p:nvSpPr>
        <p:spPr>
          <a:xfrm>
            <a:off x="1573875" y="2553775"/>
            <a:ext cx="5996100" cy="135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>
            <a:spLocks noGrp="1"/>
          </p:cNvSpPr>
          <p:nvPr>
            <p:ph type="title" hasCustomPrompt="1"/>
          </p:nvPr>
        </p:nvSpPr>
        <p:spPr>
          <a:xfrm>
            <a:off x="1284000" y="1605025"/>
            <a:ext cx="6576000" cy="121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4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39" name="Google Shape;39;p11"/>
          <p:cNvSpPr txBox="1">
            <a:spLocks noGrp="1"/>
          </p:cNvSpPr>
          <p:nvPr>
            <p:ph type="subTitle" idx="1"/>
          </p:nvPr>
        </p:nvSpPr>
        <p:spPr>
          <a:xfrm>
            <a:off x="1284000" y="2970625"/>
            <a:ext cx="6576000" cy="713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lt1"/>
        </a:solid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3"/>
          <p:cNvSpPr txBox="1">
            <a:spLocks noGrp="1"/>
          </p:cNvSpPr>
          <p:nvPr>
            <p:ph type="title" idx="2"/>
          </p:nvPr>
        </p:nvSpPr>
        <p:spPr>
          <a:xfrm>
            <a:off x="1972675" y="1682850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4" name="Google Shape;44;p13"/>
          <p:cNvSpPr txBox="1">
            <a:spLocks noGrp="1"/>
          </p:cNvSpPr>
          <p:nvPr>
            <p:ph type="subTitle" idx="1"/>
          </p:nvPr>
        </p:nvSpPr>
        <p:spPr>
          <a:xfrm>
            <a:off x="1972675" y="2193175"/>
            <a:ext cx="2552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6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13"/>
          <p:cNvSpPr txBox="1">
            <a:spLocks noGrp="1"/>
          </p:cNvSpPr>
          <p:nvPr>
            <p:ph type="title" idx="3" hasCustomPrompt="1"/>
          </p:nvPr>
        </p:nvSpPr>
        <p:spPr>
          <a:xfrm>
            <a:off x="716550" y="1671878"/>
            <a:ext cx="1200000" cy="111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111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>
            <a:spLocks noGrp="1"/>
          </p:cNvSpPr>
          <p:nvPr>
            <p:ph type="title" idx="4"/>
          </p:nvPr>
        </p:nvSpPr>
        <p:spPr>
          <a:xfrm>
            <a:off x="5875350" y="1682850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subTitle" idx="5"/>
          </p:nvPr>
        </p:nvSpPr>
        <p:spPr>
          <a:xfrm>
            <a:off x="5875350" y="2193175"/>
            <a:ext cx="2552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6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13"/>
          <p:cNvSpPr txBox="1">
            <a:spLocks noGrp="1"/>
          </p:cNvSpPr>
          <p:nvPr>
            <p:ph type="title" idx="6" hasCustomPrompt="1"/>
          </p:nvPr>
        </p:nvSpPr>
        <p:spPr>
          <a:xfrm>
            <a:off x="4619225" y="1671878"/>
            <a:ext cx="1200000" cy="111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111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49" name="Google Shape;49;p13"/>
          <p:cNvSpPr txBox="1">
            <a:spLocks noGrp="1"/>
          </p:cNvSpPr>
          <p:nvPr>
            <p:ph type="title" idx="7"/>
          </p:nvPr>
        </p:nvSpPr>
        <p:spPr>
          <a:xfrm>
            <a:off x="1972675" y="3306800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50" name="Google Shape;50;p13"/>
          <p:cNvSpPr txBox="1">
            <a:spLocks noGrp="1"/>
          </p:cNvSpPr>
          <p:nvPr>
            <p:ph type="subTitle" idx="8"/>
          </p:nvPr>
        </p:nvSpPr>
        <p:spPr>
          <a:xfrm>
            <a:off x="1972675" y="3817125"/>
            <a:ext cx="2552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6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title" idx="9" hasCustomPrompt="1"/>
          </p:nvPr>
        </p:nvSpPr>
        <p:spPr>
          <a:xfrm>
            <a:off x="716550" y="3285925"/>
            <a:ext cx="1200000" cy="111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111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52" name="Google Shape;52;p13"/>
          <p:cNvSpPr txBox="1">
            <a:spLocks noGrp="1"/>
          </p:cNvSpPr>
          <p:nvPr>
            <p:ph type="title" idx="13"/>
          </p:nvPr>
        </p:nvSpPr>
        <p:spPr>
          <a:xfrm>
            <a:off x="5875350" y="3306800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ubTitle" idx="14"/>
          </p:nvPr>
        </p:nvSpPr>
        <p:spPr>
          <a:xfrm>
            <a:off x="5875350" y="3817125"/>
            <a:ext cx="2552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6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title" idx="15" hasCustomPrompt="1"/>
          </p:nvPr>
        </p:nvSpPr>
        <p:spPr>
          <a:xfrm>
            <a:off x="4619225" y="3285925"/>
            <a:ext cx="1200000" cy="111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111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710750" y="2278350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subTitle" idx="1"/>
          </p:nvPr>
        </p:nvSpPr>
        <p:spPr>
          <a:xfrm>
            <a:off x="710750" y="2809038"/>
            <a:ext cx="2336400" cy="7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title" idx="2"/>
          </p:nvPr>
        </p:nvSpPr>
        <p:spPr>
          <a:xfrm>
            <a:off x="3403850" y="2278350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subTitle" idx="3"/>
          </p:nvPr>
        </p:nvSpPr>
        <p:spPr>
          <a:xfrm>
            <a:off x="3403800" y="2809038"/>
            <a:ext cx="2336400" cy="7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title" idx="4"/>
          </p:nvPr>
        </p:nvSpPr>
        <p:spPr>
          <a:xfrm>
            <a:off x="6096849" y="2278350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subTitle" idx="5"/>
          </p:nvPr>
        </p:nvSpPr>
        <p:spPr>
          <a:xfrm>
            <a:off x="6096850" y="2809038"/>
            <a:ext cx="2336400" cy="7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title" idx="6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7"/>
          <p:cNvSpPr txBox="1">
            <a:spLocks noGrp="1"/>
          </p:cNvSpPr>
          <p:nvPr>
            <p:ph type="title"/>
          </p:nvPr>
        </p:nvSpPr>
        <p:spPr>
          <a:xfrm>
            <a:off x="720000" y="1642175"/>
            <a:ext cx="3589200" cy="527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subTitle" idx="1"/>
          </p:nvPr>
        </p:nvSpPr>
        <p:spPr>
          <a:xfrm>
            <a:off x="1077450" y="2228700"/>
            <a:ext cx="28743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title" idx="2"/>
          </p:nvPr>
        </p:nvSpPr>
        <p:spPr>
          <a:xfrm>
            <a:off x="4809401" y="1642175"/>
            <a:ext cx="3614700" cy="527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subTitle" idx="3"/>
          </p:nvPr>
        </p:nvSpPr>
        <p:spPr>
          <a:xfrm>
            <a:off x="5179601" y="2228700"/>
            <a:ext cx="28743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title" idx="4"/>
          </p:nvPr>
        </p:nvSpPr>
        <p:spPr>
          <a:xfrm>
            <a:off x="720000" y="3540837"/>
            <a:ext cx="3589200" cy="527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subTitle" idx="5"/>
          </p:nvPr>
        </p:nvSpPr>
        <p:spPr>
          <a:xfrm>
            <a:off x="1077450" y="4127362"/>
            <a:ext cx="28743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title" idx="6"/>
          </p:nvPr>
        </p:nvSpPr>
        <p:spPr>
          <a:xfrm>
            <a:off x="4822151" y="3540837"/>
            <a:ext cx="3589200" cy="527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subTitle" idx="7"/>
          </p:nvPr>
        </p:nvSpPr>
        <p:spPr>
          <a:xfrm>
            <a:off x="5179601" y="4127362"/>
            <a:ext cx="28743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title" idx="8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64ACCE-3F5B-DC97-7364-D570DA4BF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D8A1ED6-B49D-6114-DB6E-BA796290B2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223B7DF-6604-F57E-0560-FD256133C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254F0-A471-42AB-9701-5ECF63BF006B}" type="datetimeFigureOut">
              <a:rPr lang="es-MX" smtClean="0"/>
              <a:t>23/11/2023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27A2FFC-5B7F-7BF2-33F5-30A6976C9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6A3B705-8EA3-722F-CC1B-E22146AAD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7CCAB-AE51-4EE5-9054-04ADC889BD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86589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igelow Rules"/>
              <a:buNone/>
              <a:defRPr sz="3600">
                <a:solidFill>
                  <a:schemeClr val="lt1"/>
                </a:solidFill>
                <a:latin typeface="Bigelow Rules"/>
                <a:ea typeface="Bigelow Rules"/>
                <a:cs typeface="Bigelow Rules"/>
                <a:sym typeface="Bigelow Rule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Bebas Neue"/>
              <a:buNone/>
              <a:defRPr sz="3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Bebas Neue"/>
              <a:buNone/>
              <a:defRPr sz="3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Bebas Neue"/>
              <a:buNone/>
              <a:defRPr sz="3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Bebas Neue"/>
              <a:buNone/>
              <a:defRPr sz="3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Bebas Neue"/>
              <a:buNone/>
              <a:defRPr sz="3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Bebas Neue"/>
              <a:buNone/>
              <a:defRPr sz="3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Bebas Neue"/>
              <a:buNone/>
              <a:defRPr sz="3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Bebas Neue"/>
              <a:buNone/>
              <a:defRPr sz="3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bel"/>
              <a:buChar char="●"/>
              <a:defRPr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bel"/>
              <a:buChar char="○"/>
              <a:defRPr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bel"/>
              <a:buChar char="■"/>
              <a:defRPr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bel"/>
              <a:buChar char="●"/>
              <a:defRPr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bel"/>
              <a:buChar char="○"/>
              <a:defRPr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bel"/>
              <a:buChar char="■"/>
              <a:defRPr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bel"/>
              <a:buChar char="●"/>
              <a:defRPr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bel"/>
              <a:buChar char="○"/>
              <a:defRPr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Abel"/>
              <a:buChar char="■"/>
              <a:defRPr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7" r:id="rId8"/>
    <p:sldLayoutId id="2147483658" r:id="rId9"/>
    <p:sldLayoutId id="2147483659" r:id="rId10"/>
    <p:sldLayoutId id="2147483662" r:id="rId11"/>
    <p:sldLayoutId id="2147483663" r:id="rId12"/>
    <p:sldLayoutId id="2147483667" r:id="rId13"/>
    <p:sldLayoutId id="2147483673" r:id="rId1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microsoft.com/office/2007/relationships/hdphoto" Target="../media/hdphoto3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6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Decoracion De Navidad, Gorros De Navidad, Grinch PNG, El Grinch Navidad  Sombreros Imágenes Vectoriales, Archivos PSD - Pngtree | Grinch navidad,  Imagenes de feliz navidad, Grinch">
            <a:extLst>
              <a:ext uri="{FF2B5EF4-FFF2-40B4-BE49-F238E27FC236}">
                <a16:creationId xmlns:a16="http://schemas.microsoft.com/office/drawing/2014/main" id="{017F3D4A-6A25-8049-C738-9584EBE84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9219" l="10000" r="91250">
                        <a14:foregroundMark x1="47969" y1="41250" x2="57500" y2="45469"/>
                        <a14:foregroundMark x1="57500" y1="45469" x2="62813" y2="45469"/>
                        <a14:foregroundMark x1="42813" y1="31719" x2="52656" y2="42656"/>
                        <a14:foregroundMark x1="52656" y1="42656" x2="64063" y2="48906"/>
                        <a14:foregroundMark x1="64063" y1="48906" x2="64375" y2="48594"/>
                        <a14:foregroundMark x1="59375" y1="30156" x2="57031" y2="40781"/>
                        <a14:foregroundMark x1="57031" y1="40781" x2="59688" y2="45313"/>
                        <a14:foregroundMark x1="63125" y1="33281" x2="64688" y2="48125"/>
                        <a14:foregroundMark x1="64688" y1="48125" x2="70625" y2="53906"/>
                        <a14:foregroundMark x1="70156" y1="32500" x2="71406" y2="53125"/>
                        <a14:foregroundMark x1="46719" y1="37500" x2="58750" y2="53438"/>
                        <a14:foregroundMark x1="43125" y1="42500" x2="50781" y2="54375"/>
                        <a14:foregroundMark x1="41250" y1="52812" x2="45313" y2="57344"/>
                        <a14:foregroundMark x1="40938" y1="52500" x2="47969" y2="54688"/>
                        <a14:foregroundMark x1="53750" y1="50156" x2="59531" y2="54531"/>
                        <a14:foregroundMark x1="55000" y1="54219" x2="62187" y2="57031"/>
                        <a14:foregroundMark x1="56719" y1="53438" x2="62656" y2="55625"/>
                        <a14:foregroundMark x1="80000" y1="62031" x2="85313" y2="66250"/>
                        <a14:foregroundMark x1="79375" y1="66094" x2="86250" y2="69219"/>
                        <a14:foregroundMark x1="82969" y1="64375" x2="87969" y2="66094"/>
                        <a14:foregroundMark x1="82813" y1="63750" x2="88750" y2="67031"/>
                        <a14:foregroundMark x1="85000" y1="62031" x2="85938" y2="67969"/>
                        <a14:foregroundMark x1="86563" y1="49531" x2="86250" y2="59375"/>
                        <a14:foregroundMark x1="83594" y1="41563" x2="87031" y2="57500"/>
                        <a14:foregroundMark x1="85781" y1="38125" x2="86563" y2="50781"/>
                        <a14:foregroundMark x1="82969" y1="32188" x2="83906" y2="45000"/>
                        <a14:foregroundMark x1="79844" y1="27813" x2="84688" y2="37031"/>
                        <a14:foregroundMark x1="84688" y1="29219" x2="87813" y2="35938"/>
                        <a14:foregroundMark x1="82500" y1="23594" x2="85156" y2="29844"/>
                        <a14:foregroundMark x1="80625" y1="21250" x2="83438" y2="25781"/>
                        <a14:foregroundMark x1="74688" y1="19844" x2="80000" y2="24531"/>
                        <a14:foregroundMark x1="72813" y1="19844" x2="81094" y2="21250"/>
                        <a14:foregroundMark x1="68750" y1="19063" x2="75781" y2="25938"/>
                        <a14:foregroundMark x1="67813" y1="26563" x2="76563" y2="33281"/>
                        <a14:foregroundMark x1="76563" y1="33281" x2="76719" y2="32500"/>
                        <a14:foregroundMark x1="66875" y1="28281" x2="74531" y2="38750"/>
                        <a14:foregroundMark x1="65625" y1="32031" x2="74219" y2="35781"/>
                        <a14:foregroundMark x1="55625" y1="40313" x2="68750" y2="48438"/>
                        <a14:foregroundMark x1="60000" y1="51563" x2="70000" y2="57656"/>
                        <a14:foregroundMark x1="64063" y1="51563" x2="74219" y2="54688"/>
                        <a14:foregroundMark x1="74219" y1="54688" x2="74531" y2="54531"/>
                        <a14:foregroundMark x1="75156" y1="48750" x2="75313" y2="57500"/>
                        <a14:foregroundMark x1="72344" y1="57031" x2="75000" y2="59375"/>
                        <a14:foregroundMark x1="72031" y1="58125" x2="76406" y2="60938"/>
                        <a14:foregroundMark x1="81719" y1="68281" x2="85156" y2="71250"/>
                        <a14:foregroundMark x1="82500" y1="69375" x2="88438" y2="70156"/>
                        <a14:foregroundMark x1="87813" y1="70625" x2="91250" y2="67969"/>
                        <a14:foregroundMark x1="90313" y1="63438" x2="90313" y2="63438"/>
                        <a14:foregroundMark x1="88281" y1="64063" x2="90469" y2="69063"/>
                        <a14:foregroundMark x1="89219" y1="63750" x2="88906" y2="65938"/>
                        <a14:foregroundMark x1="80938" y1="68594" x2="84063" y2="70781"/>
                        <a14:foregroundMark x1="80469" y1="69375" x2="82656" y2="71406"/>
                        <a14:foregroundMark x1="80625" y1="70469" x2="82813" y2="71563"/>
                        <a14:foregroundMark x1="45625" y1="42031" x2="53906" y2="39844"/>
                        <a14:foregroundMark x1="38125" y1="39844" x2="48125" y2="38438"/>
                        <a14:foregroundMark x1="37188" y1="39375" x2="46250" y2="36719"/>
                        <a14:foregroundMark x1="35625" y1="39844" x2="41563" y2="38906"/>
                        <a14:foregroundMark x1="35469" y1="36719" x2="42813" y2="33281"/>
                        <a14:foregroundMark x1="50156" y1="25313" x2="57813" y2="24219"/>
                        <a14:foregroundMark x1="51406" y1="25625" x2="60156" y2="26094"/>
                        <a14:foregroundMark x1="50156" y1="29375" x2="63906" y2="27187"/>
                        <a14:foregroundMark x1="63438" y1="22813" x2="70781" y2="17969"/>
                        <a14:foregroundMark x1="63438" y1="18594" x2="64063" y2="18906"/>
                        <a14:foregroundMark x1="38125" y1="33594" x2="41719" y2="31094"/>
                        <a14:foregroundMark x1="33438" y1="36719" x2="38750" y2="39063"/>
                        <a14:foregroundMark x1="35000" y1="38906" x2="42344" y2="43281"/>
                        <a14:foregroundMark x1="49219" y1="89375" x2="50625" y2="92813"/>
                        <a14:foregroundMark x1="49063" y1="95313" x2="49375" y2="95938"/>
                        <a14:foregroundMark x1="48906" y1="99219" x2="48906" y2="99219"/>
                        <a14:foregroundMark x1="43281" y1="27344" x2="43281" y2="27344"/>
                        <a14:foregroundMark x1="43594" y1="26719" x2="43594" y2="26719"/>
                        <a14:foregroundMark x1="44688" y1="25469" x2="44688" y2="25469"/>
                        <a14:foregroundMark x1="44844" y1="25000" x2="47344" y2="23281"/>
                        <a14:foregroundMark x1="47344" y1="22656" x2="48438" y2="21719"/>
                        <a14:foregroundMark x1="48594" y1="21250" x2="50313" y2="20156"/>
                        <a14:foregroundMark x1="50938" y1="19531" x2="52969" y2="17813"/>
                        <a14:foregroundMark x1="53594" y1="17500" x2="55156" y2="16875"/>
                        <a14:foregroundMark x1="55937" y1="16563" x2="57656" y2="15937"/>
                        <a14:foregroundMark x1="57500" y1="15469" x2="56406" y2="16250"/>
                        <a14:backgroundMark x1="76250" y1="63438" x2="76250" y2="63438"/>
                        <a14:backgroundMark x1="76250" y1="63125" x2="76250" y2="63125"/>
                        <a14:backgroundMark x1="76406" y1="63125" x2="76406" y2="63125"/>
                        <a14:backgroundMark x1="76406" y1="62969" x2="76406" y2="62969"/>
                        <a14:backgroundMark x1="76406" y1="62969" x2="76406" y2="629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9508" y="-375656"/>
            <a:ext cx="3812592" cy="3812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8" name="Google Shape;128;p28"/>
          <p:cNvSpPr txBox="1"/>
          <p:nvPr/>
        </p:nvSpPr>
        <p:spPr>
          <a:xfrm>
            <a:off x="3007129" y="4374774"/>
            <a:ext cx="3457350" cy="529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>
                <a:solidFill>
                  <a:schemeClr val="bg1">
                    <a:lumMod val="75000"/>
                  </a:schemeClr>
                </a:solidFill>
                <a:latin typeface="Bigelow Rules"/>
                <a:sym typeface="Bigelow Rules"/>
              </a:rPr>
              <a:t>Consejo Técnico Escolar</a:t>
            </a:r>
            <a:endParaRPr sz="3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25" name="Google Shape;125;p28"/>
          <p:cNvSpPr/>
          <p:nvPr/>
        </p:nvSpPr>
        <p:spPr>
          <a:xfrm>
            <a:off x="2944887" y="3001096"/>
            <a:ext cx="3254225" cy="1743698"/>
          </a:xfrm>
          <a:custGeom>
            <a:avLst/>
            <a:gdLst/>
            <a:ahLst/>
            <a:cxnLst/>
            <a:rect l="l" t="t" r="r" b="b"/>
            <a:pathLst>
              <a:path w="50146" h="24491" extrusionOk="0">
                <a:moveTo>
                  <a:pt x="11141" y="1"/>
                </a:moveTo>
                <a:cubicBezTo>
                  <a:pt x="9135" y="1"/>
                  <a:pt x="7173" y="706"/>
                  <a:pt x="5347" y="2555"/>
                </a:cubicBezTo>
                <a:cubicBezTo>
                  <a:pt x="1" y="7969"/>
                  <a:pt x="4994" y="18484"/>
                  <a:pt x="8931" y="21080"/>
                </a:cubicBezTo>
                <a:cubicBezTo>
                  <a:pt x="12450" y="23400"/>
                  <a:pt x="18681" y="24490"/>
                  <a:pt x="25066" y="24490"/>
                </a:cubicBezTo>
                <a:cubicBezTo>
                  <a:pt x="30513" y="24490"/>
                  <a:pt x="36072" y="23697"/>
                  <a:pt x="40155" y="22198"/>
                </a:cubicBezTo>
                <a:cubicBezTo>
                  <a:pt x="49026" y="18943"/>
                  <a:pt x="50145" y="8745"/>
                  <a:pt x="44710" y="4741"/>
                </a:cubicBezTo>
                <a:cubicBezTo>
                  <a:pt x="43458" y="3817"/>
                  <a:pt x="41896" y="3487"/>
                  <a:pt x="40166" y="3487"/>
                </a:cubicBezTo>
                <a:cubicBezTo>
                  <a:pt x="35836" y="3487"/>
                  <a:pt x="30459" y="5555"/>
                  <a:pt x="26287" y="5555"/>
                </a:cubicBezTo>
                <a:cubicBezTo>
                  <a:pt x="24896" y="5555"/>
                  <a:pt x="23639" y="5325"/>
                  <a:pt x="22600" y="4713"/>
                </a:cubicBezTo>
                <a:cubicBezTo>
                  <a:pt x="19041" y="2619"/>
                  <a:pt x="15008" y="1"/>
                  <a:pt x="11141" y="1"/>
                </a:cubicBezTo>
                <a:close/>
              </a:path>
            </a:pathLst>
          </a:custGeom>
          <a:gradFill>
            <a:gsLst>
              <a:gs pos="0">
                <a:srgbClr val="251420"/>
              </a:gs>
              <a:gs pos="50000">
                <a:srgbClr val="251420"/>
              </a:gs>
              <a:gs pos="100000">
                <a:srgbClr val="FFFFFF">
                  <a:alpha val="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28"/>
          <p:cNvSpPr txBox="1">
            <a:spLocks noGrp="1"/>
          </p:cNvSpPr>
          <p:nvPr>
            <p:ph type="ctrTitle"/>
          </p:nvPr>
        </p:nvSpPr>
        <p:spPr>
          <a:xfrm>
            <a:off x="39962" y="3637812"/>
            <a:ext cx="9016889" cy="69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Tercera </a:t>
            </a:r>
            <a:r>
              <a:rPr lang="en" sz="10000" dirty="0">
                <a:solidFill>
                  <a:schemeClr val="dk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Sesión </a:t>
            </a:r>
            <a:r>
              <a:rPr lang="en" sz="1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ordinaria</a:t>
            </a:r>
            <a:endParaRPr sz="10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2" descr="Gobierno del Estado de Tamaulipas">
            <a:extLst>
              <a:ext uri="{FF2B5EF4-FFF2-40B4-BE49-F238E27FC236}">
                <a16:creationId xmlns:a16="http://schemas.microsoft.com/office/drawing/2014/main" id="{10DA0A54-D217-C74C-7016-BBA099CA1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578" y="4528329"/>
            <a:ext cx="1637501" cy="529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Secretaría de Educación | Gobierno del Estado de Tamaulipas">
            <a:extLst>
              <a:ext uri="{FF2B5EF4-FFF2-40B4-BE49-F238E27FC236}">
                <a16:creationId xmlns:a16="http://schemas.microsoft.com/office/drawing/2014/main" id="{A7F81148-3E35-6A68-E611-CB9CC7DF24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971" y="4627710"/>
            <a:ext cx="1184231" cy="320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 descr="Icono&#10;&#10;Descripción generada automáticamente">
            <a:extLst>
              <a:ext uri="{FF2B5EF4-FFF2-40B4-BE49-F238E27FC236}">
                <a16:creationId xmlns:a16="http://schemas.microsoft.com/office/drawing/2014/main" id="{135890F2-C0D7-E1B2-5323-AF801F474D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1375" y="4314091"/>
            <a:ext cx="175092" cy="286514"/>
          </a:xfrm>
          <a:prstGeom prst="rect">
            <a:avLst/>
          </a:prstGeom>
        </p:spPr>
      </p:pic>
      <p:pic>
        <p:nvPicPr>
          <p:cNvPr id="5" name="Imagen 4" descr="Icono&#10;&#10;Descripción generada automáticamente">
            <a:extLst>
              <a:ext uri="{FF2B5EF4-FFF2-40B4-BE49-F238E27FC236}">
                <a16:creationId xmlns:a16="http://schemas.microsoft.com/office/drawing/2014/main" id="{7B5B3C26-1A8F-2041-4E29-A6C9B5F678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29493" y="4314623"/>
            <a:ext cx="176911" cy="291062"/>
          </a:xfrm>
          <a:prstGeom prst="rect">
            <a:avLst/>
          </a:prstGeom>
        </p:spPr>
      </p:pic>
      <p:sp>
        <p:nvSpPr>
          <p:cNvPr id="6" name="Subtítulo 2">
            <a:extLst>
              <a:ext uri="{FF2B5EF4-FFF2-40B4-BE49-F238E27FC236}">
                <a16:creationId xmlns:a16="http://schemas.microsoft.com/office/drawing/2014/main" id="{EFBE5EE0-33C0-2180-1131-4EBC4B9E27D0}"/>
              </a:ext>
            </a:extLst>
          </p:cNvPr>
          <p:cNvSpPr>
            <a:spLocks noGrp="1"/>
          </p:cNvSpPr>
          <p:nvPr/>
        </p:nvSpPr>
        <p:spPr>
          <a:xfrm>
            <a:off x="7610999" y="4600605"/>
            <a:ext cx="1405890" cy="40703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</a:pPr>
            <a:r>
              <a:rPr lang="es-MX" sz="1600" b="1" kern="1200" dirty="0">
                <a:solidFill>
                  <a:srgbClr val="EB6C15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</a:t>
            </a:r>
            <a:r>
              <a:rPr lang="es-MX" sz="1600" b="1" kern="1200" dirty="0">
                <a:solidFill>
                  <a:srgbClr val="FFC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TORES</a:t>
            </a:r>
            <a:endParaRPr lang="es-MX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Subtítulo 2">
            <a:extLst>
              <a:ext uri="{FF2B5EF4-FFF2-40B4-BE49-F238E27FC236}">
                <a16:creationId xmlns:a16="http://schemas.microsoft.com/office/drawing/2014/main" id="{9D4874AA-209B-E669-AFAC-F0F8400FFE98}"/>
              </a:ext>
            </a:extLst>
          </p:cNvPr>
          <p:cNvSpPr txBox="1">
            <a:spLocks/>
          </p:cNvSpPr>
          <p:nvPr/>
        </p:nvSpPr>
        <p:spPr>
          <a:xfrm>
            <a:off x="7496770" y="4842403"/>
            <a:ext cx="313690" cy="17145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CTE</a:t>
            </a:r>
            <a:endParaRPr lang="es-MX" sz="1100" kern="10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Subtítulo 2">
            <a:extLst>
              <a:ext uri="{FF2B5EF4-FFF2-40B4-BE49-F238E27FC236}">
                <a16:creationId xmlns:a16="http://schemas.microsoft.com/office/drawing/2014/main" id="{34CE485C-FF00-1AE1-214B-81E259F27359}"/>
              </a:ext>
            </a:extLst>
          </p:cNvPr>
          <p:cNvSpPr txBox="1">
            <a:spLocks/>
          </p:cNvSpPr>
          <p:nvPr/>
        </p:nvSpPr>
        <p:spPr>
          <a:xfrm>
            <a:off x="8673425" y="4841768"/>
            <a:ext cx="452755" cy="17081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CURSOS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Subtítulo 2">
            <a:extLst>
              <a:ext uri="{FF2B5EF4-FFF2-40B4-BE49-F238E27FC236}">
                <a16:creationId xmlns:a16="http://schemas.microsoft.com/office/drawing/2014/main" id="{726C8FF0-A95A-94A6-8989-29E362EE5CF9}"/>
              </a:ext>
            </a:extLst>
          </p:cNvPr>
          <p:cNvSpPr txBox="1">
            <a:spLocks/>
          </p:cNvSpPr>
          <p:nvPr/>
        </p:nvSpPr>
        <p:spPr>
          <a:xfrm>
            <a:off x="7630755" y="4842403"/>
            <a:ext cx="1215390" cy="16383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ASESORÍA Y ACOMPAÑAMIENTO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29894969-9625-AD93-26F6-3E71E44403F5}"/>
              </a:ext>
            </a:extLst>
          </p:cNvPr>
          <p:cNvCxnSpPr/>
          <p:nvPr/>
        </p:nvCxnSpPr>
        <p:spPr>
          <a:xfrm>
            <a:off x="8752329" y="4897715"/>
            <a:ext cx="0" cy="6032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BF07DEA8-F204-C51E-F5E2-D57652773A10}"/>
              </a:ext>
            </a:extLst>
          </p:cNvPr>
          <p:cNvCxnSpPr/>
          <p:nvPr/>
        </p:nvCxnSpPr>
        <p:spPr>
          <a:xfrm>
            <a:off x="7723629" y="4897715"/>
            <a:ext cx="0" cy="6032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FEEAED6-057F-6C61-DA53-F8FA71C71692}"/>
              </a:ext>
            </a:extLst>
          </p:cNvPr>
          <p:cNvSpPr txBox="1"/>
          <p:nvPr/>
        </p:nvSpPr>
        <p:spPr>
          <a:xfrm rot="21226659">
            <a:off x="2036620" y="295693"/>
            <a:ext cx="268491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7000" dirty="0">
                <a:solidFill>
                  <a:schemeClr val="bg1"/>
                </a:solidFill>
                <a:latin typeface="Fave Script Bold Pro" pitchFamily="2" charset="0"/>
                <a:cs typeface="Dreaming Outloud Pro" panose="03050502040302030504" pitchFamily="66" charset="0"/>
              </a:rPr>
              <a:t>Feliz 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06F5AFFD-960C-6E94-4272-63D169FA11DE}"/>
              </a:ext>
            </a:extLst>
          </p:cNvPr>
          <p:cNvSpPr txBox="1"/>
          <p:nvPr/>
        </p:nvSpPr>
        <p:spPr>
          <a:xfrm>
            <a:off x="6381171" y="652873"/>
            <a:ext cx="26849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800" b="1" dirty="0">
                <a:solidFill>
                  <a:schemeClr val="bg1"/>
                </a:solidFill>
                <a:latin typeface="Fave Script Bold Pro" pitchFamily="2" charset="0"/>
              </a:rPr>
              <a:t>Y próspero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DF9DA60-03B2-08F7-4736-7569DA3927F1}"/>
              </a:ext>
            </a:extLst>
          </p:cNvPr>
          <p:cNvSpPr txBox="1"/>
          <p:nvPr/>
        </p:nvSpPr>
        <p:spPr>
          <a:xfrm>
            <a:off x="1679381" y="1055587"/>
            <a:ext cx="504213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0000" dirty="0">
                <a:solidFill>
                  <a:schemeClr val="bg1"/>
                </a:solidFill>
                <a:latin typeface="Fave Script Bold Pro" pitchFamily="2" charset="0"/>
                <a:cs typeface="Dreaming Outloud Pro" panose="03050502040302030504" pitchFamily="66" charset="0"/>
              </a:rPr>
              <a:t>C T E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B222924-9D6A-BA97-9AE9-A87258C0332E}"/>
              </a:ext>
            </a:extLst>
          </p:cNvPr>
          <p:cNvSpPr txBox="1"/>
          <p:nvPr/>
        </p:nvSpPr>
        <p:spPr>
          <a:xfrm rot="21446610">
            <a:off x="6435562" y="1182197"/>
            <a:ext cx="2665258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5000" dirty="0">
                <a:solidFill>
                  <a:schemeClr val="bg1"/>
                </a:solidFill>
                <a:latin typeface="Fave Script Bold Pro" pitchFamily="2" charset="0"/>
                <a:cs typeface="Dreaming Outloud Pro" panose="03050502040302030504" pitchFamily="66" charset="0"/>
              </a:rPr>
              <a:t>AGUINALDO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F3E32057-089B-C546-0E03-3420728D731E}"/>
              </a:ext>
            </a:extLst>
          </p:cNvPr>
          <p:cNvSpPr txBox="1"/>
          <p:nvPr/>
        </p:nvSpPr>
        <p:spPr>
          <a:xfrm rot="21405334">
            <a:off x="6562159" y="1842647"/>
            <a:ext cx="25838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(aunque ya lo debas)</a:t>
            </a:r>
          </a:p>
        </p:txBody>
      </p:sp>
      <p:pic>
        <p:nvPicPr>
          <p:cNvPr id="2052" name="Picture 4" descr="Caja de regalo - Iconos gratis de navidad">
            <a:extLst>
              <a:ext uri="{FF2B5EF4-FFF2-40B4-BE49-F238E27FC236}">
                <a16:creationId xmlns:a16="http://schemas.microsoft.com/office/drawing/2014/main" id="{BC8B8495-C79B-8FED-BBA0-5985053AA6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68396">
            <a:off x="-358755" y="816323"/>
            <a:ext cx="1302388" cy="1302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EB6591F5-3931-F89E-6323-1AAC2BEBD5CE}"/>
              </a:ext>
            </a:extLst>
          </p:cNvPr>
          <p:cNvSpPr txBox="1"/>
          <p:nvPr/>
        </p:nvSpPr>
        <p:spPr>
          <a:xfrm rot="21286067">
            <a:off x="78515" y="2271028"/>
            <a:ext cx="19811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Regalo 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8D8939AF-5DF3-EE9B-0935-28DA02B08E79}"/>
              </a:ext>
            </a:extLst>
          </p:cNvPr>
          <p:cNvSpPr txBox="1"/>
          <p:nvPr/>
        </p:nvSpPr>
        <p:spPr>
          <a:xfrm>
            <a:off x="292440" y="2710020"/>
            <a:ext cx="114232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docente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4F9BD68B-E136-03BF-2BAB-9D6A833C4A9A}"/>
              </a:ext>
            </a:extLst>
          </p:cNvPr>
          <p:cNvSpPr txBox="1"/>
          <p:nvPr/>
        </p:nvSpPr>
        <p:spPr>
          <a:xfrm rot="21278478">
            <a:off x="15308" y="2101902"/>
            <a:ext cx="15439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000" dirty="0">
                <a:solidFill>
                  <a:schemeClr val="bg2">
                    <a:lumMod val="60000"/>
                    <a:lumOff val="40000"/>
                  </a:schemeClr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VERSIÓN DEL JUEGO: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" grpId="0"/>
      <p:bldP spid="2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rinch Cupcake Tutorial">
            <a:extLst>
              <a:ext uri="{FF2B5EF4-FFF2-40B4-BE49-F238E27FC236}">
                <a16:creationId xmlns:a16="http://schemas.microsoft.com/office/drawing/2014/main" id="{C2787143-9C7D-9F0F-B021-DB8A204AD3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50" b="89936" l="8833" r="90000">
                        <a14:foregroundMark x1="8833" y1="73448" x2="8833" y2="73448"/>
                        <a14:foregroundMark x1="76000" y1="81370" x2="76000" y2="81370"/>
                        <a14:foregroundMark x1="75167" y1="82227" x2="75167" y2="82227"/>
                        <a14:foregroundMark x1="68167" y1="83726" x2="68167" y2="83726"/>
                        <a14:foregroundMark x1="62667" y1="85867" x2="62667" y2="85867"/>
                        <a14:foregroundMark x1="58333" y1="86724" x2="58333" y2="86724"/>
                        <a14:foregroundMark x1="54333" y1="88223" x2="54333" y2="882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676"/>
          <a:stretch/>
        </p:blipFill>
        <p:spPr bwMode="auto">
          <a:xfrm>
            <a:off x="-28434" y="444930"/>
            <a:ext cx="5301370" cy="4893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9E2E9AFB-01C2-27CC-CA6F-4B83630E6AF4}"/>
              </a:ext>
            </a:extLst>
          </p:cNvPr>
          <p:cNvSpPr txBox="1"/>
          <p:nvPr/>
        </p:nvSpPr>
        <p:spPr>
          <a:xfrm rot="21226659">
            <a:off x="4509101" y="-144562"/>
            <a:ext cx="38050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ave Script Bold Pro" pitchFamily="2" charset="0"/>
                <a:cs typeface="Dreaming Outloud Pro" panose="03050502040302030504" pitchFamily="66" charset="0"/>
              </a:rPr>
              <a:t>Gánate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C9D5289-68C4-6E66-6DAA-80D65B05E0AC}"/>
              </a:ext>
            </a:extLst>
          </p:cNvPr>
          <p:cNvSpPr txBox="1"/>
          <p:nvPr/>
        </p:nvSpPr>
        <p:spPr>
          <a:xfrm>
            <a:off x="5717468" y="1218332"/>
            <a:ext cx="26849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800" b="1" dirty="0">
                <a:solidFill>
                  <a:schemeClr val="bg1"/>
                </a:solidFill>
                <a:latin typeface="Fave Script Bold Pro" pitchFamily="2" charset="0"/>
              </a:rPr>
              <a:t>Un quequito de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9FA834E-9B68-856A-3A8B-79F6D03F5F32}"/>
              </a:ext>
            </a:extLst>
          </p:cNvPr>
          <p:cNvSpPr txBox="1"/>
          <p:nvPr/>
        </p:nvSpPr>
        <p:spPr>
          <a:xfrm>
            <a:off x="6361378" y="1907656"/>
            <a:ext cx="26849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101600">
                    <a:schemeClr val="accent1">
                      <a:lumMod val="75000"/>
                      <a:alpha val="40000"/>
                    </a:schemeClr>
                  </a:glow>
                </a:effectLst>
                <a:latin typeface="Grinched" panose="02000000000000000000" pitchFamily="2" charset="0"/>
              </a:rPr>
              <a:t>Grinch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84666C9-6CC3-E9EB-68BF-DDC2F58C87FF}"/>
              </a:ext>
            </a:extLst>
          </p:cNvPr>
          <p:cNvSpPr txBox="1"/>
          <p:nvPr/>
        </p:nvSpPr>
        <p:spPr>
          <a:xfrm>
            <a:off x="7703836" y="1831647"/>
            <a:ext cx="61158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101600">
                    <a:schemeClr val="accent1">
                      <a:lumMod val="75000"/>
                      <a:alpha val="40000"/>
                    </a:schemeClr>
                  </a:glow>
                </a:effectLst>
                <a:latin typeface="Grinched" panose="02000000000000000000" pitchFamily="2" charset="0"/>
              </a:rPr>
              <a:t>El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04C60BE-2E4D-1FE6-A14D-CC9E740419CE}"/>
              </a:ext>
            </a:extLst>
          </p:cNvPr>
          <p:cNvSpPr txBox="1"/>
          <p:nvPr/>
        </p:nvSpPr>
        <p:spPr>
          <a:xfrm>
            <a:off x="4415228" y="2918972"/>
            <a:ext cx="53013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800" b="1" dirty="0">
                <a:solidFill>
                  <a:schemeClr val="bg1"/>
                </a:solidFill>
                <a:latin typeface="Fave Script Bold Pro" pitchFamily="2" charset="0"/>
              </a:rPr>
              <a:t>Participando activamente 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355C4EC3-1E0D-1063-8A91-A4B98C6F37F0}"/>
              </a:ext>
            </a:extLst>
          </p:cNvPr>
          <p:cNvSpPr txBox="1"/>
          <p:nvPr/>
        </p:nvSpPr>
        <p:spPr>
          <a:xfrm rot="21449541">
            <a:off x="5643634" y="2998297"/>
            <a:ext cx="51281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dirty="0">
                <a:solidFill>
                  <a:schemeClr val="bg1"/>
                </a:solidFill>
                <a:latin typeface="Fave Script Bold Pro" pitchFamily="2" charset="0"/>
                <a:cs typeface="Dreaming Outloud Pro" panose="03050502040302030504" pitchFamily="66" charset="0"/>
              </a:rPr>
              <a:t>en la </a:t>
            </a:r>
            <a:r>
              <a:rPr lang="es-MX" sz="10000" dirty="0">
                <a:solidFill>
                  <a:schemeClr val="bg1"/>
                </a:solidFill>
                <a:latin typeface="Fave Script Bold Pro" pitchFamily="2" charset="0"/>
                <a:cs typeface="Dreaming Outloud Pro" panose="03050502040302030504" pitchFamily="66" charset="0"/>
              </a:rPr>
              <a:t>sesión 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812641D-DB39-70E0-BDA0-CAFE82682DF8}"/>
              </a:ext>
            </a:extLst>
          </p:cNvPr>
          <p:cNvSpPr txBox="1"/>
          <p:nvPr/>
        </p:nvSpPr>
        <p:spPr>
          <a:xfrm>
            <a:off x="6209051" y="4302044"/>
            <a:ext cx="38619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Y quita esa cara de… </a:t>
            </a:r>
          </a:p>
          <a:p>
            <a:r>
              <a:rPr lang="es-MX" sz="20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aunque así la tengas…</a:t>
            </a:r>
          </a:p>
        </p:txBody>
      </p:sp>
      <p:pic>
        <p:nvPicPr>
          <p:cNvPr id="20" name="Imagen 19" descr="Icono&#10;&#10;Descripción generada automáticamente">
            <a:extLst>
              <a:ext uri="{FF2B5EF4-FFF2-40B4-BE49-F238E27FC236}">
                <a16:creationId xmlns:a16="http://schemas.microsoft.com/office/drawing/2014/main" id="{6B1752C4-EFE4-DC90-5AB1-0B51C55788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740" y="444930"/>
            <a:ext cx="175092" cy="286514"/>
          </a:xfrm>
          <a:prstGeom prst="rect">
            <a:avLst/>
          </a:prstGeom>
        </p:spPr>
      </p:pic>
      <p:pic>
        <p:nvPicPr>
          <p:cNvPr id="21" name="Imagen 20" descr="Icono&#10;&#10;Descripción generada automáticamente">
            <a:extLst>
              <a:ext uri="{FF2B5EF4-FFF2-40B4-BE49-F238E27FC236}">
                <a16:creationId xmlns:a16="http://schemas.microsoft.com/office/drawing/2014/main" id="{F78668C3-22BA-E2E1-41F7-2E560CBE48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3858" y="445462"/>
            <a:ext cx="176911" cy="291062"/>
          </a:xfrm>
          <a:prstGeom prst="rect">
            <a:avLst/>
          </a:prstGeom>
        </p:spPr>
      </p:pic>
      <p:sp>
        <p:nvSpPr>
          <p:cNvPr id="22" name="Subtítulo 2">
            <a:extLst>
              <a:ext uri="{FF2B5EF4-FFF2-40B4-BE49-F238E27FC236}">
                <a16:creationId xmlns:a16="http://schemas.microsoft.com/office/drawing/2014/main" id="{CD624DC0-BC68-11E8-95B0-DDE4CA8338C2}"/>
              </a:ext>
            </a:extLst>
          </p:cNvPr>
          <p:cNvSpPr>
            <a:spLocks noGrp="1"/>
          </p:cNvSpPr>
          <p:nvPr/>
        </p:nvSpPr>
        <p:spPr>
          <a:xfrm>
            <a:off x="345364" y="731444"/>
            <a:ext cx="1405890" cy="40703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</a:pPr>
            <a:r>
              <a:rPr lang="es-MX" sz="1600" b="1" kern="1200" dirty="0">
                <a:solidFill>
                  <a:srgbClr val="EB6C15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</a:t>
            </a:r>
            <a:r>
              <a:rPr lang="es-MX" sz="1600" b="1" kern="1200" dirty="0">
                <a:solidFill>
                  <a:srgbClr val="FFC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TORES</a:t>
            </a:r>
            <a:endParaRPr lang="es-MX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Subtítulo 2">
            <a:extLst>
              <a:ext uri="{FF2B5EF4-FFF2-40B4-BE49-F238E27FC236}">
                <a16:creationId xmlns:a16="http://schemas.microsoft.com/office/drawing/2014/main" id="{24F13225-7988-2C5D-D038-7FA9117F383D}"/>
              </a:ext>
            </a:extLst>
          </p:cNvPr>
          <p:cNvSpPr txBox="1">
            <a:spLocks/>
          </p:cNvSpPr>
          <p:nvPr/>
        </p:nvSpPr>
        <p:spPr>
          <a:xfrm>
            <a:off x="231135" y="973242"/>
            <a:ext cx="313690" cy="17145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CTE</a:t>
            </a:r>
            <a:endParaRPr lang="es-MX" sz="1100" kern="10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Subtítulo 2">
            <a:extLst>
              <a:ext uri="{FF2B5EF4-FFF2-40B4-BE49-F238E27FC236}">
                <a16:creationId xmlns:a16="http://schemas.microsoft.com/office/drawing/2014/main" id="{AAB39B27-8002-6F90-4FE0-12A4BF013844}"/>
              </a:ext>
            </a:extLst>
          </p:cNvPr>
          <p:cNvSpPr txBox="1">
            <a:spLocks/>
          </p:cNvSpPr>
          <p:nvPr/>
        </p:nvSpPr>
        <p:spPr>
          <a:xfrm>
            <a:off x="1439505" y="966257"/>
            <a:ext cx="452755" cy="17081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CURSOS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Subtítulo 2">
            <a:extLst>
              <a:ext uri="{FF2B5EF4-FFF2-40B4-BE49-F238E27FC236}">
                <a16:creationId xmlns:a16="http://schemas.microsoft.com/office/drawing/2014/main" id="{A1EE13DB-81DF-7918-7B48-5A4994193021}"/>
              </a:ext>
            </a:extLst>
          </p:cNvPr>
          <p:cNvSpPr txBox="1">
            <a:spLocks/>
          </p:cNvSpPr>
          <p:nvPr/>
        </p:nvSpPr>
        <p:spPr>
          <a:xfrm>
            <a:off x="365120" y="973242"/>
            <a:ext cx="1215390" cy="16383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ASESORÍA Y ACOMPAÑAMIENTO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68290EE9-225E-8CA2-690A-5A825B5BC961}"/>
              </a:ext>
            </a:extLst>
          </p:cNvPr>
          <p:cNvCxnSpPr/>
          <p:nvPr/>
        </p:nvCxnSpPr>
        <p:spPr>
          <a:xfrm>
            <a:off x="1486694" y="1028554"/>
            <a:ext cx="0" cy="6032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26">
            <a:extLst>
              <a:ext uri="{FF2B5EF4-FFF2-40B4-BE49-F238E27FC236}">
                <a16:creationId xmlns:a16="http://schemas.microsoft.com/office/drawing/2014/main" id="{F301A5A7-5A8A-5F6E-99F0-2C61809E241A}"/>
              </a:ext>
            </a:extLst>
          </p:cNvPr>
          <p:cNvCxnSpPr/>
          <p:nvPr/>
        </p:nvCxnSpPr>
        <p:spPr>
          <a:xfrm>
            <a:off x="457994" y="1028554"/>
            <a:ext cx="0" cy="6032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2198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9"/>
          <p:cNvSpPr txBox="1">
            <a:spLocks noGrp="1"/>
          </p:cNvSpPr>
          <p:nvPr>
            <p:ph type="title"/>
          </p:nvPr>
        </p:nvSpPr>
        <p:spPr>
          <a:xfrm>
            <a:off x="1634400" y="360785"/>
            <a:ext cx="77040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dirty="0">
                <a:latin typeface="Fave Script Bold Pro" pitchFamily="2" charset="0"/>
                <a:sym typeface="Bigelow Rules"/>
              </a:rPr>
              <a:t>Propósito</a:t>
            </a:r>
            <a:endParaRPr sz="6000" dirty="0">
              <a:latin typeface="Fave Script Bold Pro" pitchFamily="2" charset="0"/>
              <a:sym typeface="Bigelow Rules"/>
            </a:endParaRPr>
          </a:p>
        </p:txBody>
      </p:sp>
      <p:pic>
        <p:nvPicPr>
          <p:cNvPr id="2" name="Google Shape;124;p28">
            <a:extLst>
              <a:ext uri="{FF2B5EF4-FFF2-40B4-BE49-F238E27FC236}">
                <a16:creationId xmlns:a16="http://schemas.microsoft.com/office/drawing/2014/main" id="{ACE1381F-BCB6-F0B3-8123-72ED770DDFF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17301" b="4598"/>
          <a:stretch/>
        </p:blipFill>
        <p:spPr>
          <a:xfrm>
            <a:off x="5443268" y="1319089"/>
            <a:ext cx="3700732" cy="380604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7D84AB8D-462E-7A62-3174-BB7CE0C5CEEC}"/>
              </a:ext>
            </a:extLst>
          </p:cNvPr>
          <p:cNvSpPr txBox="1"/>
          <p:nvPr/>
        </p:nvSpPr>
        <p:spPr>
          <a:xfrm>
            <a:off x="236147" y="2020994"/>
            <a:ext cx="5621187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 dirty="0">
                <a:solidFill>
                  <a:schemeClr val="bg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Analizar la forma en que se ha desarrollado la </a:t>
            </a:r>
            <a:r>
              <a:rPr lang="es-ES" sz="2800" dirty="0">
                <a:solidFill>
                  <a:schemeClr val="bg1">
                    <a:lumMod val="10000"/>
                  </a:schemeClr>
                </a:solidFill>
                <a:highlight>
                  <a:srgbClr val="00FFFF"/>
                </a:highlight>
                <a:latin typeface="Dreaming Outloud Pro" panose="03050502040302030504" pitchFamily="66" charset="0"/>
                <a:cs typeface="Dreaming Outloud Pro" panose="03050502040302030504" pitchFamily="66" charset="0"/>
              </a:rPr>
              <a:t>evaluación formativa</a:t>
            </a:r>
            <a:r>
              <a:rPr lang="es-ES" sz="2800" dirty="0">
                <a:solidFill>
                  <a:schemeClr val="bg1">
                    <a:lumMod val="10000"/>
                  </a:schemeClr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s-ES" sz="2800" dirty="0">
                <a:solidFill>
                  <a:schemeClr val="bg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y su </a:t>
            </a:r>
            <a:r>
              <a:rPr lang="es-ES" sz="2800" dirty="0">
                <a:solidFill>
                  <a:schemeClr val="bg1">
                    <a:lumMod val="50000"/>
                  </a:schemeClr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vinculación</a:t>
            </a:r>
            <a:r>
              <a:rPr lang="es-ES" sz="2800" dirty="0">
                <a:solidFill>
                  <a:schemeClr val="bg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con el Programa analítico y la planeación didáctica, en la apropiación del Plan de Estudio 2022.</a:t>
            </a:r>
            <a:endParaRPr lang="es-MX" sz="2800" dirty="0">
              <a:solidFill>
                <a:schemeClr val="bg1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57FF2E0-206C-EACB-EBAD-1B4A2D9DA78E}"/>
              </a:ext>
            </a:extLst>
          </p:cNvPr>
          <p:cNvSpPr txBox="1"/>
          <p:nvPr/>
        </p:nvSpPr>
        <p:spPr>
          <a:xfrm>
            <a:off x="408677" y="695297"/>
            <a:ext cx="473158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8000" dirty="0">
                <a:solidFill>
                  <a:schemeClr val="bg1"/>
                </a:solidFill>
                <a:latin typeface="Fave Script Bold Pro" pitchFamily="2" charset="0"/>
                <a:sym typeface="Bigelow Rules"/>
              </a:rPr>
              <a:t> GENERAL</a:t>
            </a:r>
            <a:endParaRPr lang="es-MX" sz="8000" dirty="0">
              <a:solidFill>
                <a:schemeClr val="bg1"/>
              </a:solidFill>
            </a:endParaRPr>
          </a:p>
        </p:txBody>
      </p:sp>
      <p:pic>
        <p:nvPicPr>
          <p:cNvPr id="9" name="Imagen 8" descr="Icono&#10;&#10;Descripción generada automáticamente">
            <a:extLst>
              <a:ext uri="{FF2B5EF4-FFF2-40B4-BE49-F238E27FC236}">
                <a16:creationId xmlns:a16="http://schemas.microsoft.com/office/drawing/2014/main" id="{FD4B16D5-C6A8-6754-6D5E-AEA2EE2851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5281" y="225900"/>
            <a:ext cx="175092" cy="286514"/>
          </a:xfrm>
          <a:prstGeom prst="rect">
            <a:avLst/>
          </a:prstGeom>
        </p:spPr>
      </p:pic>
      <p:pic>
        <p:nvPicPr>
          <p:cNvPr id="10" name="Imagen 9" descr="Icono&#10;&#10;Descripción generada automáticamente">
            <a:extLst>
              <a:ext uri="{FF2B5EF4-FFF2-40B4-BE49-F238E27FC236}">
                <a16:creationId xmlns:a16="http://schemas.microsoft.com/office/drawing/2014/main" id="{9F7B63A5-0538-AC38-EC8C-FAACEF0A5D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3399" y="226432"/>
            <a:ext cx="176911" cy="291062"/>
          </a:xfrm>
          <a:prstGeom prst="rect">
            <a:avLst/>
          </a:prstGeom>
        </p:spPr>
      </p:pic>
      <p:sp>
        <p:nvSpPr>
          <p:cNvPr id="11" name="Subtítulo 2">
            <a:extLst>
              <a:ext uri="{FF2B5EF4-FFF2-40B4-BE49-F238E27FC236}">
                <a16:creationId xmlns:a16="http://schemas.microsoft.com/office/drawing/2014/main" id="{0C06CD5F-F9B5-AFAB-8C87-33A925494AA1}"/>
              </a:ext>
            </a:extLst>
          </p:cNvPr>
          <p:cNvSpPr>
            <a:spLocks noGrp="1"/>
          </p:cNvSpPr>
          <p:nvPr/>
        </p:nvSpPr>
        <p:spPr>
          <a:xfrm>
            <a:off x="7574905" y="512414"/>
            <a:ext cx="1405890" cy="40703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</a:pPr>
            <a:r>
              <a:rPr lang="es-MX" sz="1600" b="1" kern="1200" dirty="0">
                <a:solidFill>
                  <a:srgbClr val="EB6C15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</a:t>
            </a:r>
            <a:r>
              <a:rPr lang="es-MX" sz="1600" b="1" kern="1200" dirty="0">
                <a:solidFill>
                  <a:srgbClr val="FFC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TORES</a:t>
            </a:r>
            <a:endParaRPr lang="es-MX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Subtítulo 2">
            <a:extLst>
              <a:ext uri="{FF2B5EF4-FFF2-40B4-BE49-F238E27FC236}">
                <a16:creationId xmlns:a16="http://schemas.microsoft.com/office/drawing/2014/main" id="{DCA92794-6BB6-B2E0-9794-AF270A07DC4E}"/>
              </a:ext>
            </a:extLst>
          </p:cNvPr>
          <p:cNvSpPr txBox="1">
            <a:spLocks/>
          </p:cNvSpPr>
          <p:nvPr/>
        </p:nvSpPr>
        <p:spPr>
          <a:xfrm>
            <a:off x="7460676" y="754212"/>
            <a:ext cx="313690" cy="17145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CTE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Subtítulo 2">
            <a:extLst>
              <a:ext uri="{FF2B5EF4-FFF2-40B4-BE49-F238E27FC236}">
                <a16:creationId xmlns:a16="http://schemas.microsoft.com/office/drawing/2014/main" id="{892BC34B-54D6-19F0-E74A-305E36F9D031}"/>
              </a:ext>
            </a:extLst>
          </p:cNvPr>
          <p:cNvSpPr txBox="1">
            <a:spLocks/>
          </p:cNvSpPr>
          <p:nvPr/>
        </p:nvSpPr>
        <p:spPr>
          <a:xfrm>
            <a:off x="8637331" y="753577"/>
            <a:ext cx="452755" cy="17081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CURSOS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Subtítulo 2">
            <a:extLst>
              <a:ext uri="{FF2B5EF4-FFF2-40B4-BE49-F238E27FC236}">
                <a16:creationId xmlns:a16="http://schemas.microsoft.com/office/drawing/2014/main" id="{1EDB1045-9ACD-48F0-35A9-40C010C53797}"/>
              </a:ext>
            </a:extLst>
          </p:cNvPr>
          <p:cNvSpPr txBox="1">
            <a:spLocks/>
          </p:cNvSpPr>
          <p:nvPr/>
        </p:nvSpPr>
        <p:spPr>
          <a:xfrm>
            <a:off x="7594661" y="754212"/>
            <a:ext cx="1215390" cy="16383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ASESORÍA Y ACOMPAÑAMIENTO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4CD82D5D-9756-B3D0-8C09-CCF60EFA29E1}"/>
              </a:ext>
            </a:extLst>
          </p:cNvPr>
          <p:cNvCxnSpPr/>
          <p:nvPr/>
        </p:nvCxnSpPr>
        <p:spPr>
          <a:xfrm>
            <a:off x="8716235" y="809524"/>
            <a:ext cx="0" cy="6032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D8ADF098-3DD5-AEF2-8FA6-21ED72F01E68}"/>
              </a:ext>
            </a:extLst>
          </p:cNvPr>
          <p:cNvCxnSpPr/>
          <p:nvPr/>
        </p:nvCxnSpPr>
        <p:spPr>
          <a:xfrm>
            <a:off x="7687535" y="809524"/>
            <a:ext cx="0" cy="6032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0"/>
          <p:cNvSpPr txBox="1">
            <a:spLocks noGrp="1"/>
          </p:cNvSpPr>
          <p:nvPr>
            <p:ph type="title" idx="3"/>
          </p:nvPr>
        </p:nvSpPr>
        <p:spPr>
          <a:xfrm>
            <a:off x="1212604" y="1756320"/>
            <a:ext cx="1200000" cy="111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 dirty="0"/>
              <a:t>01</a:t>
            </a:r>
            <a:endParaRPr sz="8000" dirty="0"/>
          </a:p>
        </p:txBody>
      </p:sp>
      <p:sp>
        <p:nvSpPr>
          <p:cNvPr id="22" name="Google Shape;133;p29">
            <a:extLst>
              <a:ext uri="{FF2B5EF4-FFF2-40B4-BE49-F238E27FC236}">
                <a16:creationId xmlns:a16="http://schemas.microsoft.com/office/drawing/2014/main" id="{B4B549B6-978A-EDC9-F21A-60D8CAC16D87}"/>
              </a:ext>
            </a:extLst>
          </p:cNvPr>
          <p:cNvSpPr txBox="1">
            <a:spLocks/>
          </p:cNvSpPr>
          <p:nvPr/>
        </p:nvSpPr>
        <p:spPr>
          <a:xfrm rot="21376706">
            <a:off x="537168" y="211184"/>
            <a:ext cx="2212981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igelow Rules"/>
              <a:buNone/>
              <a:defRPr sz="5000" b="0" i="0" u="none" strike="noStrike" cap="none">
                <a:solidFill>
                  <a:schemeClr val="lt1"/>
                </a:solidFill>
                <a:latin typeface="Bigelow Rules"/>
                <a:ea typeface="Bigelow Rules"/>
                <a:cs typeface="Bigelow Rules"/>
                <a:sym typeface="Bigelow Rule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l"/>
            <a:r>
              <a:rPr lang="es-MX" sz="6000" dirty="0">
                <a:solidFill>
                  <a:srgbClr val="FFC000"/>
                </a:solidFill>
                <a:latin typeface="Fave Script Bold Pro" pitchFamily="2" charset="0"/>
              </a:rPr>
              <a:t>Propósitos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82114826-A212-7E0D-49EE-E9348C08E502}"/>
              </a:ext>
            </a:extLst>
          </p:cNvPr>
          <p:cNvSpPr txBox="1"/>
          <p:nvPr/>
        </p:nvSpPr>
        <p:spPr>
          <a:xfrm rot="21410247">
            <a:off x="397541" y="425790"/>
            <a:ext cx="473158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8000" dirty="0">
                <a:solidFill>
                  <a:schemeClr val="bg1"/>
                </a:solidFill>
                <a:latin typeface="Fave Script Bold Pro" pitchFamily="2" charset="0"/>
                <a:sym typeface="Bigelow Rules"/>
              </a:rPr>
              <a:t>ESPECÍFICOS</a:t>
            </a:r>
            <a:endParaRPr lang="es-MX" sz="8000" dirty="0">
              <a:solidFill>
                <a:schemeClr val="bg1"/>
              </a:solidFill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2BC75C33-1A25-D385-63A6-7880707ADA5E}"/>
              </a:ext>
            </a:extLst>
          </p:cNvPr>
          <p:cNvSpPr txBox="1"/>
          <p:nvPr/>
        </p:nvSpPr>
        <p:spPr>
          <a:xfrm>
            <a:off x="249844" y="2748452"/>
            <a:ext cx="4712775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200" dirty="0">
                <a:solidFill>
                  <a:schemeClr val="tx2">
                    <a:lumMod val="60000"/>
                    <a:lumOff val="40000"/>
                  </a:schemeClr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Profundizar</a:t>
            </a:r>
            <a:r>
              <a:rPr lang="es-ES" sz="2200" dirty="0">
                <a:solidFill>
                  <a:schemeClr val="bg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en la formación de las y los docentes a través del análisis de aspectos de la </a:t>
            </a:r>
            <a:r>
              <a:rPr lang="es-ES" sz="2200" dirty="0">
                <a:solidFill>
                  <a:schemeClr val="bg1"/>
                </a:solidFill>
                <a:highlight>
                  <a:srgbClr val="008080"/>
                </a:highlight>
                <a:latin typeface="Dreaming Outloud Pro" panose="03050502040302030504" pitchFamily="66" charset="0"/>
                <a:cs typeface="Dreaming Outloud Pro" panose="03050502040302030504" pitchFamily="66" charset="0"/>
              </a:rPr>
              <a:t>evaluación formativa </a:t>
            </a:r>
            <a:r>
              <a:rPr lang="es-ES" sz="2200" dirty="0">
                <a:solidFill>
                  <a:schemeClr val="bg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como elemento central del Plan de Estudio 2022 y los Programas de Estudio de las Fases 2 a la 6.</a:t>
            </a:r>
            <a:endParaRPr lang="es-MX" sz="2200" dirty="0">
              <a:solidFill>
                <a:schemeClr val="bg1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C6C37408-49C8-A360-7A68-B0ABDF82B2F2}"/>
              </a:ext>
            </a:extLst>
          </p:cNvPr>
          <p:cNvSpPr txBox="1"/>
          <p:nvPr/>
        </p:nvSpPr>
        <p:spPr>
          <a:xfrm>
            <a:off x="6002007" y="2917729"/>
            <a:ext cx="2892149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200" dirty="0">
                <a:solidFill>
                  <a:srgbClr val="FFC00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Dar cauce </a:t>
            </a:r>
            <a:r>
              <a:rPr lang="es-ES" sz="2200" dirty="0">
                <a:solidFill>
                  <a:schemeClr val="bg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 la </a:t>
            </a:r>
            <a:r>
              <a:rPr lang="es-ES" sz="2200" dirty="0">
                <a:solidFill>
                  <a:schemeClr val="bg1"/>
                </a:solidFill>
                <a:highlight>
                  <a:srgbClr val="800080"/>
                </a:highlight>
                <a:latin typeface="Dreaming Outloud Pro" panose="03050502040302030504" pitchFamily="66" charset="0"/>
                <a:cs typeface="Dreaming Outloud Pro" panose="03050502040302030504" pitchFamily="66" charset="0"/>
              </a:rPr>
              <a:t>gestión escolar</a:t>
            </a:r>
            <a:r>
              <a:rPr lang="es-ES" sz="2200" dirty="0">
                <a:solidFill>
                  <a:schemeClr val="bg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con base en las problemáticas específicas de cada plantel.</a:t>
            </a:r>
            <a:endParaRPr lang="es-MX" sz="2200" dirty="0">
              <a:solidFill>
                <a:schemeClr val="bg1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grpSp>
        <p:nvGrpSpPr>
          <p:cNvPr id="26" name="Google Shape;219;p36">
            <a:extLst>
              <a:ext uri="{FF2B5EF4-FFF2-40B4-BE49-F238E27FC236}">
                <a16:creationId xmlns:a16="http://schemas.microsoft.com/office/drawing/2014/main" id="{99F33B29-B4B0-8D41-EEF8-1444BC632E78}"/>
              </a:ext>
            </a:extLst>
          </p:cNvPr>
          <p:cNvGrpSpPr/>
          <p:nvPr/>
        </p:nvGrpSpPr>
        <p:grpSpPr>
          <a:xfrm>
            <a:off x="2476666" y="1878740"/>
            <a:ext cx="721374" cy="756115"/>
            <a:chOff x="7782546" y="1579952"/>
            <a:chExt cx="328997" cy="351275"/>
          </a:xfrm>
        </p:grpSpPr>
        <p:sp>
          <p:nvSpPr>
            <p:cNvPr id="27" name="Google Shape;220;p36">
              <a:extLst>
                <a:ext uri="{FF2B5EF4-FFF2-40B4-BE49-F238E27FC236}">
                  <a16:creationId xmlns:a16="http://schemas.microsoft.com/office/drawing/2014/main" id="{9FFF1595-33FF-0999-5CA1-84E114065172}"/>
                </a:ext>
              </a:extLst>
            </p:cNvPr>
            <p:cNvSpPr/>
            <p:nvPr/>
          </p:nvSpPr>
          <p:spPr>
            <a:xfrm>
              <a:off x="7926797" y="1600851"/>
              <a:ext cx="41094" cy="41837"/>
            </a:xfrm>
            <a:custGeom>
              <a:avLst/>
              <a:gdLst/>
              <a:ahLst/>
              <a:cxnLst/>
              <a:rect l="l" t="t" r="r" b="b"/>
              <a:pathLst>
                <a:path w="27673" h="28173" extrusionOk="0">
                  <a:moveTo>
                    <a:pt x="0" y="0"/>
                  </a:moveTo>
                  <a:lnTo>
                    <a:pt x="0" y="28173"/>
                  </a:lnTo>
                  <a:lnTo>
                    <a:pt x="27673" y="28173"/>
                  </a:lnTo>
                  <a:lnTo>
                    <a:pt x="27673" y="0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21;p36">
              <a:extLst>
                <a:ext uri="{FF2B5EF4-FFF2-40B4-BE49-F238E27FC236}">
                  <a16:creationId xmlns:a16="http://schemas.microsoft.com/office/drawing/2014/main" id="{5C4980DD-B26A-17A5-974B-8F3EA3E40E47}"/>
                </a:ext>
              </a:extLst>
            </p:cNvPr>
            <p:cNvSpPr/>
            <p:nvPr/>
          </p:nvSpPr>
          <p:spPr>
            <a:xfrm>
              <a:off x="7988402" y="1579952"/>
              <a:ext cx="61712" cy="82683"/>
            </a:xfrm>
            <a:custGeom>
              <a:avLst/>
              <a:gdLst/>
              <a:ahLst/>
              <a:cxnLst/>
              <a:rect l="l" t="t" r="r" b="b"/>
              <a:pathLst>
                <a:path w="41557" h="55679" extrusionOk="0">
                  <a:moveTo>
                    <a:pt x="25934" y="0"/>
                  </a:moveTo>
                  <a:cubicBezTo>
                    <a:pt x="16956" y="0"/>
                    <a:pt x="6645" y="6883"/>
                    <a:pt x="0" y="11907"/>
                  </a:cubicBezTo>
                  <a:lnTo>
                    <a:pt x="0" y="43914"/>
                  </a:lnTo>
                  <a:cubicBezTo>
                    <a:pt x="7026" y="49248"/>
                    <a:pt x="17171" y="55678"/>
                    <a:pt x="25887" y="55678"/>
                  </a:cubicBezTo>
                  <a:cubicBezTo>
                    <a:pt x="25897" y="55678"/>
                    <a:pt x="25908" y="55678"/>
                    <a:pt x="25918" y="55678"/>
                  </a:cubicBezTo>
                  <a:cubicBezTo>
                    <a:pt x="38799" y="55678"/>
                    <a:pt x="41557" y="41069"/>
                    <a:pt x="41557" y="28173"/>
                  </a:cubicBezTo>
                  <a:cubicBezTo>
                    <a:pt x="41557" y="15265"/>
                    <a:pt x="38794" y="0"/>
                    <a:pt x="25934" y="0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22;p36">
              <a:extLst>
                <a:ext uri="{FF2B5EF4-FFF2-40B4-BE49-F238E27FC236}">
                  <a16:creationId xmlns:a16="http://schemas.microsoft.com/office/drawing/2014/main" id="{E2B2CD56-5E3B-26F5-404B-069E06544C80}"/>
                </a:ext>
              </a:extLst>
            </p:cNvPr>
            <p:cNvSpPr/>
            <p:nvPr/>
          </p:nvSpPr>
          <p:spPr>
            <a:xfrm>
              <a:off x="7844574" y="1579952"/>
              <a:ext cx="61642" cy="82717"/>
            </a:xfrm>
            <a:custGeom>
              <a:avLst/>
              <a:gdLst/>
              <a:ahLst/>
              <a:cxnLst/>
              <a:rect l="l" t="t" r="r" b="b"/>
              <a:pathLst>
                <a:path w="41510" h="55702" extrusionOk="0">
                  <a:moveTo>
                    <a:pt x="15575" y="0"/>
                  </a:moveTo>
                  <a:cubicBezTo>
                    <a:pt x="2739" y="0"/>
                    <a:pt x="1" y="15313"/>
                    <a:pt x="1" y="28149"/>
                  </a:cubicBezTo>
                  <a:cubicBezTo>
                    <a:pt x="1" y="41056"/>
                    <a:pt x="2763" y="55702"/>
                    <a:pt x="15623" y="55702"/>
                  </a:cubicBezTo>
                  <a:cubicBezTo>
                    <a:pt x="24363" y="55702"/>
                    <a:pt x="34532" y="49248"/>
                    <a:pt x="41509" y="43914"/>
                  </a:cubicBezTo>
                  <a:lnTo>
                    <a:pt x="41509" y="11979"/>
                  </a:lnTo>
                  <a:cubicBezTo>
                    <a:pt x="34889" y="6906"/>
                    <a:pt x="24506" y="0"/>
                    <a:pt x="15575" y="0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23;p36">
              <a:extLst>
                <a:ext uri="{FF2B5EF4-FFF2-40B4-BE49-F238E27FC236}">
                  <a16:creationId xmlns:a16="http://schemas.microsoft.com/office/drawing/2014/main" id="{E77A01CB-8244-F6CD-A903-2C71AD7D11B1}"/>
                </a:ext>
              </a:extLst>
            </p:cNvPr>
            <p:cNvSpPr/>
            <p:nvPr/>
          </p:nvSpPr>
          <p:spPr>
            <a:xfrm>
              <a:off x="7782546" y="1661466"/>
              <a:ext cx="328997" cy="269761"/>
            </a:xfrm>
            <a:custGeom>
              <a:avLst/>
              <a:gdLst/>
              <a:ahLst/>
              <a:cxnLst/>
              <a:rect l="l" t="t" r="r" b="b"/>
              <a:pathLst>
                <a:path w="221547" h="181657" extrusionOk="0">
                  <a:moveTo>
                    <a:pt x="42271" y="22648"/>
                  </a:moveTo>
                  <a:lnTo>
                    <a:pt x="54273" y="29602"/>
                  </a:lnTo>
                  <a:lnTo>
                    <a:pt x="47320" y="41604"/>
                  </a:lnTo>
                  <a:lnTo>
                    <a:pt x="35341" y="34650"/>
                  </a:lnTo>
                  <a:lnTo>
                    <a:pt x="42271" y="22648"/>
                  </a:lnTo>
                  <a:close/>
                  <a:moveTo>
                    <a:pt x="179228" y="22648"/>
                  </a:moveTo>
                  <a:lnTo>
                    <a:pt x="186158" y="34650"/>
                  </a:lnTo>
                  <a:lnTo>
                    <a:pt x="174179" y="41604"/>
                  </a:lnTo>
                  <a:lnTo>
                    <a:pt x="167225" y="29602"/>
                  </a:lnTo>
                  <a:lnTo>
                    <a:pt x="179228" y="22648"/>
                  </a:lnTo>
                  <a:close/>
                  <a:moveTo>
                    <a:pt x="122383" y="26553"/>
                  </a:moveTo>
                  <a:cubicBezTo>
                    <a:pt x="125002" y="29602"/>
                    <a:pt x="128051" y="32245"/>
                    <a:pt x="131504" y="34174"/>
                  </a:cubicBezTo>
                  <a:cubicBezTo>
                    <a:pt x="134957" y="36127"/>
                    <a:pt x="138720" y="37508"/>
                    <a:pt x="142744" y="38199"/>
                  </a:cubicBezTo>
                  <a:cubicBezTo>
                    <a:pt x="143411" y="42223"/>
                    <a:pt x="144816" y="45938"/>
                    <a:pt x="146745" y="49415"/>
                  </a:cubicBezTo>
                  <a:cubicBezTo>
                    <a:pt x="148698" y="52868"/>
                    <a:pt x="151317" y="55940"/>
                    <a:pt x="154366" y="58560"/>
                  </a:cubicBezTo>
                  <a:cubicBezTo>
                    <a:pt x="153008" y="62299"/>
                    <a:pt x="152294" y="66180"/>
                    <a:pt x="152294" y="70205"/>
                  </a:cubicBezTo>
                  <a:cubicBezTo>
                    <a:pt x="152294" y="74206"/>
                    <a:pt x="152984" y="78088"/>
                    <a:pt x="154366" y="81826"/>
                  </a:cubicBezTo>
                  <a:cubicBezTo>
                    <a:pt x="151341" y="84470"/>
                    <a:pt x="148698" y="87518"/>
                    <a:pt x="146745" y="90971"/>
                  </a:cubicBezTo>
                  <a:cubicBezTo>
                    <a:pt x="144816" y="94424"/>
                    <a:pt x="143411" y="98187"/>
                    <a:pt x="142744" y="102188"/>
                  </a:cubicBezTo>
                  <a:cubicBezTo>
                    <a:pt x="138720" y="102878"/>
                    <a:pt x="135004" y="104283"/>
                    <a:pt x="131504" y="106212"/>
                  </a:cubicBezTo>
                  <a:cubicBezTo>
                    <a:pt x="128051" y="108141"/>
                    <a:pt x="125002" y="110761"/>
                    <a:pt x="122383" y="113833"/>
                  </a:cubicBezTo>
                  <a:cubicBezTo>
                    <a:pt x="118620" y="112428"/>
                    <a:pt x="114762" y="111761"/>
                    <a:pt x="110738" y="111761"/>
                  </a:cubicBezTo>
                  <a:cubicBezTo>
                    <a:pt x="106713" y="111761"/>
                    <a:pt x="102855" y="112428"/>
                    <a:pt x="99092" y="113833"/>
                  </a:cubicBezTo>
                  <a:cubicBezTo>
                    <a:pt x="96473" y="110809"/>
                    <a:pt x="93401" y="108141"/>
                    <a:pt x="89947" y="106212"/>
                  </a:cubicBezTo>
                  <a:cubicBezTo>
                    <a:pt x="86494" y="104283"/>
                    <a:pt x="82755" y="102878"/>
                    <a:pt x="78731" y="102188"/>
                  </a:cubicBezTo>
                  <a:cubicBezTo>
                    <a:pt x="78040" y="98187"/>
                    <a:pt x="76659" y="94448"/>
                    <a:pt x="74706" y="90971"/>
                  </a:cubicBezTo>
                  <a:cubicBezTo>
                    <a:pt x="72777" y="87518"/>
                    <a:pt x="70158" y="84446"/>
                    <a:pt x="67086" y="81826"/>
                  </a:cubicBezTo>
                  <a:cubicBezTo>
                    <a:pt x="68491" y="78088"/>
                    <a:pt x="69181" y="74206"/>
                    <a:pt x="69181" y="70205"/>
                  </a:cubicBezTo>
                  <a:cubicBezTo>
                    <a:pt x="69205" y="66157"/>
                    <a:pt x="68514" y="62275"/>
                    <a:pt x="67133" y="58560"/>
                  </a:cubicBezTo>
                  <a:cubicBezTo>
                    <a:pt x="70158" y="55940"/>
                    <a:pt x="72801" y="52868"/>
                    <a:pt x="74754" y="49415"/>
                  </a:cubicBezTo>
                  <a:cubicBezTo>
                    <a:pt x="76683" y="45962"/>
                    <a:pt x="78088" y="42223"/>
                    <a:pt x="78755" y="38199"/>
                  </a:cubicBezTo>
                  <a:cubicBezTo>
                    <a:pt x="82779" y="37508"/>
                    <a:pt x="86494" y="36127"/>
                    <a:pt x="89995" y="34174"/>
                  </a:cubicBezTo>
                  <a:cubicBezTo>
                    <a:pt x="93448" y="32245"/>
                    <a:pt x="96496" y="29625"/>
                    <a:pt x="99116" y="26553"/>
                  </a:cubicBezTo>
                  <a:cubicBezTo>
                    <a:pt x="102855" y="27946"/>
                    <a:pt x="106802" y="28643"/>
                    <a:pt x="110749" y="28643"/>
                  </a:cubicBezTo>
                  <a:cubicBezTo>
                    <a:pt x="114697" y="28643"/>
                    <a:pt x="118644" y="27946"/>
                    <a:pt x="122383" y="26553"/>
                  </a:cubicBezTo>
                  <a:close/>
                  <a:moveTo>
                    <a:pt x="47320" y="98806"/>
                  </a:moveTo>
                  <a:lnTo>
                    <a:pt x="54273" y="110809"/>
                  </a:lnTo>
                  <a:lnTo>
                    <a:pt x="42271" y="117738"/>
                  </a:lnTo>
                  <a:lnTo>
                    <a:pt x="35341" y="105736"/>
                  </a:lnTo>
                  <a:lnTo>
                    <a:pt x="47320" y="98806"/>
                  </a:lnTo>
                  <a:close/>
                  <a:moveTo>
                    <a:pt x="174132" y="98806"/>
                  </a:moveTo>
                  <a:lnTo>
                    <a:pt x="186134" y="105736"/>
                  </a:lnTo>
                  <a:lnTo>
                    <a:pt x="179204" y="117738"/>
                  </a:lnTo>
                  <a:lnTo>
                    <a:pt x="167202" y="110809"/>
                  </a:lnTo>
                  <a:lnTo>
                    <a:pt x="174132" y="98806"/>
                  </a:lnTo>
                  <a:close/>
                  <a:moveTo>
                    <a:pt x="117906" y="139648"/>
                  </a:moveTo>
                  <a:lnTo>
                    <a:pt x="117906" y="153484"/>
                  </a:lnTo>
                  <a:lnTo>
                    <a:pt x="104069" y="153484"/>
                  </a:lnTo>
                  <a:lnTo>
                    <a:pt x="104069" y="139648"/>
                  </a:lnTo>
                  <a:close/>
                  <a:moveTo>
                    <a:pt x="33221" y="0"/>
                  </a:moveTo>
                  <a:cubicBezTo>
                    <a:pt x="25601" y="2715"/>
                    <a:pt x="18956" y="7835"/>
                    <a:pt x="14813" y="15003"/>
                  </a:cubicBezTo>
                  <a:cubicBezTo>
                    <a:pt x="9693" y="23886"/>
                    <a:pt x="8859" y="34531"/>
                    <a:pt x="12312" y="44081"/>
                  </a:cubicBezTo>
                  <a:cubicBezTo>
                    <a:pt x="4573" y="50606"/>
                    <a:pt x="0" y="60155"/>
                    <a:pt x="0" y="70396"/>
                  </a:cubicBezTo>
                  <a:cubicBezTo>
                    <a:pt x="0" y="80636"/>
                    <a:pt x="4549" y="90209"/>
                    <a:pt x="12288" y="96710"/>
                  </a:cubicBezTo>
                  <a:cubicBezTo>
                    <a:pt x="8835" y="106284"/>
                    <a:pt x="9669" y="116929"/>
                    <a:pt x="14789" y="125812"/>
                  </a:cubicBezTo>
                  <a:cubicBezTo>
                    <a:pt x="19909" y="134670"/>
                    <a:pt x="28768" y="140624"/>
                    <a:pt x="38746" y="142410"/>
                  </a:cubicBezTo>
                  <a:cubicBezTo>
                    <a:pt x="40532" y="152388"/>
                    <a:pt x="46486" y="161700"/>
                    <a:pt x="55369" y="166820"/>
                  </a:cubicBezTo>
                  <a:cubicBezTo>
                    <a:pt x="60660" y="169878"/>
                    <a:pt x="66596" y="171407"/>
                    <a:pt x="72554" y="171407"/>
                  </a:cubicBezTo>
                  <a:cubicBezTo>
                    <a:pt x="76572" y="171407"/>
                    <a:pt x="80600" y="170711"/>
                    <a:pt x="84446" y="169320"/>
                  </a:cubicBezTo>
                  <a:cubicBezTo>
                    <a:pt x="90971" y="177060"/>
                    <a:pt x="100521" y="181656"/>
                    <a:pt x="110761" y="181656"/>
                  </a:cubicBezTo>
                  <a:cubicBezTo>
                    <a:pt x="121002" y="181656"/>
                    <a:pt x="130551" y="177108"/>
                    <a:pt x="137076" y="169320"/>
                  </a:cubicBezTo>
                  <a:cubicBezTo>
                    <a:pt x="140923" y="170711"/>
                    <a:pt x="144951" y="171407"/>
                    <a:pt x="148969" y="171407"/>
                  </a:cubicBezTo>
                  <a:cubicBezTo>
                    <a:pt x="154927" y="171407"/>
                    <a:pt x="160863" y="169878"/>
                    <a:pt x="166154" y="166820"/>
                  </a:cubicBezTo>
                  <a:cubicBezTo>
                    <a:pt x="175037" y="161700"/>
                    <a:pt x="180990" y="152388"/>
                    <a:pt x="182776" y="142410"/>
                  </a:cubicBezTo>
                  <a:cubicBezTo>
                    <a:pt x="192731" y="140624"/>
                    <a:pt x="201614" y="134670"/>
                    <a:pt x="206734" y="125812"/>
                  </a:cubicBezTo>
                  <a:cubicBezTo>
                    <a:pt x="211854" y="116929"/>
                    <a:pt x="212687" y="106284"/>
                    <a:pt x="209234" y="96710"/>
                  </a:cubicBezTo>
                  <a:cubicBezTo>
                    <a:pt x="216974" y="90209"/>
                    <a:pt x="221546" y="80636"/>
                    <a:pt x="221546" y="70396"/>
                  </a:cubicBezTo>
                  <a:cubicBezTo>
                    <a:pt x="221546" y="60155"/>
                    <a:pt x="216998" y="50606"/>
                    <a:pt x="209234" y="44081"/>
                  </a:cubicBezTo>
                  <a:cubicBezTo>
                    <a:pt x="212687" y="34531"/>
                    <a:pt x="211854" y="23886"/>
                    <a:pt x="206734" y="15003"/>
                  </a:cubicBezTo>
                  <a:cubicBezTo>
                    <a:pt x="202590" y="7859"/>
                    <a:pt x="195946" y="2715"/>
                    <a:pt x="188325" y="0"/>
                  </a:cubicBezTo>
                  <a:cubicBezTo>
                    <a:pt x="181609" y="12717"/>
                    <a:pt x="170345" y="14837"/>
                    <a:pt x="164368" y="14837"/>
                  </a:cubicBezTo>
                  <a:cubicBezTo>
                    <a:pt x="154580" y="14837"/>
                    <a:pt x="143744" y="10264"/>
                    <a:pt x="131408" y="1143"/>
                  </a:cubicBezTo>
                  <a:lnTo>
                    <a:pt x="90138" y="1143"/>
                  </a:lnTo>
                  <a:cubicBezTo>
                    <a:pt x="77802" y="10264"/>
                    <a:pt x="66966" y="14837"/>
                    <a:pt x="57179" y="14837"/>
                  </a:cubicBezTo>
                  <a:cubicBezTo>
                    <a:pt x="51201" y="14837"/>
                    <a:pt x="39937" y="12717"/>
                    <a:pt x="33221" y="0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1" name="Google Shape;224;p36">
            <a:extLst>
              <a:ext uri="{FF2B5EF4-FFF2-40B4-BE49-F238E27FC236}">
                <a16:creationId xmlns:a16="http://schemas.microsoft.com/office/drawing/2014/main" id="{5A8CC544-C53E-2A9D-DC85-24510BE59983}"/>
              </a:ext>
            </a:extLst>
          </p:cNvPr>
          <p:cNvGrpSpPr/>
          <p:nvPr/>
        </p:nvGrpSpPr>
        <p:grpSpPr>
          <a:xfrm>
            <a:off x="7341091" y="1953433"/>
            <a:ext cx="831116" cy="681422"/>
            <a:chOff x="7764014" y="3248793"/>
            <a:chExt cx="366130" cy="339960"/>
          </a:xfrm>
        </p:grpSpPr>
        <p:sp>
          <p:nvSpPr>
            <p:cNvPr id="32" name="Google Shape;225;p36">
              <a:extLst>
                <a:ext uri="{FF2B5EF4-FFF2-40B4-BE49-F238E27FC236}">
                  <a16:creationId xmlns:a16="http://schemas.microsoft.com/office/drawing/2014/main" id="{FFE2BF69-C926-35B8-CF1F-3DFE24DBBC00}"/>
                </a:ext>
              </a:extLst>
            </p:cNvPr>
            <p:cNvSpPr/>
            <p:nvPr/>
          </p:nvSpPr>
          <p:spPr>
            <a:xfrm>
              <a:off x="7875024" y="3358600"/>
              <a:ext cx="143934" cy="65673"/>
            </a:xfrm>
            <a:custGeom>
              <a:avLst/>
              <a:gdLst/>
              <a:ahLst/>
              <a:cxnLst/>
              <a:rect l="l" t="t" r="r" b="b"/>
              <a:pathLst>
                <a:path w="96925" h="44224" extrusionOk="0">
                  <a:moveTo>
                    <a:pt x="48486" y="0"/>
                  </a:moveTo>
                  <a:cubicBezTo>
                    <a:pt x="37413" y="5954"/>
                    <a:pt x="23267" y="9050"/>
                    <a:pt x="6954" y="9050"/>
                  </a:cubicBezTo>
                  <a:cubicBezTo>
                    <a:pt x="4572" y="9050"/>
                    <a:pt x="2381" y="8931"/>
                    <a:pt x="119" y="8859"/>
                  </a:cubicBezTo>
                  <a:cubicBezTo>
                    <a:pt x="119" y="9121"/>
                    <a:pt x="48" y="9359"/>
                    <a:pt x="48" y="9598"/>
                  </a:cubicBezTo>
                  <a:cubicBezTo>
                    <a:pt x="0" y="28673"/>
                    <a:pt x="15527" y="44224"/>
                    <a:pt x="34626" y="44224"/>
                  </a:cubicBezTo>
                  <a:lnTo>
                    <a:pt x="62299" y="44224"/>
                  </a:lnTo>
                  <a:cubicBezTo>
                    <a:pt x="81374" y="44224"/>
                    <a:pt x="96925" y="28673"/>
                    <a:pt x="96925" y="9598"/>
                  </a:cubicBezTo>
                  <a:cubicBezTo>
                    <a:pt x="96925" y="9336"/>
                    <a:pt x="96854" y="9097"/>
                    <a:pt x="96854" y="8859"/>
                  </a:cubicBezTo>
                  <a:cubicBezTo>
                    <a:pt x="94591" y="8931"/>
                    <a:pt x="92400" y="9050"/>
                    <a:pt x="90019" y="9050"/>
                  </a:cubicBezTo>
                  <a:cubicBezTo>
                    <a:pt x="73682" y="9050"/>
                    <a:pt x="59536" y="5954"/>
                    <a:pt x="48486" y="0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26;p36">
              <a:extLst>
                <a:ext uri="{FF2B5EF4-FFF2-40B4-BE49-F238E27FC236}">
                  <a16:creationId xmlns:a16="http://schemas.microsoft.com/office/drawing/2014/main" id="{4328089F-33BE-2ED1-C3F4-5EACA3A27FD7}"/>
                </a:ext>
              </a:extLst>
            </p:cNvPr>
            <p:cNvSpPr/>
            <p:nvPr/>
          </p:nvSpPr>
          <p:spPr>
            <a:xfrm>
              <a:off x="7792128" y="3347955"/>
              <a:ext cx="309795" cy="240797"/>
            </a:xfrm>
            <a:custGeom>
              <a:avLst/>
              <a:gdLst/>
              <a:ahLst/>
              <a:cxnLst/>
              <a:rect l="l" t="t" r="r" b="b"/>
              <a:pathLst>
                <a:path w="208616" h="162153" extrusionOk="0">
                  <a:moveTo>
                    <a:pt x="1" y="0"/>
                  </a:moveTo>
                  <a:lnTo>
                    <a:pt x="1" y="26744"/>
                  </a:lnTo>
                  <a:cubicBezTo>
                    <a:pt x="1" y="89161"/>
                    <a:pt x="42391" y="144434"/>
                    <a:pt x="102403" y="161605"/>
                  </a:cubicBezTo>
                  <a:lnTo>
                    <a:pt x="104308" y="162152"/>
                  </a:lnTo>
                  <a:lnTo>
                    <a:pt x="106213" y="161605"/>
                  </a:lnTo>
                  <a:cubicBezTo>
                    <a:pt x="166226" y="144458"/>
                    <a:pt x="208616" y="89161"/>
                    <a:pt x="208616" y="26744"/>
                  </a:cubicBezTo>
                  <a:lnTo>
                    <a:pt x="208616" y="0"/>
                  </a:lnTo>
                  <a:cubicBezTo>
                    <a:pt x="198637" y="7097"/>
                    <a:pt x="184706" y="12598"/>
                    <a:pt x="166440" y="14956"/>
                  </a:cubicBezTo>
                  <a:cubicBezTo>
                    <a:pt x="166464" y="15575"/>
                    <a:pt x="166607" y="16146"/>
                    <a:pt x="166607" y="16766"/>
                  </a:cubicBezTo>
                  <a:cubicBezTo>
                    <a:pt x="166607" y="43461"/>
                    <a:pt x="144888" y="65228"/>
                    <a:pt x="118145" y="65228"/>
                  </a:cubicBezTo>
                  <a:lnTo>
                    <a:pt x="90472" y="65228"/>
                  </a:lnTo>
                  <a:cubicBezTo>
                    <a:pt x="63776" y="65228"/>
                    <a:pt x="42010" y="43485"/>
                    <a:pt x="42010" y="16766"/>
                  </a:cubicBezTo>
                  <a:cubicBezTo>
                    <a:pt x="42010" y="16146"/>
                    <a:pt x="42153" y="15575"/>
                    <a:pt x="42176" y="14956"/>
                  </a:cubicBezTo>
                  <a:cubicBezTo>
                    <a:pt x="23911" y="12598"/>
                    <a:pt x="9955" y="7097"/>
                    <a:pt x="1" y="0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27;p36">
              <a:extLst>
                <a:ext uri="{FF2B5EF4-FFF2-40B4-BE49-F238E27FC236}">
                  <a16:creationId xmlns:a16="http://schemas.microsoft.com/office/drawing/2014/main" id="{8ED2698F-1546-8310-AF35-594E979B2EC6}"/>
                </a:ext>
              </a:extLst>
            </p:cNvPr>
            <p:cNvSpPr/>
            <p:nvPr/>
          </p:nvSpPr>
          <p:spPr>
            <a:xfrm>
              <a:off x="7764014" y="3248793"/>
              <a:ext cx="366130" cy="102664"/>
            </a:xfrm>
            <a:custGeom>
              <a:avLst/>
              <a:gdLst/>
              <a:ahLst/>
              <a:cxnLst/>
              <a:rect l="l" t="t" r="r" b="b"/>
              <a:pathLst>
                <a:path w="246552" h="69134" extrusionOk="0">
                  <a:moveTo>
                    <a:pt x="95520" y="1"/>
                  </a:moveTo>
                  <a:cubicBezTo>
                    <a:pt x="85399" y="1"/>
                    <a:pt x="75873" y="6693"/>
                    <a:pt x="65609" y="13766"/>
                  </a:cubicBezTo>
                  <a:cubicBezTo>
                    <a:pt x="53309" y="22276"/>
                    <a:pt x="43337" y="28276"/>
                    <a:pt x="33828" y="28276"/>
                  </a:cubicBezTo>
                  <a:cubicBezTo>
                    <a:pt x="28037" y="28276"/>
                    <a:pt x="22419" y="26051"/>
                    <a:pt x="16551" y="20815"/>
                  </a:cubicBezTo>
                  <a:lnTo>
                    <a:pt x="5073" y="10574"/>
                  </a:lnTo>
                  <a:lnTo>
                    <a:pt x="5073" y="10574"/>
                  </a:lnTo>
                  <a:cubicBezTo>
                    <a:pt x="5930" y="11932"/>
                    <a:pt x="0" y="69134"/>
                    <a:pt x="81684" y="69134"/>
                  </a:cubicBezTo>
                  <a:cubicBezTo>
                    <a:pt x="99283" y="69134"/>
                    <a:pt x="113953" y="64966"/>
                    <a:pt x="123217" y="57370"/>
                  </a:cubicBezTo>
                  <a:cubicBezTo>
                    <a:pt x="132504" y="64990"/>
                    <a:pt x="147174" y="69134"/>
                    <a:pt x="164749" y="69134"/>
                  </a:cubicBezTo>
                  <a:cubicBezTo>
                    <a:pt x="246552" y="69134"/>
                    <a:pt x="240503" y="11956"/>
                    <a:pt x="241360" y="10574"/>
                  </a:cubicBezTo>
                  <a:lnTo>
                    <a:pt x="241360" y="10574"/>
                  </a:lnTo>
                  <a:lnTo>
                    <a:pt x="229858" y="20815"/>
                  </a:lnTo>
                  <a:cubicBezTo>
                    <a:pt x="223910" y="26138"/>
                    <a:pt x="218257" y="28395"/>
                    <a:pt x="212471" y="28395"/>
                  </a:cubicBezTo>
                  <a:cubicBezTo>
                    <a:pt x="203036" y="28395"/>
                    <a:pt x="193244" y="22396"/>
                    <a:pt x="181229" y="13908"/>
                  </a:cubicBezTo>
                  <a:cubicBezTo>
                    <a:pt x="170988" y="6693"/>
                    <a:pt x="161296" y="1"/>
                    <a:pt x="150889" y="1"/>
                  </a:cubicBezTo>
                  <a:cubicBezTo>
                    <a:pt x="137743" y="1"/>
                    <a:pt x="128741" y="7121"/>
                    <a:pt x="123217" y="11813"/>
                  </a:cubicBezTo>
                  <a:cubicBezTo>
                    <a:pt x="117668" y="7121"/>
                    <a:pt x="108547" y="1"/>
                    <a:pt x="95520" y="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7" name="Imagen 36" descr="Icono&#10;&#10;Descripción generada automáticamente">
            <a:extLst>
              <a:ext uri="{FF2B5EF4-FFF2-40B4-BE49-F238E27FC236}">
                <a16:creationId xmlns:a16="http://schemas.microsoft.com/office/drawing/2014/main" id="{2EB2A552-A76B-3A0E-9C19-BB5AEBB5F1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5281" y="225900"/>
            <a:ext cx="175092" cy="286514"/>
          </a:xfrm>
          <a:prstGeom prst="rect">
            <a:avLst/>
          </a:prstGeom>
        </p:spPr>
      </p:pic>
      <p:pic>
        <p:nvPicPr>
          <p:cNvPr id="38" name="Imagen 37" descr="Icono&#10;&#10;Descripción generada automáticamente">
            <a:extLst>
              <a:ext uri="{FF2B5EF4-FFF2-40B4-BE49-F238E27FC236}">
                <a16:creationId xmlns:a16="http://schemas.microsoft.com/office/drawing/2014/main" id="{B166B2EC-30F7-7DBE-14E1-F4B380356C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3399" y="226432"/>
            <a:ext cx="176911" cy="291062"/>
          </a:xfrm>
          <a:prstGeom prst="rect">
            <a:avLst/>
          </a:prstGeom>
        </p:spPr>
      </p:pic>
      <p:sp>
        <p:nvSpPr>
          <p:cNvPr id="39" name="Subtítulo 2">
            <a:extLst>
              <a:ext uri="{FF2B5EF4-FFF2-40B4-BE49-F238E27FC236}">
                <a16:creationId xmlns:a16="http://schemas.microsoft.com/office/drawing/2014/main" id="{856B75E2-DBA6-7929-690A-C17CD7018113}"/>
              </a:ext>
            </a:extLst>
          </p:cNvPr>
          <p:cNvSpPr>
            <a:spLocks noGrp="1"/>
          </p:cNvSpPr>
          <p:nvPr/>
        </p:nvSpPr>
        <p:spPr>
          <a:xfrm>
            <a:off x="7574905" y="512414"/>
            <a:ext cx="1405890" cy="40703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</a:pPr>
            <a:r>
              <a:rPr lang="es-MX" sz="1600" b="1" kern="1200" dirty="0">
                <a:solidFill>
                  <a:srgbClr val="EB6C15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</a:t>
            </a:r>
            <a:r>
              <a:rPr lang="es-MX" sz="1600" b="1" kern="1200" dirty="0">
                <a:solidFill>
                  <a:srgbClr val="FFC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TORES</a:t>
            </a:r>
            <a:endParaRPr lang="es-MX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0" name="Subtítulo 2">
            <a:extLst>
              <a:ext uri="{FF2B5EF4-FFF2-40B4-BE49-F238E27FC236}">
                <a16:creationId xmlns:a16="http://schemas.microsoft.com/office/drawing/2014/main" id="{9B57DA61-D6ED-5DEB-4E93-2A6386DA44E5}"/>
              </a:ext>
            </a:extLst>
          </p:cNvPr>
          <p:cNvSpPr txBox="1">
            <a:spLocks/>
          </p:cNvSpPr>
          <p:nvPr/>
        </p:nvSpPr>
        <p:spPr>
          <a:xfrm>
            <a:off x="7460676" y="754212"/>
            <a:ext cx="313690" cy="17145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CTE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1" name="Subtítulo 2">
            <a:extLst>
              <a:ext uri="{FF2B5EF4-FFF2-40B4-BE49-F238E27FC236}">
                <a16:creationId xmlns:a16="http://schemas.microsoft.com/office/drawing/2014/main" id="{949B2614-0402-CC11-C534-7333A57DC3F2}"/>
              </a:ext>
            </a:extLst>
          </p:cNvPr>
          <p:cNvSpPr txBox="1">
            <a:spLocks/>
          </p:cNvSpPr>
          <p:nvPr/>
        </p:nvSpPr>
        <p:spPr>
          <a:xfrm>
            <a:off x="8637331" y="753577"/>
            <a:ext cx="452755" cy="17081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CURSOS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2" name="Subtítulo 2">
            <a:extLst>
              <a:ext uri="{FF2B5EF4-FFF2-40B4-BE49-F238E27FC236}">
                <a16:creationId xmlns:a16="http://schemas.microsoft.com/office/drawing/2014/main" id="{9263614A-F7BC-626A-28E0-C18EAF258D51}"/>
              </a:ext>
            </a:extLst>
          </p:cNvPr>
          <p:cNvSpPr txBox="1">
            <a:spLocks/>
          </p:cNvSpPr>
          <p:nvPr/>
        </p:nvSpPr>
        <p:spPr>
          <a:xfrm>
            <a:off x="7594661" y="754212"/>
            <a:ext cx="1215390" cy="16383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ASESORÍA Y ACOMPAÑAMIENTO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43" name="Conector recto 42">
            <a:extLst>
              <a:ext uri="{FF2B5EF4-FFF2-40B4-BE49-F238E27FC236}">
                <a16:creationId xmlns:a16="http://schemas.microsoft.com/office/drawing/2014/main" id="{0772ABA4-67D6-ED6C-7127-6345BCBEA2B2}"/>
              </a:ext>
            </a:extLst>
          </p:cNvPr>
          <p:cNvCxnSpPr/>
          <p:nvPr/>
        </p:nvCxnSpPr>
        <p:spPr>
          <a:xfrm>
            <a:off x="8716235" y="809524"/>
            <a:ext cx="0" cy="6032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recto 43">
            <a:extLst>
              <a:ext uri="{FF2B5EF4-FFF2-40B4-BE49-F238E27FC236}">
                <a16:creationId xmlns:a16="http://schemas.microsoft.com/office/drawing/2014/main" id="{2D364DE6-C460-1534-B7CF-64C5CD57E1BD}"/>
              </a:ext>
            </a:extLst>
          </p:cNvPr>
          <p:cNvCxnSpPr/>
          <p:nvPr/>
        </p:nvCxnSpPr>
        <p:spPr>
          <a:xfrm>
            <a:off x="7687535" y="809524"/>
            <a:ext cx="0" cy="6032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Google Shape;148;p30">
            <a:extLst>
              <a:ext uri="{FF2B5EF4-FFF2-40B4-BE49-F238E27FC236}">
                <a16:creationId xmlns:a16="http://schemas.microsoft.com/office/drawing/2014/main" id="{82EA9CD9-DD93-9CF8-3D26-D509695A8AA4}"/>
              </a:ext>
            </a:extLst>
          </p:cNvPr>
          <p:cNvSpPr txBox="1">
            <a:spLocks/>
          </p:cNvSpPr>
          <p:nvPr/>
        </p:nvSpPr>
        <p:spPr>
          <a:xfrm>
            <a:off x="6080982" y="1683450"/>
            <a:ext cx="1200000" cy="111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igelow Rules"/>
              <a:buNone/>
              <a:defRPr sz="11100" b="0" i="0" u="none" strike="noStrike" cap="none">
                <a:solidFill>
                  <a:schemeClr val="dk2"/>
                </a:solidFill>
                <a:latin typeface="Bigelow Rules"/>
                <a:ea typeface="Bigelow Rules"/>
                <a:cs typeface="Bigelow Rules"/>
                <a:sym typeface="Bigelow Rule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" sz="8000" dirty="0"/>
              <a:t>02</a:t>
            </a:r>
          </a:p>
        </p:txBody>
      </p:sp>
      <p:cxnSp>
        <p:nvCxnSpPr>
          <p:cNvPr id="49" name="Conector recto 48">
            <a:extLst>
              <a:ext uri="{FF2B5EF4-FFF2-40B4-BE49-F238E27FC236}">
                <a16:creationId xmlns:a16="http://schemas.microsoft.com/office/drawing/2014/main" id="{44953B63-3B8B-4336-EE49-537EBDAC86AF}"/>
              </a:ext>
            </a:extLst>
          </p:cNvPr>
          <p:cNvCxnSpPr/>
          <p:nvPr/>
        </p:nvCxnSpPr>
        <p:spPr>
          <a:xfrm>
            <a:off x="5447899" y="2571750"/>
            <a:ext cx="0" cy="21310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Imagen que contiene vistiendo, juguete, pequeño, sostener&#10;&#10;Descripción generada automáticamente">
            <a:extLst>
              <a:ext uri="{FF2B5EF4-FFF2-40B4-BE49-F238E27FC236}">
                <a16:creationId xmlns:a16="http://schemas.microsoft.com/office/drawing/2014/main" id="{9814A49F-F1F9-567D-6280-0140977751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965"/>
          <a:stretch/>
        </p:blipFill>
        <p:spPr>
          <a:xfrm>
            <a:off x="-15497" y="1567898"/>
            <a:ext cx="3001684" cy="3013552"/>
          </a:xfrm>
          <a:prstGeom prst="rect">
            <a:avLst/>
          </a:prstGeom>
        </p:spPr>
      </p:pic>
      <p:pic>
        <p:nvPicPr>
          <p:cNvPr id="169" name="Google Shape;169;p32"/>
          <p:cNvPicPr preferRelativeResize="0"/>
          <p:nvPr/>
        </p:nvPicPr>
        <p:blipFill rotWithShape="1">
          <a:blip r:embed="rId4">
            <a:alphaModFix/>
          </a:blip>
          <a:srcRect t="66353"/>
          <a:stretch/>
        </p:blipFill>
        <p:spPr>
          <a:xfrm>
            <a:off x="-3" y="3433923"/>
            <a:ext cx="9144003" cy="1709575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32"/>
          <p:cNvSpPr txBox="1">
            <a:spLocks noGrp="1"/>
          </p:cNvSpPr>
          <p:nvPr>
            <p:ph type="subTitle" idx="1"/>
          </p:nvPr>
        </p:nvSpPr>
        <p:spPr>
          <a:xfrm rot="21383675">
            <a:off x="-64977" y="361978"/>
            <a:ext cx="4419599" cy="1195117"/>
          </a:xfrm>
          <a:prstGeom prst="round2DiagRect">
            <a:avLst/>
          </a:prstGeom>
          <a:solidFill>
            <a:schemeClr val="tx1">
              <a:lumMod val="50000"/>
              <a:lumOff val="50000"/>
              <a:alpha val="72000"/>
            </a:schemeClr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Cuenta una experiencia que te ocurrió en este periodo en la que definitivamente hayas sido todo un </a:t>
            </a:r>
            <a:r>
              <a:rPr lang="en" sz="2000" dirty="0">
                <a:latin typeface="Grinched" panose="02000000000000000000" pitchFamily="2" charset="0"/>
              </a:rPr>
              <a:t>GRINCH</a:t>
            </a:r>
            <a:endParaRPr sz="2000" dirty="0">
              <a:latin typeface="Grinched" panose="02000000000000000000" pitchFamily="2" charset="0"/>
            </a:endParaRPr>
          </a:p>
        </p:txBody>
      </p:sp>
      <p:sp>
        <p:nvSpPr>
          <p:cNvPr id="168" name="Google Shape;168;p32"/>
          <p:cNvSpPr txBox="1">
            <a:spLocks noGrp="1"/>
          </p:cNvSpPr>
          <p:nvPr>
            <p:ph type="title"/>
          </p:nvPr>
        </p:nvSpPr>
        <p:spPr>
          <a:xfrm>
            <a:off x="3446829" y="1240633"/>
            <a:ext cx="6367800" cy="95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 dirty="0"/>
              <a:t>Yo fui un </a:t>
            </a:r>
            <a:endParaRPr sz="8000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C5FC983-F9D5-6F8F-5817-57F750DBDC5D}"/>
              </a:ext>
            </a:extLst>
          </p:cNvPr>
          <p:cNvSpPr txBox="1"/>
          <p:nvPr/>
        </p:nvSpPr>
        <p:spPr>
          <a:xfrm>
            <a:off x="5416733" y="1999986"/>
            <a:ext cx="26849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101600">
                    <a:schemeClr val="accent1">
                      <a:lumMod val="75000"/>
                      <a:alpha val="40000"/>
                    </a:schemeClr>
                  </a:glow>
                </a:effectLst>
                <a:latin typeface="Grinched" panose="02000000000000000000" pitchFamily="2" charset="0"/>
              </a:rPr>
              <a:t>Grinch</a:t>
            </a:r>
          </a:p>
        </p:txBody>
      </p:sp>
      <p:sp>
        <p:nvSpPr>
          <p:cNvPr id="3" name="Google Shape;168;p32">
            <a:extLst>
              <a:ext uri="{FF2B5EF4-FFF2-40B4-BE49-F238E27FC236}">
                <a16:creationId xmlns:a16="http://schemas.microsoft.com/office/drawing/2014/main" id="{2D33A35D-5698-1D81-54D2-07888E2934CB}"/>
              </a:ext>
            </a:extLst>
          </p:cNvPr>
          <p:cNvSpPr txBox="1">
            <a:spLocks/>
          </p:cNvSpPr>
          <p:nvPr/>
        </p:nvSpPr>
        <p:spPr>
          <a:xfrm rot="21366699">
            <a:off x="5536555" y="2967747"/>
            <a:ext cx="3579177" cy="9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igelow Rules"/>
              <a:buNone/>
              <a:defRPr sz="10000" b="0" i="0" u="none" strike="noStrike" cap="none">
                <a:solidFill>
                  <a:schemeClr val="lt1"/>
                </a:solidFill>
                <a:latin typeface="Bigelow Rules"/>
                <a:ea typeface="Bigelow Rules"/>
                <a:cs typeface="Bigelow Rules"/>
                <a:sym typeface="Bigelow Rule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s-MX" sz="7000" dirty="0"/>
              <a:t>Cuando…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DF56BEE-A939-4EC6-37AF-BA8001D4E25B}"/>
              </a:ext>
            </a:extLst>
          </p:cNvPr>
          <p:cNvSpPr txBox="1"/>
          <p:nvPr/>
        </p:nvSpPr>
        <p:spPr>
          <a:xfrm>
            <a:off x="4909001" y="-47455"/>
            <a:ext cx="504213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0000" dirty="0">
                <a:solidFill>
                  <a:srgbClr val="F8F44E"/>
                </a:solidFill>
                <a:latin typeface="Fave Script Bold Pro" pitchFamily="2" charset="0"/>
                <a:cs typeface="Dreaming Outloud Pro" panose="03050502040302030504" pitchFamily="66" charset="0"/>
              </a:rPr>
              <a:t>Actividad </a:t>
            </a:r>
          </a:p>
        </p:txBody>
      </p:sp>
      <p:sp>
        <p:nvSpPr>
          <p:cNvPr id="5" name="AutoShape 2" descr="Grinch and Max by DarkMoonAnimation on DeviantArt">
            <a:extLst>
              <a:ext uri="{FF2B5EF4-FFF2-40B4-BE49-F238E27FC236}">
                <a16:creationId xmlns:a16="http://schemas.microsoft.com/office/drawing/2014/main" id="{24C57566-4A16-D49B-CDBA-29A3894904E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5124" name="Picture 4" descr="Flecha PNG Images HD - PNG Play">
            <a:extLst>
              <a:ext uri="{FF2B5EF4-FFF2-40B4-BE49-F238E27FC236}">
                <a16:creationId xmlns:a16="http://schemas.microsoft.com/office/drawing/2014/main" id="{08A356B9-65B2-0470-331F-64E529B75A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83383" flipH="1">
            <a:off x="2231541" y="1667823"/>
            <a:ext cx="1402834" cy="1279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Google Shape;167;p32">
            <a:extLst>
              <a:ext uri="{FF2B5EF4-FFF2-40B4-BE49-F238E27FC236}">
                <a16:creationId xmlns:a16="http://schemas.microsoft.com/office/drawing/2014/main" id="{E5D61B59-F23E-BEB1-349E-156C71BD9A7F}"/>
              </a:ext>
            </a:extLst>
          </p:cNvPr>
          <p:cNvSpPr txBox="1">
            <a:spLocks/>
          </p:cNvSpPr>
          <p:nvPr/>
        </p:nvSpPr>
        <p:spPr>
          <a:xfrm>
            <a:off x="2676938" y="2571749"/>
            <a:ext cx="2333059" cy="18879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bel"/>
              <a:buNone/>
              <a:defRPr sz="1600" b="0" i="0" u="none" strike="noStrike" cap="none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bel"/>
              <a:buNone/>
              <a:defRPr sz="1400" b="0" i="0" u="none" strike="noStrike" cap="none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bel"/>
              <a:buNone/>
              <a:defRPr sz="1400" b="0" i="0" u="none" strike="noStrike" cap="none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bel"/>
              <a:buNone/>
              <a:defRPr sz="1400" b="0" i="0" u="none" strike="noStrike" cap="none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bel"/>
              <a:buNone/>
              <a:defRPr sz="1400" b="0" i="0" u="none" strike="noStrike" cap="none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bel"/>
              <a:buNone/>
              <a:defRPr sz="1400" b="0" i="0" u="none" strike="noStrike" cap="none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bel"/>
              <a:buNone/>
              <a:defRPr sz="1400" b="0" i="0" u="none" strike="noStrike" cap="none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bel"/>
              <a:buNone/>
              <a:defRPr sz="1400" b="0" i="0" u="none" strike="noStrike" cap="none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Abel"/>
              <a:buNone/>
              <a:defRPr sz="1400" b="0" i="0" u="none" strike="noStrike" cap="none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9pPr>
          </a:lstStyle>
          <a:p>
            <a:pPr marL="0" indent="0"/>
            <a:r>
              <a:rPr lang="es-ES" sz="2200" dirty="0">
                <a:solidFill>
                  <a:srgbClr val="FFFF00"/>
                </a:solidFill>
                <a:latin typeface="Akbar" panose="00000400000000000000" pitchFamily="2" charset="0"/>
              </a:rPr>
              <a:t>Yo en mi silla de profe, viendo a mis alumnos igual de perdidos que yo...</a:t>
            </a:r>
          </a:p>
        </p:txBody>
      </p:sp>
      <p:pic>
        <p:nvPicPr>
          <p:cNvPr id="9" name="Imagen 8" descr="Icono&#10;&#10;Descripción generada automáticamente">
            <a:extLst>
              <a:ext uri="{FF2B5EF4-FFF2-40B4-BE49-F238E27FC236}">
                <a16:creationId xmlns:a16="http://schemas.microsoft.com/office/drawing/2014/main" id="{B4721165-6DAF-C09B-6FE9-9C451F347E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0167" y="4423468"/>
            <a:ext cx="175092" cy="286514"/>
          </a:xfrm>
          <a:prstGeom prst="rect">
            <a:avLst/>
          </a:prstGeom>
        </p:spPr>
      </p:pic>
      <p:pic>
        <p:nvPicPr>
          <p:cNvPr id="10" name="Imagen 9" descr="Icono&#10;&#10;Descripción generada automáticamente">
            <a:extLst>
              <a:ext uri="{FF2B5EF4-FFF2-40B4-BE49-F238E27FC236}">
                <a16:creationId xmlns:a16="http://schemas.microsoft.com/office/drawing/2014/main" id="{3ACFE022-0245-28D4-CEB0-9D5D30C02A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48285" y="4424000"/>
            <a:ext cx="176911" cy="291062"/>
          </a:xfrm>
          <a:prstGeom prst="rect">
            <a:avLst/>
          </a:prstGeom>
        </p:spPr>
      </p:pic>
      <p:sp>
        <p:nvSpPr>
          <p:cNvPr id="11" name="Subtítulo 2">
            <a:extLst>
              <a:ext uri="{FF2B5EF4-FFF2-40B4-BE49-F238E27FC236}">
                <a16:creationId xmlns:a16="http://schemas.microsoft.com/office/drawing/2014/main" id="{DC6EC607-1FAB-865C-32A5-76B59DA24671}"/>
              </a:ext>
            </a:extLst>
          </p:cNvPr>
          <p:cNvSpPr>
            <a:spLocks noGrp="1"/>
          </p:cNvSpPr>
          <p:nvPr/>
        </p:nvSpPr>
        <p:spPr>
          <a:xfrm>
            <a:off x="4529791" y="4709982"/>
            <a:ext cx="1405890" cy="40703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</a:pPr>
            <a:r>
              <a:rPr lang="es-MX" sz="1600" b="1" kern="1200" dirty="0">
                <a:solidFill>
                  <a:srgbClr val="EB6C15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</a:t>
            </a:r>
            <a:r>
              <a:rPr lang="es-MX" sz="1600" b="1" kern="1200" dirty="0">
                <a:solidFill>
                  <a:srgbClr val="FFC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TORES</a:t>
            </a:r>
            <a:endParaRPr lang="es-MX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Subtítulo 2">
            <a:extLst>
              <a:ext uri="{FF2B5EF4-FFF2-40B4-BE49-F238E27FC236}">
                <a16:creationId xmlns:a16="http://schemas.microsoft.com/office/drawing/2014/main" id="{744D9628-A25B-16E2-2A7D-DC6C446A9E7D}"/>
              </a:ext>
            </a:extLst>
          </p:cNvPr>
          <p:cNvSpPr txBox="1">
            <a:spLocks/>
          </p:cNvSpPr>
          <p:nvPr/>
        </p:nvSpPr>
        <p:spPr>
          <a:xfrm>
            <a:off x="4415562" y="4951780"/>
            <a:ext cx="313690" cy="17145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CTE</a:t>
            </a:r>
            <a:endParaRPr lang="es-MX" sz="1100" kern="10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Subtítulo 2">
            <a:extLst>
              <a:ext uri="{FF2B5EF4-FFF2-40B4-BE49-F238E27FC236}">
                <a16:creationId xmlns:a16="http://schemas.microsoft.com/office/drawing/2014/main" id="{FC314BD3-0DF7-41A1-FBBC-884B6DC3381F}"/>
              </a:ext>
            </a:extLst>
          </p:cNvPr>
          <p:cNvSpPr txBox="1">
            <a:spLocks/>
          </p:cNvSpPr>
          <p:nvPr/>
        </p:nvSpPr>
        <p:spPr>
          <a:xfrm>
            <a:off x="5592217" y="4951145"/>
            <a:ext cx="452755" cy="17081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CURSOS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Subtítulo 2">
            <a:extLst>
              <a:ext uri="{FF2B5EF4-FFF2-40B4-BE49-F238E27FC236}">
                <a16:creationId xmlns:a16="http://schemas.microsoft.com/office/drawing/2014/main" id="{FCE707F4-59AB-D779-0475-C9CACED456B9}"/>
              </a:ext>
            </a:extLst>
          </p:cNvPr>
          <p:cNvSpPr txBox="1">
            <a:spLocks/>
          </p:cNvSpPr>
          <p:nvPr/>
        </p:nvSpPr>
        <p:spPr>
          <a:xfrm>
            <a:off x="4549547" y="4951780"/>
            <a:ext cx="1215390" cy="16383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ASESORÍA Y ACOMPAÑAMIENTO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5D3AF288-2731-82E1-6A89-21F1E462828C}"/>
              </a:ext>
            </a:extLst>
          </p:cNvPr>
          <p:cNvCxnSpPr/>
          <p:nvPr/>
        </p:nvCxnSpPr>
        <p:spPr>
          <a:xfrm>
            <a:off x="5671121" y="5007092"/>
            <a:ext cx="0" cy="6032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840058B5-151B-B61D-7F2C-EFF86157830D}"/>
              </a:ext>
            </a:extLst>
          </p:cNvPr>
          <p:cNvCxnSpPr/>
          <p:nvPr/>
        </p:nvCxnSpPr>
        <p:spPr>
          <a:xfrm>
            <a:off x="4642421" y="5007092"/>
            <a:ext cx="0" cy="6032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3"/>
          <p:cNvSpPr txBox="1">
            <a:spLocks noGrp="1"/>
          </p:cNvSpPr>
          <p:nvPr>
            <p:ph type="title"/>
          </p:nvPr>
        </p:nvSpPr>
        <p:spPr>
          <a:xfrm>
            <a:off x="922646" y="593270"/>
            <a:ext cx="77040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0000" dirty="0"/>
              <a:t>C</a:t>
            </a:r>
            <a:r>
              <a:rPr lang="en" sz="10000" dirty="0"/>
              <a:t>onsideraciones…</a:t>
            </a:r>
            <a:endParaRPr sz="100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534FD5D-A543-6B68-DF5E-88F4D2225E1A}"/>
              </a:ext>
            </a:extLst>
          </p:cNvPr>
          <p:cNvSpPr txBox="1"/>
          <p:nvPr/>
        </p:nvSpPr>
        <p:spPr>
          <a:xfrm>
            <a:off x="1694755" y="1546417"/>
            <a:ext cx="6426475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000" dirty="0">
                <a:solidFill>
                  <a:schemeClr val="bg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Es importante </a:t>
            </a:r>
            <a:r>
              <a:rPr lang="es-ES" sz="2000" dirty="0">
                <a:solidFill>
                  <a:schemeClr val="bg1"/>
                </a:solidFill>
                <a:highlight>
                  <a:srgbClr val="008000"/>
                </a:highlight>
                <a:latin typeface="Dreaming Outloud Pro" panose="03050502040302030504" pitchFamily="66" charset="0"/>
                <a:cs typeface="Dreaming Outloud Pro" panose="03050502040302030504" pitchFamily="66" charset="0"/>
              </a:rPr>
              <a:t>documentar la experiencia </a:t>
            </a:r>
            <a:r>
              <a:rPr lang="es-ES" sz="2000" dirty="0">
                <a:solidFill>
                  <a:schemeClr val="bg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en los resultados del trabajo docente orientado por la </a:t>
            </a:r>
            <a:r>
              <a:rPr lang="es-E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planeación didáctica</a:t>
            </a:r>
            <a:r>
              <a:rPr lang="es-ES" sz="2000" dirty="0">
                <a:solidFill>
                  <a:schemeClr val="bg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, mediante la </a:t>
            </a:r>
            <a:r>
              <a:rPr lang="es-ES" sz="2000" dirty="0">
                <a:solidFill>
                  <a:schemeClr val="bg2">
                    <a:lumMod val="60000"/>
                    <a:lumOff val="40000"/>
                  </a:schemeClr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organización de las contingencias </a:t>
            </a:r>
            <a:r>
              <a:rPr lang="es-ES" sz="2000" dirty="0">
                <a:solidFill>
                  <a:schemeClr val="bg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surgidas en el aula, la escuela y la comunidad: aspectos que les son comunes en su práctica, la diversidad que encuentra en ella, los obstáculos del contexto, </a:t>
            </a:r>
            <a:r>
              <a:rPr lang="es-ES" sz="2000" dirty="0">
                <a:solidFill>
                  <a:srgbClr val="FFFF0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las limitaciones en su actuar</a:t>
            </a:r>
            <a:r>
              <a:rPr lang="es-ES" sz="2000" dirty="0">
                <a:solidFill>
                  <a:schemeClr val="bg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, sus aciertos, entre otros, para plantear </a:t>
            </a:r>
            <a:r>
              <a:rPr lang="es-ES" sz="2000" dirty="0">
                <a:solidFill>
                  <a:schemeClr val="bg1"/>
                </a:solidFill>
                <a:highlight>
                  <a:srgbClr val="800080"/>
                </a:highlight>
                <a:latin typeface="Dreaming Outloud Pro" panose="03050502040302030504" pitchFamily="66" charset="0"/>
                <a:cs typeface="Dreaming Outloud Pro" panose="03050502040302030504" pitchFamily="66" charset="0"/>
              </a:rPr>
              <a:t>adecuaciones a la planeación didáctica</a:t>
            </a:r>
            <a:r>
              <a:rPr lang="es-ES" sz="2000" dirty="0">
                <a:solidFill>
                  <a:schemeClr val="bg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desde los saberes que se construyen a través de la práctica docente de las maestras y los maestros.</a:t>
            </a:r>
            <a:endParaRPr lang="es-MX" sz="2000" dirty="0">
              <a:solidFill>
                <a:schemeClr val="bg1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grpSp>
        <p:nvGrpSpPr>
          <p:cNvPr id="6" name="Google Shape;511;p48">
            <a:extLst>
              <a:ext uri="{FF2B5EF4-FFF2-40B4-BE49-F238E27FC236}">
                <a16:creationId xmlns:a16="http://schemas.microsoft.com/office/drawing/2014/main" id="{B4C7092A-9963-6BF2-A7AE-EC46A26002EA}"/>
              </a:ext>
            </a:extLst>
          </p:cNvPr>
          <p:cNvGrpSpPr/>
          <p:nvPr/>
        </p:nvGrpSpPr>
        <p:grpSpPr>
          <a:xfrm>
            <a:off x="-814436" y="166301"/>
            <a:ext cx="2094597" cy="1864630"/>
            <a:chOff x="4768216" y="2125056"/>
            <a:chExt cx="350888" cy="350886"/>
          </a:xfrm>
        </p:grpSpPr>
        <p:sp>
          <p:nvSpPr>
            <p:cNvPr id="7" name="Google Shape;512;p48">
              <a:extLst>
                <a:ext uri="{FF2B5EF4-FFF2-40B4-BE49-F238E27FC236}">
                  <a16:creationId xmlns:a16="http://schemas.microsoft.com/office/drawing/2014/main" id="{6A024665-AC62-8243-65EC-EE9A77AE9534}"/>
                </a:ext>
              </a:extLst>
            </p:cNvPr>
            <p:cNvSpPr/>
            <p:nvPr/>
          </p:nvSpPr>
          <p:spPr>
            <a:xfrm>
              <a:off x="4851145" y="2125056"/>
              <a:ext cx="185028" cy="82259"/>
            </a:xfrm>
            <a:custGeom>
              <a:avLst/>
              <a:gdLst/>
              <a:ahLst/>
              <a:cxnLst/>
              <a:rect l="l" t="t" r="r" b="b"/>
              <a:pathLst>
                <a:path w="124598" h="55393" extrusionOk="0">
                  <a:moveTo>
                    <a:pt x="48487" y="1"/>
                  </a:moveTo>
                  <a:cubicBezTo>
                    <a:pt x="37032" y="1"/>
                    <a:pt x="27697" y="9312"/>
                    <a:pt x="27697" y="20791"/>
                  </a:cubicBezTo>
                  <a:lnTo>
                    <a:pt x="41557" y="20791"/>
                  </a:lnTo>
                  <a:cubicBezTo>
                    <a:pt x="41557" y="16980"/>
                    <a:pt x="44653" y="13837"/>
                    <a:pt x="48487" y="13837"/>
                  </a:cubicBezTo>
                  <a:cubicBezTo>
                    <a:pt x="52321" y="13837"/>
                    <a:pt x="55417" y="16933"/>
                    <a:pt x="55417" y="20791"/>
                  </a:cubicBezTo>
                  <a:lnTo>
                    <a:pt x="55417" y="27721"/>
                  </a:lnTo>
                  <a:lnTo>
                    <a:pt x="1" y="27721"/>
                  </a:lnTo>
                  <a:lnTo>
                    <a:pt x="1" y="55393"/>
                  </a:lnTo>
                  <a:lnTo>
                    <a:pt x="124598" y="55393"/>
                  </a:lnTo>
                  <a:lnTo>
                    <a:pt x="124598" y="27721"/>
                  </a:lnTo>
                  <a:lnTo>
                    <a:pt x="69229" y="27721"/>
                  </a:lnTo>
                  <a:lnTo>
                    <a:pt x="69229" y="20791"/>
                  </a:lnTo>
                  <a:cubicBezTo>
                    <a:pt x="69229" y="16980"/>
                    <a:pt x="72325" y="13837"/>
                    <a:pt x="76159" y="13837"/>
                  </a:cubicBezTo>
                  <a:cubicBezTo>
                    <a:pt x="79970" y="13837"/>
                    <a:pt x="83113" y="16933"/>
                    <a:pt x="83113" y="20791"/>
                  </a:cubicBezTo>
                  <a:lnTo>
                    <a:pt x="96949" y="20791"/>
                  </a:lnTo>
                  <a:cubicBezTo>
                    <a:pt x="96949" y="9312"/>
                    <a:pt x="87638" y="1"/>
                    <a:pt x="76159" y="1"/>
                  </a:cubicBezTo>
                  <a:cubicBezTo>
                    <a:pt x="70849" y="1"/>
                    <a:pt x="66014" y="2096"/>
                    <a:pt x="62323" y="5383"/>
                  </a:cubicBezTo>
                  <a:cubicBezTo>
                    <a:pt x="58632" y="2049"/>
                    <a:pt x="53821" y="1"/>
                    <a:pt x="48487" y="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513;p48">
              <a:extLst>
                <a:ext uri="{FF2B5EF4-FFF2-40B4-BE49-F238E27FC236}">
                  <a16:creationId xmlns:a16="http://schemas.microsoft.com/office/drawing/2014/main" id="{B61FBFD9-C6FF-3F9B-D85D-F52120050F16}"/>
                </a:ext>
              </a:extLst>
            </p:cNvPr>
            <p:cNvSpPr/>
            <p:nvPr/>
          </p:nvSpPr>
          <p:spPr>
            <a:xfrm>
              <a:off x="4851145" y="2227896"/>
              <a:ext cx="82224" cy="82896"/>
            </a:xfrm>
            <a:custGeom>
              <a:avLst/>
              <a:gdLst/>
              <a:ahLst/>
              <a:cxnLst/>
              <a:rect l="l" t="t" r="r" b="b"/>
              <a:pathLst>
                <a:path w="55370" h="55822" extrusionOk="0">
                  <a:moveTo>
                    <a:pt x="1" y="1"/>
                  </a:moveTo>
                  <a:lnTo>
                    <a:pt x="1" y="55822"/>
                  </a:lnTo>
                  <a:lnTo>
                    <a:pt x="55369" y="55822"/>
                  </a:lnTo>
                  <a:lnTo>
                    <a:pt x="55369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514;p48">
              <a:extLst>
                <a:ext uri="{FF2B5EF4-FFF2-40B4-BE49-F238E27FC236}">
                  <a16:creationId xmlns:a16="http://schemas.microsoft.com/office/drawing/2014/main" id="{6A6A4AEE-B1C4-72B5-7F41-E098AA7990D1}"/>
                </a:ext>
              </a:extLst>
            </p:cNvPr>
            <p:cNvSpPr/>
            <p:nvPr/>
          </p:nvSpPr>
          <p:spPr>
            <a:xfrm>
              <a:off x="4953915" y="2227896"/>
              <a:ext cx="82224" cy="82896"/>
            </a:xfrm>
            <a:custGeom>
              <a:avLst/>
              <a:gdLst/>
              <a:ahLst/>
              <a:cxnLst/>
              <a:rect l="l" t="t" r="r" b="b"/>
              <a:pathLst>
                <a:path w="55370" h="55822" extrusionOk="0">
                  <a:moveTo>
                    <a:pt x="1" y="1"/>
                  </a:moveTo>
                  <a:lnTo>
                    <a:pt x="1" y="55822"/>
                  </a:lnTo>
                  <a:lnTo>
                    <a:pt x="55369" y="55822"/>
                  </a:lnTo>
                  <a:lnTo>
                    <a:pt x="55369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515;p48">
              <a:extLst>
                <a:ext uri="{FF2B5EF4-FFF2-40B4-BE49-F238E27FC236}">
                  <a16:creationId xmlns:a16="http://schemas.microsoft.com/office/drawing/2014/main" id="{DF6213A1-5DBD-78C2-A3BD-C524D98F17FE}"/>
                </a:ext>
              </a:extLst>
            </p:cNvPr>
            <p:cNvSpPr/>
            <p:nvPr/>
          </p:nvSpPr>
          <p:spPr>
            <a:xfrm>
              <a:off x="4855389" y="2414302"/>
              <a:ext cx="176506" cy="61641"/>
            </a:xfrm>
            <a:custGeom>
              <a:avLst/>
              <a:gdLst/>
              <a:ahLst/>
              <a:cxnLst/>
              <a:rect l="l" t="t" r="r" b="b"/>
              <a:pathLst>
                <a:path w="118859" h="41509" extrusionOk="0">
                  <a:moveTo>
                    <a:pt x="0" y="0"/>
                  </a:moveTo>
                  <a:lnTo>
                    <a:pt x="41509" y="41509"/>
                  </a:lnTo>
                  <a:lnTo>
                    <a:pt x="77326" y="41509"/>
                  </a:lnTo>
                  <a:lnTo>
                    <a:pt x="118858" y="0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516;p48">
              <a:extLst>
                <a:ext uri="{FF2B5EF4-FFF2-40B4-BE49-F238E27FC236}">
                  <a16:creationId xmlns:a16="http://schemas.microsoft.com/office/drawing/2014/main" id="{5D22EC25-B961-2961-4287-5CE3AFAD10A9}"/>
                </a:ext>
              </a:extLst>
            </p:cNvPr>
            <p:cNvSpPr/>
            <p:nvPr/>
          </p:nvSpPr>
          <p:spPr>
            <a:xfrm>
              <a:off x="4999323" y="2414302"/>
              <a:ext cx="119780" cy="61641"/>
            </a:xfrm>
            <a:custGeom>
              <a:avLst/>
              <a:gdLst/>
              <a:ahLst/>
              <a:cxnLst/>
              <a:rect l="l" t="t" r="r" b="b"/>
              <a:pathLst>
                <a:path w="80660" h="41509" extrusionOk="0">
                  <a:moveTo>
                    <a:pt x="41533" y="0"/>
                  </a:moveTo>
                  <a:lnTo>
                    <a:pt x="0" y="41509"/>
                  </a:lnTo>
                  <a:lnTo>
                    <a:pt x="80660" y="41509"/>
                  </a:lnTo>
                  <a:lnTo>
                    <a:pt x="80660" y="0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517;p48">
              <a:extLst>
                <a:ext uri="{FF2B5EF4-FFF2-40B4-BE49-F238E27FC236}">
                  <a16:creationId xmlns:a16="http://schemas.microsoft.com/office/drawing/2014/main" id="{1ED556E1-33F7-03D0-2132-359635F3393B}"/>
                </a:ext>
              </a:extLst>
            </p:cNvPr>
            <p:cNvSpPr/>
            <p:nvPr/>
          </p:nvSpPr>
          <p:spPr>
            <a:xfrm>
              <a:off x="4768216" y="2414302"/>
              <a:ext cx="119782" cy="61641"/>
            </a:xfrm>
            <a:custGeom>
              <a:avLst/>
              <a:gdLst/>
              <a:ahLst/>
              <a:cxnLst/>
              <a:rect l="l" t="t" r="r" b="b"/>
              <a:pathLst>
                <a:path w="80661" h="41509" extrusionOk="0">
                  <a:moveTo>
                    <a:pt x="1" y="0"/>
                  </a:moveTo>
                  <a:lnTo>
                    <a:pt x="1" y="41509"/>
                  </a:lnTo>
                  <a:lnTo>
                    <a:pt x="80660" y="41509"/>
                  </a:lnTo>
                  <a:lnTo>
                    <a:pt x="39128" y="0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518;p48">
              <a:extLst>
                <a:ext uri="{FF2B5EF4-FFF2-40B4-BE49-F238E27FC236}">
                  <a16:creationId xmlns:a16="http://schemas.microsoft.com/office/drawing/2014/main" id="{CBEF737F-0C93-7994-8CC6-54D4C70AA638}"/>
                </a:ext>
              </a:extLst>
            </p:cNvPr>
            <p:cNvSpPr/>
            <p:nvPr/>
          </p:nvSpPr>
          <p:spPr>
            <a:xfrm>
              <a:off x="4933368" y="2331372"/>
              <a:ext cx="20548" cy="62349"/>
            </a:xfrm>
            <a:custGeom>
              <a:avLst/>
              <a:gdLst/>
              <a:ahLst/>
              <a:cxnLst/>
              <a:rect l="l" t="t" r="r" b="b"/>
              <a:pathLst>
                <a:path w="13837" h="41986" extrusionOk="0">
                  <a:moveTo>
                    <a:pt x="0" y="1"/>
                  </a:moveTo>
                  <a:lnTo>
                    <a:pt x="0" y="41985"/>
                  </a:lnTo>
                  <a:lnTo>
                    <a:pt x="13837" y="41985"/>
                  </a:lnTo>
                  <a:lnTo>
                    <a:pt x="13837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519;p48">
              <a:extLst>
                <a:ext uri="{FF2B5EF4-FFF2-40B4-BE49-F238E27FC236}">
                  <a16:creationId xmlns:a16="http://schemas.microsoft.com/office/drawing/2014/main" id="{F229CEC8-93EE-E9E1-E1D8-D75B63AAAED1}"/>
                </a:ext>
              </a:extLst>
            </p:cNvPr>
            <p:cNvSpPr/>
            <p:nvPr/>
          </p:nvSpPr>
          <p:spPr>
            <a:xfrm>
              <a:off x="4810017" y="2331372"/>
              <a:ext cx="102771" cy="62349"/>
            </a:xfrm>
            <a:custGeom>
              <a:avLst/>
              <a:gdLst/>
              <a:ahLst/>
              <a:cxnLst/>
              <a:rect l="l" t="t" r="r" b="b"/>
              <a:pathLst>
                <a:path w="69206" h="41986" extrusionOk="0">
                  <a:moveTo>
                    <a:pt x="0" y="1"/>
                  </a:moveTo>
                  <a:lnTo>
                    <a:pt x="0" y="41985"/>
                  </a:lnTo>
                  <a:lnTo>
                    <a:pt x="69205" y="41985"/>
                  </a:lnTo>
                  <a:lnTo>
                    <a:pt x="69205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520;p48">
              <a:extLst>
                <a:ext uri="{FF2B5EF4-FFF2-40B4-BE49-F238E27FC236}">
                  <a16:creationId xmlns:a16="http://schemas.microsoft.com/office/drawing/2014/main" id="{45FAFDF5-5890-A8F4-0298-0F65F4FECDB3}"/>
                </a:ext>
              </a:extLst>
            </p:cNvPr>
            <p:cNvSpPr/>
            <p:nvPr/>
          </p:nvSpPr>
          <p:spPr>
            <a:xfrm>
              <a:off x="4974461" y="2331372"/>
              <a:ext cx="102771" cy="62349"/>
            </a:xfrm>
            <a:custGeom>
              <a:avLst/>
              <a:gdLst/>
              <a:ahLst/>
              <a:cxnLst/>
              <a:rect l="l" t="t" r="r" b="b"/>
              <a:pathLst>
                <a:path w="69206" h="41986" extrusionOk="0">
                  <a:moveTo>
                    <a:pt x="1" y="1"/>
                  </a:moveTo>
                  <a:lnTo>
                    <a:pt x="1" y="41985"/>
                  </a:lnTo>
                  <a:lnTo>
                    <a:pt x="69206" y="41985"/>
                  </a:lnTo>
                  <a:lnTo>
                    <a:pt x="69206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" name="Google Shape;499;p48">
            <a:extLst>
              <a:ext uri="{FF2B5EF4-FFF2-40B4-BE49-F238E27FC236}">
                <a16:creationId xmlns:a16="http://schemas.microsoft.com/office/drawing/2014/main" id="{5BDBD259-DDEB-7871-1836-A1CF3F553F9A}"/>
              </a:ext>
            </a:extLst>
          </p:cNvPr>
          <p:cNvGrpSpPr/>
          <p:nvPr/>
        </p:nvGrpSpPr>
        <p:grpSpPr>
          <a:xfrm>
            <a:off x="8421229" y="2310069"/>
            <a:ext cx="1272214" cy="1992424"/>
            <a:chOff x="6311699" y="2125056"/>
            <a:chExt cx="267251" cy="350851"/>
          </a:xfrm>
        </p:grpSpPr>
        <p:sp>
          <p:nvSpPr>
            <p:cNvPr id="17" name="Google Shape;500;p48">
              <a:extLst>
                <a:ext uri="{FF2B5EF4-FFF2-40B4-BE49-F238E27FC236}">
                  <a16:creationId xmlns:a16="http://schemas.microsoft.com/office/drawing/2014/main" id="{FDA8D8BB-CACB-F3BE-CEA9-4C2CCDD941D9}"/>
                </a:ext>
              </a:extLst>
            </p:cNvPr>
            <p:cNvSpPr/>
            <p:nvPr/>
          </p:nvSpPr>
          <p:spPr>
            <a:xfrm>
              <a:off x="6311699" y="2125056"/>
              <a:ext cx="267251" cy="350851"/>
            </a:xfrm>
            <a:custGeom>
              <a:avLst/>
              <a:gdLst/>
              <a:ahLst/>
              <a:cxnLst/>
              <a:rect l="l" t="t" r="r" b="b"/>
              <a:pathLst>
                <a:path w="179967" h="236263" extrusionOk="0">
                  <a:moveTo>
                    <a:pt x="89972" y="13837"/>
                  </a:moveTo>
                  <a:cubicBezTo>
                    <a:pt x="106690" y="13837"/>
                    <a:pt x="120669" y="25744"/>
                    <a:pt x="123884" y="41533"/>
                  </a:cubicBezTo>
                  <a:lnTo>
                    <a:pt x="56084" y="41533"/>
                  </a:lnTo>
                  <a:cubicBezTo>
                    <a:pt x="59299" y="25792"/>
                    <a:pt x="73278" y="13837"/>
                    <a:pt x="89972" y="13837"/>
                  </a:cubicBezTo>
                  <a:close/>
                  <a:moveTo>
                    <a:pt x="131504" y="69682"/>
                  </a:moveTo>
                  <a:cubicBezTo>
                    <a:pt x="142959" y="69682"/>
                    <a:pt x="152271" y="78993"/>
                    <a:pt x="152271" y="90471"/>
                  </a:cubicBezTo>
                  <a:cubicBezTo>
                    <a:pt x="152271" y="101926"/>
                    <a:pt x="142959" y="111238"/>
                    <a:pt x="131504" y="111238"/>
                  </a:cubicBezTo>
                  <a:cubicBezTo>
                    <a:pt x="122479" y="111238"/>
                    <a:pt x="114882" y="105427"/>
                    <a:pt x="112000" y="97401"/>
                  </a:cubicBezTo>
                  <a:lnTo>
                    <a:pt x="67920" y="97401"/>
                  </a:lnTo>
                  <a:cubicBezTo>
                    <a:pt x="65062" y="105427"/>
                    <a:pt x="57441" y="111238"/>
                    <a:pt x="48416" y="111238"/>
                  </a:cubicBezTo>
                  <a:cubicBezTo>
                    <a:pt x="36961" y="111238"/>
                    <a:pt x="27649" y="101926"/>
                    <a:pt x="27649" y="90471"/>
                  </a:cubicBezTo>
                  <a:cubicBezTo>
                    <a:pt x="27649" y="78993"/>
                    <a:pt x="36961" y="69682"/>
                    <a:pt x="48416" y="69682"/>
                  </a:cubicBezTo>
                  <a:cubicBezTo>
                    <a:pt x="57441" y="69682"/>
                    <a:pt x="65038" y="75492"/>
                    <a:pt x="67920" y="83541"/>
                  </a:cubicBezTo>
                  <a:lnTo>
                    <a:pt x="112000" y="83541"/>
                  </a:lnTo>
                  <a:cubicBezTo>
                    <a:pt x="114858" y="75492"/>
                    <a:pt x="122479" y="69682"/>
                    <a:pt x="131504" y="69682"/>
                  </a:cubicBezTo>
                  <a:close/>
                  <a:moveTo>
                    <a:pt x="98974" y="127074"/>
                  </a:moveTo>
                  <a:lnTo>
                    <a:pt x="108762" y="136862"/>
                  </a:lnTo>
                  <a:lnTo>
                    <a:pt x="96950" y="148698"/>
                  </a:lnTo>
                  <a:lnTo>
                    <a:pt x="96950" y="159676"/>
                  </a:lnTo>
                  <a:lnTo>
                    <a:pt x="107928" y="159676"/>
                  </a:lnTo>
                  <a:lnTo>
                    <a:pt x="119740" y="147864"/>
                  </a:lnTo>
                  <a:lnTo>
                    <a:pt x="129528" y="157652"/>
                  </a:lnTo>
                  <a:lnTo>
                    <a:pt x="120574" y="166606"/>
                  </a:lnTo>
                  <a:lnTo>
                    <a:pt x="129480" y="175560"/>
                  </a:lnTo>
                  <a:lnTo>
                    <a:pt x="119692" y="185372"/>
                  </a:lnTo>
                  <a:lnTo>
                    <a:pt x="107880" y="173536"/>
                  </a:lnTo>
                  <a:lnTo>
                    <a:pt x="96878" y="173536"/>
                  </a:lnTo>
                  <a:lnTo>
                    <a:pt x="96878" y="184538"/>
                  </a:lnTo>
                  <a:lnTo>
                    <a:pt x="108714" y="196350"/>
                  </a:lnTo>
                  <a:lnTo>
                    <a:pt x="98902" y="206138"/>
                  </a:lnTo>
                  <a:lnTo>
                    <a:pt x="89948" y="197184"/>
                  </a:lnTo>
                  <a:lnTo>
                    <a:pt x="80994" y="206138"/>
                  </a:lnTo>
                  <a:lnTo>
                    <a:pt x="71206" y="196350"/>
                  </a:lnTo>
                  <a:lnTo>
                    <a:pt x="83018" y="184538"/>
                  </a:lnTo>
                  <a:lnTo>
                    <a:pt x="83018" y="173536"/>
                  </a:lnTo>
                  <a:lnTo>
                    <a:pt x="72087" y="173536"/>
                  </a:lnTo>
                  <a:lnTo>
                    <a:pt x="60275" y="185372"/>
                  </a:lnTo>
                  <a:lnTo>
                    <a:pt x="50488" y="175560"/>
                  </a:lnTo>
                  <a:lnTo>
                    <a:pt x="59442" y="166606"/>
                  </a:lnTo>
                  <a:lnTo>
                    <a:pt x="50488" y="157652"/>
                  </a:lnTo>
                  <a:lnTo>
                    <a:pt x="60275" y="147864"/>
                  </a:lnTo>
                  <a:lnTo>
                    <a:pt x="72087" y="159676"/>
                  </a:lnTo>
                  <a:lnTo>
                    <a:pt x="83066" y="159676"/>
                  </a:lnTo>
                  <a:lnTo>
                    <a:pt x="83066" y="148698"/>
                  </a:lnTo>
                  <a:lnTo>
                    <a:pt x="71254" y="136862"/>
                  </a:lnTo>
                  <a:lnTo>
                    <a:pt x="81042" y="127074"/>
                  </a:lnTo>
                  <a:lnTo>
                    <a:pt x="90020" y="136028"/>
                  </a:lnTo>
                  <a:lnTo>
                    <a:pt x="98974" y="127074"/>
                  </a:lnTo>
                  <a:close/>
                  <a:moveTo>
                    <a:pt x="89972" y="1"/>
                  </a:moveTo>
                  <a:cubicBezTo>
                    <a:pt x="65634" y="1"/>
                    <a:pt x="45629" y="18100"/>
                    <a:pt x="42224" y="41533"/>
                  </a:cubicBezTo>
                  <a:lnTo>
                    <a:pt x="1" y="41533"/>
                  </a:lnTo>
                  <a:lnTo>
                    <a:pt x="1" y="236263"/>
                  </a:lnTo>
                  <a:lnTo>
                    <a:pt x="179967" y="236263"/>
                  </a:lnTo>
                  <a:lnTo>
                    <a:pt x="179967" y="41533"/>
                  </a:lnTo>
                  <a:lnTo>
                    <a:pt x="137720" y="41533"/>
                  </a:lnTo>
                  <a:cubicBezTo>
                    <a:pt x="134338" y="18123"/>
                    <a:pt x="114334" y="1"/>
                    <a:pt x="89972" y="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501;p48">
              <a:extLst>
                <a:ext uri="{FF2B5EF4-FFF2-40B4-BE49-F238E27FC236}">
                  <a16:creationId xmlns:a16="http://schemas.microsoft.com/office/drawing/2014/main" id="{46659104-0948-271B-8F15-5852E56D9E93}"/>
                </a:ext>
              </a:extLst>
            </p:cNvPr>
            <p:cNvSpPr/>
            <p:nvPr/>
          </p:nvSpPr>
          <p:spPr>
            <a:xfrm>
              <a:off x="6373340" y="2249079"/>
              <a:ext cx="20619" cy="20619"/>
            </a:xfrm>
            <a:custGeom>
              <a:avLst/>
              <a:gdLst/>
              <a:ahLst/>
              <a:cxnLst/>
              <a:rect l="l" t="t" r="r" b="b"/>
              <a:pathLst>
                <a:path w="13885" h="13885" extrusionOk="0">
                  <a:moveTo>
                    <a:pt x="6954" y="1"/>
                  </a:moveTo>
                  <a:cubicBezTo>
                    <a:pt x="3120" y="1"/>
                    <a:pt x="1" y="3120"/>
                    <a:pt x="1" y="6954"/>
                  </a:cubicBezTo>
                  <a:cubicBezTo>
                    <a:pt x="1" y="10789"/>
                    <a:pt x="3120" y="13884"/>
                    <a:pt x="6954" y="13884"/>
                  </a:cubicBezTo>
                  <a:cubicBezTo>
                    <a:pt x="10765" y="13884"/>
                    <a:pt x="13884" y="10789"/>
                    <a:pt x="13884" y="6954"/>
                  </a:cubicBezTo>
                  <a:cubicBezTo>
                    <a:pt x="13884" y="3120"/>
                    <a:pt x="10765" y="1"/>
                    <a:pt x="6954" y="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502;p48">
              <a:extLst>
                <a:ext uri="{FF2B5EF4-FFF2-40B4-BE49-F238E27FC236}">
                  <a16:creationId xmlns:a16="http://schemas.microsoft.com/office/drawing/2014/main" id="{45BE01F0-4F31-D9B7-8533-ECD26EE66F58}"/>
                </a:ext>
              </a:extLst>
            </p:cNvPr>
            <p:cNvSpPr/>
            <p:nvPr/>
          </p:nvSpPr>
          <p:spPr>
            <a:xfrm>
              <a:off x="6496692" y="2249079"/>
              <a:ext cx="20584" cy="20619"/>
            </a:xfrm>
            <a:custGeom>
              <a:avLst/>
              <a:gdLst/>
              <a:ahLst/>
              <a:cxnLst/>
              <a:rect l="l" t="t" r="r" b="b"/>
              <a:pathLst>
                <a:path w="13861" h="13885" extrusionOk="0">
                  <a:moveTo>
                    <a:pt x="6930" y="1"/>
                  </a:moveTo>
                  <a:cubicBezTo>
                    <a:pt x="3096" y="1"/>
                    <a:pt x="0" y="3120"/>
                    <a:pt x="0" y="6954"/>
                  </a:cubicBezTo>
                  <a:cubicBezTo>
                    <a:pt x="0" y="10789"/>
                    <a:pt x="3096" y="13884"/>
                    <a:pt x="6930" y="13884"/>
                  </a:cubicBezTo>
                  <a:cubicBezTo>
                    <a:pt x="10765" y="13884"/>
                    <a:pt x="13860" y="10789"/>
                    <a:pt x="13860" y="6954"/>
                  </a:cubicBezTo>
                  <a:cubicBezTo>
                    <a:pt x="13860" y="3120"/>
                    <a:pt x="10765" y="1"/>
                    <a:pt x="6930" y="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0" name="Imagen 19" descr="Icono&#10;&#10;Descripción generada automáticamente">
            <a:extLst>
              <a:ext uri="{FF2B5EF4-FFF2-40B4-BE49-F238E27FC236}">
                <a16:creationId xmlns:a16="http://schemas.microsoft.com/office/drawing/2014/main" id="{52A216D1-9737-9EFA-D784-0CC1530579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195" y="142515"/>
            <a:ext cx="175092" cy="286514"/>
          </a:xfrm>
          <a:prstGeom prst="rect">
            <a:avLst/>
          </a:prstGeom>
        </p:spPr>
      </p:pic>
      <p:pic>
        <p:nvPicPr>
          <p:cNvPr id="21" name="Imagen 20" descr="Icono&#10;&#10;Descripción generada automáticamente">
            <a:extLst>
              <a:ext uri="{FF2B5EF4-FFF2-40B4-BE49-F238E27FC236}">
                <a16:creationId xmlns:a16="http://schemas.microsoft.com/office/drawing/2014/main" id="{F99D043C-6B2E-5021-3C35-EC735A2391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7313" y="143047"/>
            <a:ext cx="176911" cy="291062"/>
          </a:xfrm>
          <a:prstGeom prst="rect">
            <a:avLst/>
          </a:prstGeom>
        </p:spPr>
      </p:pic>
      <p:sp>
        <p:nvSpPr>
          <p:cNvPr id="22" name="Subtítulo 2">
            <a:extLst>
              <a:ext uri="{FF2B5EF4-FFF2-40B4-BE49-F238E27FC236}">
                <a16:creationId xmlns:a16="http://schemas.microsoft.com/office/drawing/2014/main" id="{D544276E-D081-6E5C-B936-8EE739C8065C}"/>
              </a:ext>
            </a:extLst>
          </p:cNvPr>
          <p:cNvSpPr>
            <a:spLocks noGrp="1"/>
          </p:cNvSpPr>
          <p:nvPr/>
        </p:nvSpPr>
        <p:spPr>
          <a:xfrm>
            <a:off x="7628819" y="429029"/>
            <a:ext cx="1405890" cy="40703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</a:pPr>
            <a:r>
              <a:rPr lang="es-MX" sz="1600" b="1" kern="1200" dirty="0">
                <a:solidFill>
                  <a:srgbClr val="EB6C15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</a:t>
            </a:r>
            <a:r>
              <a:rPr lang="es-MX" sz="1600" b="1" kern="1200" dirty="0">
                <a:solidFill>
                  <a:srgbClr val="FFC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TORES</a:t>
            </a:r>
            <a:endParaRPr lang="es-MX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Subtítulo 2">
            <a:extLst>
              <a:ext uri="{FF2B5EF4-FFF2-40B4-BE49-F238E27FC236}">
                <a16:creationId xmlns:a16="http://schemas.microsoft.com/office/drawing/2014/main" id="{32F94A67-9754-52F6-6C8C-FCF9FDDDC8FA}"/>
              </a:ext>
            </a:extLst>
          </p:cNvPr>
          <p:cNvSpPr txBox="1">
            <a:spLocks/>
          </p:cNvSpPr>
          <p:nvPr/>
        </p:nvSpPr>
        <p:spPr>
          <a:xfrm>
            <a:off x="8691245" y="670192"/>
            <a:ext cx="452755" cy="17081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CURSOS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Subtítulo 2">
            <a:extLst>
              <a:ext uri="{FF2B5EF4-FFF2-40B4-BE49-F238E27FC236}">
                <a16:creationId xmlns:a16="http://schemas.microsoft.com/office/drawing/2014/main" id="{EE83685B-836C-47F0-C87B-09496C6FEEC8}"/>
              </a:ext>
            </a:extLst>
          </p:cNvPr>
          <p:cNvSpPr txBox="1">
            <a:spLocks/>
          </p:cNvSpPr>
          <p:nvPr/>
        </p:nvSpPr>
        <p:spPr>
          <a:xfrm>
            <a:off x="7648575" y="670827"/>
            <a:ext cx="1215390" cy="16383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ASESORÍA Y ACOMPAÑAMIENTO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5" name="Conector recto 24">
            <a:extLst>
              <a:ext uri="{FF2B5EF4-FFF2-40B4-BE49-F238E27FC236}">
                <a16:creationId xmlns:a16="http://schemas.microsoft.com/office/drawing/2014/main" id="{D2328602-34AB-16AE-B03D-B72A412AFA15}"/>
              </a:ext>
            </a:extLst>
          </p:cNvPr>
          <p:cNvCxnSpPr/>
          <p:nvPr/>
        </p:nvCxnSpPr>
        <p:spPr>
          <a:xfrm>
            <a:off x="8770149" y="726139"/>
            <a:ext cx="0" cy="6032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46717DDC-9F70-0CB0-C5B2-DDCC596601A0}"/>
              </a:ext>
            </a:extLst>
          </p:cNvPr>
          <p:cNvCxnSpPr/>
          <p:nvPr/>
        </p:nvCxnSpPr>
        <p:spPr>
          <a:xfrm>
            <a:off x="7741449" y="726139"/>
            <a:ext cx="0" cy="6032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Subtítulo 2">
            <a:extLst>
              <a:ext uri="{FF2B5EF4-FFF2-40B4-BE49-F238E27FC236}">
                <a16:creationId xmlns:a16="http://schemas.microsoft.com/office/drawing/2014/main" id="{1814A429-141F-BAB4-2E15-9F699C03849D}"/>
              </a:ext>
            </a:extLst>
          </p:cNvPr>
          <p:cNvSpPr txBox="1">
            <a:spLocks/>
          </p:cNvSpPr>
          <p:nvPr/>
        </p:nvSpPr>
        <p:spPr>
          <a:xfrm>
            <a:off x="7519528" y="670192"/>
            <a:ext cx="313690" cy="17145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CTE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1"/>
          <p:cNvSpPr txBox="1">
            <a:spLocks noGrp="1"/>
          </p:cNvSpPr>
          <p:nvPr>
            <p:ph type="title"/>
          </p:nvPr>
        </p:nvSpPr>
        <p:spPr>
          <a:xfrm>
            <a:off x="713225" y="2361975"/>
            <a:ext cx="4839300" cy="106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Experiencia</a:t>
            </a:r>
            <a:endParaRPr dirty="0"/>
          </a:p>
        </p:txBody>
      </p:sp>
      <p:sp>
        <p:nvSpPr>
          <p:cNvPr id="158" name="Google Shape;158;p31"/>
          <p:cNvSpPr txBox="1">
            <a:spLocks noGrp="1"/>
          </p:cNvSpPr>
          <p:nvPr>
            <p:ph type="title" idx="2"/>
          </p:nvPr>
        </p:nvSpPr>
        <p:spPr>
          <a:xfrm>
            <a:off x="713225" y="1330675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pic>
        <p:nvPicPr>
          <p:cNvPr id="159" name="Google Shape;159;p31"/>
          <p:cNvPicPr preferRelativeResize="0"/>
          <p:nvPr/>
        </p:nvPicPr>
        <p:blipFill rotWithShape="1">
          <a:blip r:embed="rId3">
            <a:alphaModFix/>
          </a:blip>
          <a:srcRect l="-1433" t="-3160" r="49858" b="50916"/>
          <a:stretch/>
        </p:blipFill>
        <p:spPr>
          <a:xfrm>
            <a:off x="5054725" y="2841875"/>
            <a:ext cx="4089277" cy="230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31"/>
          <p:cNvPicPr preferRelativeResize="0"/>
          <p:nvPr/>
        </p:nvPicPr>
        <p:blipFill rotWithShape="1">
          <a:blip r:embed="rId4">
            <a:alphaModFix/>
          </a:blip>
          <a:srcRect l="54160" r="2793"/>
          <a:stretch/>
        </p:blipFill>
        <p:spPr>
          <a:xfrm>
            <a:off x="5395177" y="2279988"/>
            <a:ext cx="1750973" cy="2260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31"/>
          <p:cNvPicPr preferRelativeResize="0"/>
          <p:nvPr/>
        </p:nvPicPr>
        <p:blipFill rotWithShape="1">
          <a:blip r:embed="rId5">
            <a:alphaModFix/>
          </a:blip>
          <a:srcRect r="28642"/>
          <a:stretch/>
        </p:blipFill>
        <p:spPr>
          <a:xfrm flipH="1">
            <a:off x="5789352" y="1975997"/>
            <a:ext cx="3683348" cy="2868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31"/>
          <p:cNvPicPr preferRelativeResize="0"/>
          <p:nvPr/>
        </p:nvPicPr>
        <p:blipFill rotWithShape="1">
          <a:blip r:embed="rId4">
            <a:alphaModFix/>
          </a:blip>
          <a:srcRect l="54160" r="2793"/>
          <a:stretch/>
        </p:blipFill>
        <p:spPr>
          <a:xfrm>
            <a:off x="7794725" y="2577097"/>
            <a:ext cx="2193300" cy="283119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157;p31">
            <a:extLst>
              <a:ext uri="{FF2B5EF4-FFF2-40B4-BE49-F238E27FC236}">
                <a16:creationId xmlns:a16="http://schemas.microsoft.com/office/drawing/2014/main" id="{D4656131-0665-ECC9-1BCB-22C7260BFB58}"/>
              </a:ext>
            </a:extLst>
          </p:cNvPr>
          <p:cNvSpPr txBox="1">
            <a:spLocks/>
          </p:cNvSpPr>
          <p:nvPr/>
        </p:nvSpPr>
        <p:spPr>
          <a:xfrm>
            <a:off x="235343" y="3227853"/>
            <a:ext cx="4839300" cy="10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igelow Rules"/>
              <a:buNone/>
              <a:defRPr sz="10000" b="0" i="0" u="none" strike="noStrike" cap="none">
                <a:solidFill>
                  <a:schemeClr val="lt1"/>
                </a:solidFill>
                <a:latin typeface="Bigelow Rules"/>
                <a:ea typeface="Bigelow Rules"/>
                <a:cs typeface="Bigelow Rules"/>
                <a:sym typeface="Bigelow Rule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s-MX" sz="6000" dirty="0"/>
              <a:t>En </a:t>
            </a:r>
            <a:r>
              <a:rPr lang="es-MX" sz="6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planeación didáctica</a:t>
            </a:r>
          </a:p>
        </p:txBody>
      </p:sp>
      <p:sp>
        <p:nvSpPr>
          <p:cNvPr id="5" name="Google Shape;157;p31">
            <a:extLst>
              <a:ext uri="{FF2B5EF4-FFF2-40B4-BE49-F238E27FC236}">
                <a16:creationId xmlns:a16="http://schemas.microsoft.com/office/drawing/2014/main" id="{4FA88EBF-6FB9-CC1E-5FCE-479E949928EF}"/>
              </a:ext>
            </a:extLst>
          </p:cNvPr>
          <p:cNvSpPr txBox="1">
            <a:spLocks/>
          </p:cNvSpPr>
          <p:nvPr/>
        </p:nvSpPr>
        <p:spPr>
          <a:xfrm>
            <a:off x="2588112" y="3804574"/>
            <a:ext cx="4839300" cy="10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igelow Rules"/>
              <a:buNone/>
              <a:defRPr sz="10000" b="0" i="0" u="none" strike="noStrike" cap="none">
                <a:solidFill>
                  <a:schemeClr val="lt1"/>
                </a:solidFill>
                <a:latin typeface="Bigelow Rules"/>
                <a:ea typeface="Bigelow Rules"/>
                <a:cs typeface="Bigelow Rules"/>
                <a:sym typeface="Bigelow Rule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s-MX" sz="4000" dirty="0">
                <a:solidFill>
                  <a:schemeClr val="tx1">
                    <a:lumMod val="25000"/>
                    <a:lumOff val="75000"/>
                  </a:schemeClr>
                </a:solidFill>
              </a:rPr>
              <a:t>Primer periodo</a:t>
            </a:r>
          </a:p>
        </p:txBody>
      </p:sp>
      <p:pic>
        <p:nvPicPr>
          <p:cNvPr id="6" name="Imagen 5" descr="Icono&#10;&#10;Descripción generada automáticamente">
            <a:extLst>
              <a:ext uri="{FF2B5EF4-FFF2-40B4-BE49-F238E27FC236}">
                <a16:creationId xmlns:a16="http://schemas.microsoft.com/office/drawing/2014/main" id="{CF8EB1C2-5D54-3C01-39FC-1DAE7D0F1A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2823" y="156042"/>
            <a:ext cx="175092" cy="286514"/>
          </a:xfrm>
          <a:prstGeom prst="rect">
            <a:avLst/>
          </a:prstGeom>
        </p:spPr>
      </p:pic>
      <p:pic>
        <p:nvPicPr>
          <p:cNvPr id="7" name="Imagen 6" descr="Icono&#10;&#10;Descripción generada automáticamente">
            <a:extLst>
              <a:ext uri="{FF2B5EF4-FFF2-40B4-BE49-F238E27FC236}">
                <a16:creationId xmlns:a16="http://schemas.microsoft.com/office/drawing/2014/main" id="{5F8191B1-22B5-72A3-2ADD-5CDF58BED9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10941" y="156574"/>
            <a:ext cx="176911" cy="291062"/>
          </a:xfrm>
          <a:prstGeom prst="rect">
            <a:avLst/>
          </a:prstGeom>
        </p:spPr>
      </p:pic>
      <p:sp>
        <p:nvSpPr>
          <p:cNvPr id="8" name="Subtítulo 2">
            <a:extLst>
              <a:ext uri="{FF2B5EF4-FFF2-40B4-BE49-F238E27FC236}">
                <a16:creationId xmlns:a16="http://schemas.microsoft.com/office/drawing/2014/main" id="{DA032FFF-022E-6887-22E7-157A44AD6C9E}"/>
              </a:ext>
            </a:extLst>
          </p:cNvPr>
          <p:cNvSpPr>
            <a:spLocks noGrp="1"/>
          </p:cNvSpPr>
          <p:nvPr/>
        </p:nvSpPr>
        <p:spPr>
          <a:xfrm>
            <a:off x="7592447" y="442556"/>
            <a:ext cx="1405890" cy="40703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</a:pPr>
            <a:r>
              <a:rPr lang="es-MX" sz="1600" b="1" kern="1200" dirty="0">
                <a:solidFill>
                  <a:srgbClr val="EB6C15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</a:t>
            </a:r>
            <a:r>
              <a:rPr lang="es-MX" sz="1600" b="1" kern="1200" dirty="0">
                <a:solidFill>
                  <a:srgbClr val="FFC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TORES</a:t>
            </a:r>
            <a:endParaRPr lang="es-MX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Subtítulo 2">
            <a:extLst>
              <a:ext uri="{FF2B5EF4-FFF2-40B4-BE49-F238E27FC236}">
                <a16:creationId xmlns:a16="http://schemas.microsoft.com/office/drawing/2014/main" id="{11C60A9B-F3CC-0DB5-AE06-F2BD760407C9}"/>
              </a:ext>
            </a:extLst>
          </p:cNvPr>
          <p:cNvSpPr txBox="1">
            <a:spLocks/>
          </p:cNvSpPr>
          <p:nvPr/>
        </p:nvSpPr>
        <p:spPr>
          <a:xfrm>
            <a:off x="8654873" y="683719"/>
            <a:ext cx="452755" cy="17081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CURSOS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Subtítulo 2">
            <a:extLst>
              <a:ext uri="{FF2B5EF4-FFF2-40B4-BE49-F238E27FC236}">
                <a16:creationId xmlns:a16="http://schemas.microsoft.com/office/drawing/2014/main" id="{D7459F1A-2A5D-7973-7359-2C3447A49DE9}"/>
              </a:ext>
            </a:extLst>
          </p:cNvPr>
          <p:cNvSpPr txBox="1">
            <a:spLocks/>
          </p:cNvSpPr>
          <p:nvPr/>
        </p:nvSpPr>
        <p:spPr>
          <a:xfrm>
            <a:off x="7612203" y="684354"/>
            <a:ext cx="1215390" cy="16383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ASESORÍA Y ACOMPAÑAMIENTO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81F5B83E-0113-8E64-6297-0FFF6B8ED133}"/>
              </a:ext>
            </a:extLst>
          </p:cNvPr>
          <p:cNvCxnSpPr/>
          <p:nvPr/>
        </p:nvCxnSpPr>
        <p:spPr>
          <a:xfrm>
            <a:off x="8733777" y="739666"/>
            <a:ext cx="0" cy="6032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DFE4C71E-8EC7-E4AA-CD39-B18EED028AF0}"/>
              </a:ext>
            </a:extLst>
          </p:cNvPr>
          <p:cNvCxnSpPr/>
          <p:nvPr/>
        </p:nvCxnSpPr>
        <p:spPr>
          <a:xfrm>
            <a:off x="7705077" y="739666"/>
            <a:ext cx="0" cy="6032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8552B82D-EF32-7840-4421-54E97BF699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400108">
            <a:off x="691903" y="506805"/>
            <a:ext cx="3381638" cy="412989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748FD625-43FE-CA21-50AE-0594B831C694}"/>
              </a:ext>
            </a:extLst>
          </p:cNvPr>
          <p:cNvSpPr txBox="1"/>
          <p:nvPr/>
        </p:nvSpPr>
        <p:spPr>
          <a:xfrm>
            <a:off x="4190685" y="931921"/>
            <a:ext cx="4572000" cy="16773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5500" dirty="0">
                <a:solidFill>
                  <a:srgbClr val="FFC000"/>
                </a:solidFill>
                <a:latin typeface="Fave Script Bold Pro" pitchFamily="2" charset="0"/>
              </a:rPr>
              <a:t>AUTOEVALUACIÓN </a:t>
            </a:r>
          </a:p>
          <a:p>
            <a:pPr algn="ctr"/>
            <a:r>
              <a:rPr lang="es-ES" sz="4800" dirty="0">
                <a:solidFill>
                  <a:schemeClr val="bg1"/>
                </a:solidFill>
                <a:latin typeface="Fave Script Bold Pro" pitchFamily="2" charset="0"/>
              </a:rPr>
              <a:t>sobre los elementos del</a:t>
            </a:r>
            <a:endParaRPr lang="es-MX" sz="4800" dirty="0">
              <a:solidFill>
                <a:schemeClr val="bg1"/>
              </a:solidFill>
              <a:latin typeface="Fave Script Bold Pro" pitchFamily="2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DE03D51-DA33-634A-9E53-F5A2CC9D4B1D}"/>
              </a:ext>
            </a:extLst>
          </p:cNvPr>
          <p:cNvSpPr txBox="1"/>
          <p:nvPr/>
        </p:nvSpPr>
        <p:spPr>
          <a:xfrm>
            <a:off x="4807818" y="3182899"/>
            <a:ext cx="4764504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500" dirty="0">
                <a:solidFill>
                  <a:schemeClr val="bg1"/>
                </a:solidFill>
                <a:latin typeface="Fave Script Bold Pro" pitchFamily="2" charset="0"/>
              </a:rPr>
              <a:t>Integrado en su práctica docente</a:t>
            </a:r>
            <a:endParaRPr lang="es-MX" sz="3500" dirty="0">
              <a:solidFill>
                <a:schemeClr val="bg1"/>
              </a:solidFill>
              <a:latin typeface="Fave Script Bold Pro" pitchFamily="2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D3E3540-C62C-3DF9-76BF-4B97B9381F90}"/>
              </a:ext>
            </a:extLst>
          </p:cNvPr>
          <p:cNvSpPr txBox="1"/>
          <p:nvPr/>
        </p:nvSpPr>
        <p:spPr>
          <a:xfrm>
            <a:off x="4490185" y="2290346"/>
            <a:ext cx="486075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6000" dirty="0">
                <a:solidFill>
                  <a:srgbClr val="FFFF00"/>
                </a:solidFill>
                <a:latin typeface="Fave Script Bold Pro" pitchFamily="2" charset="0"/>
              </a:rPr>
              <a:t>Plan de Estudio 2022</a:t>
            </a:r>
            <a:endParaRPr lang="es-MX" sz="6000" dirty="0">
              <a:solidFill>
                <a:srgbClr val="FFFF00"/>
              </a:solidFill>
            </a:endParaRPr>
          </a:p>
        </p:txBody>
      </p:sp>
      <p:pic>
        <p:nvPicPr>
          <p:cNvPr id="13" name="Imagen 12" descr="Icono&#10;&#10;Descripción generada automáticamente">
            <a:extLst>
              <a:ext uri="{FF2B5EF4-FFF2-40B4-BE49-F238E27FC236}">
                <a16:creationId xmlns:a16="http://schemas.microsoft.com/office/drawing/2014/main" id="{EFE09F74-098D-965B-D676-A08DEDA407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195" y="142515"/>
            <a:ext cx="175092" cy="286514"/>
          </a:xfrm>
          <a:prstGeom prst="rect">
            <a:avLst/>
          </a:prstGeom>
        </p:spPr>
      </p:pic>
      <p:pic>
        <p:nvPicPr>
          <p:cNvPr id="14" name="Imagen 13" descr="Icono&#10;&#10;Descripción generada automáticamente">
            <a:extLst>
              <a:ext uri="{FF2B5EF4-FFF2-40B4-BE49-F238E27FC236}">
                <a16:creationId xmlns:a16="http://schemas.microsoft.com/office/drawing/2014/main" id="{6054AB5B-3B89-1BFA-1BCB-D4B7E226B8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7313" y="143047"/>
            <a:ext cx="176911" cy="291062"/>
          </a:xfrm>
          <a:prstGeom prst="rect">
            <a:avLst/>
          </a:prstGeom>
        </p:spPr>
      </p:pic>
      <p:sp>
        <p:nvSpPr>
          <p:cNvPr id="15" name="Subtítulo 2">
            <a:extLst>
              <a:ext uri="{FF2B5EF4-FFF2-40B4-BE49-F238E27FC236}">
                <a16:creationId xmlns:a16="http://schemas.microsoft.com/office/drawing/2014/main" id="{F9079449-4D12-6628-BF34-E5584DAA326A}"/>
              </a:ext>
            </a:extLst>
          </p:cNvPr>
          <p:cNvSpPr>
            <a:spLocks noGrp="1"/>
          </p:cNvSpPr>
          <p:nvPr/>
        </p:nvSpPr>
        <p:spPr>
          <a:xfrm>
            <a:off x="7628819" y="429029"/>
            <a:ext cx="1405890" cy="40703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</a:pPr>
            <a:r>
              <a:rPr lang="es-MX" sz="1600" b="1" kern="1200" dirty="0">
                <a:solidFill>
                  <a:srgbClr val="EB6C15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</a:t>
            </a:r>
            <a:r>
              <a:rPr lang="es-MX" sz="1600" b="1" kern="1200" dirty="0">
                <a:solidFill>
                  <a:srgbClr val="FFC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TORES</a:t>
            </a:r>
            <a:endParaRPr lang="es-MX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Subtítulo 2">
            <a:extLst>
              <a:ext uri="{FF2B5EF4-FFF2-40B4-BE49-F238E27FC236}">
                <a16:creationId xmlns:a16="http://schemas.microsoft.com/office/drawing/2014/main" id="{D0F8D316-039D-7C1A-F4E2-421FD411432D}"/>
              </a:ext>
            </a:extLst>
          </p:cNvPr>
          <p:cNvSpPr txBox="1">
            <a:spLocks/>
          </p:cNvSpPr>
          <p:nvPr/>
        </p:nvSpPr>
        <p:spPr>
          <a:xfrm>
            <a:off x="8691245" y="670192"/>
            <a:ext cx="452755" cy="17081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CURSOS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Subtítulo 2">
            <a:extLst>
              <a:ext uri="{FF2B5EF4-FFF2-40B4-BE49-F238E27FC236}">
                <a16:creationId xmlns:a16="http://schemas.microsoft.com/office/drawing/2014/main" id="{171B5F58-F72C-3B5A-A1F7-C2964F6DB233}"/>
              </a:ext>
            </a:extLst>
          </p:cNvPr>
          <p:cNvSpPr txBox="1">
            <a:spLocks/>
          </p:cNvSpPr>
          <p:nvPr/>
        </p:nvSpPr>
        <p:spPr>
          <a:xfrm>
            <a:off x="7648575" y="670827"/>
            <a:ext cx="1215390" cy="16383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ASESORÍA Y ACOMPAÑAMIENTO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4514F5A7-EDFB-986E-B126-D324DE89A1BF}"/>
              </a:ext>
            </a:extLst>
          </p:cNvPr>
          <p:cNvCxnSpPr/>
          <p:nvPr/>
        </p:nvCxnSpPr>
        <p:spPr>
          <a:xfrm>
            <a:off x="8770149" y="726139"/>
            <a:ext cx="0" cy="6032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3D1478BA-5CE3-231C-A472-32F07170094A}"/>
              </a:ext>
            </a:extLst>
          </p:cNvPr>
          <p:cNvCxnSpPr/>
          <p:nvPr/>
        </p:nvCxnSpPr>
        <p:spPr>
          <a:xfrm>
            <a:off x="7741449" y="726139"/>
            <a:ext cx="0" cy="6032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03166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285F6D55-F2C9-A303-6EB7-05A52FEE37D0}"/>
              </a:ext>
            </a:extLst>
          </p:cNvPr>
          <p:cNvSpPr txBox="1"/>
          <p:nvPr/>
        </p:nvSpPr>
        <p:spPr>
          <a:xfrm rot="21400405">
            <a:off x="1268997" y="1034300"/>
            <a:ext cx="4764504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3500" dirty="0">
                <a:solidFill>
                  <a:schemeClr val="bg1"/>
                </a:solidFill>
                <a:latin typeface="Fave Script Bold Pro" pitchFamily="2" charset="0"/>
              </a:rPr>
              <a:t>Sobre la planeción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D58B6E4-FC5D-13C8-337F-CCD81B127FFA}"/>
              </a:ext>
            </a:extLst>
          </p:cNvPr>
          <p:cNvSpPr txBox="1"/>
          <p:nvPr/>
        </p:nvSpPr>
        <p:spPr>
          <a:xfrm rot="21400405">
            <a:off x="181343" y="334108"/>
            <a:ext cx="486075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60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ave Script Bold Pro" pitchFamily="2" charset="0"/>
              </a:rPr>
              <a:t>EXPERIENCIAS</a:t>
            </a:r>
            <a:endParaRPr lang="es-MX" sz="60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7" name="Google Shape;668;p48">
            <a:extLst>
              <a:ext uri="{FF2B5EF4-FFF2-40B4-BE49-F238E27FC236}">
                <a16:creationId xmlns:a16="http://schemas.microsoft.com/office/drawing/2014/main" id="{A899BDFC-AC95-5D77-99A3-97DF42BDAEEE}"/>
              </a:ext>
            </a:extLst>
          </p:cNvPr>
          <p:cNvGrpSpPr/>
          <p:nvPr/>
        </p:nvGrpSpPr>
        <p:grpSpPr>
          <a:xfrm rot="20907969">
            <a:off x="4683235" y="376614"/>
            <a:ext cx="1322619" cy="1366225"/>
            <a:chOff x="4017356" y="3795597"/>
            <a:chExt cx="350923" cy="350886"/>
          </a:xfrm>
        </p:grpSpPr>
        <p:sp>
          <p:nvSpPr>
            <p:cNvPr id="8" name="Google Shape;669;p48">
              <a:extLst>
                <a:ext uri="{FF2B5EF4-FFF2-40B4-BE49-F238E27FC236}">
                  <a16:creationId xmlns:a16="http://schemas.microsoft.com/office/drawing/2014/main" id="{5442844E-EE20-BB75-59E4-2859AB30F0E3}"/>
                </a:ext>
              </a:extLst>
            </p:cNvPr>
            <p:cNvSpPr/>
            <p:nvPr/>
          </p:nvSpPr>
          <p:spPr>
            <a:xfrm>
              <a:off x="4017356" y="3795597"/>
              <a:ext cx="350923" cy="288503"/>
            </a:xfrm>
            <a:custGeom>
              <a:avLst/>
              <a:gdLst/>
              <a:ahLst/>
              <a:cxnLst/>
              <a:rect l="l" t="t" r="r" b="b"/>
              <a:pathLst>
                <a:path w="236312" h="194278" extrusionOk="0">
                  <a:moveTo>
                    <a:pt x="48915" y="0"/>
                  </a:moveTo>
                  <a:cubicBezTo>
                    <a:pt x="22219" y="0"/>
                    <a:pt x="1" y="21719"/>
                    <a:pt x="1" y="48463"/>
                  </a:cubicBezTo>
                  <a:lnTo>
                    <a:pt x="1" y="194278"/>
                  </a:lnTo>
                  <a:lnTo>
                    <a:pt x="42009" y="194278"/>
                  </a:lnTo>
                  <a:lnTo>
                    <a:pt x="42009" y="55393"/>
                  </a:lnTo>
                  <a:lnTo>
                    <a:pt x="55845" y="55393"/>
                  </a:lnTo>
                  <a:lnTo>
                    <a:pt x="55845" y="101450"/>
                  </a:lnTo>
                  <a:lnTo>
                    <a:pt x="62775" y="94496"/>
                  </a:lnTo>
                  <a:lnTo>
                    <a:pt x="76636" y="108356"/>
                  </a:lnTo>
                  <a:lnTo>
                    <a:pt x="90472" y="94496"/>
                  </a:lnTo>
                  <a:lnTo>
                    <a:pt x="104308" y="108356"/>
                  </a:lnTo>
                  <a:lnTo>
                    <a:pt x="118144" y="94496"/>
                  </a:lnTo>
                  <a:lnTo>
                    <a:pt x="132004" y="108356"/>
                  </a:lnTo>
                  <a:lnTo>
                    <a:pt x="145840" y="94496"/>
                  </a:lnTo>
                  <a:lnTo>
                    <a:pt x="159677" y="108356"/>
                  </a:lnTo>
                  <a:lnTo>
                    <a:pt x="173513" y="94496"/>
                  </a:lnTo>
                  <a:lnTo>
                    <a:pt x="180467" y="101450"/>
                  </a:lnTo>
                  <a:lnTo>
                    <a:pt x="180467" y="55393"/>
                  </a:lnTo>
                  <a:lnTo>
                    <a:pt x="194303" y="55393"/>
                  </a:lnTo>
                  <a:lnTo>
                    <a:pt x="194303" y="194278"/>
                  </a:lnTo>
                  <a:lnTo>
                    <a:pt x="236312" y="194278"/>
                  </a:lnTo>
                  <a:lnTo>
                    <a:pt x="236312" y="48463"/>
                  </a:lnTo>
                  <a:cubicBezTo>
                    <a:pt x="236264" y="21743"/>
                    <a:pt x="214093" y="0"/>
                    <a:pt x="187373" y="0"/>
                  </a:cubicBezTo>
                  <a:lnTo>
                    <a:pt x="138910" y="0"/>
                  </a:lnTo>
                  <a:lnTo>
                    <a:pt x="138910" y="20767"/>
                  </a:lnTo>
                  <a:cubicBezTo>
                    <a:pt x="138910" y="32221"/>
                    <a:pt x="129623" y="41557"/>
                    <a:pt x="118120" y="41557"/>
                  </a:cubicBezTo>
                  <a:cubicBezTo>
                    <a:pt x="106642" y="41557"/>
                    <a:pt x="97354" y="32269"/>
                    <a:pt x="97354" y="20767"/>
                  </a:cubicBezTo>
                  <a:lnTo>
                    <a:pt x="97354" y="0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670;p48">
              <a:extLst>
                <a:ext uri="{FF2B5EF4-FFF2-40B4-BE49-F238E27FC236}">
                  <a16:creationId xmlns:a16="http://schemas.microsoft.com/office/drawing/2014/main" id="{3EA93955-737F-76BC-6376-608CF1C6C06B}"/>
                </a:ext>
              </a:extLst>
            </p:cNvPr>
            <p:cNvSpPr/>
            <p:nvPr/>
          </p:nvSpPr>
          <p:spPr>
            <a:xfrm>
              <a:off x="4100286" y="3965028"/>
              <a:ext cx="185064" cy="94283"/>
            </a:xfrm>
            <a:custGeom>
              <a:avLst/>
              <a:gdLst/>
              <a:ahLst/>
              <a:cxnLst/>
              <a:rect l="l" t="t" r="r" b="b"/>
              <a:pathLst>
                <a:path w="124622" h="63490" extrusionOk="0">
                  <a:moveTo>
                    <a:pt x="27697" y="24815"/>
                  </a:moveTo>
                  <a:lnTo>
                    <a:pt x="27697" y="38675"/>
                  </a:lnTo>
                  <a:lnTo>
                    <a:pt x="13837" y="38675"/>
                  </a:lnTo>
                  <a:lnTo>
                    <a:pt x="13837" y="24815"/>
                  </a:lnTo>
                  <a:close/>
                  <a:moveTo>
                    <a:pt x="69205" y="24815"/>
                  </a:moveTo>
                  <a:lnTo>
                    <a:pt x="69205" y="38675"/>
                  </a:lnTo>
                  <a:lnTo>
                    <a:pt x="55369" y="38675"/>
                  </a:lnTo>
                  <a:lnTo>
                    <a:pt x="55369" y="24815"/>
                  </a:lnTo>
                  <a:close/>
                  <a:moveTo>
                    <a:pt x="110762" y="24815"/>
                  </a:moveTo>
                  <a:lnTo>
                    <a:pt x="110762" y="38675"/>
                  </a:lnTo>
                  <a:lnTo>
                    <a:pt x="96925" y="38675"/>
                  </a:lnTo>
                  <a:lnTo>
                    <a:pt x="96925" y="24815"/>
                  </a:lnTo>
                  <a:close/>
                  <a:moveTo>
                    <a:pt x="6930" y="0"/>
                  </a:moveTo>
                  <a:lnTo>
                    <a:pt x="0" y="6930"/>
                  </a:lnTo>
                  <a:lnTo>
                    <a:pt x="0" y="56583"/>
                  </a:lnTo>
                  <a:lnTo>
                    <a:pt x="6930" y="49653"/>
                  </a:lnTo>
                  <a:lnTo>
                    <a:pt x="20791" y="63489"/>
                  </a:lnTo>
                  <a:lnTo>
                    <a:pt x="34627" y="49653"/>
                  </a:lnTo>
                  <a:lnTo>
                    <a:pt x="48463" y="63489"/>
                  </a:lnTo>
                  <a:lnTo>
                    <a:pt x="62299" y="49653"/>
                  </a:lnTo>
                  <a:lnTo>
                    <a:pt x="76159" y="63489"/>
                  </a:lnTo>
                  <a:lnTo>
                    <a:pt x="89995" y="49653"/>
                  </a:lnTo>
                  <a:lnTo>
                    <a:pt x="103832" y="63489"/>
                  </a:lnTo>
                  <a:lnTo>
                    <a:pt x="117668" y="49653"/>
                  </a:lnTo>
                  <a:lnTo>
                    <a:pt x="124622" y="56583"/>
                  </a:lnTo>
                  <a:lnTo>
                    <a:pt x="124622" y="6930"/>
                  </a:lnTo>
                  <a:lnTo>
                    <a:pt x="117668" y="0"/>
                  </a:lnTo>
                  <a:lnTo>
                    <a:pt x="103832" y="13836"/>
                  </a:lnTo>
                  <a:lnTo>
                    <a:pt x="89995" y="0"/>
                  </a:lnTo>
                  <a:lnTo>
                    <a:pt x="76159" y="13836"/>
                  </a:lnTo>
                  <a:lnTo>
                    <a:pt x="62299" y="0"/>
                  </a:lnTo>
                  <a:lnTo>
                    <a:pt x="48463" y="13836"/>
                  </a:lnTo>
                  <a:lnTo>
                    <a:pt x="34627" y="0"/>
                  </a:lnTo>
                  <a:lnTo>
                    <a:pt x="20791" y="13836"/>
                  </a:lnTo>
                  <a:lnTo>
                    <a:pt x="6930" y="0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671;p48">
              <a:extLst>
                <a:ext uri="{FF2B5EF4-FFF2-40B4-BE49-F238E27FC236}">
                  <a16:creationId xmlns:a16="http://schemas.microsoft.com/office/drawing/2014/main" id="{41EDF3E8-E77F-25B1-11FA-DFC60B53B874}"/>
                </a:ext>
              </a:extLst>
            </p:cNvPr>
            <p:cNvSpPr/>
            <p:nvPr/>
          </p:nvSpPr>
          <p:spPr>
            <a:xfrm>
              <a:off x="4017356" y="4104680"/>
              <a:ext cx="62385" cy="41803"/>
            </a:xfrm>
            <a:custGeom>
              <a:avLst/>
              <a:gdLst/>
              <a:ahLst/>
              <a:cxnLst/>
              <a:rect l="l" t="t" r="r" b="b"/>
              <a:pathLst>
                <a:path w="42010" h="28150" extrusionOk="0">
                  <a:moveTo>
                    <a:pt x="1" y="1"/>
                  </a:moveTo>
                  <a:lnTo>
                    <a:pt x="1" y="28150"/>
                  </a:lnTo>
                  <a:lnTo>
                    <a:pt x="42009" y="28150"/>
                  </a:lnTo>
                  <a:lnTo>
                    <a:pt x="42009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672;p48">
              <a:extLst>
                <a:ext uri="{FF2B5EF4-FFF2-40B4-BE49-F238E27FC236}">
                  <a16:creationId xmlns:a16="http://schemas.microsoft.com/office/drawing/2014/main" id="{26C74D23-7352-794B-A64D-5BC27E25EBB3}"/>
                </a:ext>
              </a:extLst>
            </p:cNvPr>
            <p:cNvSpPr/>
            <p:nvPr/>
          </p:nvSpPr>
          <p:spPr>
            <a:xfrm>
              <a:off x="4100286" y="4067796"/>
              <a:ext cx="185064" cy="78687"/>
            </a:xfrm>
            <a:custGeom>
              <a:avLst/>
              <a:gdLst/>
              <a:ahLst/>
              <a:cxnLst/>
              <a:rect l="l" t="t" r="r" b="b"/>
              <a:pathLst>
                <a:path w="124622" h="52988" extrusionOk="0">
                  <a:moveTo>
                    <a:pt x="6930" y="1"/>
                  </a:moveTo>
                  <a:lnTo>
                    <a:pt x="0" y="6931"/>
                  </a:lnTo>
                  <a:lnTo>
                    <a:pt x="0" y="52988"/>
                  </a:lnTo>
                  <a:lnTo>
                    <a:pt x="124622" y="52988"/>
                  </a:lnTo>
                  <a:lnTo>
                    <a:pt x="124622" y="6931"/>
                  </a:lnTo>
                  <a:lnTo>
                    <a:pt x="117692" y="1"/>
                  </a:lnTo>
                  <a:lnTo>
                    <a:pt x="103832" y="13837"/>
                  </a:lnTo>
                  <a:lnTo>
                    <a:pt x="89995" y="1"/>
                  </a:lnTo>
                  <a:lnTo>
                    <a:pt x="76159" y="13837"/>
                  </a:lnTo>
                  <a:lnTo>
                    <a:pt x="62299" y="1"/>
                  </a:lnTo>
                  <a:lnTo>
                    <a:pt x="48463" y="13837"/>
                  </a:lnTo>
                  <a:lnTo>
                    <a:pt x="34627" y="1"/>
                  </a:lnTo>
                  <a:lnTo>
                    <a:pt x="20791" y="13837"/>
                  </a:lnTo>
                  <a:lnTo>
                    <a:pt x="6930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673;p48">
              <a:extLst>
                <a:ext uri="{FF2B5EF4-FFF2-40B4-BE49-F238E27FC236}">
                  <a16:creationId xmlns:a16="http://schemas.microsoft.com/office/drawing/2014/main" id="{82C28972-68C6-E78B-B382-00354C5B71A9}"/>
                </a:ext>
              </a:extLst>
            </p:cNvPr>
            <p:cNvSpPr/>
            <p:nvPr/>
          </p:nvSpPr>
          <p:spPr>
            <a:xfrm>
              <a:off x="4305895" y="4104680"/>
              <a:ext cx="62385" cy="41803"/>
            </a:xfrm>
            <a:custGeom>
              <a:avLst/>
              <a:gdLst/>
              <a:ahLst/>
              <a:cxnLst/>
              <a:rect l="l" t="t" r="r" b="b"/>
              <a:pathLst>
                <a:path w="42010" h="28150" extrusionOk="0">
                  <a:moveTo>
                    <a:pt x="1" y="1"/>
                  </a:moveTo>
                  <a:lnTo>
                    <a:pt x="1" y="28150"/>
                  </a:lnTo>
                  <a:lnTo>
                    <a:pt x="42010" y="28150"/>
                  </a:lnTo>
                  <a:lnTo>
                    <a:pt x="42010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" name="CuadroTexto 12">
            <a:extLst>
              <a:ext uri="{FF2B5EF4-FFF2-40B4-BE49-F238E27FC236}">
                <a16:creationId xmlns:a16="http://schemas.microsoft.com/office/drawing/2014/main" id="{F83D050A-02D2-4D25-99F1-60F86A47FB74}"/>
              </a:ext>
            </a:extLst>
          </p:cNvPr>
          <p:cNvSpPr txBox="1"/>
          <p:nvPr/>
        </p:nvSpPr>
        <p:spPr>
          <a:xfrm rot="21324060">
            <a:off x="991044" y="1683475"/>
            <a:ext cx="33184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rinched" panose="02000000000000000000" pitchFamily="2" charset="0"/>
                <a:cs typeface="Amatic SC" panose="00000500000000000000" pitchFamily="2" charset="-79"/>
              </a:rPr>
              <a:t>INTERCAMBIO DE PREGUNTAS</a:t>
            </a:r>
          </a:p>
        </p:txBody>
      </p:sp>
      <p:pic>
        <p:nvPicPr>
          <p:cNvPr id="9218" name="Picture 2" descr="Tarjeta de regalo - Iconos gratis de negocio">
            <a:extLst>
              <a:ext uri="{FF2B5EF4-FFF2-40B4-BE49-F238E27FC236}">
                <a16:creationId xmlns:a16="http://schemas.microsoft.com/office/drawing/2014/main" id="{D72D1DB0-50B8-75D2-BB22-E71AF7FC82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98036">
            <a:off x="4857767" y="957099"/>
            <a:ext cx="4070415" cy="4070415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Google Shape;167;p32">
            <a:extLst>
              <a:ext uri="{FF2B5EF4-FFF2-40B4-BE49-F238E27FC236}">
                <a16:creationId xmlns:a16="http://schemas.microsoft.com/office/drawing/2014/main" id="{293F3E5C-C09E-5190-8BF1-EE2B88CF970B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 rot="21383675">
            <a:off x="1056381" y="3839442"/>
            <a:ext cx="4776069" cy="896592"/>
          </a:xfrm>
          <a:prstGeom prst="round2DiagRect">
            <a:avLst/>
          </a:prstGeom>
          <a:solidFill>
            <a:schemeClr val="tx1">
              <a:lumMod val="50000"/>
              <a:lumOff val="50000"/>
              <a:alpha val="72000"/>
            </a:schemeClr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Akbar" panose="00000400000000000000" pitchFamily="2" charset="0"/>
              </a:rPr>
              <a:t>“A mi me tocó dalre esta pregunta a alguien muy...”</a:t>
            </a:r>
            <a:endParaRPr sz="2000" dirty="0">
              <a:latin typeface="Akbar" panose="00000400000000000000" pitchFamily="2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BE1A3E5-D094-E4B4-E1E9-4A76439F0F38}"/>
              </a:ext>
            </a:extLst>
          </p:cNvPr>
          <p:cNvSpPr txBox="1"/>
          <p:nvPr/>
        </p:nvSpPr>
        <p:spPr>
          <a:xfrm rot="21300595">
            <a:off x="965170" y="3442682"/>
            <a:ext cx="256513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3000" b="1" dirty="0">
                <a:solidFill>
                  <a:schemeClr val="bg1"/>
                </a:solidFill>
                <a:highlight>
                  <a:srgbClr val="008080"/>
                </a:highlight>
                <a:latin typeface="Amatic SC" panose="00000500000000000000" pitchFamily="2" charset="-79"/>
                <a:cs typeface="Amatic SC" panose="00000500000000000000" pitchFamily="2" charset="-79"/>
              </a:rPr>
              <a:t>Orientaciones P. 5</a:t>
            </a:r>
          </a:p>
        </p:txBody>
      </p:sp>
      <p:pic>
        <p:nvPicPr>
          <p:cNvPr id="9222" name="Picture 6" descr="pegatina de una caricatura de oso enojado sosteniendo un regalo 11751094  Vector en Vecteezy">
            <a:extLst>
              <a:ext uri="{FF2B5EF4-FFF2-40B4-BE49-F238E27FC236}">
                <a16:creationId xmlns:a16="http://schemas.microsoft.com/office/drawing/2014/main" id="{704F004C-62CC-84B0-D545-2CDBA19DCD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939" b="92449" l="8447" r="90311">
                        <a14:foregroundMark x1="11130" y1="25306" x2="11183" y2="25477"/>
                        <a14:foregroundMark x1="10186" y1="22245" x2="11130" y2="25306"/>
                        <a14:foregroundMark x1="12997" y1="37449" x2="13030" y2="37653"/>
                        <a14:foregroundMark x1="12948" y1="37143" x2="12997" y2="37449"/>
                        <a14:foregroundMark x1="12817" y1="36327" x2="12866" y2="36633"/>
                        <a14:foregroundMark x1="20000" y1="41939" x2="26832" y2="55000"/>
                        <a14:foregroundMark x1="26832" y1="55000" x2="26832" y2="55000"/>
                        <a14:foregroundMark x1="21491" y1="54082" x2="24472" y2="69592"/>
                        <a14:foregroundMark x1="24472" y1="69592" x2="25590" y2="71122"/>
                        <a14:foregroundMark x1="25466" y1="85714" x2="25466" y2="92449"/>
                        <a14:foregroundMark x1="25466" y1="91735" x2="34783" y2="83673"/>
                        <a14:foregroundMark x1="33789" y1="85102" x2="55776" y2="83673"/>
                        <a14:foregroundMark x1="61863" y1="81224" x2="65342" y2="88163"/>
                        <a14:foregroundMark x1="65856" y1="77449" x2="64348" y2="83061"/>
                        <a14:foregroundMark x1="66021" y1="76837" x2="65856" y2="77449"/>
                        <a14:foregroundMark x1="66073" y1="76642" x2="66021" y2="76837"/>
                        <a14:foregroundMark x1="64845" y1="61939" x2="64144" y2="75860"/>
                        <a14:foregroundMark x1="68199" y1="67143" x2="77297" y2="61423"/>
                        <a14:foregroundMark x1="74161" y1="38163" x2="90311" y2="26224"/>
                        <a14:foregroundMark x1="85342" y1="24184" x2="74037" y2="18776"/>
                        <a14:foregroundMark x1="74037" y1="18776" x2="68199" y2="13878"/>
                        <a14:foregroundMark x1="63478" y1="8571" x2="65093" y2="9898"/>
                        <a14:foregroundMark x1="48199" y1="9592" x2="41988" y2="7347"/>
                        <a14:foregroundMark x1="38385" y1="27653" x2="72298" y2="20204"/>
                        <a14:foregroundMark x1="32298" y1="60306" x2="41615" y2="70204"/>
                        <a14:foregroundMark x1="41615" y1="70204" x2="51801" y2="71327"/>
                        <a14:foregroundMark x1="34037" y1="59694" x2="46335" y2="69490"/>
                        <a14:foregroundMark x1="46335" y1="69490" x2="59876" y2="65306"/>
                        <a14:foregroundMark x1="51429" y1="54796" x2="53665" y2="65000"/>
                        <a14:foregroundMark x1="53665" y1="65000" x2="56894" y2="65510"/>
                        <a14:foregroundMark x1="41118" y1="67143" x2="49565" y2="71837"/>
                        <a14:foregroundMark x1="39255" y1="65102" x2="46087" y2="71122"/>
                        <a14:foregroundMark x1="40621" y1="59490" x2="48447" y2="65510"/>
                        <a14:foregroundMark x1="45714" y1="60102" x2="44099" y2="71327"/>
                        <a14:foregroundMark x1="39130" y1="75408" x2="44348" y2="76531"/>
                        <a14:foregroundMark x1="39503" y1="72755" x2="41863" y2="75000"/>
                        <a14:foregroundMark x1="31056" y1="63469" x2="29938" y2="66633"/>
                        <a14:foregroundMark x1="26087" y1="60408" x2="29317" y2="70714"/>
                        <a14:foregroundMark x1="36770" y1="27347" x2="52050" y2="25306"/>
                        <a14:foregroundMark x1="57764" y1="26429" x2="64845" y2="23571"/>
                        <a14:foregroundMark x1="31553" y1="26429" x2="44720" y2="26429"/>
                        <a14:foregroundMark x1="37516" y1="27551" x2="41118" y2="27653"/>
                        <a14:foregroundMark x1="31304" y1="28673" x2="37888" y2="29388"/>
                        <a14:foregroundMark x1="33168" y1="28776" x2="35404" y2="28469"/>
                        <a14:foregroundMark x1="31056" y1="27857" x2="34534" y2="28265"/>
                        <a14:foregroundMark x1="33168" y1="27857" x2="36522" y2="28469"/>
                        <a14:foregroundMark x1="37019" y1="28469" x2="40621" y2="28469"/>
                        <a14:foregroundMark x1="40621" y1="28980" x2="45217" y2="27857"/>
                        <a14:foregroundMark x1="52050" y1="26735" x2="59130" y2="25306"/>
                        <a14:foregroundMark x1="54783" y1="26224" x2="60745" y2="26531"/>
                        <a14:foregroundMark x1="62981" y1="26020" x2="67081" y2="25816"/>
                        <a14:foregroundMark x1="68075" y1="25102" x2="69565" y2="23571"/>
                        <a14:foregroundMark x1="18758" y1="15000" x2="20373" y2="17755"/>
                        <a14:foregroundMark x1="14658" y1="19694" x2="17267" y2="19490"/>
                        <a14:foregroundMark x1="15404" y1="19082" x2="17267" y2="18673"/>
                        <a14:foregroundMark x1="15901" y1="17551" x2="17888" y2="17551"/>
                        <a14:foregroundMark x1="8571" y1="17959" x2="9689" y2="17449"/>
                        <a14:foregroundMark x1="60497" y1="6939" x2="60497" y2="6939"/>
                        <a14:foregroundMark x1="53665" y1="39286" x2="61615" y2="38163"/>
                        <a14:backgroundMark x1="12050" y1="27551" x2="12050" y2="27551"/>
                        <a14:backgroundMark x1="12919" y1="26939" x2="12919" y2="26939"/>
                        <a14:backgroundMark x1="11677" y1="27143" x2="11677" y2="27143"/>
                        <a14:backgroundMark x1="11677" y1="27143" x2="11553" y2="26531"/>
                        <a14:backgroundMark x1="11429" y1="26531" x2="11429" y2="26531"/>
                        <a14:backgroundMark x1="11180" y1="27143" x2="11180" y2="27143"/>
                        <a14:backgroundMark x1="11429" y1="28265" x2="11429" y2="28265"/>
                        <a14:backgroundMark x1="11801" y1="28469" x2="11801" y2="28469"/>
                        <a14:backgroundMark x1="12174" y1="28776" x2="12174" y2="28776"/>
                        <a14:backgroundMark x1="12174" y1="28776" x2="12174" y2="28776"/>
                        <a14:backgroundMark x1="12174" y1="28776" x2="12174" y2="28776"/>
                        <a14:backgroundMark x1="12050" y1="28469" x2="12050" y2="28469"/>
                        <a14:backgroundMark x1="12050" y1="27653" x2="12050" y2="27653"/>
                        <a14:backgroundMark x1="12050" y1="27551" x2="12547" y2="28265"/>
                        <a14:backgroundMark x1="11553" y1="26429" x2="11553" y2="26429"/>
                        <a14:backgroundMark x1="11056" y1="25816" x2="11056" y2="25816"/>
                        <a14:backgroundMark x1="11056" y1="26020" x2="11056" y2="26020"/>
                        <a14:backgroundMark x1="11180" y1="26122" x2="11180" y2="26122"/>
                        <a14:backgroundMark x1="12050" y1="26122" x2="12050" y2="26122"/>
                        <a14:backgroundMark x1="13043" y1="38469" x2="13043" y2="38469"/>
                        <a14:backgroundMark x1="13540" y1="38265" x2="13540" y2="38265"/>
                        <a14:backgroundMark x1="13540" y1="39796" x2="13540" y2="39796"/>
                        <a14:backgroundMark x1="13665" y1="40612" x2="13665" y2="40612"/>
                        <a14:backgroundMark x1="13540" y1="39592" x2="13168" y2="39184"/>
                        <a14:backgroundMark x1="13168" y1="38673" x2="13168" y2="38673"/>
                        <a14:backgroundMark x1="13168" y1="37653" x2="13168" y2="37653"/>
                        <a14:backgroundMark x1="13043" y1="37143" x2="13043" y2="37143"/>
                        <a14:backgroundMark x1="13043" y1="37041" x2="13043" y2="37041"/>
                        <a14:backgroundMark x1="12919" y1="36633" x2="12919" y2="36633"/>
                        <a14:backgroundMark x1="12919" y1="36327" x2="12919" y2="36327"/>
                        <a14:backgroundMark x1="12795" y1="36020" x2="12795" y2="36020"/>
                        <a14:backgroundMark x1="12795" y1="35816" x2="12795" y2="35816"/>
                        <a14:backgroundMark x1="12795" y1="35714" x2="12795" y2="35714"/>
                        <a14:backgroundMark x1="12795" y1="35714" x2="12795" y2="35714"/>
                        <a14:backgroundMark x1="12547" y1="35102" x2="12547" y2="35102"/>
                        <a14:backgroundMark x1="12422" y1="34796" x2="12422" y2="34796"/>
                        <a14:backgroundMark x1="12422" y1="34694" x2="12422" y2="34694"/>
                        <a14:backgroundMark x1="12422" y1="34694" x2="12422" y2="34694"/>
                        <a14:backgroundMark x1="12422" y1="34694" x2="12422" y2="34694"/>
                        <a14:backgroundMark x1="12422" y1="34694" x2="12422" y2="35306"/>
                        <a14:backgroundMark x1="12422" y1="35306" x2="12422" y2="35306"/>
                        <a14:backgroundMark x1="12422" y1="35714" x2="12422" y2="35714"/>
                        <a14:backgroundMark x1="12422" y1="36327" x2="12422" y2="36327"/>
                        <a14:backgroundMark x1="12422" y1="36633" x2="12422" y2="37143"/>
                        <a14:backgroundMark x1="12422" y1="37449" x2="12422" y2="37449"/>
                        <a14:backgroundMark x1="13043" y1="38163" x2="13043" y2="38163"/>
                        <a14:backgroundMark x1="13043" y1="38469" x2="13043" y2="38469"/>
                        <a14:backgroundMark x1="13540" y1="38980" x2="13540" y2="39490"/>
                        <a14:backgroundMark x1="13540" y1="39592" x2="13540" y2="39592"/>
                        <a14:backgroundMark x1="13168" y1="40102" x2="13168" y2="40102"/>
                        <a14:backgroundMark x1="13168" y1="40204" x2="13168" y2="40204"/>
                        <a14:backgroundMark x1="13168" y1="40612" x2="13168" y2="40612"/>
                        <a14:backgroundMark x1="13540" y1="41020" x2="13540" y2="41020"/>
                        <a14:backgroundMark x1="13540" y1="41122" x2="13540" y2="41122"/>
                        <a14:backgroundMark x1="13665" y1="41122" x2="13665" y2="41122"/>
                        <a14:backgroundMark x1="79627" y1="60102" x2="79752" y2="60612"/>
                        <a14:backgroundMark x1="79627" y1="59898" x2="79876" y2="61531"/>
                        <a14:backgroundMark x1="79627" y1="59490" x2="80497" y2="60816"/>
                        <a14:backgroundMark x1="80248" y1="59490" x2="80870" y2="60612"/>
                        <a14:backgroundMark x1="66211" y1="76327" x2="66211" y2="76327"/>
                        <a14:backgroundMark x1="66211" y1="75408" x2="66584" y2="76531"/>
                        <a14:backgroundMark x1="66460" y1="76429" x2="66460" y2="76429"/>
                        <a14:backgroundMark x1="12298" y1="34490" x2="12298" y2="34490"/>
                        <a14:backgroundMark x1="12174" y1="34694" x2="12174" y2="34694"/>
                        <a14:backgroundMark x1="12547" y1="34796" x2="12547" y2="34796"/>
                        <a14:backgroundMark x1="12671" y1="35000" x2="12671" y2="35000"/>
                        <a14:backgroundMark x1="12671" y1="35102" x2="12298" y2="36224"/>
                        <a14:backgroundMark x1="12298" y1="36429" x2="12298" y2="36429"/>
                        <a14:backgroundMark x1="12795" y1="38061" x2="12795" y2="38061"/>
                        <a14:backgroundMark x1="13043" y1="38878" x2="13292" y2="39286"/>
                        <a14:backgroundMark x1="13540" y1="39796" x2="13540" y2="39796"/>
                        <a14:backgroundMark x1="13665" y1="40306" x2="13665" y2="40306"/>
                        <a14:backgroundMark x1="13665" y1="40612" x2="13665" y2="40612"/>
                        <a14:backgroundMark x1="13665" y1="40612" x2="13665" y2="40612"/>
                        <a14:backgroundMark x1="13540" y1="40612" x2="13540" y2="40612"/>
                        <a14:backgroundMark x1="13292" y1="40204" x2="13292" y2="40408"/>
                        <a14:backgroundMark x1="13043" y1="38776" x2="12919" y2="39694"/>
                        <a14:backgroundMark x1="12795" y1="39184" x2="12919" y2="41531"/>
                        <a14:backgroundMark x1="13292" y1="39796" x2="13540" y2="40612"/>
                        <a14:backgroundMark x1="13043" y1="37653" x2="12919" y2="38469"/>
                        <a14:backgroundMark x1="11677" y1="33367" x2="12050" y2="35000"/>
                        <a14:backgroundMark x1="12422" y1="34286" x2="12422" y2="34286"/>
                        <a14:backgroundMark x1="12795" y1="37653" x2="12795" y2="37653"/>
                        <a14:backgroundMark x1="12795" y1="37347" x2="12795" y2="37347"/>
                        <a14:backgroundMark x1="12919" y1="37347" x2="12919" y2="37347"/>
                        <a14:backgroundMark x1="12919" y1="37347" x2="12919" y2="37347"/>
                        <a14:backgroundMark x1="13043" y1="37347" x2="13043" y2="37347"/>
                        <a14:backgroundMark x1="12298" y1="29082" x2="12298" y2="29082"/>
                        <a14:backgroundMark x1="12298" y1="28469" x2="12298" y2="28469"/>
                        <a14:backgroundMark x1="12298" y1="28469" x2="12298" y2="28776"/>
                        <a14:backgroundMark x1="12298" y1="28469" x2="12298" y2="28673"/>
                        <a14:backgroundMark x1="12422" y1="29490" x2="12422" y2="29490"/>
                        <a14:backgroundMark x1="12422" y1="29898" x2="12422" y2="29898"/>
                        <a14:backgroundMark x1="12422" y1="29898" x2="12422" y2="29898"/>
                        <a14:backgroundMark x1="12422" y1="29898" x2="12422" y2="30204"/>
                        <a14:backgroundMark x1="12422" y1="30204" x2="12422" y2="30204"/>
                        <a14:backgroundMark x1="12422" y1="30204" x2="12422" y2="30204"/>
                        <a14:backgroundMark x1="12298" y1="29082" x2="12298" y2="29082"/>
                        <a14:backgroundMark x1="12050" y1="29592" x2="12050" y2="29592"/>
                        <a14:backgroundMark x1="12174" y1="29898" x2="12422" y2="30102"/>
                        <a14:backgroundMark x1="12422" y1="29184" x2="12422" y2="29694"/>
                        <a14:backgroundMark x1="12298" y1="28673" x2="12298" y2="28980"/>
                        <a14:backgroundMark x1="10807" y1="26429" x2="10807" y2="26429"/>
                        <a14:backgroundMark x1="10932" y1="26122" x2="10932" y2="26122"/>
                        <a14:backgroundMark x1="10932" y1="26122" x2="10932" y2="26122"/>
                        <a14:backgroundMark x1="11429" y1="26327" x2="11429" y2="26327"/>
                        <a14:backgroundMark x1="11429" y1="26429" x2="11429" y2="26429"/>
                        <a14:backgroundMark x1="11677" y1="26429" x2="11553" y2="27041"/>
                        <a14:backgroundMark x1="10683" y1="26122" x2="10932" y2="26122"/>
                        <a14:backgroundMark x1="10932" y1="26122" x2="11553" y2="26122"/>
                        <a14:backgroundMark x1="11429" y1="26122" x2="11677" y2="26122"/>
                        <a14:backgroundMark x1="10932" y1="25816" x2="10932" y2="25816"/>
                        <a14:backgroundMark x1="11429" y1="25612" x2="11429" y2="25612"/>
                        <a14:backgroundMark x1="11429" y1="25612" x2="11429" y2="25612"/>
                        <a14:backgroundMark x1="11304" y1="25510" x2="11304" y2="25510"/>
                        <a14:backgroundMark x1="11180" y1="25408" x2="11180" y2="25408"/>
                        <a14:backgroundMark x1="11180" y1="25408" x2="11180" y2="25408"/>
                        <a14:backgroundMark x1="11056" y1="25306" x2="11056" y2="25306"/>
                        <a14:backgroundMark x1="66087" y1="76837" x2="66087" y2="76837"/>
                        <a14:backgroundMark x1="65963" y1="76939" x2="65963" y2="76939"/>
                        <a14:backgroundMark x1="65963" y1="77449" x2="65963" y2="774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90460"/>
            <a:ext cx="1638369" cy="1994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n 15" descr="Icono&#10;&#10;Descripción generada automáticamente">
            <a:extLst>
              <a:ext uri="{FF2B5EF4-FFF2-40B4-BE49-F238E27FC236}">
                <a16:creationId xmlns:a16="http://schemas.microsoft.com/office/drawing/2014/main" id="{CEE3153E-0113-95DF-BEAC-12FC051D80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6399" y="193403"/>
            <a:ext cx="175092" cy="286514"/>
          </a:xfrm>
          <a:prstGeom prst="rect">
            <a:avLst/>
          </a:prstGeom>
        </p:spPr>
      </p:pic>
      <p:pic>
        <p:nvPicPr>
          <p:cNvPr id="17" name="Imagen 16" descr="Icono&#10;&#10;Descripción generada automáticamente">
            <a:extLst>
              <a:ext uri="{FF2B5EF4-FFF2-40B4-BE49-F238E27FC236}">
                <a16:creationId xmlns:a16="http://schemas.microsoft.com/office/drawing/2014/main" id="{9C4BF072-DD01-7BA2-5193-673F39A379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54517" y="193935"/>
            <a:ext cx="176911" cy="291062"/>
          </a:xfrm>
          <a:prstGeom prst="rect">
            <a:avLst/>
          </a:prstGeom>
        </p:spPr>
      </p:pic>
      <p:sp>
        <p:nvSpPr>
          <p:cNvPr id="18" name="Subtítulo 2">
            <a:extLst>
              <a:ext uri="{FF2B5EF4-FFF2-40B4-BE49-F238E27FC236}">
                <a16:creationId xmlns:a16="http://schemas.microsoft.com/office/drawing/2014/main" id="{0A5E2051-C580-B802-CDE6-BC32CCA6B41B}"/>
              </a:ext>
            </a:extLst>
          </p:cNvPr>
          <p:cNvSpPr>
            <a:spLocks noGrp="1"/>
          </p:cNvSpPr>
          <p:nvPr/>
        </p:nvSpPr>
        <p:spPr>
          <a:xfrm>
            <a:off x="7636023" y="479917"/>
            <a:ext cx="1405890" cy="40703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</a:pPr>
            <a:r>
              <a:rPr lang="es-MX" sz="1600" b="1" kern="1200" dirty="0">
                <a:solidFill>
                  <a:srgbClr val="EB6C15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</a:t>
            </a:r>
            <a:r>
              <a:rPr lang="es-MX" sz="1600" b="1" kern="1200" dirty="0">
                <a:solidFill>
                  <a:srgbClr val="FFC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TORES</a:t>
            </a:r>
            <a:endParaRPr lang="es-MX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Subtítulo 2">
            <a:extLst>
              <a:ext uri="{FF2B5EF4-FFF2-40B4-BE49-F238E27FC236}">
                <a16:creationId xmlns:a16="http://schemas.microsoft.com/office/drawing/2014/main" id="{DBB96BDA-0881-B9FA-ABAE-B82BB910B3B0}"/>
              </a:ext>
            </a:extLst>
          </p:cNvPr>
          <p:cNvSpPr txBox="1">
            <a:spLocks/>
          </p:cNvSpPr>
          <p:nvPr/>
        </p:nvSpPr>
        <p:spPr>
          <a:xfrm>
            <a:off x="8698449" y="721080"/>
            <a:ext cx="452755" cy="17081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CURSOS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Subtítulo 2">
            <a:extLst>
              <a:ext uri="{FF2B5EF4-FFF2-40B4-BE49-F238E27FC236}">
                <a16:creationId xmlns:a16="http://schemas.microsoft.com/office/drawing/2014/main" id="{85F0FF44-F118-806F-B707-A1F525905CBC}"/>
              </a:ext>
            </a:extLst>
          </p:cNvPr>
          <p:cNvSpPr txBox="1">
            <a:spLocks/>
          </p:cNvSpPr>
          <p:nvPr/>
        </p:nvSpPr>
        <p:spPr>
          <a:xfrm>
            <a:off x="7655779" y="721715"/>
            <a:ext cx="1215390" cy="16383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ASESORÍA Y ACOMPAÑAMIENTO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B1373E69-7A82-1204-6F3B-050C0E987E4E}"/>
              </a:ext>
            </a:extLst>
          </p:cNvPr>
          <p:cNvCxnSpPr/>
          <p:nvPr/>
        </p:nvCxnSpPr>
        <p:spPr>
          <a:xfrm>
            <a:off x="8777353" y="777027"/>
            <a:ext cx="0" cy="6032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AEBC71E0-94BB-C290-A712-B2C7075B152B}"/>
              </a:ext>
            </a:extLst>
          </p:cNvPr>
          <p:cNvCxnSpPr/>
          <p:nvPr/>
        </p:nvCxnSpPr>
        <p:spPr>
          <a:xfrm>
            <a:off x="7748653" y="777027"/>
            <a:ext cx="0" cy="6032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93493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4"/>
          <p:cNvSpPr txBox="1">
            <a:spLocks noGrp="1"/>
          </p:cNvSpPr>
          <p:nvPr>
            <p:ph type="title"/>
          </p:nvPr>
        </p:nvSpPr>
        <p:spPr>
          <a:xfrm>
            <a:off x="292970" y="1399050"/>
            <a:ext cx="4455541" cy="234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>
                <a:solidFill>
                  <a:schemeClr val="lt1"/>
                </a:solidFill>
              </a:rPr>
              <a:t>Planeación</a:t>
            </a:r>
            <a:endParaRPr dirty="0">
              <a:solidFill>
                <a:schemeClr val="lt1"/>
              </a:solidFill>
            </a:endParaRPr>
          </a:p>
        </p:txBody>
      </p:sp>
      <p:pic>
        <p:nvPicPr>
          <p:cNvPr id="182" name="Google Shape;182;p34"/>
          <p:cNvPicPr preferRelativeResize="0"/>
          <p:nvPr/>
        </p:nvPicPr>
        <p:blipFill rotWithShape="1">
          <a:blip r:embed="rId3">
            <a:alphaModFix/>
          </a:blip>
          <a:srcRect t="66353"/>
          <a:stretch/>
        </p:blipFill>
        <p:spPr>
          <a:xfrm>
            <a:off x="0" y="3433923"/>
            <a:ext cx="9144003" cy="170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4846125" y="1144250"/>
            <a:ext cx="4120800" cy="41208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81;p34">
            <a:extLst>
              <a:ext uri="{FF2B5EF4-FFF2-40B4-BE49-F238E27FC236}">
                <a16:creationId xmlns:a16="http://schemas.microsoft.com/office/drawing/2014/main" id="{3A076090-3F62-FA98-F357-21C4CC90F15A}"/>
              </a:ext>
            </a:extLst>
          </p:cNvPr>
          <p:cNvSpPr txBox="1">
            <a:spLocks/>
          </p:cNvSpPr>
          <p:nvPr/>
        </p:nvSpPr>
        <p:spPr>
          <a:xfrm>
            <a:off x="681666" y="43037"/>
            <a:ext cx="1559942" cy="23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igelow Rules"/>
              <a:buNone/>
              <a:defRPr sz="12000" b="0" i="0" u="none" strike="noStrike" cap="none">
                <a:solidFill>
                  <a:schemeClr val="lt1"/>
                </a:solidFill>
                <a:latin typeface="Bigelow Rules"/>
                <a:ea typeface="Bigelow Rules"/>
                <a:cs typeface="Bigelow Rules"/>
                <a:sym typeface="Bigelow Rule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s-MX" dirty="0">
                <a:solidFill>
                  <a:schemeClr val="bg2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4" name="Google Shape;181;p34">
            <a:extLst>
              <a:ext uri="{FF2B5EF4-FFF2-40B4-BE49-F238E27FC236}">
                <a16:creationId xmlns:a16="http://schemas.microsoft.com/office/drawing/2014/main" id="{68D62212-27C7-B317-2CA8-6ACEF8B31177}"/>
              </a:ext>
            </a:extLst>
          </p:cNvPr>
          <p:cNvSpPr txBox="1">
            <a:spLocks/>
          </p:cNvSpPr>
          <p:nvPr/>
        </p:nvSpPr>
        <p:spPr>
          <a:xfrm>
            <a:off x="1076290" y="2139671"/>
            <a:ext cx="5512668" cy="23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igelow Rules"/>
              <a:buNone/>
              <a:defRPr sz="12000" b="0" i="0" u="none" strike="noStrike" cap="none">
                <a:solidFill>
                  <a:schemeClr val="lt1"/>
                </a:solidFill>
                <a:latin typeface="Bigelow Rules"/>
                <a:ea typeface="Bigelow Rules"/>
                <a:cs typeface="Bigelow Rules"/>
                <a:sym typeface="Bigelow Rule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s-MX" sz="5000" dirty="0"/>
              <a:t>Del segundo periodo</a:t>
            </a:r>
          </a:p>
        </p:txBody>
      </p:sp>
      <p:sp>
        <p:nvSpPr>
          <p:cNvPr id="5" name="Google Shape;181;p34">
            <a:extLst>
              <a:ext uri="{FF2B5EF4-FFF2-40B4-BE49-F238E27FC236}">
                <a16:creationId xmlns:a16="http://schemas.microsoft.com/office/drawing/2014/main" id="{3F7A11CE-1DD6-B556-01E7-DFF067BF11FE}"/>
              </a:ext>
            </a:extLst>
          </p:cNvPr>
          <p:cNvSpPr txBox="1">
            <a:spLocks/>
          </p:cNvSpPr>
          <p:nvPr/>
        </p:nvSpPr>
        <p:spPr>
          <a:xfrm>
            <a:off x="2285147" y="2571750"/>
            <a:ext cx="5512668" cy="23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igelow Rules"/>
              <a:buNone/>
              <a:defRPr sz="12000" b="0" i="0" u="none" strike="noStrike" cap="none">
                <a:solidFill>
                  <a:schemeClr val="lt1"/>
                </a:solidFill>
                <a:latin typeface="Bigelow Rules"/>
                <a:ea typeface="Bigelow Rules"/>
                <a:cs typeface="Bigelow Rules"/>
                <a:sym typeface="Bigelow Rule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s-MX" sz="3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Y evaluación formativa</a:t>
            </a:r>
          </a:p>
        </p:txBody>
      </p:sp>
      <p:pic>
        <p:nvPicPr>
          <p:cNvPr id="6" name="Imagen 5" descr="Icono&#10;&#10;Descripción generada automáticamente">
            <a:extLst>
              <a:ext uri="{FF2B5EF4-FFF2-40B4-BE49-F238E27FC236}">
                <a16:creationId xmlns:a16="http://schemas.microsoft.com/office/drawing/2014/main" id="{C74D9728-70F3-516D-43EA-6EA7C901E3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2120" y="220661"/>
            <a:ext cx="175092" cy="286514"/>
          </a:xfrm>
          <a:prstGeom prst="rect">
            <a:avLst/>
          </a:prstGeom>
        </p:spPr>
      </p:pic>
      <p:pic>
        <p:nvPicPr>
          <p:cNvPr id="7" name="Imagen 6" descr="Icono&#10;&#10;Descripción generada automáticamente">
            <a:extLst>
              <a:ext uri="{FF2B5EF4-FFF2-40B4-BE49-F238E27FC236}">
                <a16:creationId xmlns:a16="http://schemas.microsoft.com/office/drawing/2014/main" id="{F9E3B930-40BC-0568-3509-2867883C90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70238" y="221193"/>
            <a:ext cx="176911" cy="291062"/>
          </a:xfrm>
          <a:prstGeom prst="rect">
            <a:avLst/>
          </a:prstGeom>
        </p:spPr>
      </p:pic>
      <p:sp>
        <p:nvSpPr>
          <p:cNvPr id="8" name="Subtítulo 2">
            <a:extLst>
              <a:ext uri="{FF2B5EF4-FFF2-40B4-BE49-F238E27FC236}">
                <a16:creationId xmlns:a16="http://schemas.microsoft.com/office/drawing/2014/main" id="{FC89F43E-0AE3-41F1-9698-AC2536FBD825}"/>
              </a:ext>
            </a:extLst>
          </p:cNvPr>
          <p:cNvSpPr>
            <a:spLocks noGrp="1"/>
          </p:cNvSpPr>
          <p:nvPr/>
        </p:nvSpPr>
        <p:spPr>
          <a:xfrm>
            <a:off x="7451744" y="507175"/>
            <a:ext cx="1405890" cy="40703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</a:pPr>
            <a:r>
              <a:rPr lang="es-MX" sz="1600" b="1" kern="1200" dirty="0">
                <a:solidFill>
                  <a:srgbClr val="EB6C15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</a:t>
            </a:r>
            <a:r>
              <a:rPr lang="es-MX" sz="1600" b="1" kern="1200" dirty="0">
                <a:solidFill>
                  <a:srgbClr val="FFC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TORES</a:t>
            </a:r>
            <a:endParaRPr lang="es-MX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Subtítulo 2">
            <a:extLst>
              <a:ext uri="{FF2B5EF4-FFF2-40B4-BE49-F238E27FC236}">
                <a16:creationId xmlns:a16="http://schemas.microsoft.com/office/drawing/2014/main" id="{0B95D793-A7B9-5610-C4F9-734D3FC33471}"/>
              </a:ext>
            </a:extLst>
          </p:cNvPr>
          <p:cNvSpPr txBox="1">
            <a:spLocks/>
          </p:cNvSpPr>
          <p:nvPr/>
        </p:nvSpPr>
        <p:spPr>
          <a:xfrm>
            <a:off x="8514170" y="748338"/>
            <a:ext cx="452755" cy="17081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CURSOS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Subtítulo 2">
            <a:extLst>
              <a:ext uri="{FF2B5EF4-FFF2-40B4-BE49-F238E27FC236}">
                <a16:creationId xmlns:a16="http://schemas.microsoft.com/office/drawing/2014/main" id="{EDCF2C2A-E728-1EAF-0A04-E4A1B929CD74}"/>
              </a:ext>
            </a:extLst>
          </p:cNvPr>
          <p:cNvSpPr txBox="1">
            <a:spLocks/>
          </p:cNvSpPr>
          <p:nvPr/>
        </p:nvSpPr>
        <p:spPr>
          <a:xfrm>
            <a:off x="7471500" y="748973"/>
            <a:ext cx="1215390" cy="16383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ASESORÍA Y ACOMPAÑAMIENTO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26B1C730-A4B1-1AED-5A84-166226EBEAD7}"/>
              </a:ext>
            </a:extLst>
          </p:cNvPr>
          <p:cNvCxnSpPr/>
          <p:nvPr/>
        </p:nvCxnSpPr>
        <p:spPr>
          <a:xfrm>
            <a:off x="8593074" y="804285"/>
            <a:ext cx="0" cy="6032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329B791A-14EC-82F2-7C9A-62CAAE624961}"/>
              </a:ext>
            </a:extLst>
          </p:cNvPr>
          <p:cNvCxnSpPr/>
          <p:nvPr/>
        </p:nvCxnSpPr>
        <p:spPr>
          <a:xfrm>
            <a:off x="7564374" y="804285"/>
            <a:ext cx="0" cy="6032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DCE52F7-D156-FCCB-5F0B-6470197CCC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88942">
            <a:off x="536514" y="258792"/>
            <a:ext cx="3534790" cy="462591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42246654-B6F0-8465-80C2-6AF8FE56DDDE}"/>
              </a:ext>
            </a:extLst>
          </p:cNvPr>
          <p:cNvSpPr txBox="1"/>
          <p:nvPr/>
        </p:nvSpPr>
        <p:spPr>
          <a:xfrm>
            <a:off x="4379923" y="1931845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solidFill>
                  <a:schemeClr val="bg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Propósito(s) de la evaluación formativa.</a:t>
            </a:r>
            <a:endParaRPr lang="es-MX" sz="2400" dirty="0">
              <a:solidFill>
                <a:schemeClr val="bg1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46A63E4-8F73-EF63-CA2D-89F703B7BCD2}"/>
              </a:ext>
            </a:extLst>
          </p:cNvPr>
          <p:cNvSpPr txBox="1"/>
          <p:nvPr/>
        </p:nvSpPr>
        <p:spPr>
          <a:xfrm>
            <a:off x="4313011" y="2929131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solidFill>
                  <a:schemeClr val="bg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El papel del error en la evaluación formativa.</a:t>
            </a:r>
            <a:endParaRPr lang="es-MX" sz="2400" dirty="0">
              <a:solidFill>
                <a:schemeClr val="bg1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31D03244-23A2-EE69-7211-33AB2D594336}"/>
              </a:ext>
            </a:extLst>
          </p:cNvPr>
          <p:cNvSpPr txBox="1"/>
          <p:nvPr/>
        </p:nvSpPr>
        <p:spPr>
          <a:xfrm>
            <a:off x="4786268" y="3926417"/>
            <a:ext cx="427127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solidFill>
                  <a:schemeClr val="bg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Participación en la evaluación de las y los estudiantes</a:t>
            </a:r>
            <a:endParaRPr lang="es-MX" sz="2400" dirty="0">
              <a:solidFill>
                <a:schemeClr val="bg1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092B8EB-D376-CBCA-4972-0814F1553302}"/>
              </a:ext>
            </a:extLst>
          </p:cNvPr>
          <p:cNvSpPr txBox="1"/>
          <p:nvPr/>
        </p:nvSpPr>
        <p:spPr>
          <a:xfrm rot="21400405">
            <a:off x="4257586" y="260889"/>
            <a:ext cx="4860758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1000" dirty="0">
                <a:solidFill>
                  <a:srgbClr val="F9C1F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ave Script Bold Pro" pitchFamily="2" charset="0"/>
              </a:rPr>
              <a:t>Analicemos</a:t>
            </a:r>
            <a:endParaRPr lang="es-MX" sz="11000" dirty="0">
              <a:solidFill>
                <a:srgbClr val="F9C1F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Google Shape;181;p34">
            <a:extLst>
              <a:ext uri="{FF2B5EF4-FFF2-40B4-BE49-F238E27FC236}">
                <a16:creationId xmlns:a16="http://schemas.microsoft.com/office/drawing/2014/main" id="{2B15BB26-EAB6-9BB5-2AD8-B06EB3626038}"/>
              </a:ext>
            </a:extLst>
          </p:cNvPr>
          <p:cNvSpPr txBox="1">
            <a:spLocks/>
          </p:cNvSpPr>
          <p:nvPr/>
        </p:nvSpPr>
        <p:spPr>
          <a:xfrm>
            <a:off x="4278053" y="1735228"/>
            <a:ext cx="587894" cy="958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igelow Rules"/>
              <a:buNone/>
              <a:defRPr sz="12000" b="0" i="0" u="none" strike="noStrike" cap="none">
                <a:solidFill>
                  <a:schemeClr val="lt1"/>
                </a:solidFill>
                <a:latin typeface="Bigelow Rules"/>
                <a:ea typeface="Bigelow Rules"/>
                <a:cs typeface="Bigelow Rules"/>
                <a:sym typeface="Bigelow Rule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s-MX" sz="5000" b="1" dirty="0">
                <a:solidFill>
                  <a:srgbClr val="FFFF00"/>
                </a:solidFill>
              </a:rPr>
              <a:t>01</a:t>
            </a:r>
          </a:p>
        </p:txBody>
      </p:sp>
      <p:sp>
        <p:nvSpPr>
          <p:cNvPr id="13" name="Google Shape;181;p34">
            <a:extLst>
              <a:ext uri="{FF2B5EF4-FFF2-40B4-BE49-F238E27FC236}">
                <a16:creationId xmlns:a16="http://schemas.microsoft.com/office/drawing/2014/main" id="{326136CB-EEC9-3747-DAE6-76B591C22ABB}"/>
              </a:ext>
            </a:extLst>
          </p:cNvPr>
          <p:cNvSpPr txBox="1">
            <a:spLocks/>
          </p:cNvSpPr>
          <p:nvPr/>
        </p:nvSpPr>
        <p:spPr>
          <a:xfrm>
            <a:off x="4485540" y="2785670"/>
            <a:ext cx="587894" cy="958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igelow Rules"/>
              <a:buNone/>
              <a:defRPr sz="12000" b="0" i="0" u="none" strike="noStrike" cap="none">
                <a:solidFill>
                  <a:schemeClr val="lt1"/>
                </a:solidFill>
                <a:latin typeface="Bigelow Rules"/>
                <a:ea typeface="Bigelow Rules"/>
                <a:cs typeface="Bigelow Rules"/>
                <a:sym typeface="Bigelow Rule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s-MX" sz="5000" b="1" dirty="0">
                <a:solidFill>
                  <a:srgbClr val="FFFF00"/>
                </a:solidFill>
              </a:rPr>
              <a:t>02</a:t>
            </a:r>
          </a:p>
        </p:txBody>
      </p:sp>
      <p:sp>
        <p:nvSpPr>
          <p:cNvPr id="14" name="Google Shape;181;p34">
            <a:extLst>
              <a:ext uri="{FF2B5EF4-FFF2-40B4-BE49-F238E27FC236}">
                <a16:creationId xmlns:a16="http://schemas.microsoft.com/office/drawing/2014/main" id="{AFE9A7DA-2E0D-E0D6-CF42-8B707664AA2A}"/>
              </a:ext>
            </a:extLst>
          </p:cNvPr>
          <p:cNvSpPr txBox="1">
            <a:spLocks/>
          </p:cNvSpPr>
          <p:nvPr/>
        </p:nvSpPr>
        <p:spPr>
          <a:xfrm>
            <a:off x="4492321" y="3834128"/>
            <a:ext cx="587894" cy="958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igelow Rules"/>
              <a:buNone/>
              <a:defRPr sz="12000" b="0" i="0" u="none" strike="noStrike" cap="none">
                <a:solidFill>
                  <a:schemeClr val="lt1"/>
                </a:solidFill>
                <a:latin typeface="Bigelow Rules"/>
                <a:ea typeface="Bigelow Rules"/>
                <a:cs typeface="Bigelow Rules"/>
                <a:sym typeface="Bigelow Rule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s-MX" sz="5000" b="1" dirty="0">
                <a:solidFill>
                  <a:srgbClr val="FFFF00"/>
                </a:solidFill>
              </a:rPr>
              <a:t>03</a:t>
            </a:r>
          </a:p>
        </p:txBody>
      </p:sp>
      <p:pic>
        <p:nvPicPr>
          <p:cNvPr id="15" name="Imagen 14" descr="Icono&#10;&#10;Descripción generada automáticamente">
            <a:extLst>
              <a:ext uri="{FF2B5EF4-FFF2-40B4-BE49-F238E27FC236}">
                <a16:creationId xmlns:a16="http://schemas.microsoft.com/office/drawing/2014/main" id="{D69F9626-45AA-5CAF-9F30-83B138A607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2734" y="154177"/>
            <a:ext cx="175092" cy="286514"/>
          </a:xfrm>
          <a:prstGeom prst="rect">
            <a:avLst/>
          </a:prstGeom>
        </p:spPr>
      </p:pic>
      <p:pic>
        <p:nvPicPr>
          <p:cNvPr id="16" name="Imagen 15" descr="Icono&#10;&#10;Descripción generada automáticamente">
            <a:extLst>
              <a:ext uri="{FF2B5EF4-FFF2-40B4-BE49-F238E27FC236}">
                <a16:creationId xmlns:a16="http://schemas.microsoft.com/office/drawing/2014/main" id="{DAD353D2-137E-F3D5-B8CE-0ABDD1665E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0852" y="154709"/>
            <a:ext cx="176911" cy="291062"/>
          </a:xfrm>
          <a:prstGeom prst="rect">
            <a:avLst/>
          </a:prstGeom>
        </p:spPr>
      </p:pic>
      <p:sp>
        <p:nvSpPr>
          <p:cNvPr id="17" name="Subtítulo 2">
            <a:extLst>
              <a:ext uri="{FF2B5EF4-FFF2-40B4-BE49-F238E27FC236}">
                <a16:creationId xmlns:a16="http://schemas.microsoft.com/office/drawing/2014/main" id="{94F0058B-CA02-521A-4540-C0ABC02F0345}"/>
              </a:ext>
            </a:extLst>
          </p:cNvPr>
          <p:cNvSpPr>
            <a:spLocks noGrp="1"/>
          </p:cNvSpPr>
          <p:nvPr/>
        </p:nvSpPr>
        <p:spPr>
          <a:xfrm>
            <a:off x="7542358" y="440691"/>
            <a:ext cx="1405890" cy="40703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</a:pPr>
            <a:r>
              <a:rPr lang="es-MX" sz="1600" b="1" kern="1200" dirty="0">
                <a:solidFill>
                  <a:srgbClr val="EB6C15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</a:t>
            </a:r>
            <a:r>
              <a:rPr lang="es-MX" sz="1600" b="1" kern="1200" dirty="0">
                <a:solidFill>
                  <a:srgbClr val="FFC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TORES</a:t>
            </a:r>
            <a:endParaRPr lang="es-MX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Subtítulo 2">
            <a:extLst>
              <a:ext uri="{FF2B5EF4-FFF2-40B4-BE49-F238E27FC236}">
                <a16:creationId xmlns:a16="http://schemas.microsoft.com/office/drawing/2014/main" id="{A098E9B4-FBC6-188D-CDFD-95C3180D384A}"/>
              </a:ext>
            </a:extLst>
          </p:cNvPr>
          <p:cNvSpPr txBox="1">
            <a:spLocks/>
          </p:cNvSpPr>
          <p:nvPr/>
        </p:nvSpPr>
        <p:spPr>
          <a:xfrm>
            <a:off x="8604784" y="681854"/>
            <a:ext cx="452755" cy="17081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CURSOS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Subtítulo 2">
            <a:extLst>
              <a:ext uri="{FF2B5EF4-FFF2-40B4-BE49-F238E27FC236}">
                <a16:creationId xmlns:a16="http://schemas.microsoft.com/office/drawing/2014/main" id="{1631D12D-86B6-18AE-F065-0EF722407128}"/>
              </a:ext>
            </a:extLst>
          </p:cNvPr>
          <p:cNvSpPr txBox="1">
            <a:spLocks/>
          </p:cNvSpPr>
          <p:nvPr/>
        </p:nvSpPr>
        <p:spPr>
          <a:xfrm>
            <a:off x="7562114" y="682489"/>
            <a:ext cx="1215390" cy="16383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ASESORÍA Y ACOMPAÑAMIENTO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9AA808C5-C0AC-66CB-81BB-64C01323EB8F}"/>
              </a:ext>
            </a:extLst>
          </p:cNvPr>
          <p:cNvCxnSpPr/>
          <p:nvPr/>
        </p:nvCxnSpPr>
        <p:spPr>
          <a:xfrm>
            <a:off x="8683688" y="737801"/>
            <a:ext cx="0" cy="6032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DE9C6DDC-250A-9967-B081-84182EAC3E2B}"/>
              </a:ext>
            </a:extLst>
          </p:cNvPr>
          <p:cNvCxnSpPr/>
          <p:nvPr/>
        </p:nvCxnSpPr>
        <p:spPr>
          <a:xfrm>
            <a:off x="7654988" y="737801"/>
            <a:ext cx="0" cy="6032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00055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26522D1D-A9B1-D0AC-C528-632756665DD6}"/>
              </a:ext>
            </a:extLst>
          </p:cNvPr>
          <p:cNvSpPr txBox="1"/>
          <p:nvPr/>
        </p:nvSpPr>
        <p:spPr>
          <a:xfrm>
            <a:off x="82818" y="399311"/>
            <a:ext cx="3701791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700" dirty="0">
                <a:solidFill>
                  <a:schemeClr val="bg1"/>
                </a:solidFill>
                <a:latin typeface="Libel Suit Rg" panose="020B0608020202020204" pitchFamily="34" charset="0"/>
              </a:rPr>
              <a:t>La </a:t>
            </a:r>
            <a:r>
              <a:rPr lang="es-MX" sz="2700" dirty="0">
                <a:solidFill>
                  <a:schemeClr val="bg1"/>
                </a:solidFill>
                <a:highlight>
                  <a:srgbClr val="800080"/>
                </a:highlight>
                <a:latin typeface="Libel Suit Rg" panose="020B0608020202020204" pitchFamily="34" charset="0"/>
              </a:rPr>
              <a:t>evaluación del aprendizaje </a:t>
            </a:r>
            <a:r>
              <a:rPr lang="es-MX" sz="2700" dirty="0">
                <a:solidFill>
                  <a:schemeClr val="bg1"/>
                </a:solidFill>
                <a:latin typeface="Libel Suit Rg" panose="020B0608020202020204" pitchFamily="34" charset="0"/>
              </a:rPr>
              <a:t>tiene como base la </a:t>
            </a:r>
            <a:r>
              <a:rPr lang="es-MX" sz="2700" dirty="0">
                <a:solidFill>
                  <a:schemeClr val="bg1"/>
                </a:solidFill>
                <a:highlight>
                  <a:srgbClr val="0000FF"/>
                </a:highlight>
                <a:latin typeface="Libel Suit Rg" panose="020B0608020202020204" pitchFamily="34" charset="0"/>
              </a:rPr>
              <a:t>relación pedagógica </a:t>
            </a:r>
            <a:r>
              <a:rPr lang="es-MX" sz="2700" dirty="0">
                <a:solidFill>
                  <a:schemeClr val="bg1"/>
                </a:solidFill>
                <a:latin typeface="Libel Suit Rg" panose="020B0608020202020204" pitchFamily="34" charset="0"/>
              </a:rPr>
              <a:t>de las maestras y los maestros con sus estudiantes en el marco del </a:t>
            </a:r>
            <a:r>
              <a:rPr lang="es-MX" sz="2700" dirty="0">
                <a:solidFill>
                  <a:srgbClr val="FFC000"/>
                </a:solidFill>
                <a:latin typeface="Libel Suit Rg" panose="020B0608020202020204" pitchFamily="34" charset="0"/>
              </a:rPr>
              <a:t>aula</a:t>
            </a:r>
            <a:r>
              <a:rPr lang="es-MX" sz="2700" dirty="0">
                <a:solidFill>
                  <a:schemeClr val="bg1"/>
                </a:solidFill>
                <a:latin typeface="Libel Suit Rg" panose="020B0608020202020204" pitchFamily="34" charset="0"/>
              </a:rPr>
              <a:t>, la </a:t>
            </a:r>
            <a:r>
              <a:rPr lang="es-MX" sz="2700" dirty="0">
                <a:solidFill>
                  <a:srgbClr val="FFC000"/>
                </a:solidFill>
                <a:latin typeface="Libel Suit Rg" panose="020B0608020202020204" pitchFamily="34" charset="0"/>
              </a:rPr>
              <a:t>escuela</a:t>
            </a:r>
            <a:r>
              <a:rPr lang="es-MX" sz="2700" dirty="0">
                <a:solidFill>
                  <a:schemeClr val="bg1"/>
                </a:solidFill>
                <a:latin typeface="Libel Suit Rg" panose="020B0608020202020204" pitchFamily="34" charset="0"/>
              </a:rPr>
              <a:t> y la </a:t>
            </a:r>
            <a:r>
              <a:rPr lang="es-MX" sz="2700" dirty="0">
                <a:solidFill>
                  <a:srgbClr val="FFC000"/>
                </a:solidFill>
                <a:latin typeface="Libel Suit Rg" panose="020B0608020202020204" pitchFamily="34" charset="0"/>
              </a:rPr>
              <a:t>comunidad</a:t>
            </a:r>
            <a:r>
              <a:rPr lang="es-MX" sz="2700" dirty="0">
                <a:solidFill>
                  <a:schemeClr val="bg1"/>
                </a:solidFill>
                <a:latin typeface="Libel Suit Rg" panose="020B0608020202020204" pitchFamily="34" charset="0"/>
              </a:rPr>
              <a:t>.</a:t>
            </a:r>
          </a:p>
        </p:txBody>
      </p:sp>
      <p:pic>
        <p:nvPicPr>
          <p:cNvPr id="7" name="Picture 4" descr="character-man | Blick Digital">
            <a:extLst>
              <a:ext uri="{FF2B5EF4-FFF2-40B4-BE49-F238E27FC236}">
                <a16:creationId xmlns:a16="http://schemas.microsoft.com/office/drawing/2014/main" id="{08070C27-8AFD-9865-49E2-F4F766D976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351" y="831042"/>
            <a:ext cx="2476010" cy="4312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CD6464DF-B609-2315-772A-4E7A88F636A3}"/>
              </a:ext>
            </a:extLst>
          </p:cNvPr>
          <p:cNvSpPr txBox="1"/>
          <p:nvPr/>
        </p:nvSpPr>
        <p:spPr>
          <a:xfrm>
            <a:off x="6205948" y="1212496"/>
            <a:ext cx="2557463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700" dirty="0">
                <a:solidFill>
                  <a:schemeClr val="bg1"/>
                </a:solidFill>
                <a:highlight>
                  <a:srgbClr val="008080"/>
                </a:highlight>
                <a:latin typeface="Libel Suit Rg" panose="020B0608020202020204" pitchFamily="34" charset="0"/>
              </a:rPr>
              <a:t>Retroalimentar</a:t>
            </a:r>
            <a:r>
              <a:rPr lang="es-MX" sz="2700" dirty="0">
                <a:solidFill>
                  <a:schemeClr val="bg1"/>
                </a:solidFill>
                <a:latin typeface="Libel Suit Rg" panose="020B0608020202020204" pitchFamily="34" charset="0"/>
              </a:rPr>
              <a:t> </a:t>
            </a:r>
            <a:r>
              <a:rPr lang="es-MX" sz="2700" dirty="0">
                <a:solidFill>
                  <a:srgbClr val="FFC000"/>
                </a:solidFill>
                <a:latin typeface="Libel Suit Rg" panose="020B0608020202020204" pitchFamily="34" charset="0"/>
              </a:rPr>
              <a:t>el proceso</a:t>
            </a:r>
            <a:r>
              <a:rPr lang="es-MX" sz="2700" dirty="0">
                <a:solidFill>
                  <a:schemeClr val="bg1"/>
                </a:solidFill>
                <a:latin typeface="Libel Suit Rg" panose="020B0608020202020204" pitchFamily="34" charset="0"/>
              </a:rPr>
              <a:t> educativo a través del </a:t>
            </a:r>
            <a:r>
              <a:rPr lang="es-MX" sz="2700" dirty="0">
                <a:solidFill>
                  <a:schemeClr val="accent3">
                    <a:lumMod val="50000"/>
                  </a:schemeClr>
                </a:solidFill>
                <a:highlight>
                  <a:srgbClr val="FFFF00"/>
                </a:highlight>
                <a:latin typeface="Libel Suit Rg" panose="020B0608020202020204" pitchFamily="34" charset="0"/>
              </a:rPr>
              <a:t>diálogo</a:t>
            </a:r>
            <a:r>
              <a:rPr lang="es-MX" sz="2700" dirty="0">
                <a:solidFill>
                  <a:schemeClr val="bg1"/>
                </a:solidFill>
                <a:latin typeface="Libel Suit Rg" panose="020B0608020202020204" pitchFamily="34" charset="0"/>
              </a:rPr>
              <a:t> 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9D2EDA65-EF18-B629-9D6C-BBA6AB9AD0E8}"/>
              </a:ext>
            </a:extLst>
          </p:cNvPr>
          <p:cNvSpPr txBox="1">
            <a:spLocks/>
          </p:cNvSpPr>
          <p:nvPr/>
        </p:nvSpPr>
        <p:spPr>
          <a:xfrm>
            <a:off x="5442208" y="113038"/>
            <a:ext cx="3701792" cy="1115687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5250" dirty="0">
                <a:solidFill>
                  <a:schemeClr val="bg1"/>
                </a:solidFill>
                <a:latin typeface="Liquid Amber DEMO" pitchFamily="50" charset="0"/>
              </a:rPr>
              <a:t>Función principal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297A9918-ED43-D678-EA70-2D8F81651CC8}"/>
              </a:ext>
            </a:extLst>
          </p:cNvPr>
          <p:cNvSpPr txBox="1"/>
          <p:nvPr/>
        </p:nvSpPr>
        <p:spPr>
          <a:xfrm>
            <a:off x="6246675" y="2848771"/>
            <a:ext cx="2476010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Montserrat" panose="00000500000000000000" pitchFamily="2" charset="0"/>
              </a:rPr>
              <a:t>P</a:t>
            </a:r>
            <a:r>
              <a:rPr lang="es-MX" sz="1350" dirty="0">
                <a:solidFill>
                  <a:schemeClr val="bg1"/>
                </a:solidFill>
                <a:latin typeface="Montserrat" panose="00000500000000000000" pitchFamily="2" charset="0"/>
              </a:rPr>
              <a:t>rocesos de autorreflexión </a:t>
            </a:r>
            <a:endParaRPr lang="es-MX" sz="1050" dirty="0">
              <a:solidFill>
                <a:schemeClr val="bg1"/>
              </a:solidFill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A4F59EB-B9AF-26DD-4798-6ABA3D324B8B}"/>
              </a:ext>
            </a:extLst>
          </p:cNvPr>
          <p:cNvSpPr txBox="1"/>
          <p:nvPr/>
        </p:nvSpPr>
        <p:spPr>
          <a:xfrm>
            <a:off x="6246675" y="3307801"/>
            <a:ext cx="247601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350" dirty="0">
                <a:solidFill>
                  <a:schemeClr val="bg1"/>
                </a:solidFill>
                <a:latin typeface="Montserrat" panose="00000500000000000000" pitchFamily="2" charset="0"/>
              </a:rPr>
              <a:t>Acciones de mejoramiento</a:t>
            </a:r>
            <a:endParaRPr lang="es-MX" sz="1050" dirty="0">
              <a:solidFill>
                <a:schemeClr val="bg1"/>
              </a:solidFill>
            </a:endParaRPr>
          </a:p>
        </p:txBody>
      </p: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8EC159E0-BEA8-762E-B649-CF123A2071EB}"/>
              </a:ext>
            </a:extLst>
          </p:cNvPr>
          <p:cNvCxnSpPr/>
          <p:nvPr/>
        </p:nvCxnSpPr>
        <p:spPr>
          <a:xfrm>
            <a:off x="5442208" y="2721769"/>
            <a:ext cx="687130" cy="20716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EDAD753F-633A-B44C-48BF-A21CE20A007A}"/>
              </a:ext>
            </a:extLst>
          </p:cNvPr>
          <p:cNvCxnSpPr>
            <a:cxnSpLocks/>
          </p:cNvCxnSpPr>
          <p:nvPr/>
        </p:nvCxnSpPr>
        <p:spPr>
          <a:xfrm flipV="1">
            <a:off x="5692453" y="3446300"/>
            <a:ext cx="476472" cy="26130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n 2">
            <a:extLst>
              <a:ext uri="{FF2B5EF4-FFF2-40B4-BE49-F238E27FC236}">
                <a16:creationId xmlns:a16="http://schemas.microsoft.com/office/drawing/2014/main" id="{8041B758-694E-C827-6B21-454AE75FDA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0611" y="3148853"/>
            <a:ext cx="1247267" cy="161001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Imagen 3" descr="Icono&#10;&#10;Descripción generada automáticamente">
            <a:extLst>
              <a:ext uri="{FF2B5EF4-FFF2-40B4-BE49-F238E27FC236}">
                <a16:creationId xmlns:a16="http://schemas.microsoft.com/office/drawing/2014/main" id="{8CAF9CD9-7A03-1253-EDDE-9E8D60AA32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1375" y="4314091"/>
            <a:ext cx="175092" cy="286514"/>
          </a:xfrm>
          <a:prstGeom prst="rect">
            <a:avLst/>
          </a:prstGeom>
        </p:spPr>
      </p:pic>
      <p:pic>
        <p:nvPicPr>
          <p:cNvPr id="6" name="Imagen 5" descr="Icono&#10;&#10;Descripción generada automáticamente">
            <a:extLst>
              <a:ext uri="{FF2B5EF4-FFF2-40B4-BE49-F238E27FC236}">
                <a16:creationId xmlns:a16="http://schemas.microsoft.com/office/drawing/2014/main" id="{54DD746C-3571-D8FC-B5B5-41B4948E2D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9493" y="4314623"/>
            <a:ext cx="176911" cy="291062"/>
          </a:xfrm>
          <a:prstGeom prst="rect">
            <a:avLst/>
          </a:prstGeom>
        </p:spPr>
      </p:pic>
      <p:sp>
        <p:nvSpPr>
          <p:cNvPr id="8" name="Subtítulo 2">
            <a:extLst>
              <a:ext uri="{FF2B5EF4-FFF2-40B4-BE49-F238E27FC236}">
                <a16:creationId xmlns:a16="http://schemas.microsoft.com/office/drawing/2014/main" id="{AE53EDCF-9DC1-0751-0F2F-BBAA8FFA2383}"/>
              </a:ext>
            </a:extLst>
          </p:cNvPr>
          <p:cNvSpPr>
            <a:spLocks noGrp="1"/>
          </p:cNvSpPr>
          <p:nvPr/>
        </p:nvSpPr>
        <p:spPr>
          <a:xfrm>
            <a:off x="7610999" y="4600605"/>
            <a:ext cx="1405890" cy="40703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</a:pPr>
            <a:r>
              <a:rPr lang="es-MX" sz="1600" b="1" kern="1200" dirty="0">
                <a:solidFill>
                  <a:srgbClr val="EB6C15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</a:t>
            </a:r>
            <a:r>
              <a:rPr lang="es-MX" sz="1600" b="1" kern="1200" dirty="0">
                <a:solidFill>
                  <a:srgbClr val="FFC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TORES</a:t>
            </a:r>
            <a:endParaRPr lang="es-MX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Subtítulo 2">
            <a:extLst>
              <a:ext uri="{FF2B5EF4-FFF2-40B4-BE49-F238E27FC236}">
                <a16:creationId xmlns:a16="http://schemas.microsoft.com/office/drawing/2014/main" id="{6C984042-CDBF-0641-FDFF-16DCE8188BF3}"/>
              </a:ext>
            </a:extLst>
          </p:cNvPr>
          <p:cNvSpPr txBox="1">
            <a:spLocks/>
          </p:cNvSpPr>
          <p:nvPr/>
        </p:nvSpPr>
        <p:spPr>
          <a:xfrm>
            <a:off x="8673425" y="4841768"/>
            <a:ext cx="452755" cy="17081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CURSOS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Subtítulo 2">
            <a:extLst>
              <a:ext uri="{FF2B5EF4-FFF2-40B4-BE49-F238E27FC236}">
                <a16:creationId xmlns:a16="http://schemas.microsoft.com/office/drawing/2014/main" id="{6E34E002-735A-3D92-DCA5-B06CA293C896}"/>
              </a:ext>
            </a:extLst>
          </p:cNvPr>
          <p:cNvSpPr txBox="1">
            <a:spLocks/>
          </p:cNvSpPr>
          <p:nvPr/>
        </p:nvSpPr>
        <p:spPr>
          <a:xfrm>
            <a:off x="7630755" y="4842403"/>
            <a:ext cx="1215390" cy="16383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ASESORÍA Y ACOMPAÑAMIENTO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81DB80DE-AD54-719D-20AB-D29A852C82C4}"/>
              </a:ext>
            </a:extLst>
          </p:cNvPr>
          <p:cNvCxnSpPr/>
          <p:nvPr/>
        </p:nvCxnSpPr>
        <p:spPr>
          <a:xfrm>
            <a:off x="8752329" y="4897715"/>
            <a:ext cx="0" cy="6032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24342024-F461-0BA5-2D7C-87AD3663BA32}"/>
              </a:ext>
            </a:extLst>
          </p:cNvPr>
          <p:cNvCxnSpPr/>
          <p:nvPr/>
        </p:nvCxnSpPr>
        <p:spPr>
          <a:xfrm>
            <a:off x="7723629" y="4897715"/>
            <a:ext cx="0" cy="6032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74607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4DD5ECA7-B47F-7B14-DF10-C9BDD346DAFC}"/>
              </a:ext>
            </a:extLst>
          </p:cNvPr>
          <p:cNvSpPr txBox="1">
            <a:spLocks/>
          </p:cNvSpPr>
          <p:nvPr/>
        </p:nvSpPr>
        <p:spPr>
          <a:xfrm>
            <a:off x="241558" y="55888"/>
            <a:ext cx="3701792" cy="1115687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5250" dirty="0">
                <a:solidFill>
                  <a:schemeClr val="bg1"/>
                </a:solidFill>
                <a:latin typeface="Liquid Amber DEMO" pitchFamily="50" charset="0"/>
              </a:rPr>
              <a:t>Función principal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DB19447-2B95-625B-FBBB-24F6FA332DD2}"/>
              </a:ext>
            </a:extLst>
          </p:cNvPr>
          <p:cNvSpPr txBox="1"/>
          <p:nvPr/>
        </p:nvSpPr>
        <p:spPr>
          <a:xfrm>
            <a:off x="562386" y="1171575"/>
            <a:ext cx="255746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700" dirty="0">
                <a:solidFill>
                  <a:schemeClr val="bg1"/>
                </a:solidFill>
                <a:highlight>
                  <a:srgbClr val="008080"/>
                </a:highlight>
                <a:latin typeface="Libel Suit Rg" panose="020B0608020202020204" pitchFamily="34" charset="0"/>
              </a:rPr>
              <a:t>El error</a:t>
            </a:r>
          </a:p>
          <a:p>
            <a:pPr algn="ctr"/>
            <a:r>
              <a:rPr lang="es-MX" sz="2700" dirty="0">
                <a:solidFill>
                  <a:schemeClr val="bg1"/>
                </a:solidFill>
                <a:latin typeface="Libel Suit Rg" panose="020B0608020202020204" pitchFamily="34" charset="0"/>
              </a:rPr>
              <a:t>Como aspecto central de la evaluación formativa </a:t>
            </a:r>
          </a:p>
        </p:txBody>
      </p:sp>
      <p:pic>
        <p:nvPicPr>
          <p:cNvPr id="1026" name="Picture 2" descr="Errores comunes de configuración – Centro de Ayuda del Sistema de Reservas  TuriTop">
            <a:extLst>
              <a:ext uri="{FF2B5EF4-FFF2-40B4-BE49-F238E27FC236}">
                <a16:creationId xmlns:a16="http://schemas.microsoft.com/office/drawing/2014/main" id="{193EF313-FDE6-D140-ED98-F9A485BF85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2957512"/>
            <a:ext cx="2185988" cy="218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ADAE807-DBAF-098E-A1FF-4C6A8F78000C}"/>
              </a:ext>
            </a:extLst>
          </p:cNvPr>
          <p:cNvSpPr txBox="1"/>
          <p:nvPr/>
        </p:nvSpPr>
        <p:spPr>
          <a:xfrm>
            <a:off x="4859721" y="478677"/>
            <a:ext cx="382190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s-MX" sz="1800" dirty="0">
              <a:solidFill>
                <a:schemeClr val="bg1"/>
              </a:solidFill>
              <a:latin typeface="Libel Suit Rg" panose="020B0608020202020204" pitchFamily="34" charset="0"/>
            </a:endParaRPr>
          </a:p>
          <a:p>
            <a:pPr algn="ctr"/>
            <a:r>
              <a:rPr lang="es-MX" sz="1800" dirty="0">
                <a:solidFill>
                  <a:schemeClr val="bg1"/>
                </a:solidFill>
                <a:latin typeface="Libel Suit Rg" panose="020B0608020202020204" pitchFamily="34" charset="0"/>
              </a:rPr>
              <a:t>No se trata de contabilizar las tareas que entregó la o el estudiante, el número de sus asistencias, el porcentaje de requisitos que cubrió, ni el número de exámenes que aprobó; más bien, se trata de juzgar si lo que hizo el estudiante está bien o no a partir de la comprensión de lo que no se ha hecho bien y plantear acciones para resolver, mejorar o profundizar un tema, proyecto o una situación de la vida diaria, o mejorar los métodos didácticos empleados. 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8933F735-EFF2-AD9B-6E97-BC8A44E97905}"/>
              </a:ext>
            </a:extLst>
          </p:cNvPr>
          <p:cNvCxnSpPr>
            <a:cxnSpLocks/>
          </p:cNvCxnSpPr>
          <p:nvPr/>
        </p:nvCxnSpPr>
        <p:spPr>
          <a:xfrm>
            <a:off x="4572000" y="1435894"/>
            <a:ext cx="189680" cy="224313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876362E2-2F39-C70B-E00C-E8CA3E01A427}"/>
              </a:ext>
            </a:extLst>
          </p:cNvPr>
          <p:cNvCxnSpPr>
            <a:cxnSpLocks/>
          </p:cNvCxnSpPr>
          <p:nvPr/>
        </p:nvCxnSpPr>
        <p:spPr>
          <a:xfrm flipH="1" flipV="1">
            <a:off x="4761680" y="3871913"/>
            <a:ext cx="3425058" cy="17859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12FFD9CA-015D-E9A9-8D05-7C65F0BD8B27}"/>
              </a:ext>
            </a:extLst>
          </p:cNvPr>
          <p:cNvCxnSpPr>
            <a:cxnSpLocks/>
          </p:cNvCxnSpPr>
          <p:nvPr/>
        </p:nvCxnSpPr>
        <p:spPr>
          <a:xfrm flipV="1">
            <a:off x="2700338" y="3163498"/>
            <a:ext cx="1681984" cy="51553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n 1" descr="Icono&#10;&#10;Descripción generada automáticamente">
            <a:extLst>
              <a:ext uri="{FF2B5EF4-FFF2-40B4-BE49-F238E27FC236}">
                <a16:creationId xmlns:a16="http://schemas.microsoft.com/office/drawing/2014/main" id="{42B801AF-63FC-55CB-12BD-C4F12C050E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1375" y="4314091"/>
            <a:ext cx="175092" cy="286514"/>
          </a:xfrm>
          <a:prstGeom prst="rect">
            <a:avLst/>
          </a:prstGeom>
        </p:spPr>
      </p:pic>
      <p:pic>
        <p:nvPicPr>
          <p:cNvPr id="3" name="Imagen 2" descr="Icono&#10;&#10;Descripción generada automáticamente">
            <a:extLst>
              <a:ext uri="{FF2B5EF4-FFF2-40B4-BE49-F238E27FC236}">
                <a16:creationId xmlns:a16="http://schemas.microsoft.com/office/drawing/2014/main" id="{B19B68C6-CA77-EBCB-04DB-DC4EC6CB14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9493" y="4314623"/>
            <a:ext cx="176911" cy="291062"/>
          </a:xfrm>
          <a:prstGeom prst="rect">
            <a:avLst/>
          </a:prstGeom>
        </p:spPr>
      </p:pic>
      <p:sp>
        <p:nvSpPr>
          <p:cNvPr id="6" name="Subtítulo 2">
            <a:extLst>
              <a:ext uri="{FF2B5EF4-FFF2-40B4-BE49-F238E27FC236}">
                <a16:creationId xmlns:a16="http://schemas.microsoft.com/office/drawing/2014/main" id="{975C7EFE-2EA8-AC16-D5D3-84334F9614E6}"/>
              </a:ext>
            </a:extLst>
          </p:cNvPr>
          <p:cNvSpPr>
            <a:spLocks noGrp="1"/>
          </p:cNvSpPr>
          <p:nvPr/>
        </p:nvSpPr>
        <p:spPr>
          <a:xfrm>
            <a:off x="7610999" y="4600605"/>
            <a:ext cx="1405890" cy="40703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</a:pPr>
            <a:r>
              <a:rPr lang="es-MX" sz="1600" b="1" kern="1200" dirty="0">
                <a:solidFill>
                  <a:srgbClr val="EB6C15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</a:t>
            </a:r>
            <a:r>
              <a:rPr lang="es-MX" sz="1600" b="1" kern="1200" dirty="0">
                <a:solidFill>
                  <a:srgbClr val="FFC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TORES</a:t>
            </a:r>
            <a:endParaRPr lang="es-MX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Subtítulo 2">
            <a:extLst>
              <a:ext uri="{FF2B5EF4-FFF2-40B4-BE49-F238E27FC236}">
                <a16:creationId xmlns:a16="http://schemas.microsoft.com/office/drawing/2014/main" id="{9A7A5D63-0A19-0DB7-94F1-FE44BA34F5AA}"/>
              </a:ext>
            </a:extLst>
          </p:cNvPr>
          <p:cNvSpPr txBox="1">
            <a:spLocks/>
          </p:cNvSpPr>
          <p:nvPr/>
        </p:nvSpPr>
        <p:spPr>
          <a:xfrm>
            <a:off x="8673425" y="4841768"/>
            <a:ext cx="452755" cy="17081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CURSOS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Subtítulo 2">
            <a:extLst>
              <a:ext uri="{FF2B5EF4-FFF2-40B4-BE49-F238E27FC236}">
                <a16:creationId xmlns:a16="http://schemas.microsoft.com/office/drawing/2014/main" id="{979E57F9-A88C-44AF-4824-C5871A68042C}"/>
              </a:ext>
            </a:extLst>
          </p:cNvPr>
          <p:cNvSpPr txBox="1">
            <a:spLocks/>
          </p:cNvSpPr>
          <p:nvPr/>
        </p:nvSpPr>
        <p:spPr>
          <a:xfrm>
            <a:off x="7630755" y="4842403"/>
            <a:ext cx="1215390" cy="16383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ASESORÍA Y ACOMPAÑAMIENTO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58A7126B-3796-CFB2-7C09-ECFB64F8DB4C}"/>
              </a:ext>
            </a:extLst>
          </p:cNvPr>
          <p:cNvCxnSpPr/>
          <p:nvPr/>
        </p:nvCxnSpPr>
        <p:spPr>
          <a:xfrm>
            <a:off x="8752329" y="4897715"/>
            <a:ext cx="0" cy="6032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7E53DFF7-BDA1-029A-9389-157DA3382D1C}"/>
              </a:ext>
            </a:extLst>
          </p:cNvPr>
          <p:cNvCxnSpPr/>
          <p:nvPr/>
        </p:nvCxnSpPr>
        <p:spPr>
          <a:xfrm>
            <a:off x="7723629" y="4897715"/>
            <a:ext cx="0" cy="6032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83323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7550" y="3683475"/>
            <a:ext cx="9181550" cy="146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35"/>
          <p:cNvPicPr preferRelativeResize="0"/>
          <p:nvPr/>
        </p:nvPicPr>
        <p:blipFill rotWithShape="1">
          <a:blip r:embed="rId4">
            <a:alphaModFix/>
          </a:blip>
          <a:srcRect b="6358"/>
          <a:stretch/>
        </p:blipFill>
        <p:spPr>
          <a:xfrm flipH="1">
            <a:off x="7389475" y="3358598"/>
            <a:ext cx="1720825" cy="161133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181;p34">
            <a:extLst>
              <a:ext uri="{FF2B5EF4-FFF2-40B4-BE49-F238E27FC236}">
                <a16:creationId xmlns:a16="http://schemas.microsoft.com/office/drawing/2014/main" id="{9DA9AE8D-940D-BEF1-C21A-D296543B4A50}"/>
              </a:ext>
            </a:extLst>
          </p:cNvPr>
          <p:cNvSpPr txBox="1">
            <a:spLocks/>
          </p:cNvSpPr>
          <p:nvPr/>
        </p:nvSpPr>
        <p:spPr>
          <a:xfrm>
            <a:off x="729792" y="578615"/>
            <a:ext cx="1559942" cy="23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igelow Rules"/>
              <a:buNone/>
              <a:defRPr sz="12000" b="0" i="0" u="none" strike="noStrike" cap="none">
                <a:solidFill>
                  <a:schemeClr val="lt1"/>
                </a:solidFill>
                <a:latin typeface="Bigelow Rules"/>
                <a:ea typeface="Bigelow Rules"/>
                <a:cs typeface="Bigelow Rules"/>
                <a:sym typeface="Bigelow Rule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s-MX" dirty="0">
                <a:solidFill>
                  <a:schemeClr val="bg2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5" name="Google Shape;181;p34">
            <a:extLst>
              <a:ext uri="{FF2B5EF4-FFF2-40B4-BE49-F238E27FC236}">
                <a16:creationId xmlns:a16="http://schemas.microsoft.com/office/drawing/2014/main" id="{29A4A62B-022E-4467-3BB2-148BE27607AD}"/>
              </a:ext>
            </a:extLst>
          </p:cNvPr>
          <p:cNvSpPr txBox="1">
            <a:spLocks/>
          </p:cNvSpPr>
          <p:nvPr/>
        </p:nvSpPr>
        <p:spPr>
          <a:xfrm>
            <a:off x="258143" y="1582364"/>
            <a:ext cx="5512668" cy="23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igelow Rules"/>
              <a:buNone/>
              <a:defRPr sz="12000" b="0" i="0" u="none" strike="noStrike" cap="none">
                <a:solidFill>
                  <a:schemeClr val="lt1"/>
                </a:solidFill>
                <a:latin typeface="Bigelow Rules"/>
                <a:ea typeface="Bigelow Rules"/>
                <a:cs typeface="Bigelow Rules"/>
                <a:sym typeface="Bigelow Rule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s-MX" sz="10000" dirty="0"/>
              <a:t>Gestión escolar</a:t>
            </a:r>
          </a:p>
        </p:txBody>
      </p:sp>
      <p:sp>
        <p:nvSpPr>
          <p:cNvPr id="6" name="Google Shape;181;p34">
            <a:extLst>
              <a:ext uri="{FF2B5EF4-FFF2-40B4-BE49-F238E27FC236}">
                <a16:creationId xmlns:a16="http://schemas.microsoft.com/office/drawing/2014/main" id="{492F01DA-D319-C473-A320-1422B96B80D4}"/>
              </a:ext>
            </a:extLst>
          </p:cNvPr>
          <p:cNvSpPr txBox="1">
            <a:spLocks/>
          </p:cNvSpPr>
          <p:nvPr/>
        </p:nvSpPr>
        <p:spPr>
          <a:xfrm>
            <a:off x="2022745" y="2193645"/>
            <a:ext cx="5512668" cy="23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igelow Rules"/>
              <a:buNone/>
              <a:defRPr sz="12000" b="0" i="0" u="none" strike="noStrike" cap="none">
                <a:solidFill>
                  <a:schemeClr val="lt1"/>
                </a:solidFill>
                <a:latin typeface="Bigelow Rules"/>
                <a:ea typeface="Bigelow Rules"/>
                <a:cs typeface="Bigelow Rules"/>
                <a:sym typeface="Bigelow Rule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s-MX" sz="4000" dirty="0">
                <a:solidFill>
                  <a:schemeClr val="accent1">
                    <a:lumMod val="75000"/>
                  </a:schemeClr>
                </a:solidFill>
              </a:rPr>
              <a:t>Y asuntos particulares </a:t>
            </a:r>
          </a:p>
        </p:txBody>
      </p:sp>
      <p:pic>
        <p:nvPicPr>
          <p:cNvPr id="7" name="Imagen 6" descr="Icono&#10;&#10;Descripción generada automáticamente">
            <a:extLst>
              <a:ext uri="{FF2B5EF4-FFF2-40B4-BE49-F238E27FC236}">
                <a16:creationId xmlns:a16="http://schemas.microsoft.com/office/drawing/2014/main" id="{BE378008-4522-59C3-2808-99FE984ECE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5789" y="292101"/>
            <a:ext cx="175092" cy="286514"/>
          </a:xfrm>
          <a:prstGeom prst="rect">
            <a:avLst/>
          </a:prstGeom>
        </p:spPr>
      </p:pic>
      <p:pic>
        <p:nvPicPr>
          <p:cNvPr id="8" name="Imagen 7" descr="Icono&#10;&#10;Descripción generada automáticamente">
            <a:extLst>
              <a:ext uri="{FF2B5EF4-FFF2-40B4-BE49-F238E27FC236}">
                <a16:creationId xmlns:a16="http://schemas.microsoft.com/office/drawing/2014/main" id="{2430B501-E6C2-3888-D798-E403BD69CE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53907" y="292633"/>
            <a:ext cx="176911" cy="291062"/>
          </a:xfrm>
          <a:prstGeom prst="rect">
            <a:avLst/>
          </a:prstGeom>
        </p:spPr>
      </p:pic>
      <p:sp>
        <p:nvSpPr>
          <p:cNvPr id="9" name="Subtítulo 2">
            <a:extLst>
              <a:ext uri="{FF2B5EF4-FFF2-40B4-BE49-F238E27FC236}">
                <a16:creationId xmlns:a16="http://schemas.microsoft.com/office/drawing/2014/main" id="{4EDF9BC1-8729-FAA5-ADAF-69DE9C10F3A1}"/>
              </a:ext>
            </a:extLst>
          </p:cNvPr>
          <p:cNvSpPr>
            <a:spLocks noGrp="1"/>
          </p:cNvSpPr>
          <p:nvPr/>
        </p:nvSpPr>
        <p:spPr>
          <a:xfrm>
            <a:off x="7535413" y="578615"/>
            <a:ext cx="1405890" cy="40703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</a:pPr>
            <a:r>
              <a:rPr lang="es-MX" sz="1600" b="1" kern="1200" dirty="0">
                <a:solidFill>
                  <a:srgbClr val="EB6C15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</a:t>
            </a:r>
            <a:r>
              <a:rPr lang="es-MX" sz="1600" b="1" kern="1200" dirty="0">
                <a:solidFill>
                  <a:srgbClr val="FFC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TORES</a:t>
            </a:r>
            <a:endParaRPr lang="es-MX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Subtítulo 2">
            <a:extLst>
              <a:ext uri="{FF2B5EF4-FFF2-40B4-BE49-F238E27FC236}">
                <a16:creationId xmlns:a16="http://schemas.microsoft.com/office/drawing/2014/main" id="{F1FAEFF7-F4B9-A33E-C26D-A831D8595D54}"/>
              </a:ext>
            </a:extLst>
          </p:cNvPr>
          <p:cNvSpPr txBox="1">
            <a:spLocks/>
          </p:cNvSpPr>
          <p:nvPr/>
        </p:nvSpPr>
        <p:spPr>
          <a:xfrm>
            <a:off x="8597839" y="819778"/>
            <a:ext cx="452755" cy="17081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CURSOS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Subtítulo 2">
            <a:extLst>
              <a:ext uri="{FF2B5EF4-FFF2-40B4-BE49-F238E27FC236}">
                <a16:creationId xmlns:a16="http://schemas.microsoft.com/office/drawing/2014/main" id="{0D6C12A9-D698-FB26-2DFC-C5688E7C2418}"/>
              </a:ext>
            </a:extLst>
          </p:cNvPr>
          <p:cNvSpPr txBox="1">
            <a:spLocks/>
          </p:cNvSpPr>
          <p:nvPr/>
        </p:nvSpPr>
        <p:spPr>
          <a:xfrm>
            <a:off x="7555169" y="820413"/>
            <a:ext cx="1215390" cy="16383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ASESORÍA Y ACOMPAÑAMIENTO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8170A638-0BAD-AA1B-B6C8-CB57E35EAD7D}"/>
              </a:ext>
            </a:extLst>
          </p:cNvPr>
          <p:cNvCxnSpPr/>
          <p:nvPr/>
        </p:nvCxnSpPr>
        <p:spPr>
          <a:xfrm>
            <a:off x="8676743" y="875725"/>
            <a:ext cx="0" cy="6032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F7FFB9A5-2128-12DD-1B41-79208FD22403}"/>
              </a:ext>
            </a:extLst>
          </p:cNvPr>
          <p:cNvCxnSpPr/>
          <p:nvPr/>
        </p:nvCxnSpPr>
        <p:spPr>
          <a:xfrm>
            <a:off x="7648043" y="875725"/>
            <a:ext cx="0" cy="6032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-130851" y="3490225"/>
            <a:ext cx="9405725" cy="166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30862" y="3530400"/>
            <a:ext cx="1204850" cy="120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7263" y="3629700"/>
            <a:ext cx="1437600" cy="143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8070013" y="3530400"/>
            <a:ext cx="1204850" cy="120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7489138" y="3629700"/>
            <a:ext cx="1437600" cy="143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A211CFFD-B45E-07A3-F478-D28738BE35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389168">
            <a:off x="1551988" y="420214"/>
            <a:ext cx="2107850" cy="43030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CE675947-C3F5-BBEC-65A9-CA9278C660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2813">
            <a:off x="3327567" y="1976484"/>
            <a:ext cx="2055695" cy="27491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" name="Google Shape;133;p29">
            <a:extLst>
              <a:ext uri="{FF2B5EF4-FFF2-40B4-BE49-F238E27FC236}">
                <a16:creationId xmlns:a16="http://schemas.microsoft.com/office/drawing/2014/main" id="{792B4764-8A13-784B-81AA-8D289D8C5B13}"/>
              </a:ext>
            </a:extLst>
          </p:cNvPr>
          <p:cNvSpPr txBox="1">
            <a:spLocks/>
          </p:cNvSpPr>
          <p:nvPr/>
        </p:nvSpPr>
        <p:spPr>
          <a:xfrm rot="21376706">
            <a:off x="4506711" y="532878"/>
            <a:ext cx="3234026" cy="81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igelow Rules"/>
              <a:buNone/>
              <a:defRPr sz="5000" b="0" i="0" u="none" strike="noStrike" cap="none">
                <a:solidFill>
                  <a:schemeClr val="lt1"/>
                </a:solidFill>
                <a:latin typeface="Bigelow Rules"/>
                <a:ea typeface="Bigelow Rules"/>
                <a:cs typeface="Bigelow Rules"/>
                <a:sym typeface="Bigelow Rule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l"/>
            <a:r>
              <a:rPr lang="es-MX" sz="15000" dirty="0">
                <a:solidFill>
                  <a:srgbClr val="FFC000"/>
                </a:solidFill>
                <a:latin typeface="Fave Script Bold Pro" pitchFamily="2" charset="0"/>
              </a:rPr>
              <a:t>Juego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A2CFB675-7B21-CF64-F068-22D6C4CCFDAB}"/>
              </a:ext>
            </a:extLst>
          </p:cNvPr>
          <p:cNvSpPr txBox="1"/>
          <p:nvPr/>
        </p:nvSpPr>
        <p:spPr>
          <a:xfrm rot="21410247">
            <a:off x="5785485" y="1280131"/>
            <a:ext cx="4731588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11000" dirty="0">
                <a:solidFill>
                  <a:schemeClr val="bg1"/>
                </a:solidFill>
                <a:latin typeface="Fave Script Bold Pro" pitchFamily="2" charset="0"/>
                <a:sym typeface="Bigelow Rules"/>
              </a:rPr>
              <a:t>Regalo</a:t>
            </a:r>
            <a:endParaRPr lang="es-MX" sz="11000" dirty="0">
              <a:solidFill>
                <a:schemeClr val="bg1"/>
              </a:solidFill>
            </a:endParaRPr>
          </a:p>
        </p:txBody>
      </p:sp>
      <p:pic>
        <p:nvPicPr>
          <p:cNvPr id="7170" name="Picture 2" descr="Google Drive Logo (2023) - Free Download PNG, SVG, AI">
            <a:extLst>
              <a:ext uri="{FF2B5EF4-FFF2-40B4-BE49-F238E27FC236}">
                <a16:creationId xmlns:a16="http://schemas.microsoft.com/office/drawing/2014/main" id="{5559F51C-10D6-CDB2-BB4C-B9B415F961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6638" y="3962918"/>
            <a:ext cx="1026419" cy="917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34771A9A-845C-EED1-D829-779A6A23B6C2}"/>
              </a:ext>
            </a:extLst>
          </p:cNvPr>
          <p:cNvSpPr txBox="1"/>
          <p:nvPr/>
        </p:nvSpPr>
        <p:spPr>
          <a:xfrm rot="21324830">
            <a:off x="6100533" y="2330820"/>
            <a:ext cx="268063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10000" dirty="0">
                <a:solidFill>
                  <a:schemeClr val="bg1"/>
                </a:solidFill>
                <a:latin typeface="Fave Script Bold Pro" pitchFamily="2" charset="0"/>
                <a:sym typeface="Bigelow Rules"/>
              </a:rPr>
              <a:t>docente</a:t>
            </a:r>
            <a:endParaRPr lang="es-MX" sz="10000" dirty="0"/>
          </a:p>
        </p:txBody>
      </p:sp>
      <p:pic>
        <p:nvPicPr>
          <p:cNvPr id="24" name="Imagen 23" descr="Icono&#10;&#10;Descripción generada automáticamente">
            <a:extLst>
              <a:ext uri="{FF2B5EF4-FFF2-40B4-BE49-F238E27FC236}">
                <a16:creationId xmlns:a16="http://schemas.microsoft.com/office/drawing/2014/main" id="{A11F5C68-BEC8-CFDB-F694-501CDC4A10D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89514" y="264993"/>
            <a:ext cx="175092" cy="286514"/>
          </a:xfrm>
          <a:prstGeom prst="rect">
            <a:avLst/>
          </a:prstGeom>
        </p:spPr>
      </p:pic>
      <p:pic>
        <p:nvPicPr>
          <p:cNvPr id="25" name="Imagen 24" descr="Icono&#10;&#10;Descripción generada automáticamente">
            <a:extLst>
              <a:ext uri="{FF2B5EF4-FFF2-40B4-BE49-F238E27FC236}">
                <a16:creationId xmlns:a16="http://schemas.microsoft.com/office/drawing/2014/main" id="{C8E2971B-5122-A64B-6BBC-BDF848BAABA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07632" y="265525"/>
            <a:ext cx="176911" cy="291062"/>
          </a:xfrm>
          <a:prstGeom prst="rect">
            <a:avLst/>
          </a:prstGeom>
        </p:spPr>
      </p:pic>
      <p:sp>
        <p:nvSpPr>
          <p:cNvPr id="26" name="Subtítulo 2">
            <a:extLst>
              <a:ext uri="{FF2B5EF4-FFF2-40B4-BE49-F238E27FC236}">
                <a16:creationId xmlns:a16="http://schemas.microsoft.com/office/drawing/2014/main" id="{55403FE6-54F6-E0BD-9067-2D18116BC0EC}"/>
              </a:ext>
            </a:extLst>
          </p:cNvPr>
          <p:cNvSpPr>
            <a:spLocks noGrp="1"/>
          </p:cNvSpPr>
          <p:nvPr/>
        </p:nvSpPr>
        <p:spPr>
          <a:xfrm>
            <a:off x="7489138" y="551507"/>
            <a:ext cx="1405890" cy="40703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</a:pPr>
            <a:r>
              <a:rPr lang="es-MX" sz="1600" b="1" kern="1200" dirty="0">
                <a:solidFill>
                  <a:srgbClr val="EB6C15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</a:t>
            </a:r>
            <a:r>
              <a:rPr lang="es-MX" sz="1600" b="1" kern="1200" dirty="0">
                <a:solidFill>
                  <a:srgbClr val="FFC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TORES</a:t>
            </a:r>
            <a:endParaRPr lang="es-MX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Subtítulo 2">
            <a:extLst>
              <a:ext uri="{FF2B5EF4-FFF2-40B4-BE49-F238E27FC236}">
                <a16:creationId xmlns:a16="http://schemas.microsoft.com/office/drawing/2014/main" id="{9B4E8FFB-F56C-1FDE-81BA-A864ACDCA7A3}"/>
              </a:ext>
            </a:extLst>
          </p:cNvPr>
          <p:cNvSpPr txBox="1">
            <a:spLocks/>
          </p:cNvSpPr>
          <p:nvPr/>
        </p:nvSpPr>
        <p:spPr>
          <a:xfrm>
            <a:off x="8551564" y="792670"/>
            <a:ext cx="452755" cy="17081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CURSOS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Subtítulo 2">
            <a:extLst>
              <a:ext uri="{FF2B5EF4-FFF2-40B4-BE49-F238E27FC236}">
                <a16:creationId xmlns:a16="http://schemas.microsoft.com/office/drawing/2014/main" id="{D805BC3B-DD23-DCD1-53AC-5366D3B606BC}"/>
              </a:ext>
            </a:extLst>
          </p:cNvPr>
          <p:cNvSpPr txBox="1">
            <a:spLocks/>
          </p:cNvSpPr>
          <p:nvPr/>
        </p:nvSpPr>
        <p:spPr>
          <a:xfrm>
            <a:off x="7508894" y="793305"/>
            <a:ext cx="1215390" cy="16383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ASESORÍA Y ACOMPAÑAMIENTO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9" name="Conector recto 28">
            <a:extLst>
              <a:ext uri="{FF2B5EF4-FFF2-40B4-BE49-F238E27FC236}">
                <a16:creationId xmlns:a16="http://schemas.microsoft.com/office/drawing/2014/main" id="{0E84ECF6-17E8-59F2-2F83-73C0AF6F725D}"/>
              </a:ext>
            </a:extLst>
          </p:cNvPr>
          <p:cNvCxnSpPr/>
          <p:nvPr/>
        </p:nvCxnSpPr>
        <p:spPr>
          <a:xfrm>
            <a:off x="8630468" y="848617"/>
            <a:ext cx="0" cy="6032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cto 29">
            <a:extLst>
              <a:ext uri="{FF2B5EF4-FFF2-40B4-BE49-F238E27FC236}">
                <a16:creationId xmlns:a16="http://schemas.microsoft.com/office/drawing/2014/main" id="{2D125D32-B279-CCFF-53BE-527119F020EE}"/>
              </a:ext>
            </a:extLst>
          </p:cNvPr>
          <p:cNvCxnSpPr/>
          <p:nvPr/>
        </p:nvCxnSpPr>
        <p:spPr>
          <a:xfrm>
            <a:off x="7601768" y="848617"/>
            <a:ext cx="0" cy="6032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3652;p66">
            <a:extLst>
              <a:ext uri="{FF2B5EF4-FFF2-40B4-BE49-F238E27FC236}">
                <a16:creationId xmlns:a16="http://schemas.microsoft.com/office/drawing/2014/main" id="{CD8DD9C1-19A4-2803-9F39-82B73BD615D7}"/>
              </a:ext>
            </a:extLst>
          </p:cNvPr>
          <p:cNvSpPr txBox="1">
            <a:spLocks/>
          </p:cNvSpPr>
          <p:nvPr/>
        </p:nvSpPr>
        <p:spPr>
          <a:xfrm>
            <a:off x="1573639" y="898424"/>
            <a:ext cx="6661725" cy="71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Bigelow Rules"/>
              <a:buNone/>
              <a:defRPr sz="12400" b="0" i="0" u="none" strike="noStrike" cap="none">
                <a:solidFill>
                  <a:schemeClr val="dk2"/>
                </a:solidFill>
                <a:latin typeface="Bigelow Rules"/>
                <a:ea typeface="Bigelow Rules"/>
                <a:cs typeface="Bigelow Rules"/>
                <a:sym typeface="Bigelow Rule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Bebas Neue"/>
              <a:buNone/>
              <a:defRPr sz="96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Bebas Neue"/>
              <a:buNone/>
              <a:defRPr sz="96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Bebas Neue"/>
              <a:buNone/>
              <a:defRPr sz="96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Bebas Neue"/>
              <a:buNone/>
              <a:defRPr sz="96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Bebas Neue"/>
              <a:buNone/>
              <a:defRPr sz="96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Bebas Neue"/>
              <a:buNone/>
              <a:defRPr sz="96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Bebas Neue"/>
              <a:buNone/>
              <a:defRPr sz="96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Bebas Neue"/>
              <a:buNone/>
              <a:defRPr sz="96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s-ES" sz="6000" dirty="0">
                <a:solidFill>
                  <a:srgbClr val="FFFF00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Gracias por utilizar los materiales de  SSDIRECTORES</a:t>
            </a:r>
          </a:p>
        </p:txBody>
      </p:sp>
      <p:sp>
        <p:nvSpPr>
          <p:cNvPr id="6" name="Google Shape;3653;p66">
            <a:extLst>
              <a:ext uri="{FF2B5EF4-FFF2-40B4-BE49-F238E27FC236}">
                <a16:creationId xmlns:a16="http://schemas.microsoft.com/office/drawing/2014/main" id="{09A423C5-D977-887C-1870-80047C6109B1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449237" y="2125046"/>
            <a:ext cx="7280695" cy="109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82B2D"/>
              </a:buClr>
              <a:buSzPts val="1100"/>
              <a:buFont typeface="Arial"/>
              <a:buNone/>
            </a:pPr>
            <a:r>
              <a:rPr lang="es-MX" sz="1800" dirty="0"/>
              <a:t>¿</a:t>
            </a:r>
            <a:r>
              <a:rPr lang="es-MX" sz="2800" dirty="0"/>
              <a:t>Te interesa algún curso o capacitación para tu centro de trabajo, zona escolar o sector educativo?</a:t>
            </a:r>
            <a:endParaRPr sz="2800" dirty="0"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Clr>
                <a:srgbClr val="282B2D"/>
              </a:buClr>
              <a:buSzPts val="1100"/>
              <a:buFont typeface="Arial"/>
              <a:buNone/>
            </a:pPr>
            <a:r>
              <a:rPr lang="es-MX" sz="1800" b="1" dirty="0">
                <a:solidFill>
                  <a:schemeClr val="tx1">
                    <a:lumMod val="25000"/>
                    <a:lumOff val="75000"/>
                  </a:schemeClr>
                </a:solidFill>
                <a:uFill>
                  <a:noFill/>
                </a:uFill>
              </a:rPr>
              <a:t>Envíanos mensaje de mediante </a:t>
            </a:r>
            <a:r>
              <a:rPr lang="es-MX" sz="1800" b="1" dirty="0" err="1">
                <a:solidFill>
                  <a:schemeClr val="tx1">
                    <a:lumMod val="25000"/>
                    <a:lumOff val="75000"/>
                  </a:schemeClr>
                </a:solidFill>
                <a:uFill>
                  <a:noFill/>
                </a:uFill>
              </a:rPr>
              <a:t>inbox</a:t>
            </a:r>
            <a:endParaRPr sz="1800" b="1" dirty="0">
              <a:solidFill>
                <a:schemeClr val="tx1">
                  <a:lumMod val="25000"/>
                  <a:lumOff val="75000"/>
                </a:schemeClr>
              </a:solidFill>
            </a:endParaRPr>
          </a:p>
        </p:txBody>
      </p:sp>
      <p:pic>
        <p:nvPicPr>
          <p:cNvPr id="11" name="Imagen 10" descr="Código QR&#10;&#10;Descripción generada automáticamente">
            <a:extLst>
              <a:ext uri="{FF2B5EF4-FFF2-40B4-BE49-F238E27FC236}">
                <a16:creationId xmlns:a16="http://schemas.microsoft.com/office/drawing/2014/main" id="{C426A6AF-C62B-F453-5D03-B901DA17CA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694" y="3725768"/>
            <a:ext cx="1090801" cy="1090801"/>
          </a:xfrm>
          <a:prstGeom prst="rect">
            <a:avLst/>
          </a:prstGeom>
        </p:spPr>
      </p:pic>
      <p:grpSp>
        <p:nvGrpSpPr>
          <p:cNvPr id="12" name="Google Shape;3655;p66">
            <a:extLst>
              <a:ext uri="{FF2B5EF4-FFF2-40B4-BE49-F238E27FC236}">
                <a16:creationId xmlns:a16="http://schemas.microsoft.com/office/drawing/2014/main" id="{DEB7DC2B-5AB9-1E75-92AE-7BCB91C4F07C}"/>
              </a:ext>
            </a:extLst>
          </p:cNvPr>
          <p:cNvGrpSpPr/>
          <p:nvPr/>
        </p:nvGrpSpPr>
        <p:grpSpPr>
          <a:xfrm>
            <a:off x="2634103" y="4299131"/>
            <a:ext cx="387681" cy="387661"/>
            <a:chOff x="266768" y="1721375"/>
            <a:chExt cx="397907" cy="397887"/>
          </a:xfrm>
        </p:grpSpPr>
        <p:sp>
          <p:nvSpPr>
            <p:cNvPr id="13" name="Google Shape;3656;p66">
              <a:extLst>
                <a:ext uri="{FF2B5EF4-FFF2-40B4-BE49-F238E27FC236}">
                  <a16:creationId xmlns:a16="http://schemas.microsoft.com/office/drawing/2014/main" id="{92EDF06E-2BAA-CCE6-0B90-2355C15B477E}"/>
                </a:ext>
              </a:extLst>
            </p:cNvPr>
            <p:cNvSpPr/>
            <p:nvPr/>
          </p:nvSpPr>
          <p:spPr>
            <a:xfrm>
              <a:off x="454843" y="1791037"/>
              <a:ext cx="136218" cy="328222"/>
            </a:xfrm>
            <a:custGeom>
              <a:avLst/>
              <a:gdLst/>
              <a:ahLst/>
              <a:cxnLst/>
              <a:rect l="l" t="t" r="r" b="b"/>
              <a:pathLst>
                <a:path w="6527" h="15727" extrusionOk="0">
                  <a:moveTo>
                    <a:pt x="4957" y="1"/>
                  </a:moveTo>
                  <a:cubicBezTo>
                    <a:pt x="4645" y="1"/>
                    <a:pt x="4336" y="24"/>
                    <a:pt x="4028" y="69"/>
                  </a:cubicBezTo>
                  <a:cubicBezTo>
                    <a:pt x="2588" y="280"/>
                    <a:pt x="1700" y="890"/>
                    <a:pt x="1675" y="2250"/>
                  </a:cubicBezTo>
                  <a:lnTo>
                    <a:pt x="1675" y="5040"/>
                  </a:lnTo>
                  <a:cubicBezTo>
                    <a:pt x="1675" y="5348"/>
                    <a:pt x="1426" y="5599"/>
                    <a:pt x="1118" y="5599"/>
                  </a:cubicBezTo>
                  <a:lnTo>
                    <a:pt x="0" y="5599"/>
                  </a:lnTo>
                  <a:lnTo>
                    <a:pt x="0" y="6715"/>
                  </a:lnTo>
                  <a:lnTo>
                    <a:pt x="1118" y="6715"/>
                  </a:lnTo>
                  <a:cubicBezTo>
                    <a:pt x="1426" y="6715"/>
                    <a:pt x="1675" y="6965"/>
                    <a:pt x="1675" y="7274"/>
                  </a:cubicBezTo>
                  <a:lnTo>
                    <a:pt x="1675" y="15727"/>
                  </a:lnTo>
                  <a:lnTo>
                    <a:pt x="3352" y="15727"/>
                  </a:lnTo>
                  <a:lnTo>
                    <a:pt x="3352" y="7274"/>
                  </a:lnTo>
                  <a:cubicBezTo>
                    <a:pt x="3352" y="6965"/>
                    <a:pt x="3602" y="6715"/>
                    <a:pt x="3910" y="6715"/>
                  </a:cubicBezTo>
                  <a:lnTo>
                    <a:pt x="5709" y="6715"/>
                  </a:lnTo>
                  <a:lnTo>
                    <a:pt x="5987" y="5599"/>
                  </a:lnTo>
                  <a:lnTo>
                    <a:pt x="3910" y="5599"/>
                  </a:lnTo>
                  <a:cubicBezTo>
                    <a:pt x="3602" y="5599"/>
                    <a:pt x="3352" y="5348"/>
                    <a:pt x="3352" y="5040"/>
                  </a:cubicBezTo>
                  <a:lnTo>
                    <a:pt x="3352" y="3253"/>
                  </a:lnTo>
                  <a:cubicBezTo>
                    <a:pt x="3352" y="2316"/>
                    <a:pt x="3942" y="1677"/>
                    <a:pt x="4968" y="1504"/>
                  </a:cubicBezTo>
                  <a:cubicBezTo>
                    <a:pt x="5157" y="1473"/>
                    <a:pt x="5339" y="1460"/>
                    <a:pt x="5511" y="1460"/>
                  </a:cubicBezTo>
                  <a:cubicBezTo>
                    <a:pt x="5810" y="1460"/>
                    <a:pt x="6082" y="1498"/>
                    <a:pt x="6324" y="1546"/>
                  </a:cubicBezTo>
                  <a:lnTo>
                    <a:pt x="6526" y="182"/>
                  </a:lnTo>
                  <a:cubicBezTo>
                    <a:pt x="5988" y="62"/>
                    <a:pt x="5468" y="1"/>
                    <a:pt x="495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3657;p66">
              <a:extLst>
                <a:ext uri="{FF2B5EF4-FFF2-40B4-BE49-F238E27FC236}">
                  <a16:creationId xmlns:a16="http://schemas.microsoft.com/office/drawing/2014/main" id="{A90E86E9-191A-60A4-A560-65B2073DD282}"/>
                </a:ext>
              </a:extLst>
            </p:cNvPr>
            <p:cNvSpPr/>
            <p:nvPr/>
          </p:nvSpPr>
          <p:spPr>
            <a:xfrm>
              <a:off x="266768" y="1721375"/>
              <a:ext cx="397907" cy="397887"/>
            </a:xfrm>
            <a:custGeom>
              <a:avLst/>
              <a:gdLst/>
              <a:ahLst/>
              <a:cxnLst/>
              <a:rect l="l" t="t" r="r" b="b"/>
              <a:pathLst>
                <a:path w="19066" h="19065" extrusionOk="0">
                  <a:moveTo>
                    <a:pt x="2794" y="0"/>
                  </a:moveTo>
                  <a:cubicBezTo>
                    <a:pt x="1255" y="0"/>
                    <a:pt x="1" y="1253"/>
                    <a:pt x="1" y="2793"/>
                  </a:cubicBezTo>
                  <a:lnTo>
                    <a:pt x="1" y="16271"/>
                  </a:lnTo>
                  <a:cubicBezTo>
                    <a:pt x="1" y="17812"/>
                    <a:pt x="1255" y="19065"/>
                    <a:pt x="2794" y="19065"/>
                  </a:cubicBezTo>
                  <a:lnTo>
                    <a:pt x="9571" y="19065"/>
                  </a:lnTo>
                  <a:lnTo>
                    <a:pt x="9571" y="11171"/>
                  </a:lnTo>
                  <a:lnTo>
                    <a:pt x="8453" y="11171"/>
                  </a:lnTo>
                  <a:cubicBezTo>
                    <a:pt x="8145" y="11171"/>
                    <a:pt x="7896" y="10920"/>
                    <a:pt x="7896" y="10612"/>
                  </a:cubicBezTo>
                  <a:lnTo>
                    <a:pt x="7896" y="8378"/>
                  </a:lnTo>
                  <a:cubicBezTo>
                    <a:pt x="7896" y="8070"/>
                    <a:pt x="8145" y="7819"/>
                    <a:pt x="8453" y="7819"/>
                  </a:cubicBezTo>
                  <a:lnTo>
                    <a:pt x="9571" y="7819"/>
                  </a:lnTo>
                  <a:lnTo>
                    <a:pt x="9571" y="5836"/>
                  </a:lnTo>
                  <a:cubicBezTo>
                    <a:pt x="9571" y="3710"/>
                    <a:pt x="10741" y="2615"/>
                    <a:pt x="12878" y="2302"/>
                  </a:cubicBezTo>
                  <a:cubicBezTo>
                    <a:pt x="13231" y="2249"/>
                    <a:pt x="13591" y="2223"/>
                    <a:pt x="13956" y="2223"/>
                  </a:cubicBezTo>
                  <a:cubicBezTo>
                    <a:pt x="14725" y="2223"/>
                    <a:pt x="15517" y="2339"/>
                    <a:pt x="16318" y="2567"/>
                  </a:cubicBezTo>
                  <a:cubicBezTo>
                    <a:pt x="16589" y="2643"/>
                    <a:pt x="16759" y="2908"/>
                    <a:pt x="16718" y="3186"/>
                  </a:cubicBezTo>
                  <a:lnTo>
                    <a:pt x="16352" y="5650"/>
                  </a:lnTo>
                  <a:cubicBezTo>
                    <a:pt x="16329" y="5806"/>
                    <a:pt x="16240" y="5944"/>
                    <a:pt x="16111" y="6031"/>
                  </a:cubicBezTo>
                  <a:cubicBezTo>
                    <a:pt x="16006" y="6102"/>
                    <a:pt x="15912" y="6127"/>
                    <a:pt x="15818" y="6127"/>
                  </a:cubicBezTo>
                  <a:cubicBezTo>
                    <a:pt x="15717" y="6127"/>
                    <a:pt x="15614" y="6098"/>
                    <a:pt x="15494" y="6068"/>
                  </a:cubicBezTo>
                  <a:cubicBezTo>
                    <a:pt x="15202" y="5995"/>
                    <a:pt x="14879" y="5914"/>
                    <a:pt x="14527" y="5914"/>
                  </a:cubicBezTo>
                  <a:cubicBezTo>
                    <a:pt x="14409" y="5914"/>
                    <a:pt x="14289" y="5923"/>
                    <a:pt x="14165" y="5944"/>
                  </a:cubicBezTo>
                  <a:cubicBezTo>
                    <a:pt x="13534" y="6050"/>
                    <a:pt x="13481" y="6333"/>
                    <a:pt x="13481" y="6590"/>
                  </a:cubicBezTo>
                  <a:lnTo>
                    <a:pt x="13481" y="7819"/>
                  </a:lnTo>
                  <a:lnTo>
                    <a:pt x="15715" y="7819"/>
                  </a:lnTo>
                  <a:cubicBezTo>
                    <a:pt x="15887" y="7819"/>
                    <a:pt x="16048" y="7899"/>
                    <a:pt x="16154" y="8035"/>
                  </a:cubicBezTo>
                  <a:cubicBezTo>
                    <a:pt x="16260" y="8169"/>
                    <a:pt x="16297" y="8346"/>
                    <a:pt x="16256" y="8513"/>
                  </a:cubicBezTo>
                  <a:lnTo>
                    <a:pt x="15697" y="10747"/>
                  </a:lnTo>
                  <a:cubicBezTo>
                    <a:pt x="15635" y="10996"/>
                    <a:pt x="15412" y="11170"/>
                    <a:pt x="15156" y="11170"/>
                  </a:cubicBezTo>
                  <a:lnTo>
                    <a:pt x="13481" y="11170"/>
                  </a:lnTo>
                  <a:lnTo>
                    <a:pt x="13481" y="19065"/>
                  </a:lnTo>
                  <a:lnTo>
                    <a:pt x="16272" y="19065"/>
                  </a:lnTo>
                  <a:cubicBezTo>
                    <a:pt x="17813" y="19065"/>
                    <a:pt x="19066" y="17810"/>
                    <a:pt x="19066" y="16271"/>
                  </a:cubicBezTo>
                  <a:lnTo>
                    <a:pt x="19066" y="2793"/>
                  </a:lnTo>
                  <a:cubicBezTo>
                    <a:pt x="19066" y="1253"/>
                    <a:pt x="17813" y="0"/>
                    <a:pt x="162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" name="Google Shape;3653;p66">
            <a:extLst>
              <a:ext uri="{FF2B5EF4-FFF2-40B4-BE49-F238E27FC236}">
                <a16:creationId xmlns:a16="http://schemas.microsoft.com/office/drawing/2014/main" id="{04188F5C-EE28-FF19-462D-F3316064B12C}"/>
              </a:ext>
            </a:extLst>
          </p:cNvPr>
          <p:cNvSpPr txBox="1">
            <a:spLocks/>
          </p:cNvSpPr>
          <p:nvPr/>
        </p:nvSpPr>
        <p:spPr>
          <a:xfrm>
            <a:off x="2883703" y="4245076"/>
            <a:ext cx="1609863" cy="495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lita One"/>
              <a:buNone/>
              <a:defRPr sz="2000" b="0" i="0" u="none" strike="noStrike" cap="none">
                <a:solidFill>
                  <a:schemeClr val="dk2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pen Sans SemiBold"/>
              <a:buNone/>
              <a:defRPr sz="1400" b="0" i="0" u="none" strike="noStrike" cap="none">
                <a:solidFill>
                  <a:schemeClr val="lt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pen Sans SemiBold"/>
              <a:buNone/>
              <a:defRPr sz="1400" b="0" i="0" u="none" strike="noStrike" cap="none">
                <a:solidFill>
                  <a:schemeClr val="lt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pen Sans SemiBold"/>
              <a:buNone/>
              <a:defRPr sz="1400" b="0" i="0" u="none" strike="noStrike" cap="none">
                <a:solidFill>
                  <a:schemeClr val="lt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pen Sans SemiBold"/>
              <a:buNone/>
              <a:defRPr sz="1400" b="0" i="0" u="none" strike="noStrike" cap="none">
                <a:solidFill>
                  <a:schemeClr val="lt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pen Sans SemiBold"/>
              <a:buNone/>
              <a:defRPr sz="1400" b="0" i="0" u="none" strike="noStrike" cap="none">
                <a:solidFill>
                  <a:schemeClr val="lt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pen Sans SemiBold"/>
              <a:buNone/>
              <a:defRPr sz="1400" b="0" i="0" u="none" strike="noStrike" cap="none">
                <a:solidFill>
                  <a:schemeClr val="lt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pen Sans SemiBold"/>
              <a:buNone/>
              <a:defRPr sz="1400" b="0" i="0" u="none" strike="noStrike" cap="none">
                <a:solidFill>
                  <a:schemeClr val="lt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pen Sans SemiBold"/>
              <a:buNone/>
              <a:defRPr sz="1400" b="0" i="0" u="none" strike="noStrike" cap="none">
                <a:solidFill>
                  <a:schemeClr val="lt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9pPr>
          </a:lstStyle>
          <a:p>
            <a:pPr marL="0" indent="0" algn="ctr">
              <a:buClr>
                <a:srgbClr val="282B2D"/>
              </a:buClr>
              <a:buSzPts val="1100"/>
              <a:buFont typeface="Arial"/>
              <a:buNone/>
            </a:pPr>
            <a:r>
              <a:rPr lang="es-MX" sz="1800" dirty="0" err="1">
                <a:solidFill>
                  <a:schemeClr val="bg1"/>
                </a:solidFill>
              </a:rPr>
              <a:t>ssdirectores</a:t>
            </a:r>
            <a:endParaRPr lang="es-MX" sz="1800" dirty="0">
              <a:solidFill>
                <a:schemeClr val="bg1"/>
              </a:solidFill>
            </a:endParaRPr>
          </a:p>
        </p:txBody>
      </p:sp>
      <p:pic>
        <p:nvPicPr>
          <p:cNvPr id="13314" name="Picture 2" descr="Brutín Imágenes PNG Transparente Descarga gratuita | PNGMart">
            <a:extLst>
              <a:ext uri="{FF2B5EF4-FFF2-40B4-BE49-F238E27FC236}">
                <a16:creationId xmlns:a16="http://schemas.microsoft.com/office/drawing/2014/main" id="{9A51EAE0-DFB8-9ACF-ABE6-39F4B2AC23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2388" y="103517"/>
            <a:ext cx="2589213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Imagen 17" descr="Icono&#10;&#10;Descripción generada automáticamente">
            <a:extLst>
              <a:ext uri="{FF2B5EF4-FFF2-40B4-BE49-F238E27FC236}">
                <a16:creationId xmlns:a16="http://schemas.microsoft.com/office/drawing/2014/main" id="{A7D0E157-C747-7F11-D379-D4EFC0B3F8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11375" y="4314091"/>
            <a:ext cx="175092" cy="286514"/>
          </a:xfrm>
          <a:prstGeom prst="rect">
            <a:avLst/>
          </a:prstGeom>
        </p:spPr>
      </p:pic>
      <p:pic>
        <p:nvPicPr>
          <p:cNvPr id="19" name="Imagen 18" descr="Icono&#10;&#10;Descripción generada automáticamente">
            <a:extLst>
              <a:ext uri="{FF2B5EF4-FFF2-40B4-BE49-F238E27FC236}">
                <a16:creationId xmlns:a16="http://schemas.microsoft.com/office/drawing/2014/main" id="{2F309A58-489C-4242-BE8D-F32F5B127F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29493" y="4314623"/>
            <a:ext cx="176911" cy="291062"/>
          </a:xfrm>
          <a:prstGeom prst="rect">
            <a:avLst/>
          </a:prstGeom>
        </p:spPr>
      </p:pic>
      <p:sp>
        <p:nvSpPr>
          <p:cNvPr id="20" name="Subtítulo 2">
            <a:extLst>
              <a:ext uri="{FF2B5EF4-FFF2-40B4-BE49-F238E27FC236}">
                <a16:creationId xmlns:a16="http://schemas.microsoft.com/office/drawing/2014/main" id="{2366DE83-E404-7793-3F90-EBA5EF94620B}"/>
              </a:ext>
            </a:extLst>
          </p:cNvPr>
          <p:cNvSpPr>
            <a:spLocks noGrp="1"/>
          </p:cNvSpPr>
          <p:nvPr/>
        </p:nvSpPr>
        <p:spPr>
          <a:xfrm>
            <a:off x="7610999" y="4600605"/>
            <a:ext cx="1405890" cy="40703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</a:pPr>
            <a:r>
              <a:rPr lang="es-MX" sz="1600" b="1" kern="1200" dirty="0">
                <a:solidFill>
                  <a:srgbClr val="EB6C15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</a:t>
            </a:r>
            <a:r>
              <a:rPr lang="es-MX" sz="1600" b="1" kern="1200" dirty="0">
                <a:solidFill>
                  <a:srgbClr val="FFC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TORES</a:t>
            </a:r>
            <a:endParaRPr lang="es-MX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Subtítulo 2">
            <a:extLst>
              <a:ext uri="{FF2B5EF4-FFF2-40B4-BE49-F238E27FC236}">
                <a16:creationId xmlns:a16="http://schemas.microsoft.com/office/drawing/2014/main" id="{7D6AA20E-FDA3-E805-C327-8D860FC5F9D5}"/>
              </a:ext>
            </a:extLst>
          </p:cNvPr>
          <p:cNvSpPr txBox="1">
            <a:spLocks/>
          </p:cNvSpPr>
          <p:nvPr/>
        </p:nvSpPr>
        <p:spPr>
          <a:xfrm>
            <a:off x="8673425" y="4841768"/>
            <a:ext cx="452755" cy="17081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CURSOS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Subtítulo 2">
            <a:extLst>
              <a:ext uri="{FF2B5EF4-FFF2-40B4-BE49-F238E27FC236}">
                <a16:creationId xmlns:a16="http://schemas.microsoft.com/office/drawing/2014/main" id="{67A64199-72E5-A5D7-A9A3-479A7509881D}"/>
              </a:ext>
            </a:extLst>
          </p:cNvPr>
          <p:cNvSpPr txBox="1">
            <a:spLocks/>
          </p:cNvSpPr>
          <p:nvPr/>
        </p:nvSpPr>
        <p:spPr>
          <a:xfrm>
            <a:off x="7630755" y="4842403"/>
            <a:ext cx="1215390" cy="16383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ASESORÍA Y ACOMPAÑAMIENTO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3F944B5E-1783-8DC6-2FE3-972FA84F2B74}"/>
              </a:ext>
            </a:extLst>
          </p:cNvPr>
          <p:cNvCxnSpPr/>
          <p:nvPr/>
        </p:nvCxnSpPr>
        <p:spPr>
          <a:xfrm>
            <a:off x="8752329" y="4897715"/>
            <a:ext cx="0" cy="6032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23">
            <a:extLst>
              <a:ext uri="{FF2B5EF4-FFF2-40B4-BE49-F238E27FC236}">
                <a16:creationId xmlns:a16="http://schemas.microsoft.com/office/drawing/2014/main" id="{8CF991D6-0F13-82EB-B1E5-369835251684}"/>
              </a:ext>
            </a:extLst>
          </p:cNvPr>
          <p:cNvCxnSpPr/>
          <p:nvPr/>
        </p:nvCxnSpPr>
        <p:spPr>
          <a:xfrm>
            <a:off x="7723629" y="4897715"/>
            <a:ext cx="0" cy="6032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Special Christmas Minitheme by Slidesgo">
  <a:themeElements>
    <a:clrScheme name="Simple Light">
      <a:dk1>
        <a:srgbClr val="26161F"/>
      </a:dk1>
      <a:lt1>
        <a:srgbClr val="FFFCF2"/>
      </a:lt1>
      <a:dk2>
        <a:srgbClr val="FF3D3D"/>
      </a:dk2>
      <a:lt2>
        <a:srgbClr val="FFC800"/>
      </a:lt2>
      <a:accent1>
        <a:srgbClr val="7ED6B6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3D3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436</TotalTime>
  <Words>641</Words>
  <Application>Microsoft Office PowerPoint</Application>
  <PresentationFormat>Presentación en pantalla (16:9)</PresentationFormat>
  <Paragraphs>133</Paragraphs>
  <Slides>16</Slides>
  <Notes>10</Notes>
  <HiddenSlides>0</HiddenSlides>
  <MMClips>0</MMClips>
  <ScaleCrop>false</ScaleCrop>
  <HeadingPairs>
    <vt:vector size="6" baseType="variant">
      <vt:variant>
        <vt:lpstr>Fuentes usadas</vt:lpstr>
      </vt:variant>
      <vt:variant>
        <vt:i4>17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34" baseType="lpstr">
      <vt:lpstr>Darker Grotesque SemiBold</vt:lpstr>
      <vt:lpstr>Akbar</vt:lpstr>
      <vt:lpstr>Amatic SC</vt:lpstr>
      <vt:lpstr>Bradley Hand ITC</vt:lpstr>
      <vt:lpstr>Dreaming Outloud Pro</vt:lpstr>
      <vt:lpstr>Lilita One</vt:lpstr>
      <vt:lpstr>Grinched</vt:lpstr>
      <vt:lpstr>Liquid Amber DEMO</vt:lpstr>
      <vt:lpstr>Montserrat</vt:lpstr>
      <vt:lpstr>Libel Suit Rg</vt:lpstr>
      <vt:lpstr>Calibri</vt:lpstr>
      <vt:lpstr>Fave Script Bold Pro</vt:lpstr>
      <vt:lpstr>Century Gothic</vt:lpstr>
      <vt:lpstr>Abel</vt:lpstr>
      <vt:lpstr>Bebas Neue</vt:lpstr>
      <vt:lpstr>Bigelow Rules</vt:lpstr>
      <vt:lpstr>Arial</vt:lpstr>
      <vt:lpstr>Special Christmas Minitheme by Slidesgo</vt:lpstr>
      <vt:lpstr>Tercera Sesión ordinaria</vt:lpstr>
      <vt:lpstr>Presentación de PowerPoint</vt:lpstr>
      <vt:lpstr>Propósito</vt:lpstr>
      <vt:lpstr>01</vt:lpstr>
      <vt:lpstr>Yo fui un </vt:lpstr>
      <vt:lpstr>Consideraciones…</vt:lpstr>
      <vt:lpstr>Experiencia</vt:lpstr>
      <vt:lpstr>Presentación de PowerPoint</vt:lpstr>
      <vt:lpstr>Presentación de PowerPoint</vt:lpstr>
      <vt:lpstr>Planeación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Tercera Sesión</dc:title>
  <dc:creator>Salvador Hdz.</dc:creator>
  <cp:lastModifiedBy>Organ Vaipe</cp:lastModifiedBy>
  <cp:revision>5</cp:revision>
  <dcterms:modified xsi:type="dcterms:W3CDTF">2023-11-23T23:10:50Z</dcterms:modified>
</cp:coreProperties>
</file>